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7" r:id="rId2"/>
    <p:sldId id="28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55" d="100"/>
          <a:sy n="55" d="100"/>
        </p:scale>
        <p:origin x="96" y="61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9"/>
          <p:cNvSpPr>
            <a:spLocks noEditPoints="1"/>
          </p:cNvSpPr>
          <p:nvPr/>
        </p:nvSpPr>
        <p:spPr bwMode="auto">
          <a:xfrm>
            <a:off x="857545" y="773705"/>
            <a:ext cx="912813" cy="1677988"/>
          </a:xfrm>
          <a:custGeom>
            <a:avLst/>
            <a:gdLst>
              <a:gd name="T0" fmla="*/ 143 w 1150"/>
              <a:gd name="T1" fmla="*/ 218 h 2113"/>
              <a:gd name="T2" fmla="*/ 218 w 1150"/>
              <a:gd name="T3" fmla="*/ 301 h 2113"/>
              <a:gd name="T4" fmla="*/ 59 w 1150"/>
              <a:gd name="T5" fmla="*/ 371 h 2113"/>
              <a:gd name="T6" fmla="*/ 29 w 1150"/>
              <a:gd name="T7" fmla="*/ 506 h 2113"/>
              <a:gd name="T8" fmla="*/ 44 w 1150"/>
              <a:gd name="T9" fmla="*/ 664 h 2113"/>
              <a:gd name="T10" fmla="*/ 49 w 1150"/>
              <a:gd name="T11" fmla="*/ 1007 h 2113"/>
              <a:gd name="T12" fmla="*/ 104 w 1150"/>
              <a:gd name="T13" fmla="*/ 1086 h 2113"/>
              <a:gd name="T14" fmla="*/ 140 w 1150"/>
              <a:gd name="T15" fmla="*/ 1403 h 2113"/>
              <a:gd name="T16" fmla="*/ 193 w 1150"/>
              <a:gd name="T17" fmla="*/ 1880 h 2113"/>
              <a:gd name="T18" fmla="*/ 208 w 1150"/>
              <a:gd name="T19" fmla="*/ 1979 h 2113"/>
              <a:gd name="T20" fmla="*/ 181 w 1150"/>
              <a:gd name="T21" fmla="*/ 2010 h 2113"/>
              <a:gd name="T22" fmla="*/ 265 w 1150"/>
              <a:gd name="T23" fmla="*/ 2100 h 2113"/>
              <a:gd name="T24" fmla="*/ 350 w 1150"/>
              <a:gd name="T25" fmla="*/ 2103 h 2113"/>
              <a:gd name="T26" fmla="*/ 369 w 1150"/>
              <a:gd name="T27" fmla="*/ 2013 h 2113"/>
              <a:gd name="T28" fmla="*/ 354 w 1150"/>
              <a:gd name="T29" fmla="*/ 1844 h 2113"/>
              <a:gd name="T30" fmla="*/ 352 w 1150"/>
              <a:gd name="T31" fmla="*/ 1442 h 2113"/>
              <a:gd name="T32" fmla="*/ 391 w 1150"/>
              <a:gd name="T33" fmla="*/ 1661 h 2113"/>
              <a:gd name="T34" fmla="*/ 416 w 1150"/>
              <a:gd name="T35" fmla="*/ 1855 h 2113"/>
              <a:gd name="T36" fmla="*/ 389 w 1150"/>
              <a:gd name="T37" fmla="*/ 1982 h 2113"/>
              <a:gd name="T38" fmla="*/ 457 w 1150"/>
              <a:gd name="T39" fmla="*/ 2077 h 2113"/>
              <a:gd name="T40" fmla="*/ 528 w 1150"/>
              <a:gd name="T41" fmla="*/ 2072 h 2113"/>
              <a:gd name="T42" fmla="*/ 559 w 1150"/>
              <a:gd name="T43" fmla="*/ 2001 h 2113"/>
              <a:gd name="T44" fmla="*/ 552 w 1150"/>
              <a:gd name="T45" fmla="*/ 1680 h 2113"/>
              <a:gd name="T46" fmla="*/ 554 w 1150"/>
              <a:gd name="T47" fmla="*/ 1145 h 2113"/>
              <a:gd name="T48" fmla="*/ 525 w 1150"/>
              <a:gd name="T49" fmla="*/ 962 h 2113"/>
              <a:gd name="T50" fmla="*/ 633 w 1150"/>
              <a:gd name="T51" fmla="*/ 1014 h 2113"/>
              <a:gd name="T52" fmla="*/ 726 w 1150"/>
              <a:gd name="T53" fmla="*/ 1627 h 2113"/>
              <a:gd name="T54" fmla="*/ 748 w 1150"/>
              <a:gd name="T55" fmla="*/ 1884 h 2113"/>
              <a:gd name="T56" fmla="*/ 700 w 1150"/>
              <a:gd name="T57" fmla="*/ 1932 h 2113"/>
              <a:gd name="T58" fmla="*/ 788 w 1150"/>
              <a:gd name="T59" fmla="*/ 1979 h 2113"/>
              <a:gd name="T60" fmla="*/ 875 w 1150"/>
              <a:gd name="T61" fmla="*/ 1992 h 2113"/>
              <a:gd name="T62" fmla="*/ 860 w 1150"/>
              <a:gd name="T63" fmla="*/ 1845 h 2113"/>
              <a:gd name="T64" fmla="*/ 882 w 1150"/>
              <a:gd name="T65" fmla="*/ 1636 h 2113"/>
              <a:gd name="T66" fmla="*/ 913 w 1150"/>
              <a:gd name="T67" fmla="*/ 1820 h 2113"/>
              <a:gd name="T68" fmla="*/ 892 w 1150"/>
              <a:gd name="T69" fmla="*/ 1949 h 2113"/>
              <a:gd name="T70" fmla="*/ 956 w 1150"/>
              <a:gd name="T71" fmla="*/ 1984 h 2113"/>
              <a:gd name="T72" fmla="*/ 1037 w 1150"/>
              <a:gd name="T73" fmla="*/ 1987 h 2113"/>
              <a:gd name="T74" fmla="*/ 1016 w 1150"/>
              <a:gd name="T75" fmla="*/ 1845 h 2113"/>
              <a:gd name="T76" fmla="*/ 1033 w 1150"/>
              <a:gd name="T77" fmla="*/ 1769 h 2113"/>
              <a:gd name="T78" fmla="*/ 972 w 1150"/>
              <a:gd name="T79" fmla="*/ 1463 h 2113"/>
              <a:gd name="T80" fmla="*/ 991 w 1150"/>
              <a:gd name="T81" fmla="*/ 1294 h 2113"/>
              <a:gd name="T82" fmla="*/ 1021 w 1150"/>
              <a:gd name="T83" fmla="*/ 1031 h 2113"/>
              <a:gd name="T84" fmla="*/ 1003 w 1150"/>
              <a:gd name="T85" fmla="*/ 941 h 2113"/>
              <a:gd name="T86" fmla="*/ 1064 w 1150"/>
              <a:gd name="T87" fmla="*/ 921 h 2113"/>
              <a:gd name="T88" fmla="*/ 1006 w 1150"/>
              <a:gd name="T89" fmla="*/ 709 h 2113"/>
              <a:gd name="T90" fmla="*/ 1124 w 1150"/>
              <a:gd name="T91" fmla="*/ 589 h 2113"/>
              <a:gd name="T92" fmla="*/ 1140 w 1150"/>
              <a:gd name="T93" fmla="*/ 516 h 2113"/>
              <a:gd name="T94" fmla="*/ 976 w 1150"/>
              <a:gd name="T95" fmla="*/ 471 h 2113"/>
              <a:gd name="T96" fmla="*/ 872 w 1150"/>
              <a:gd name="T97" fmla="*/ 347 h 2113"/>
              <a:gd name="T98" fmla="*/ 880 w 1150"/>
              <a:gd name="T99" fmla="*/ 253 h 2113"/>
              <a:gd name="T100" fmla="*/ 758 w 1150"/>
              <a:gd name="T101" fmla="*/ 188 h 2113"/>
              <a:gd name="T102" fmla="*/ 654 w 1150"/>
              <a:gd name="T103" fmla="*/ 287 h 2113"/>
              <a:gd name="T104" fmla="*/ 510 w 1150"/>
              <a:gd name="T105" fmla="*/ 356 h 2113"/>
              <a:gd name="T106" fmla="*/ 397 w 1150"/>
              <a:gd name="T107" fmla="*/ 198 h 2113"/>
              <a:gd name="T108" fmla="*/ 371 w 1150"/>
              <a:gd name="T109" fmla="*/ 30 h 2113"/>
              <a:gd name="T110" fmla="*/ 316 w 1150"/>
              <a:gd name="T111" fmla="*/ 22 h 2113"/>
              <a:gd name="T112" fmla="*/ 965 w 1150"/>
              <a:gd name="T113" fmla="*/ 710 h 2113"/>
              <a:gd name="T114" fmla="*/ 937 w 1150"/>
              <a:gd name="T115" fmla="*/ 674 h 2113"/>
              <a:gd name="T116" fmla="*/ 882 w 1150"/>
              <a:gd name="T117" fmla="*/ 447 h 2113"/>
              <a:gd name="T118" fmla="*/ 604 w 1150"/>
              <a:gd name="T119" fmla="*/ 426 h 2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50" h="2113">
                <a:moveTo>
                  <a:pt x="247" y="5"/>
                </a:moveTo>
                <a:lnTo>
                  <a:pt x="193" y="20"/>
                </a:lnTo>
                <a:lnTo>
                  <a:pt x="198" y="35"/>
                </a:lnTo>
                <a:lnTo>
                  <a:pt x="188" y="39"/>
                </a:lnTo>
                <a:lnTo>
                  <a:pt x="178" y="59"/>
                </a:lnTo>
                <a:lnTo>
                  <a:pt x="198" y="54"/>
                </a:lnTo>
                <a:lnTo>
                  <a:pt x="168" y="109"/>
                </a:lnTo>
                <a:lnTo>
                  <a:pt x="168" y="144"/>
                </a:lnTo>
                <a:lnTo>
                  <a:pt x="143" y="178"/>
                </a:lnTo>
                <a:lnTo>
                  <a:pt x="153" y="193"/>
                </a:lnTo>
                <a:lnTo>
                  <a:pt x="143" y="218"/>
                </a:lnTo>
                <a:lnTo>
                  <a:pt x="153" y="228"/>
                </a:lnTo>
                <a:lnTo>
                  <a:pt x="148" y="253"/>
                </a:lnTo>
                <a:lnTo>
                  <a:pt x="148" y="253"/>
                </a:lnTo>
                <a:lnTo>
                  <a:pt x="157" y="263"/>
                </a:lnTo>
                <a:lnTo>
                  <a:pt x="166" y="271"/>
                </a:lnTo>
                <a:lnTo>
                  <a:pt x="173" y="278"/>
                </a:lnTo>
                <a:lnTo>
                  <a:pt x="193" y="287"/>
                </a:lnTo>
                <a:lnTo>
                  <a:pt x="193" y="287"/>
                </a:lnTo>
                <a:lnTo>
                  <a:pt x="208" y="295"/>
                </a:lnTo>
                <a:lnTo>
                  <a:pt x="215" y="300"/>
                </a:lnTo>
                <a:lnTo>
                  <a:pt x="218" y="301"/>
                </a:lnTo>
                <a:lnTo>
                  <a:pt x="218" y="302"/>
                </a:lnTo>
                <a:lnTo>
                  <a:pt x="188" y="327"/>
                </a:lnTo>
                <a:lnTo>
                  <a:pt x="133" y="342"/>
                </a:lnTo>
                <a:lnTo>
                  <a:pt x="133" y="342"/>
                </a:lnTo>
                <a:lnTo>
                  <a:pt x="102" y="354"/>
                </a:lnTo>
                <a:lnTo>
                  <a:pt x="79" y="363"/>
                </a:lnTo>
                <a:lnTo>
                  <a:pt x="70" y="366"/>
                </a:lnTo>
                <a:lnTo>
                  <a:pt x="64" y="367"/>
                </a:lnTo>
                <a:lnTo>
                  <a:pt x="64" y="367"/>
                </a:lnTo>
                <a:lnTo>
                  <a:pt x="62" y="368"/>
                </a:lnTo>
                <a:lnTo>
                  <a:pt x="59" y="371"/>
                </a:lnTo>
                <a:lnTo>
                  <a:pt x="54" y="379"/>
                </a:lnTo>
                <a:lnTo>
                  <a:pt x="47" y="392"/>
                </a:lnTo>
                <a:lnTo>
                  <a:pt x="41" y="406"/>
                </a:lnTo>
                <a:lnTo>
                  <a:pt x="29" y="436"/>
                </a:lnTo>
                <a:lnTo>
                  <a:pt x="24" y="451"/>
                </a:lnTo>
                <a:lnTo>
                  <a:pt x="24" y="451"/>
                </a:lnTo>
                <a:lnTo>
                  <a:pt x="29" y="478"/>
                </a:lnTo>
                <a:lnTo>
                  <a:pt x="31" y="497"/>
                </a:lnTo>
                <a:lnTo>
                  <a:pt x="31" y="503"/>
                </a:lnTo>
                <a:lnTo>
                  <a:pt x="29" y="506"/>
                </a:lnTo>
                <a:lnTo>
                  <a:pt x="29" y="506"/>
                </a:lnTo>
                <a:lnTo>
                  <a:pt x="23" y="514"/>
                </a:lnTo>
                <a:lnTo>
                  <a:pt x="13" y="529"/>
                </a:lnTo>
                <a:lnTo>
                  <a:pt x="0" y="550"/>
                </a:lnTo>
                <a:lnTo>
                  <a:pt x="24" y="585"/>
                </a:lnTo>
                <a:lnTo>
                  <a:pt x="24" y="585"/>
                </a:lnTo>
                <a:lnTo>
                  <a:pt x="26" y="595"/>
                </a:lnTo>
                <a:lnTo>
                  <a:pt x="31" y="619"/>
                </a:lnTo>
                <a:lnTo>
                  <a:pt x="37" y="646"/>
                </a:lnTo>
                <a:lnTo>
                  <a:pt x="41" y="657"/>
                </a:lnTo>
                <a:lnTo>
                  <a:pt x="44" y="664"/>
                </a:lnTo>
                <a:lnTo>
                  <a:pt x="44" y="664"/>
                </a:lnTo>
                <a:lnTo>
                  <a:pt x="49" y="669"/>
                </a:lnTo>
                <a:lnTo>
                  <a:pt x="55" y="674"/>
                </a:lnTo>
                <a:lnTo>
                  <a:pt x="68" y="682"/>
                </a:lnTo>
                <a:lnTo>
                  <a:pt x="79" y="688"/>
                </a:lnTo>
                <a:lnTo>
                  <a:pt x="84" y="689"/>
                </a:lnTo>
                <a:lnTo>
                  <a:pt x="84" y="689"/>
                </a:lnTo>
                <a:lnTo>
                  <a:pt x="69" y="844"/>
                </a:lnTo>
                <a:lnTo>
                  <a:pt x="57" y="953"/>
                </a:lnTo>
                <a:lnTo>
                  <a:pt x="52" y="990"/>
                </a:lnTo>
                <a:lnTo>
                  <a:pt x="49" y="1007"/>
                </a:lnTo>
                <a:lnTo>
                  <a:pt x="49" y="1007"/>
                </a:lnTo>
                <a:lnTo>
                  <a:pt x="44" y="1019"/>
                </a:lnTo>
                <a:lnTo>
                  <a:pt x="41" y="1039"/>
                </a:lnTo>
                <a:lnTo>
                  <a:pt x="37" y="1056"/>
                </a:lnTo>
                <a:lnTo>
                  <a:pt x="38" y="1062"/>
                </a:lnTo>
                <a:lnTo>
                  <a:pt x="38" y="1065"/>
                </a:lnTo>
                <a:lnTo>
                  <a:pt x="39" y="1066"/>
                </a:lnTo>
                <a:lnTo>
                  <a:pt x="39" y="1066"/>
                </a:lnTo>
                <a:lnTo>
                  <a:pt x="52" y="1071"/>
                </a:lnTo>
                <a:lnTo>
                  <a:pt x="74" y="1077"/>
                </a:lnTo>
                <a:lnTo>
                  <a:pt x="104" y="1086"/>
                </a:lnTo>
                <a:lnTo>
                  <a:pt x="104" y="1086"/>
                </a:lnTo>
                <a:lnTo>
                  <a:pt x="110" y="1123"/>
                </a:lnTo>
                <a:lnTo>
                  <a:pt x="124" y="1207"/>
                </a:lnTo>
                <a:lnTo>
                  <a:pt x="130" y="1255"/>
                </a:lnTo>
                <a:lnTo>
                  <a:pt x="135" y="1299"/>
                </a:lnTo>
                <a:lnTo>
                  <a:pt x="138" y="1335"/>
                </a:lnTo>
                <a:lnTo>
                  <a:pt x="138" y="1349"/>
                </a:lnTo>
                <a:lnTo>
                  <a:pt x="138" y="1359"/>
                </a:lnTo>
                <a:lnTo>
                  <a:pt x="138" y="1359"/>
                </a:lnTo>
                <a:lnTo>
                  <a:pt x="138" y="1367"/>
                </a:lnTo>
                <a:lnTo>
                  <a:pt x="138" y="1377"/>
                </a:lnTo>
                <a:lnTo>
                  <a:pt x="140" y="1403"/>
                </a:lnTo>
                <a:lnTo>
                  <a:pt x="143" y="1433"/>
                </a:lnTo>
                <a:lnTo>
                  <a:pt x="150" y="1465"/>
                </a:lnTo>
                <a:lnTo>
                  <a:pt x="159" y="1534"/>
                </a:lnTo>
                <a:lnTo>
                  <a:pt x="164" y="1565"/>
                </a:lnTo>
                <a:lnTo>
                  <a:pt x="168" y="1592"/>
                </a:lnTo>
                <a:lnTo>
                  <a:pt x="168" y="1592"/>
                </a:lnTo>
                <a:lnTo>
                  <a:pt x="174" y="1664"/>
                </a:lnTo>
                <a:lnTo>
                  <a:pt x="181" y="1757"/>
                </a:lnTo>
                <a:lnTo>
                  <a:pt x="188" y="1840"/>
                </a:lnTo>
                <a:lnTo>
                  <a:pt x="190" y="1867"/>
                </a:lnTo>
                <a:lnTo>
                  <a:pt x="193" y="1880"/>
                </a:lnTo>
                <a:lnTo>
                  <a:pt x="193" y="1880"/>
                </a:lnTo>
                <a:lnTo>
                  <a:pt x="199" y="1888"/>
                </a:lnTo>
                <a:lnTo>
                  <a:pt x="207" y="1899"/>
                </a:lnTo>
                <a:lnTo>
                  <a:pt x="209" y="1906"/>
                </a:lnTo>
                <a:lnTo>
                  <a:pt x="212" y="1913"/>
                </a:lnTo>
                <a:lnTo>
                  <a:pt x="213" y="1920"/>
                </a:lnTo>
                <a:lnTo>
                  <a:pt x="213" y="1929"/>
                </a:lnTo>
                <a:lnTo>
                  <a:pt x="213" y="1929"/>
                </a:lnTo>
                <a:lnTo>
                  <a:pt x="209" y="1959"/>
                </a:lnTo>
                <a:lnTo>
                  <a:pt x="208" y="1979"/>
                </a:lnTo>
                <a:lnTo>
                  <a:pt x="208" y="1979"/>
                </a:lnTo>
                <a:lnTo>
                  <a:pt x="207" y="1982"/>
                </a:lnTo>
                <a:lnTo>
                  <a:pt x="205" y="1985"/>
                </a:lnTo>
                <a:lnTo>
                  <a:pt x="199" y="1989"/>
                </a:lnTo>
                <a:lnTo>
                  <a:pt x="193" y="1992"/>
                </a:lnTo>
                <a:lnTo>
                  <a:pt x="189" y="1995"/>
                </a:lnTo>
                <a:lnTo>
                  <a:pt x="188" y="1999"/>
                </a:lnTo>
                <a:lnTo>
                  <a:pt x="188" y="1999"/>
                </a:lnTo>
                <a:lnTo>
                  <a:pt x="187" y="2002"/>
                </a:lnTo>
                <a:lnTo>
                  <a:pt x="184" y="2005"/>
                </a:lnTo>
                <a:lnTo>
                  <a:pt x="182" y="2007"/>
                </a:lnTo>
                <a:lnTo>
                  <a:pt x="181" y="2010"/>
                </a:lnTo>
                <a:lnTo>
                  <a:pt x="182" y="2013"/>
                </a:lnTo>
                <a:lnTo>
                  <a:pt x="184" y="2020"/>
                </a:lnTo>
                <a:lnTo>
                  <a:pt x="192" y="2027"/>
                </a:lnTo>
                <a:lnTo>
                  <a:pt x="203" y="2038"/>
                </a:lnTo>
                <a:lnTo>
                  <a:pt x="203" y="2038"/>
                </a:lnTo>
                <a:lnTo>
                  <a:pt x="224" y="2058"/>
                </a:lnTo>
                <a:lnTo>
                  <a:pt x="238" y="2072"/>
                </a:lnTo>
                <a:lnTo>
                  <a:pt x="252" y="2088"/>
                </a:lnTo>
                <a:lnTo>
                  <a:pt x="252" y="2088"/>
                </a:lnTo>
                <a:lnTo>
                  <a:pt x="261" y="2096"/>
                </a:lnTo>
                <a:lnTo>
                  <a:pt x="265" y="2100"/>
                </a:lnTo>
                <a:lnTo>
                  <a:pt x="270" y="2104"/>
                </a:lnTo>
                <a:lnTo>
                  <a:pt x="276" y="2108"/>
                </a:lnTo>
                <a:lnTo>
                  <a:pt x="282" y="2110"/>
                </a:lnTo>
                <a:lnTo>
                  <a:pt x="291" y="2113"/>
                </a:lnTo>
                <a:lnTo>
                  <a:pt x="302" y="2113"/>
                </a:lnTo>
                <a:lnTo>
                  <a:pt x="302" y="2113"/>
                </a:lnTo>
                <a:lnTo>
                  <a:pt x="313" y="2113"/>
                </a:lnTo>
                <a:lnTo>
                  <a:pt x="324" y="2110"/>
                </a:lnTo>
                <a:lnTo>
                  <a:pt x="334" y="2109"/>
                </a:lnTo>
                <a:lnTo>
                  <a:pt x="343" y="2106"/>
                </a:lnTo>
                <a:lnTo>
                  <a:pt x="350" y="2103"/>
                </a:lnTo>
                <a:lnTo>
                  <a:pt x="357" y="2099"/>
                </a:lnTo>
                <a:lnTo>
                  <a:pt x="360" y="2096"/>
                </a:lnTo>
                <a:lnTo>
                  <a:pt x="361" y="2093"/>
                </a:lnTo>
                <a:lnTo>
                  <a:pt x="361" y="2093"/>
                </a:lnTo>
                <a:lnTo>
                  <a:pt x="360" y="2082"/>
                </a:lnTo>
                <a:lnTo>
                  <a:pt x="357" y="2064"/>
                </a:lnTo>
                <a:lnTo>
                  <a:pt x="352" y="2043"/>
                </a:lnTo>
                <a:lnTo>
                  <a:pt x="352" y="2043"/>
                </a:lnTo>
                <a:lnTo>
                  <a:pt x="355" y="2037"/>
                </a:lnTo>
                <a:lnTo>
                  <a:pt x="365" y="2023"/>
                </a:lnTo>
                <a:lnTo>
                  <a:pt x="369" y="2013"/>
                </a:lnTo>
                <a:lnTo>
                  <a:pt x="371" y="2005"/>
                </a:lnTo>
                <a:lnTo>
                  <a:pt x="373" y="1996"/>
                </a:lnTo>
                <a:lnTo>
                  <a:pt x="373" y="1992"/>
                </a:lnTo>
                <a:lnTo>
                  <a:pt x="371" y="1989"/>
                </a:lnTo>
                <a:lnTo>
                  <a:pt x="371" y="1989"/>
                </a:lnTo>
                <a:lnTo>
                  <a:pt x="365" y="1975"/>
                </a:lnTo>
                <a:lnTo>
                  <a:pt x="360" y="1961"/>
                </a:lnTo>
                <a:lnTo>
                  <a:pt x="357" y="1949"/>
                </a:lnTo>
                <a:lnTo>
                  <a:pt x="357" y="1949"/>
                </a:lnTo>
                <a:lnTo>
                  <a:pt x="357" y="1889"/>
                </a:lnTo>
                <a:lnTo>
                  <a:pt x="354" y="1844"/>
                </a:lnTo>
                <a:lnTo>
                  <a:pt x="353" y="1826"/>
                </a:lnTo>
                <a:lnTo>
                  <a:pt x="352" y="1815"/>
                </a:lnTo>
                <a:lnTo>
                  <a:pt x="352" y="1815"/>
                </a:lnTo>
                <a:lnTo>
                  <a:pt x="348" y="1798"/>
                </a:lnTo>
                <a:lnTo>
                  <a:pt x="345" y="1777"/>
                </a:lnTo>
                <a:lnTo>
                  <a:pt x="343" y="1752"/>
                </a:lnTo>
                <a:lnTo>
                  <a:pt x="342" y="1726"/>
                </a:lnTo>
                <a:lnTo>
                  <a:pt x="342" y="1617"/>
                </a:lnTo>
                <a:lnTo>
                  <a:pt x="337" y="1388"/>
                </a:lnTo>
                <a:lnTo>
                  <a:pt x="337" y="1388"/>
                </a:lnTo>
                <a:lnTo>
                  <a:pt x="352" y="1442"/>
                </a:lnTo>
                <a:lnTo>
                  <a:pt x="361" y="1480"/>
                </a:lnTo>
                <a:lnTo>
                  <a:pt x="366" y="1503"/>
                </a:lnTo>
                <a:lnTo>
                  <a:pt x="366" y="1503"/>
                </a:lnTo>
                <a:lnTo>
                  <a:pt x="371" y="1529"/>
                </a:lnTo>
                <a:lnTo>
                  <a:pt x="376" y="1547"/>
                </a:lnTo>
                <a:lnTo>
                  <a:pt x="376" y="1547"/>
                </a:lnTo>
                <a:lnTo>
                  <a:pt x="379" y="1557"/>
                </a:lnTo>
                <a:lnTo>
                  <a:pt x="381" y="1582"/>
                </a:lnTo>
                <a:lnTo>
                  <a:pt x="381" y="1582"/>
                </a:lnTo>
                <a:lnTo>
                  <a:pt x="386" y="1623"/>
                </a:lnTo>
                <a:lnTo>
                  <a:pt x="391" y="1661"/>
                </a:lnTo>
                <a:lnTo>
                  <a:pt x="391" y="1661"/>
                </a:lnTo>
                <a:lnTo>
                  <a:pt x="392" y="1687"/>
                </a:lnTo>
                <a:lnTo>
                  <a:pt x="392" y="1732"/>
                </a:lnTo>
                <a:lnTo>
                  <a:pt x="396" y="1780"/>
                </a:lnTo>
                <a:lnTo>
                  <a:pt x="397" y="1800"/>
                </a:lnTo>
                <a:lnTo>
                  <a:pt x="401" y="1815"/>
                </a:lnTo>
                <a:lnTo>
                  <a:pt x="401" y="1815"/>
                </a:lnTo>
                <a:lnTo>
                  <a:pt x="407" y="1834"/>
                </a:lnTo>
                <a:lnTo>
                  <a:pt x="412" y="1844"/>
                </a:lnTo>
                <a:lnTo>
                  <a:pt x="415" y="1851"/>
                </a:lnTo>
                <a:lnTo>
                  <a:pt x="416" y="1855"/>
                </a:lnTo>
                <a:lnTo>
                  <a:pt x="416" y="1855"/>
                </a:lnTo>
                <a:lnTo>
                  <a:pt x="411" y="1929"/>
                </a:lnTo>
                <a:lnTo>
                  <a:pt x="411" y="1954"/>
                </a:lnTo>
                <a:lnTo>
                  <a:pt x="411" y="1954"/>
                </a:lnTo>
                <a:lnTo>
                  <a:pt x="399" y="1956"/>
                </a:lnTo>
                <a:lnTo>
                  <a:pt x="390" y="1960"/>
                </a:lnTo>
                <a:lnTo>
                  <a:pt x="388" y="1961"/>
                </a:lnTo>
                <a:lnTo>
                  <a:pt x="386" y="1964"/>
                </a:lnTo>
                <a:lnTo>
                  <a:pt x="386" y="1964"/>
                </a:lnTo>
                <a:lnTo>
                  <a:pt x="388" y="1974"/>
                </a:lnTo>
                <a:lnTo>
                  <a:pt x="389" y="1982"/>
                </a:lnTo>
                <a:lnTo>
                  <a:pt x="392" y="1991"/>
                </a:lnTo>
                <a:lnTo>
                  <a:pt x="396" y="2002"/>
                </a:lnTo>
                <a:lnTo>
                  <a:pt x="402" y="2013"/>
                </a:lnTo>
                <a:lnTo>
                  <a:pt x="411" y="2023"/>
                </a:lnTo>
                <a:lnTo>
                  <a:pt x="421" y="2033"/>
                </a:lnTo>
                <a:lnTo>
                  <a:pt x="421" y="2033"/>
                </a:lnTo>
                <a:lnTo>
                  <a:pt x="431" y="2042"/>
                </a:lnTo>
                <a:lnTo>
                  <a:pt x="440" y="2051"/>
                </a:lnTo>
                <a:lnTo>
                  <a:pt x="446" y="2059"/>
                </a:lnTo>
                <a:lnTo>
                  <a:pt x="449" y="2065"/>
                </a:lnTo>
                <a:lnTo>
                  <a:pt x="457" y="2077"/>
                </a:lnTo>
                <a:lnTo>
                  <a:pt x="461" y="2080"/>
                </a:lnTo>
                <a:lnTo>
                  <a:pt x="466" y="2083"/>
                </a:lnTo>
                <a:lnTo>
                  <a:pt x="466" y="2083"/>
                </a:lnTo>
                <a:lnTo>
                  <a:pt x="480" y="2085"/>
                </a:lnTo>
                <a:lnTo>
                  <a:pt x="489" y="2087"/>
                </a:lnTo>
                <a:lnTo>
                  <a:pt x="499" y="2087"/>
                </a:lnTo>
                <a:lnTo>
                  <a:pt x="509" y="2084"/>
                </a:lnTo>
                <a:lnTo>
                  <a:pt x="518" y="2082"/>
                </a:lnTo>
                <a:lnTo>
                  <a:pt x="521" y="2079"/>
                </a:lnTo>
                <a:lnTo>
                  <a:pt x="525" y="2075"/>
                </a:lnTo>
                <a:lnTo>
                  <a:pt x="528" y="2072"/>
                </a:lnTo>
                <a:lnTo>
                  <a:pt x="530" y="2068"/>
                </a:lnTo>
                <a:lnTo>
                  <a:pt x="530" y="2068"/>
                </a:lnTo>
                <a:lnTo>
                  <a:pt x="533" y="2059"/>
                </a:lnTo>
                <a:lnTo>
                  <a:pt x="535" y="2049"/>
                </a:lnTo>
                <a:lnTo>
                  <a:pt x="536" y="2033"/>
                </a:lnTo>
                <a:lnTo>
                  <a:pt x="536" y="2022"/>
                </a:lnTo>
                <a:lnTo>
                  <a:pt x="535" y="2018"/>
                </a:lnTo>
                <a:lnTo>
                  <a:pt x="535" y="2018"/>
                </a:lnTo>
                <a:lnTo>
                  <a:pt x="540" y="2015"/>
                </a:lnTo>
                <a:lnTo>
                  <a:pt x="552" y="2006"/>
                </a:lnTo>
                <a:lnTo>
                  <a:pt x="559" y="2001"/>
                </a:lnTo>
                <a:lnTo>
                  <a:pt x="563" y="1995"/>
                </a:lnTo>
                <a:lnTo>
                  <a:pt x="567" y="1989"/>
                </a:lnTo>
                <a:lnTo>
                  <a:pt x="570" y="1984"/>
                </a:lnTo>
                <a:lnTo>
                  <a:pt x="570" y="1984"/>
                </a:lnTo>
                <a:lnTo>
                  <a:pt x="570" y="1975"/>
                </a:lnTo>
                <a:lnTo>
                  <a:pt x="567" y="1961"/>
                </a:lnTo>
                <a:lnTo>
                  <a:pt x="560" y="1924"/>
                </a:lnTo>
                <a:lnTo>
                  <a:pt x="550" y="1875"/>
                </a:lnTo>
                <a:lnTo>
                  <a:pt x="550" y="1760"/>
                </a:lnTo>
                <a:lnTo>
                  <a:pt x="550" y="1760"/>
                </a:lnTo>
                <a:lnTo>
                  <a:pt x="552" y="1680"/>
                </a:lnTo>
                <a:lnTo>
                  <a:pt x="555" y="1634"/>
                </a:lnTo>
                <a:lnTo>
                  <a:pt x="555" y="1612"/>
                </a:lnTo>
                <a:lnTo>
                  <a:pt x="555" y="1612"/>
                </a:lnTo>
                <a:lnTo>
                  <a:pt x="535" y="1508"/>
                </a:lnTo>
                <a:lnTo>
                  <a:pt x="530" y="1443"/>
                </a:lnTo>
                <a:lnTo>
                  <a:pt x="530" y="1200"/>
                </a:lnTo>
                <a:lnTo>
                  <a:pt x="530" y="1200"/>
                </a:lnTo>
                <a:lnTo>
                  <a:pt x="535" y="1191"/>
                </a:lnTo>
                <a:lnTo>
                  <a:pt x="545" y="1172"/>
                </a:lnTo>
                <a:lnTo>
                  <a:pt x="549" y="1158"/>
                </a:lnTo>
                <a:lnTo>
                  <a:pt x="554" y="1145"/>
                </a:lnTo>
                <a:lnTo>
                  <a:pt x="555" y="1132"/>
                </a:lnTo>
                <a:lnTo>
                  <a:pt x="555" y="1126"/>
                </a:lnTo>
                <a:lnTo>
                  <a:pt x="555" y="1121"/>
                </a:lnTo>
                <a:lnTo>
                  <a:pt x="555" y="1121"/>
                </a:lnTo>
                <a:lnTo>
                  <a:pt x="535" y="1017"/>
                </a:lnTo>
                <a:lnTo>
                  <a:pt x="535" y="1017"/>
                </a:lnTo>
                <a:lnTo>
                  <a:pt x="533" y="994"/>
                </a:lnTo>
                <a:lnTo>
                  <a:pt x="529" y="976"/>
                </a:lnTo>
                <a:lnTo>
                  <a:pt x="528" y="968"/>
                </a:lnTo>
                <a:lnTo>
                  <a:pt x="525" y="962"/>
                </a:lnTo>
                <a:lnTo>
                  <a:pt x="525" y="962"/>
                </a:lnTo>
                <a:lnTo>
                  <a:pt x="518" y="948"/>
                </a:lnTo>
                <a:lnTo>
                  <a:pt x="518" y="945"/>
                </a:lnTo>
                <a:lnTo>
                  <a:pt x="520" y="942"/>
                </a:lnTo>
                <a:lnTo>
                  <a:pt x="520" y="942"/>
                </a:lnTo>
                <a:lnTo>
                  <a:pt x="526" y="935"/>
                </a:lnTo>
                <a:lnTo>
                  <a:pt x="539" y="916"/>
                </a:lnTo>
                <a:lnTo>
                  <a:pt x="572" y="864"/>
                </a:lnTo>
                <a:lnTo>
                  <a:pt x="619" y="788"/>
                </a:lnTo>
                <a:lnTo>
                  <a:pt x="629" y="992"/>
                </a:lnTo>
                <a:lnTo>
                  <a:pt x="629" y="992"/>
                </a:lnTo>
                <a:lnTo>
                  <a:pt x="633" y="1014"/>
                </a:lnTo>
                <a:lnTo>
                  <a:pt x="635" y="1033"/>
                </a:lnTo>
                <a:lnTo>
                  <a:pt x="635" y="1040"/>
                </a:lnTo>
                <a:lnTo>
                  <a:pt x="634" y="1046"/>
                </a:lnTo>
                <a:lnTo>
                  <a:pt x="619" y="1106"/>
                </a:lnTo>
                <a:lnTo>
                  <a:pt x="619" y="1106"/>
                </a:lnTo>
                <a:lnTo>
                  <a:pt x="634" y="1200"/>
                </a:lnTo>
                <a:lnTo>
                  <a:pt x="634" y="1200"/>
                </a:lnTo>
                <a:lnTo>
                  <a:pt x="684" y="1403"/>
                </a:lnTo>
                <a:lnTo>
                  <a:pt x="718" y="1537"/>
                </a:lnTo>
                <a:lnTo>
                  <a:pt x="718" y="1537"/>
                </a:lnTo>
                <a:lnTo>
                  <a:pt x="726" y="1627"/>
                </a:lnTo>
                <a:lnTo>
                  <a:pt x="731" y="1690"/>
                </a:lnTo>
                <a:lnTo>
                  <a:pt x="733" y="1721"/>
                </a:lnTo>
                <a:lnTo>
                  <a:pt x="733" y="1721"/>
                </a:lnTo>
                <a:lnTo>
                  <a:pt x="753" y="1800"/>
                </a:lnTo>
                <a:lnTo>
                  <a:pt x="748" y="1820"/>
                </a:lnTo>
                <a:lnTo>
                  <a:pt x="758" y="1845"/>
                </a:lnTo>
                <a:lnTo>
                  <a:pt x="778" y="1860"/>
                </a:lnTo>
                <a:lnTo>
                  <a:pt x="773" y="1884"/>
                </a:lnTo>
                <a:lnTo>
                  <a:pt x="773" y="1884"/>
                </a:lnTo>
                <a:lnTo>
                  <a:pt x="765" y="1884"/>
                </a:lnTo>
                <a:lnTo>
                  <a:pt x="748" y="1884"/>
                </a:lnTo>
                <a:lnTo>
                  <a:pt x="738" y="1886"/>
                </a:lnTo>
                <a:lnTo>
                  <a:pt x="727" y="1888"/>
                </a:lnTo>
                <a:lnTo>
                  <a:pt x="717" y="1893"/>
                </a:lnTo>
                <a:lnTo>
                  <a:pt x="708" y="1899"/>
                </a:lnTo>
                <a:lnTo>
                  <a:pt x="708" y="1899"/>
                </a:lnTo>
                <a:lnTo>
                  <a:pt x="702" y="1906"/>
                </a:lnTo>
                <a:lnTo>
                  <a:pt x="697" y="1912"/>
                </a:lnTo>
                <a:lnTo>
                  <a:pt x="695" y="1917"/>
                </a:lnTo>
                <a:lnTo>
                  <a:pt x="695" y="1922"/>
                </a:lnTo>
                <a:lnTo>
                  <a:pt x="696" y="1927"/>
                </a:lnTo>
                <a:lnTo>
                  <a:pt x="700" y="1932"/>
                </a:lnTo>
                <a:lnTo>
                  <a:pt x="708" y="1944"/>
                </a:lnTo>
                <a:lnTo>
                  <a:pt x="708" y="1944"/>
                </a:lnTo>
                <a:lnTo>
                  <a:pt x="712" y="1948"/>
                </a:lnTo>
                <a:lnTo>
                  <a:pt x="716" y="1951"/>
                </a:lnTo>
                <a:lnTo>
                  <a:pt x="726" y="1956"/>
                </a:lnTo>
                <a:lnTo>
                  <a:pt x="737" y="1961"/>
                </a:lnTo>
                <a:lnTo>
                  <a:pt x="751" y="1966"/>
                </a:lnTo>
                <a:lnTo>
                  <a:pt x="773" y="1974"/>
                </a:lnTo>
                <a:lnTo>
                  <a:pt x="782" y="1976"/>
                </a:lnTo>
                <a:lnTo>
                  <a:pt x="788" y="1979"/>
                </a:lnTo>
                <a:lnTo>
                  <a:pt x="788" y="1979"/>
                </a:lnTo>
                <a:lnTo>
                  <a:pt x="798" y="1985"/>
                </a:lnTo>
                <a:lnTo>
                  <a:pt x="811" y="1991"/>
                </a:lnTo>
                <a:lnTo>
                  <a:pt x="837" y="2003"/>
                </a:lnTo>
                <a:lnTo>
                  <a:pt x="837" y="2003"/>
                </a:lnTo>
                <a:lnTo>
                  <a:pt x="844" y="2005"/>
                </a:lnTo>
                <a:lnTo>
                  <a:pt x="850" y="2005"/>
                </a:lnTo>
                <a:lnTo>
                  <a:pt x="855" y="2005"/>
                </a:lnTo>
                <a:lnTo>
                  <a:pt x="861" y="2002"/>
                </a:lnTo>
                <a:lnTo>
                  <a:pt x="866" y="2000"/>
                </a:lnTo>
                <a:lnTo>
                  <a:pt x="871" y="1996"/>
                </a:lnTo>
                <a:lnTo>
                  <a:pt x="875" y="1992"/>
                </a:lnTo>
                <a:lnTo>
                  <a:pt x="877" y="1989"/>
                </a:lnTo>
                <a:lnTo>
                  <a:pt x="877" y="1989"/>
                </a:lnTo>
                <a:lnTo>
                  <a:pt x="878" y="1984"/>
                </a:lnTo>
                <a:lnTo>
                  <a:pt x="880" y="1975"/>
                </a:lnTo>
                <a:lnTo>
                  <a:pt x="882" y="1955"/>
                </a:lnTo>
                <a:lnTo>
                  <a:pt x="882" y="1929"/>
                </a:lnTo>
                <a:lnTo>
                  <a:pt x="857" y="1904"/>
                </a:lnTo>
                <a:lnTo>
                  <a:pt x="852" y="1850"/>
                </a:lnTo>
                <a:lnTo>
                  <a:pt x="852" y="1850"/>
                </a:lnTo>
                <a:lnTo>
                  <a:pt x="855" y="1849"/>
                </a:lnTo>
                <a:lnTo>
                  <a:pt x="860" y="1845"/>
                </a:lnTo>
                <a:lnTo>
                  <a:pt x="862" y="1842"/>
                </a:lnTo>
                <a:lnTo>
                  <a:pt x="865" y="1839"/>
                </a:lnTo>
                <a:lnTo>
                  <a:pt x="866" y="1835"/>
                </a:lnTo>
                <a:lnTo>
                  <a:pt x="867" y="1830"/>
                </a:lnTo>
                <a:lnTo>
                  <a:pt x="867" y="1785"/>
                </a:lnTo>
                <a:lnTo>
                  <a:pt x="862" y="1706"/>
                </a:lnTo>
                <a:lnTo>
                  <a:pt x="847" y="1522"/>
                </a:lnTo>
                <a:lnTo>
                  <a:pt x="847" y="1522"/>
                </a:lnTo>
                <a:lnTo>
                  <a:pt x="863" y="1573"/>
                </a:lnTo>
                <a:lnTo>
                  <a:pt x="875" y="1613"/>
                </a:lnTo>
                <a:lnTo>
                  <a:pt x="882" y="1636"/>
                </a:lnTo>
                <a:lnTo>
                  <a:pt x="882" y="1636"/>
                </a:lnTo>
                <a:lnTo>
                  <a:pt x="896" y="1713"/>
                </a:lnTo>
                <a:lnTo>
                  <a:pt x="907" y="1780"/>
                </a:lnTo>
                <a:lnTo>
                  <a:pt x="907" y="1780"/>
                </a:lnTo>
                <a:lnTo>
                  <a:pt x="904" y="1785"/>
                </a:lnTo>
                <a:lnTo>
                  <a:pt x="903" y="1790"/>
                </a:lnTo>
                <a:lnTo>
                  <a:pt x="902" y="1795"/>
                </a:lnTo>
                <a:lnTo>
                  <a:pt x="902" y="1795"/>
                </a:lnTo>
                <a:lnTo>
                  <a:pt x="903" y="1799"/>
                </a:lnTo>
                <a:lnTo>
                  <a:pt x="906" y="1805"/>
                </a:lnTo>
                <a:lnTo>
                  <a:pt x="913" y="1820"/>
                </a:lnTo>
                <a:lnTo>
                  <a:pt x="920" y="1834"/>
                </a:lnTo>
                <a:lnTo>
                  <a:pt x="924" y="1839"/>
                </a:lnTo>
                <a:lnTo>
                  <a:pt x="927" y="1840"/>
                </a:lnTo>
                <a:lnTo>
                  <a:pt x="937" y="1840"/>
                </a:lnTo>
                <a:lnTo>
                  <a:pt x="937" y="1894"/>
                </a:lnTo>
                <a:lnTo>
                  <a:pt x="937" y="1894"/>
                </a:lnTo>
                <a:lnTo>
                  <a:pt x="930" y="1901"/>
                </a:lnTo>
                <a:lnTo>
                  <a:pt x="915" y="1915"/>
                </a:lnTo>
                <a:lnTo>
                  <a:pt x="901" y="1934"/>
                </a:lnTo>
                <a:lnTo>
                  <a:pt x="894" y="1943"/>
                </a:lnTo>
                <a:lnTo>
                  <a:pt x="892" y="1949"/>
                </a:lnTo>
                <a:lnTo>
                  <a:pt x="892" y="1949"/>
                </a:lnTo>
                <a:lnTo>
                  <a:pt x="892" y="1955"/>
                </a:lnTo>
                <a:lnTo>
                  <a:pt x="894" y="1960"/>
                </a:lnTo>
                <a:lnTo>
                  <a:pt x="898" y="1966"/>
                </a:lnTo>
                <a:lnTo>
                  <a:pt x="903" y="1971"/>
                </a:lnTo>
                <a:lnTo>
                  <a:pt x="909" y="1976"/>
                </a:lnTo>
                <a:lnTo>
                  <a:pt x="915" y="1980"/>
                </a:lnTo>
                <a:lnTo>
                  <a:pt x="922" y="1982"/>
                </a:lnTo>
                <a:lnTo>
                  <a:pt x="927" y="1984"/>
                </a:lnTo>
                <a:lnTo>
                  <a:pt x="956" y="1984"/>
                </a:lnTo>
                <a:lnTo>
                  <a:pt x="956" y="1984"/>
                </a:lnTo>
                <a:lnTo>
                  <a:pt x="960" y="1986"/>
                </a:lnTo>
                <a:lnTo>
                  <a:pt x="970" y="1992"/>
                </a:lnTo>
                <a:lnTo>
                  <a:pt x="977" y="1995"/>
                </a:lnTo>
                <a:lnTo>
                  <a:pt x="986" y="1997"/>
                </a:lnTo>
                <a:lnTo>
                  <a:pt x="995" y="1999"/>
                </a:lnTo>
                <a:lnTo>
                  <a:pt x="1006" y="1999"/>
                </a:lnTo>
                <a:lnTo>
                  <a:pt x="1006" y="1999"/>
                </a:lnTo>
                <a:lnTo>
                  <a:pt x="1024" y="1995"/>
                </a:lnTo>
                <a:lnTo>
                  <a:pt x="1029" y="1994"/>
                </a:lnTo>
                <a:lnTo>
                  <a:pt x="1034" y="1990"/>
                </a:lnTo>
                <a:lnTo>
                  <a:pt x="1037" y="1987"/>
                </a:lnTo>
                <a:lnTo>
                  <a:pt x="1039" y="1984"/>
                </a:lnTo>
                <a:lnTo>
                  <a:pt x="1041" y="1979"/>
                </a:lnTo>
                <a:lnTo>
                  <a:pt x="1041" y="1974"/>
                </a:lnTo>
                <a:lnTo>
                  <a:pt x="1041" y="1974"/>
                </a:lnTo>
                <a:lnTo>
                  <a:pt x="1039" y="1958"/>
                </a:lnTo>
                <a:lnTo>
                  <a:pt x="1036" y="1938"/>
                </a:lnTo>
                <a:lnTo>
                  <a:pt x="1031" y="1914"/>
                </a:lnTo>
                <a:lnTo>
                  <a:pt x="1031" y="1914"/>
                </a:lnTo>
                <a:lnTo>
                  <a:pt x="1023" y="1884"/>
                </a:lnTo>
                <a:lnTo>
                  <a:pt x="1018" y="1861"/>
                </a:lnTo>
                <a:lnTo>
                  <a:pt x="1016" y="1845"/>
                </a:lnTo>
                <a:lnTo>
                  <a:pt x="1016" y="1815"/>
                </a:lnTo>
                <a:lnTo>
                  <a:pt x="1016" y="1815"/>
                </a:lnTo>
                <a:lnTo>
                  <a:pt x="1020" y="1815"/>
                </a:lnTo>
                <a:lnTo>
                  <a:pt x="1028" y="1814"/>
                </a:lnTo>
                <a:lnTo>
                  <a:pt x="1033" y="1813"/>
                </a:lnTo>
                <a:lnTo>
                  <a:pt x="1037" y="1811"/>
                </a:lnTo>
                <a:lnTo>
                  <a:pt x="1039" y="1809"/>
                </a:lnTo>
                <a:lnTo>
                  <a:pt x="1041" y="1805"/>
                </a:lnTo>
                <a:lnTo>
                  <a:pt x="1041" y="1805"/>
                </a:lnTo>
                <a:lnTo>
                  <a:pt x="1038" y="1790"/>
                </a:lnTo>
                <a:lnTo>
                  <a:pt x="1033" y="1769"/>
                </a:lnTo>
                <a:lnTo>
                  <a:pt x="1026" y="1741"/>
                </a:lnTo>
                <a:lnTo>
                  <a:pt x="1026" y="1741"/>
                </a:lnTo>
                <a:lnTo>
                  <a:pt x="1021" y="1646"/>
                </a:lnTo>
                <a:lnTo>
                  <a:pt x="1021" y="1646"/>
                </a:lnTo>
                <a:lnTo>
                  <a:pt x="1016" y="1625"/>
                </a:lnTo>
                <a:lnTo>
                  <a:pt x="1003" y="1582"/>
                </a:lnTo>
                <a:lnTo>
                  <a:pt x="986" y="1522"/>
                </a:lnTo>
                <a:lnTo>
                  <a:pt x="971" y="1478"/>
                </a:lnTo>
                <a:lnTo>
                  <a:pt x="971" y="1478"/>
                </a:lnTo>
                <a:lnTo>
                  <a:pt x="971" y="1470"/>
                </a:lnTo>
                <a:lnTo>
                  <a:pt x="972" y="1463"/>
                </a:lnTo>
                <a:lnTo>
                  <a:pt x="971" y="1453"/>
                </a:lnTo>
                <a:lnTo>
                  <a:pt x="971" y="1453"/>
                </a:lnTo>
                <a:lnTo>
                  <a:pt x="971" y="1442"/>
                </a:lnTo>
                <a:lnTo>
                  <a:pt x="971" y="1431"/>
                </a:lnTo>
                <a:lnTo>
                  <a:pt x="971" y="1417"/>
                </a:lnTo>
                <a:lnTo>
                  <a:pt x="971" y="1403"/>
                </a:lnTo>
                <a:lnTo>
                  <a:pt x="971" y="1403"/>
                </a:lnTo>
                <a:lnTo>
                  <a:pt x="971" y="1393"/>
                </a:lnTo>
                <a:lnTo>
                  <a:pt x="974" y="1377"/>
                </a:lnTo>
                <a:lnTo>
                  <a:pt x="981" y="1341"/>
                </a:lnTo>
                <a:lnTo>
                  <a:pt x="991" y="1294"/>
                </a:lnTo>
                <a:lnTo>
                  <a:pt x="991" y="1294"/>
                </a:lnTo>
                <a:lnTo>
                  <a:pt x="1001" y="1267"/>
                </a:lnTo>
                <a:lnTo>
                  <a:pt x="1007" y="1243"/>
                </a:lnTo>
                <a:lnTo>
                  <a:pt x="1010" y="1234"/>
                </a:lnTo>
                <a:lnTo>
                  <a:pt x="1011" y="1225"/>
                </a:lnTo>
                <a:lnTo>
                  <a:pt x="1011" y="1225"/>
                </a:lnTo>
                <a:lnTo>
                  <a:pt x="1011" y="1189"/>
                </a:lnTo>
                <a:lnTo>
                  <a:pt x="1008" y="1128"/>
                </a:lnTo>
                <a:lnTo>
                  <a:pt x="1006" y="1046"/>
                </a:lnTo>
                <a:lnTo>
                  <a:pt x="1021" y="1031"/>
                </a:lnTo>
                <a:lnTo>
                  <a:pt x="1021" y="1031"/>
                </a:lnTo>
                <a:lnTo>
                  <a:pt x="1008" y="1005"/>
                </a:lnTo>
                <a:lnTo>
                  <a:pt x="1000" y="987"/>
                </a:lnTo>
                <a:lnTo>
                  <a:pt x="996" y="981"/>
                </a:lnTo>
                <a:lnTo>
                  <a:pt x="996" y="977"/>
                </a:lnTo>
                <a:lnTo>
                  <a:pt x="996" y="977"/>
                </a:lnTo>
                <a:lnTo>
                  <a:pt x="996" y="968"/>
                </a:lnTo>
                <a:lnTo>
                  <a:pt x="994" y="953"/>
                </a:lnTo>
                <a:lnTo>
                  <a:pt x="991" y="932"/>
                </a:lnTo>
                <a:lnTo>
                  <a:pt x="991" y="932"/>
                </a:lnTo>
                <a:lnTo>
                  <a:pt x="995" y="935"/>
                </a:lnTo>
                <a:lnTo>
                  <a:pt x="1003" y="941"/>
                </a:lnTo>
                <a:lnTo>
                  <a:pt x="1010" y="945"/>
                </a:lnTo>
                <a:lnTo>
                  <a:pt x="1017" y="947"/>
                </a:lnTo>
                <a:lnTo>
                  <a:pt x="1026" y="948"/>
                </a:lnTo>
                <a:lnTo>
                  <a:pt x="1036" y="947"/>
                </a:lnTo>
                <a:lnTo>
                  <a:pt x="1036" y="947"/>
                </a:lnTo>
                <a:lnTo>
                  <a:pt x="1044" y="945"/>
                </a:lnTo>
                <a:lnTo>
                  <a:pt x="1052" y="942"/>
                </a:lnTo>
                <a:lnTo>
                  <a:pt x="1057" y="937"/>
                </a:lnTo>
                <a:lnTo>
                  <a:pt x="1060" y="932"/>
                </a:lnTo>
                <a:lnTo>
                  <a:pt x="1062" y="927"/>
                </a:lnTo>
                <a:lnTo>
                  <a:pt x="1064" y="921"/>
                </a:lnTo>
                <a:lnTo>
                  <a:pt x="1065" y="907"/>
                </a:lnTo>
                <a:lnTo>
                  <a:pt x="1065" y="907"/>
                </a:lnTo>
                <a:lnTo>
                  <a:pt x="1072" y="814"/>
                </a:lnTo>
                <a:lnTo>
                  <a:pt x="1074" y="759"/>
                </a:lnTo>
                <a:lnTo>
                  <a:pt x="1075" y="729"/>
                </a:lnTo>
                <a:lnTo>
                  <a:pt x="1075" y="729"/>
                </a:lnTo>
                <a:lnTo>
                  <a:pt x="1074" y="725"/>
                </a:lnTo>
                <a:lnTo>
                  <a:pt x="1073" y="721"/>
                </a:lnTo>
                <a:lnTo>
                  <a:pt x="1068" y="715"/>
                </a:lnTo>
                <a:lnTo>
                  <a:pt x="1060" y="709"/>
                </a:lnTo>
                <a:lnTo>
                  <a:pt x="1006" y="709"/>
                </a:lnTo>
                <a:lnTo>
                  <a:pt x="996" y="605"/>
                </a:lnTo>
                <a:lnTo>
                  <a:pt x="996" y="605"/>
                </a:lnTo>
                <a:lnTo>
                  <a:pt x="1012" y="605"/>
                </a:lnTo>
                <a:lnTo>
                  <a:pt x="1048" y="604"/>
                </a:lnTo>
                <a:lnTo>
                  <a:pt x="1068" y="604"/>
                </a:lnTo>
                <a:lnTo>
                  <a:pt x="1088" y="601"/>
                </a:lnTo>
                <a:lnTo>
                  <a:pt x="1104" y="599"/>
                </a:lnTo>
                <a:lnTo>
                  <a:pt x="1110" y="597"/>
                </a:lnTo>
                <a:lnTo>
                  <a:pt x="1115" y="595"/>
                </a:lnTo>
                <a:lnTo>
                  <a:pt x="1115" y="595"/>
                </a:lnTo>
                <a:lnTo>
                  <a:pt x="1124" y="589"/>
                </a:lnTo>
                <a:lnTo>
                  <a:pt x="1131" y="581"/>
                </a:lnTo>
                <a:lnTo>
                  <a:pt x="1139" y="571"/>
                </a:lnTo>
                <a:lnTo>
                  <a:pt x="1145" y="560"/>
                </a:lnTo>
                <a:lnTo>
                  <a:pt x="1148" y="549"/>
                </a:lnTo>
                <a:lnTo>
                  <a:pt x="1150" y="543"/>
                </a:lnTo>
                <a:lnTo>
                  <a:pt x="1150" y="537"/>
                </a:lnTo>
                <a:lnTo>
                  <a:pt x="1148" y="532"/>
                </a:lnTo>
                <a:lnTo>
                  <a:pt x="1147" y="526"/>
                </a:lnTo>
                <a:lnTo>
                  <a:pt x="1143" y="521"/>
                </a:lnTo>
                <a:lnTo>
                  <a:pt x="1140" y="516"/>
                </a:lnTo>
                <a:lnTo>
                  <a:pt x="1140" y="516"/>
                </a:lnTo>
                <a:lnTo>
                  <a:pt x="1135" y="511"/>
                </a:lnTo>
                <a:lnTo>
                  <a:pt x="1127" y="507"/>
                </a:lnTo>
                <a:lnTo>
                  <a:pt x="1119" y="503"/>
                </a:lnTo>
                <a:lnTo>
                  <a:pt x="1110" y="501"/>
                </a:lnTo>
                <a:lnTo>
                  <a:pt x="1090" y="496"/>
                </a:lnTo>
                <a:lnTo>
                  <a:pt x="1069" y="491"/>
                </a:lnTo>
                <a:lnTo>
                  <a:pt x="1032" y="487"/>
                </a:lnTo>
                <a:lnTo>
                  <a:pt x="1016" y="486"/>
                </a:lnTo>
                <a:lnTo>
                  <a:pt x="986" y="476"/>
                </a:lnTo>
                <a:lnTo>
                  <a:pt x="976" y="471"/>
                </a:lnTo>
                <a:lnTo>
                  <a:pt x="976" y="471"/>
                </a:lnTo>
                <a:lnTo>
                  <a:pt x="966" y="457"/>
                </a:lnTo>
                <a:lnTo>
                  <a:pt x="958" y="446"/>
                </a:lnTo>
                <a:lnTo>
                  <a:pt x="951" y="436"/>
                </a:lnTo>
                <a:lnTo>
                  <a:pt x="951" y="436"/>
                </a:lnTo>
                <a:lnTo>
                  <a:pt x="943" y="424"/>
                </a:lnTo>
                <a:lnTo>
                  <a:pt x="929" y="405"/>
                </a:lnTo>
                <a:lnTo>
                  <a:pt x="915" y="388"/>
                </a:lnTo>
                <a:lnTo>
                  <a:pt x="907" y="377"/>
                </a:lnTo>
                <a:lnTo>
                  <a:pt x="907" y="377"/>
                </a:lnTo>
                <a:lnTo>
                  <a:pt x="887" y="359"/>
                </a:lnTo>
                <a:lnTo>
                  <a:pt x="872" y="347"/>
                </a:lnTo>
                <a:lnTo>
                  <a:pt x="872" y="347"/>
                </a:lnTo>
                <a:lnTo>
                  <a:pt x="875" y="342"/>
                </a:lnTo>
                <a:lnTo>
                  <a:pt x="880" y="328"/>
                </a:lnTo>
                <a:lnTo>
                  <a:pt x="883" y="318"/>
                </a:lnTo>
                <a:lnTo>
                  <a:pt x="886" y="309"/>
                </a:lnTo>
                <a:lnTo>
                  <a:pt x="887" y="299"/>
                </a:lnTo>
                <a:lnTo>
                  <a:pt x="887" y="287"/>
                </a:lnTo>
                <a:lnTo>
                  <a:pt x="887" y="287"/>
                </a:lnTo>
                <a:lnTo>
                  <a:pt x="886" y="276"/>
                </a:lnTo>
                <a:lnTo>
                  <a:pt x="883" y="265"/>
                </a:lnTo>
                <a:lnTo>
                  <a:pt x="880" y="253"/>
                </a:lnTo>
                <a:lnTo>
                  <a:pt x="876" y="240"/>
                </a:lnTo>
                <a:lnTo>
                  <a:pt x="870" y="230"/>
                </a:lnTo>
                <a:lnTo>
                  <a:pt x="863" y="221"/>
                </a:lnTo>
                <a:lnTo>
                  <a:pt x="856" y="213"/>
                </a:lnTo>
                <a:lnTo>
                  <a:pt x="847" y="208"/>
                </a:lnTo>
                <a:lnTo>
                  <a:pt x="847" y="208"/>
                </a:lnTo>
                <a:lnTo>
                  <a:pt x="837" y="204"/>
                </a:lnTo>
                <a:lnTo>
                  <a:pt x="826" y="202"/>
                </a:lnTo>
                <a:lnTo>
                  <a:pt x="803" y="196"/>
                </a:lnTo>
                <a:lnTo>
                  <a:pt x="779" y="192"/>
                </a:lnTo>
                <a:lnTo>
                  <a:pt x="758" y="188"/>
                </a:lnTo>
                <a:lnTo>
                  <a:pt x="758" y="188"/>
                </a:lnTo>
                <a:lnTo>
                  <a:pt x="749" y="188"/>
                </a:lnTo>
                <a:lnTo>
                  <a:pt x="741" y="188"/>
                </a:lnTo>
                <a:lnTo>
                  <a:pt x="725" y="192"/>
                </a:lnTo>
                <a:lnTo>
                  <a:pt x="713" y="196"/>
                </a:lnTo>
                <a:lnTo>
                  <a:pt x="708" y="198"/>
                </a:lnTo>
                <a:lnTo>
                  <a:pt x="694" y="208"/>
                </a:lnTo>
                <a:lnTo>
                  <a:pt x="664" y="218"/>
                </a:lnTo>
                <a:lnTo>
                  <a:pt x="679" y="223"/>
                </a:lnTo>
                <a:lnTo>
                  <a:pt x="654" y="258"/>
                </a:lnTo>
                <a:lnTo>
                  <a:pt x="654" y="287"/>
                </a:lnTo>
                <a:lnTo>
                  <a:pt x="644" y="307"/>
                </a:lnTo>
                <a:lnTo>
                  <a:pt x="629" y="317"/>
                </a:lnTo>
                <a:lnTo>
                  <a:pt x="619" y="327"/>
                </a:lnTo>
                <a:lnTo>
                  <a:pt x="535" y="332"/>
                </a:lnTo>
                <a:lnTo>
                  <a:pt x="535" y="332"/>
                </a:lnTo>
                <a:lnTo>
                  <a:pt x="528" y="342"/>
                </a:lnTo>
                <a:lnTo>
                  <a:pt x="520" y="348"/>
                </a:lnTo>
                <a:lnTo>
                  <a:pt x="515" y="352"/>
                </a:lnTo>
                <a:lnTo>
                  <a:pt x="515" y="352"/>
                </a:lnTo>
                <a:lnTo>
                  <a:pt x="513" y="353"/>
                </a:lnTo>
                <a:lnTo>
                  <a:pt x="510" y="356"/>
                </a:lnTo>
                <a:lnTo>
                  <a:pt x="506" y="362"/>
                </a:lnTo>
                <a:lnTo>
                  <a:pt x="500" y="372"/>
                </a:lnTo>
                <a:lnTo>
                  <a:pt x="436" y="342"/>
                </a:lnTo>
                <a:lnTo>
                  <a:pt x="381" y="312"/>
                </a:lnTo>
                <a:lnTo>
                  <a:pt x="386" y="287"/>
                </a:lnTo>
                <a:lnTo>
                  <a:pt x="371" y="263"/>
                </a:lnTo>
                <a:lnTo>
                  <a:pt x="366" y="253"/>
                </a:lnTo>
                <a:lnTo>
                  <a:pt x="366" y="253"/>
                </a:lnTo>
                <a:lnTo>
                  <a:pt x="391" y="208"/>
                </a:lnTo>
                <a:lnTo>
                  <a:pt x="391" y="208"/>
                </a:lnTo>
                <a:lnTo>
                  <a:pt x="397" y="198"/>
                </a:lnTo>
                <a:lnTo>
                  <a:pt x="409" y="185"/>
                </a:lnTo>
                <a:lnTo>
                  <a:pt x="412" y="176"/>
                </a:lnTo>
                <a:lnTo>
                  <a:pt x="417" y="167"/>
                </a:lnTo>
                <a:lnTo>
                  <a:pt x="420" y="159"/>
                </a:lnTo>
                <a:lnTo>
                  <a:pt x="421" y="149"/>
                </a:lnTo>
                <a:lnTo>
                  <a:pt x="421" y="149"/>
                </a:lnTo>
                <a:lnTo>
                  <a:pt x="420" y="128"/>
                </a:lnTo>
                <a:lnTo>
                  <a:pt x="418" y="104"/>
                </a:lnTo>
                <a:lnTo>
                  <a:pt x="416" y="79"/>
                </a:lnTo>
                <a:lnTo>
                  <a:pt x="371" y="30"/>
                </a:lnTo>
                <a:lnTo>
                  <a:pt x="371" y="30"/>
                </a:lnTo>
                <a:lnTo>
                  <a:pt x="373" y="27"/>
                </a:lnTo>
                <a:lnTo>
                  <a:pt x="373" y="25"/>
                </a:lnTo>
                <a:lnTo>
                  <a:pt x="373" y="22"/>
                </a:lnTo>
                <a:lnTo>
                  <a:pt x="370" y="18"/>
                </a:lnTo>
                <a:lnTo>
                  <a:pt x="366" y="16"/>
                </a:lnTo>
                <a:lnTo>
                  <a:pt x="360" y="15"/>
                </a:lnTo>
                <a:lnTo>
                  <a:pt x="352" y="15"/>
                </a:lnTo>
                <a:lnTo>
                  <a:pt x="352" y="15"/>
                </a:lnTo>
                <a:lnTo>
                  <a:pt x="342" y="16"/>
                </a:lnTo>
                <a:lnTo>
                  <a:pt x="332" y="17"/>
                </a:lnTo>
                <a:lnTo>
                  <a:pt x="316" y="22"/>
                </a:lnTo>
                <a:lnTo>
                  <a:pt x="306" y="27"/>
                </a:lnTo>
                <a:lnTo>
                  <a:pt x="302" y="30"/>
                </a:lnTo>
                <a:lnTo>
                  <a:pt x="297" y="5"/>
                </a:lnTo>
                <a:lnTo>
                  <a:pt x="272" y="0"/>
                </a:lnTo>
                <a:lnTo>
                  <a:pt x="247" y="5"/>
                </a:lnTo>
                <a:close/>
                <a:moveTo>
                  <a:pt x="971" y="625"/>
                </a:moveTo>
                <a:lnTo>
                  <a:pt x="986" y="714"/>
                </a:lnTo>
                <a:lnTo>
                  <a:pt x="966" y="714"/>
                </a:lnTo>
                <a:lnTo>
                  <a:pt x="966" y="714"/>
                </a:lnTo>
                <a:lnTo>
                  <a:pt x="965" y="713"/>
                </a:lnTo>
                <a:lnTo>
                  <a:pt x="965" y="710"/>
                </a:lnTo>
                <a:lnTo>
                  <a:pt x="964" y="702"/>
                </a:lnTo>
                <a:lnTo>
                  <a:pt x="963" y="674"/>
                </a:lnTo>
                <a:lnTo>
                  <a:pt x="961" y="635"/>
                </a:lnTo>
                <a:lnTo>
                  <a:pt x="971" y="625"/>
                </a:lnTo>
                <a:close/>
                <a:moveTo>
                  <a:pt x="951" y="645"/>
                </a:moveTo>
                <a:lnTo>
                  <a:pt x="951" y="709"/>
                </a:lnTo>
                <a:lnTo>
                  <a:pt x="941" y="704"/>
                </a:lnTo>
                <a:lnTo>
                  <a:pt x="941" y="704"/>
                </a:lnTo>
                <a:lnTo>
                  <a:pt x="939" y="690"/>
                </a:lnTo>
                <a:lnTo>
                  <a:pt x="937" y="681"/>
                </a:lnTo>
                <a:lnTo>
                  <a:pt x="937" y="674"/>
                </a:lnTo>
                <a:lnTo>
                  <a:pt x="937" y="674"/>
                </a:lnTo>
                <a:lnTo>
                  <a:pt x="944" y="657"/>
                </a:lnTo>
                <a:lnTo>
                  <a:pt x="951" y="645"/>
                </a:lnTo>
                <a:lnTo>
                  <a:pt x="951" y="645"/>
                </a:lnTo>
                <a:close/>
                <a:moveTo>
                  <a:pt x="867" y="387"/>
                </a:moveTo>
                <a:lnTo>
                  <a:pt x="887" y="406"/>
                </a:lnTo>
                <a:lnTo>
                  <a:pt x="887" y="446"/>
                </a:lnTo>
                <a:lnTo>
                  <a:pt x="887" y="446"/>
                </a:lnTo>
                <a:lnTo>
                  <a:pt x="887" y="447"/>
                </a:lnTo>
                <a:lnTo>
                  <a:pt x="886" y="449"/>
                </a:lnTo>
                <a:lnTo>
                  <a:pt x="882" y="447"/>
                </a:lnTo>
                <a:lnTo>
                  <a:pt x="877" y="446"/>
                </a:lnTo>
                <a:lnTo>
                  <a:pt x="847" y="411"/>
                </a:lnTo>
                <a:lnTo>
                  <a:pt x="847" y="397"/>
                </a:lnTo>
                <a:lnTo>
                  <a:pt x="867" y="387"/>
                </a:lnTo>
                <a:close/>
                <a:moveTo>
                  <a:pt x="555" y="382"/>
                </a:moveTo>
                <a:lnTo>
                  <a:pt x="580" y="397"/>
                </a:lnTo>
                <a:lnTo>
                  <a:pt x="604" y="406"/>
                </a:lnTo>
                <a:lnTo>
                  <a:pt x="604" y="406"/>
                </a:lnTo>
                <a:lnTo>
                  <a:pt x="604" y="414"/>
                </a:lnTo>
                <a:lnTo>
                  <a:pt x="606" y="420"/>
                </a:lnTo>
                <a:lnTo>
                  <a:pt x="604" y="426"/>
                </a:lnTo>
                <a:lnTo>
                  <a:pt x="604" y="426"/>
                </a:lnTo>
                <a:lnTo>
                  <a:pt x="603" y="429"/>
                </a:lnTo>
                <a:lnTo>
                  <a:pt x="599" y="431"/>
                </a:lnTo>
                <a:lnTo>
                  <a:pt x="590" y="436"/>
                </a:lnTo>
                <a:lnTo>
                  <a:pt x="575" y="441"/>
                </a:lnTo>
                <a:lnTo>
                  <a:pt x="555" y="411"/>
                </a:lnTo>
                <a:lnTo>
                  <a:pt x="555" y="38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61"/>
          <p:cNvSpPr>
            <a:spLocks noEditPoints="1"/>
          </p:cNvSpPr>
          <p:nvPr/>
        </p:nvSpPr>
        <p:spPr bwMode="auto">
          <a:xfrm>
            <a:off x="2583276" y="753418"/>
            <a:ext cx="974570" cy="1711539"/>
          </a:xfrm>
          <a:custGeom>
            <a:avLst/>
            <a:gdLst>
              <a:gd name="T0" fmla="*/ 970 w 1453"/>
              <a:gd name="T1" fmla="*/ 62 h 2552"/>
              <a:gd name="T2" fmla="*/ 996 w 1453"/>
              <a:gd name="T3" fmla="*/ 209 h 2552"/>
              <a:gd name="T4" fmla="*/ 961 w 1453"/>
              <a:gd name="T5" fmla="*/ 392 h 2552"/>
              <a:gd name="T6" fmla="*/ 960 w 1453"/>
              <a:gd name="T7" fmla="*/ 431 h 2552"/>
              <a:gd name="T8" fmla="*/ 1129 w 1453"/>
              <a:gd name="T9" fmla="*/ 581 h 2552"/>
              <a:gd name="T10" fmla="*/ 1212 w 1453"/>
              <a:gd name="T11" fmla="*/ 994 h 2552"/>
              <a:gd name="T12" fmla="*/ 1161 w 1453"/>
              <a:gd name="T13" fmla="*/ 1075 h 2552"/>
              <a:gd name="T14" fmla="*/ 1297 w 1453"/>
              <a:gd name="T15" fmla="*/ 1773 h 2552"/>
              <a:gd name="T16" fmla="*/ 1257 w 1453"/>
              <a:gd name="T17" fmla="*/ 1966 h 2552"/>
              <a:gd name="T18" fmla="*/ 1307 w 1453"/>
              <a:gd name="T19" fmla="*/ 2297 h 2552"/>
              <a:gd name="T20" fmla="*/ 1407 w 1453"/>
              <a:gd name="T21" fmla="*/ 2489 h 2552"/>
              <a:gd name="T22" fmla="*/ 1435 w 1453"/>
              <a:gd name="T23" fmla="*/ 2546 h 2552"/>
              <a:gd name="T24" fmla="*/ 1211 w 1453"/>
              <a:gd name="T25" fmla="*/ 2525 h 2552"/>
              <a:gd name="T26" fmla="*/ 1200 w 1453"/>
              <a:gd name="T27" fmla="*/ 2380 h 2552"/>
              <a:gd name="T28" fmla="*/ 1006 w 1453"/>
              <a:gd name="T29" fmla="*/ 1860 h 2552"/>
              <a:gd name="T30" fmla="*/ 887 w 1453"/>
              <a:gd name="T31" fmla="*/ 1761 h 2552"/>
              <a:gd name="T32" fmla="*/ 829 w 1453"/>
              <a:gd name="T33" fmla="*/ 1882 h 2552"/>
              <a:gd name="T34" fmla="*/ 872 w 1453"/>
              <a:gd name="T35" fmla="*/ 2453 h 2552"/>
              <a:gd name="T36" fmla="*/ 716 w 1453"/>
              <a:gd name="T37" fmla="*/ 2509 h 2552"/>
              <a:gd name="T38" fmla="*/ 608 w 1453"/>
              <a:gd name="T39" fmla="*/ 2505 h 2552"/>
              <a:gd name="T40" fmla="*/ 743 w 1453"/>
              <a:gd name="T41" fmla="*/ 2211 h 2552"/>
              <a:gd name="T42" fmla="*/ 605 w 1453"/>
              <a:gd name="T43" fmla="*/ 2233 h 2552"/>
              <a:gd name="T44" fmla="*/ 575 w 1453"/>
              <a:gd name="T45" fmla="*/ 2416 h 2552"/>
              <a:gd name="T46" fmla="*/ 554 w 1453"/>
              <a:gd name="T47" fmla="*/ 2295 h 2552"/>
              <a:gd name="T48" fmla="*/ 543 w 1453"/>
              <a:gd name="T49" fmla="*/ 2132 h 2552"/>
              <a:gd name="T50" fmla="*/ 543 w 1453"/>
              <a:gd name="T51" fmla="*/ 1829 h 2552"/>
              <a:gd name="T52" fmla="*/ 509 w 1453"/>
              <a:gd name="T53" fmla="*/ 1960 h 2552"/>
              <a:gd name="T54" fmla="*/ 470 w 1453"/>
              <a:gd name="T55" fmla="*/ 2259 h 2552"/>
              <a:gd name="T56" fmla="*/ 476 w 1453"/>
              <a:gd name="T57" fmla="*/ 2445 h 2552"/>
              <a:gd name="T58" fmla="*/ 468 w 1453"/>
              <a:gd name="T59" fmla="*/ 2511 h 2552"/>
              <a:gd name="T60" fmla="*/ 344 w 1453"/>
              <a:gd name="T61" fmla="*/ 2505 h 2552"/>
              <a:gd name="T62" fmla="*/ 372 w 1453"/>
              <a:gd name="T63" fmla="*/ 2342 h 2552"/>
              <a:gd name="T64" fmla="*/ 381 w 1453"/>
              <a:gd name="T65" fmla="*/ 1918 h 2552"/>
              <a:gd name="T66" fmla="*/ 328 w 1453"/>
              <a:gd name="T67" fmla="*/ 1780 h 2552"/>
              <a:gd name="T68" fmla="*/ 299 w 1453"/>
              <a:gd name="T69" fmla="*/ 2077 h 2552"/>
              <a:gd name="T70" fmla="*/ 311 w 1453"/>
              <a:gd name="T71" fmla="*/ 2410 h 2552"/>
              <a:gd name="T72" fmla="*/ 235 w 1453"/>
              <a:gd name="T73" fmla="*/ 2508 h 2552"/>
              <a:gd name="T74" fmla="*/ 161 w 1453"/>
              <a:gd name="T75" fmla="*/ 2463 h 2552"/>
              <a:gd name="T76" fmla="*/ 209 w 1453"/>
              <a:gd name="T77" fmla="*/ 2257 h 2552"/>
              <a:gd name="T78" fmla="*/ 175 w 1453"/>
              <a:gd name="T79" fmla="*/ 1892 h 2552"/>
              <a:gd name="T80" fmla="*/ 136 w 1453"/>
              <a:gd name="T81" fmla="*/ 1573 h 2552"/>
              <a:gd name="T82" fmla="*/ 130 w 1453"/>
              <a:gd name="T83" fmla="*/ 1426 h 2552"/>
              <a:gd name="T84" fmla="*/ 59 w 1453"/>
              <a:gd name="T85" fmla="*/ 1376 h 2552"/>
              <a:gd name="T86" fmla="*/ 34 w 1453"/>
              <a:gd name="T87" fmla="*/ 1311 h 2552"/>
              <a:gd name="T88" fmla="*/ 69 w 1453"/>
              <a:gd name="T89" fmla="*/ 1218 h 2552"/>
              <a:gd name="T90" fmla="*/ 105 w 1453"/>
              <a:gd name="T91" fmla="*/ 1069 h 2552"/>
              <a:gd name="T92" fmla="*/ 146 w 1453"/>
              <a:gd name="T93" fmla="*/ 794 h 2552"/>
              <a:gd name="T94" fmla="*/ 113 w 1453"/>
              <a:gd name="T95" fmla="*/ 689 h 2552"/>
              <a:gd name="T96" fmla="*/ 2 w 1453"/>
              <a:gd name="T97" fmla="*/ 592 h 2552"/>
              <a:gd name="T98" fmla="*/ 140 w 1453"/>
              <a:gd name="T99" fmla="*/ 407 h 2552"/>
              <a:gd name="T100" fmla="*/ 312 w 1453"/>
              <a:gd name="T101" fmla="*/ 194 h 2552"/>
              <a:gd name="T102" fmla="*/ 333 w 1453"/>
              <a:gd name="T103" fmla="*/ 209 h 2552"/>
              <a:gd name="T104" fmla="*/ 479 w 1453"/>
              <a:gd name="T105" fmla="*/ 212 h 2552"/>
              <a:gd name="T106" fmla="*/ 569 w 1453"/>
              <a:gd name="T107" fmla="*/ 452 h 2552"/>
              <a:gd name="T108" fmla="*/ 675 w 1453"/>
              <a:gd name="T109" fmla="*/ 413 h 2552"/>
              <a:gd name="T110" fmla="*/ 735 w 1453"/>
              <a:gd name="T111" fmla="*/ 280 h 2552"/>
              <a:gd name="T112" fmla="*/ 703 w 1453"/>
              <a:gd name="T113" fmla="*/ 143 h 2552"/>
              <a:gd name="T114" fmla="*/ 767 w 1453"/>
              <a:gd name="T115" fmla="*/ 41 h 2552"/>
              <a:gd name="T116" fmla="*/ 928 w 1453"/>
              <a:gd name="T117" fmla="*/ 0 h 2552"/>
              <a:gd name="T118" fmla="*/ 181 w 1453"/>
              <a:gd name="T119" fmla="*/ 494 h 2552"/>
              <a:gd name="T120" fmla="*/ 255 w 1453"/>
              <a:gd name="T121" fmla="*/ 394 h 2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53" h="2552">
                <a:moveTo>
                  <a:pt x="928" y="0"/>
                </a:moveTo>
                <a:lnTo>
                  <a:pt x="928" y="0"/>
                </a:lnTo>
                <a:lnTo>
                  <a:pt x="934" y="5"/>
                </a:lnTo>
                <a:lnTo>
                  <a:pt x="947" y="15"/>
                </a:lnTo>
                <a:lnTo>
                  <a:pt x="960" y="27"/>
                </a:lnTo>
                <a:lnTo>
                  <a:pt x="964" y="33"/>
                </a:lnTo>
                <a:lnTo>
                  <a:pt x="966" y="38"/>
                </a:lnTo>
                <a:lnTo>
                  <a:pt x="966" y="38"/>
                </a:lnTo>
                <a:lnTo>
                  <a:pt x="967" y="49"/>
                </a:lnTo>
                <a:lnTo>
                  <a:pt x="970" y="62"/>
                </a:lnTo>
                <a:lnTo>
                  <a:pt x="974" y="75"/>
                </a:lnTo>
                <a:lnTo>
                  <a:pt x="982" y="88"/>
                </a:lnTo>
                <a:lnTo>
                  <a:pt x="982" y="88"/>
                </a:lnTo>
                <a:lnTo>
                  <a:pt x="990" y="104"/>
                </a:lnTo>
                <a:lnTo>
                  <a:pt x="993" y="110"/>
                </a:lnTo>
                <a:lnTo>
                  <a:pt x="993" y="116"/>
                </a:lnTo>
                <a:lnTo>
                  <a:pt x="993" y="116"/>
                </a:lnTo>
                <a:lnTo>
                  <a:pt x="995" y="137"/>
                </a:lnTo>
                <a:lnTo>
                  <a:pt x="996" y="159"/>
                </a:lnTo>
                <a:lnTo>
                  <a:pt x="996" y="209"/>
                </a:lnTo>
                <a:lnTo>
                  <a:pt x="996" y="209"/>
                </a:lnTo>
                <a:lnTo>
                  <a:pt x="995" y="245"/>
                </a:lnTo>
                <a:lnTo>
                  <a:pt x="992" y="267"/>
                </a:lnTo>
                <a:lnTo>
                  <a:pt x="990" y="280"/>
                </a:lnTo>
                <a:lnTo>
                  <a:pt x="990" y="280"/>
                </a:lnTo>
                <a:lnTo>
                  <a:pt x="986" y="299"/>
                </a:lnTo>
                <a:lnTo>
                  <a:pt x="977" y="337"/>
                </a:lnTo>
                <a:lnTo>
                  <a:pt x="967" y="375"/>
                </a:lnTo>
                <a:lnTo>
                  <a:pt x="963" y="388"/>
                </a:lnTo>
                <a:lnTo>
                  <a:pt x="961" y="392"/>
                </a:lnTo>
                <a:lnTo>
                  <a:pt x="960" y="394"/>
                </a:lnTo>
                <a:lnTo>
                  <a:pt x="960" y="394"/>
                </a:lnTo>
                <a:lnTo>
                  <a:pt x="957" y="398"/>
                </a:lnTo>
                <a:lnTo>
                  <a:pt x="954" y="402"/>
                </a:lnTo>
                <a:lnTo>
                  <a:pt x="953" y="408"/>
                </a:lnTo>
                <a:lnTo>
                  <a:pt x="953" y="414"/>
                </a:lnTo>
                <a:lnTo>
                  <a:pt x="953" y="420"/>
                </a:lnTo>
                <a:lnTo>
                  <a:pt x="954" y="426"/>
                </a:lnTo>
                <a:lnTo>
                  <a:pt x="957" y="429"/>
                </a:lnTo>
                <a:lnTo>
                  <a:pt x="960" y="431"/>
                </a:lnTo>
                <a:lnTo>
                  <a:pt x="960" y="431"/>
                </a:lnTo>
                <a:lnTo>
                  <a:pt x="982" y="443"/>
                </a:lnTo>
                <a:lnTo>
                  <a:pt x="1023" y="468"/>
                </a:lnTo>
                <a:lnTo>
                  <a:pt x="1063" y="496"/>
                </a:lnTo>
                <a:lnTo>
                  <a:pt x="1079" y="507"/>
                </a:lnTo>
                <a:lnTo>
                  <a:pt x="1090" y="514"/>
                </a:lnTo>
                <a:lnTo>
                  <a:pt x="1090" y="514"/>
                </a:lnTo>
                <a:lnTo>
                  <a:pt x="1097" y="525"/>
                </a:lnTo>
                <a:lnTo>
                  <a:pt x="1107" y="541"/>
                </a:lnTo>
                <a:lnTo>
                  <a:pt x="1129" y="581"/>
                </a:lnTo>
                <a:lnTo>
                  <a:pt x="1148" y="624"/>
                </a:lnTo>
                <a:lnTo>
                  <a:pt x="1155" y="641"/>
                </a:lnTo>
                <a:lnTo>
                  <a:pt x="1158" y="651"/>
                </a:lnTo>
                <a:lnTo>
                  <a:pt x="1158" y="651"/>
                </a:lnTo>
                <a:lnTo>
                  <a:pt x="1186" y="849"/>
                </a:lnTo>
                <a:lnTo>
                  <a:pt x="1186" y="849"/>
                </a:lnTo>
                <a:lnTo>
                  <a:pt x="1192" y="874"/>
                </a:lnTo>
                <a:lnTo>
                  <a:pt x="1202" y="932"/>
                </a:lnTo>
                <a:lnTo>
                  <a:pt x="1208" y="964"/>
                </a:lnTo>
                <a:lnTo>
                  <a:pt x="1212" y="994"/>
                </a:lnTo>
                <a:lnTo>
                  <a:pt x="1215" y="1018"/>
                </a:lnTo>
                <a:lnTo>
                  <a:pt x="1215" y="1027"/>
                </a:lnTo>
                <a:lnTo>
                  <a:pt x="1214" y="1033"/>
                </a:lnTo>
                <a:lnTo>
                  <a:pt x="1214" y="1033"/>
                </a:lnTo>
                <a:lnTo>
                  <a:pt x="1212" y="1037"/>
                </a:lnTo>
                <a:lnTo>
                  <a:pt x="1209" y="1042"/>
                </a:lnTo>
                <a:lnTo>
                  <a:pt x="1202" y="1050"/>
                </a:lnTo>
                <a:lnTo>
                  <a:pt x="1192" y="1058"/>
                </a:lnTo>
                <a:lnTo>
                  <a:pt x="1180" y="1065"/>
                </a:lnTo>
                <a:lnTo>
                  <a:pt x="1161" y="1075"/>
                </a:lnTo>
                <a:lnTo>
                  <a:pt x="1152" y="1079"/>
                </a:lnTo>
                <a:lnTo>
                  <a:pt x="1136" y="1187"/>
                </a:lnTo>
                <a:lnTo>
                  <a:pt x="1161" y="1355"/>
                </a:lnTo>
                <a:lnTo>
                  <a:pt x="1161" y="1355"/>
                </a:lnTo>
                <a:lnTo>
                  <a:pt x="1179" y="1425"/>
                </a:lnTo>
                <a:lnTo>
                  <a:pt x="1193" y="1478"/>
                </a:lnTo>
                <a:lnTo>
                  <a:pt x="1205" y="1513"/>
                </a:lnTo>
                <a:lnTo>
                  <a:pt x="1205" y="1513"/>
                </a:lnTo>
                <a:lnTo>
                  <a:pt x="1263" y="1674"/>
                </a:lnTo>
                <a:lnTo>
                  <a:pt x="1297" y="1773"/>
                </a:lnTo>
                <a:lnTo>
                  <a:pt x="1307" y="1806"/>
                </a:lnTo>
                <a:lnTo>
                  <a:pt x="1310" y="1816"/>
                </a:lnTo>
                <a:lnTo>
                  <a:pt x="1310" y="1821"/>
                </a:lnTo>
                <a:lnTo>
                  <a:pt x="1310" y="1821"/>
                </a:lnTo>
                <a:lnTo>
                  <a:pt x="1305" y="1822"/>
                </a:lnTo>
                <a:lnTo>
                  <a:pt x="1298" y="1826"/>
                </a:lnTo>
                <a:lnTo>
                  <a:pt x="1279" y="1834"/>
                </a:lnTo>
                <a:lnTo>
                  <a:pt x="1254" y="1841"/>
                </a:lnTo>
                <a:lnTo>
                  <a:pt x="1254" y="1841"/>
                </a:lnTo>
                <a:lnTo>
                  <a:pt x="1257" y="1966"/>
                </a:lnTo>
                <a:lnTo>
                  <a:pt x="1262" y="2056"/>
                </a:lnTo>
                <a:lnTo>
                  <a:pt x="1263" y="2105"/>
                </a:lnTo>
                <a:lnTo>
                  <a:pt x="1263" y="2105"/>
                </a:lnTo>
                <a:lnTo>
                  <a:pt x="1269" y="2147"/>
                </a:lnTo>
                <a:lnTo>
                  <a:pt x="1278" y="2195"/>
                </a:lnTo>
                <a:lnTo>
                  <a:pt x="1284" y="2221"/>
                </a:lnTo>
                <a:lnTo>
                  <a:pt x="1291" y="2247"/>
                </a:lnTo>
                <a:lnTo>
                  <a:pt x="1298" y="2272"/>
                </a:lnTo>
                <a:lnTo>
                  <a:pt x="1307" y="2297"/>
                </a:lnTo>
                <a:lnTo>
                  <a:pt x="1307" y="2297"/>
                </a:lnTo>
                <a:lnTo>
                  <a:pt x="1311" y="2310"/>
                </a:lnTo>
                <a:lnTo>
                  <a:pt x="1316" y="2327"/>
                </a:lnTo>
                <a:lnTo>
                  <a:pt x="1326" y="2372"/>
                </a:lnTo>
                <a:lnTo>
                  <a:pt x="1338" y="2416"/>
                </a:lnTo>
                <a:lnTo>
                  <a:pt x="1345" y="2432"/>
                </a:lnTo>
                <a:lnTo>
                  <a:pt x="1351" y="2442"/>
                </a:lnTo>
                <a:lnTo>
                  <a:pt x="1351" y="2442"/>
                </a:lnTo>
                <a:lnTo>
                  <a:pt x="1359" y="2451"/>
                </a:lnTo>
                <a:lnTo>
                  <a:pt x="1372" y="2463"/>
                </a:lnTo>
                <a:lnTo>
                  <a:pt x="1407" y="2489"/>
                </a:lnTo>
                <a:lnTo>
                  <a:pt x="1425" y="2503"/>
                </a:lnTo>
                <a:lnTo>
                  <a:pt x="1440" y="2517"/>
                </a:lnTo>
                <a:lnTo>
                  <a:pt x="1448" y="2527"/>
                </a:lnTo>
                <a:lnTo>
                  <a:pt x="1451" y="2533"/>
                </a:lnTo>
                <a:lnTo>
                  <a:pt x="1453" y="2536"/>
                </a:lnTo>
                <a:lnTo>
                  <a:pt x="1453" y="2536"/>
                </a:lnTo>
                <a:lnTo>
                  <a:pt x="1451" y="2538"/>
                </a:lnTo>
                <a:lnTo>
                  <a:pt x="1448" y="2541"/>
                </a:lnTo>
                <a:lnTo>
                  <a:pt x="1442" y="2544"/>
                </a:lnTo>
                <a:lnTo>
                  <a:pt x="1435" y="2546"/>
                </a:lnTo>
                <a:lnTo>
                  <a:pt x="1418" y="2549"/>
                </a:lnTo>
                <a:lnTo>
                  <a:pt x="1396" y="2550"/>
                </a:lnTo>
                <a:lnTo>
                  <a:pt x="1354" y="2552"/>
                </a:lnTo>
                <a:lnTo>
                  <a:pt x="1326" y="2552"/>
                </a:lnTo>
                <a:lnTo>
                  <a:pt x="1326" y="2552"/>
                </a:lnTo>
                <a:lnTo>
                  <a:pt x="1300" y="2549"/>
                </a:lnTo>
                <a:lnTo>
                  <a:pt x="1260" y="2540"/>
                </a:lnTo>
                <a:lnTo>
                  <a:pt x="1241" y="2536"/>
                </a:lnTo>
                <a:lnTo>
                  <a:pt x="1224" y="2531"/>
                </a:lnTo>
                <a:lnTo>
                  <a:pt x="1211" y="2525"/>
                </a:lnTo>
                <a:lnTo>
                  <a:pt x="1206" y="2522"/>
                </a:lnTo>
                <a:lnTo>
                  <a:pt x="1205" y="2521"/>
                </a:lnTo>
                <a:lnTo>
                  <a:pt x="1205" y="2521"/>
                </a:lnTo>
                <a:lnTo>
                  <a:pt x="1202" y="2514"/>
                </a:lnTo>
                <a:lnTo>
                  <a:pt x="1200" y="2505"/>
                </a:lnTo>
                <a:lnTo>
                  <a:pt x="1199" y="2483"/>
                </a:lnTo>
                <a:lnTo>
                  <a:pt x="1198" y="2442"/>
                </a:lnTo>
                <a:lnTo>
                  <a:pt x="1198" y="2442"/>
                </a:lnTo>
                <a:lnTo>
                  <a:pt x="1200" y="2404"/>
                </a:lnTo>
                <a:lnTo>
                  <a:pt x="1200" y="2380"/>
                </a:lnTo>
                <a:lnTo>
                  <a:pt x="1200" y="2367"/>
                </a:lnTo>
                <a:lnTo>
                  <a:pt x="1198" y="2354"/>
                </a:lnTo>
                <a:lnTo>
                  <a:pt x="1198" y="2354"/>
                </a:lnTo>
                <a:lnTo>
                  <a:pt x="1195" y="2336"/>
                </a:lnTo>
                <a:lnTo>
                  <a:pt x="1189" y="2314"/>
                </a:lnTo>
                <a:lnTo>
                  <a:pt x="1173" y="2262"/>
                </a:lnTo>
                <a:lnTo>
                  <a:pt x="1152" y="2195"/>
                </a:lnTo>
                <a:lnTo>
                  <a:pt x="1021" y="1866"/>
                </a:lnTo>
                <a:lnTo>
                  <a:pt x="1021" y="1866"/>
                </a:lnTo>
                <a:lnTo>
                  <a:pt x="1006" y="1860"/>
                </a:lnTo>
                <a:lnTo>
                  <a:pt x="995" y="1853"/>
                </a:lnTo>
                <a:lnTo>
                  <a:pt x="992" y="1850"/>
                </a:lnTo>
                <a:lnTo>
                  <a:pt x="990" y="1848"/>
                </a:lnTo>
                <a:lnTo>
                  <a:pt x="990" y="1848"/>
                </a:lnTo>
                <a:lnTo>
                  <a:pt x="979" y="1805"/>
                </a:lnTo>
                <a:lnTo>
                  <a:pt x="953" y="1716"/>
                </a:lnTo>
                <a:lnTo>
                  <a:pt x="916" y="1588"/>
                </a:lnTo>
                <a:lnTo>
                  <a:pt x="916" y="1588"/>
                </a:lnTo>
                <a:lnTo>
                  <a:pt x="899" y="1688"/>
                </a:lnTo>
                <a:lnTo>
                  <a:pt x="887" y="1761"/>
                </a:lnTo>
                <a:lnTo>
                  <a:pt x="883" y="1789"/>
                </a:lnTo>
                <a:lnTo>
                  <a:pt x="881" y="1805"/>
                </a:lnTo>
                <a:lnTo>
                  <a:pt x="881" y="1805"/>
                </a:lnTo>
                <a:lnTo>
                  <a:pt x="881" y="1813"/>
                </a:lnTo>
                <a:lnTo>
                  <a:pt x="877" y="1821"/>
                </a:lnTo>
                <a:lnTo>
                  <a:pt x="872" y="1829"/>
                </a:lnTo>
                <a:lnTo>
                  <a:pt x="868" y="1835"/>
                </a:lnTo>
                <a:lnTo>
                  <a:pt x="858" y="1847"/>
                </a:lnTo>
                <a:lnTo>
                  <a:pt x="853" y="1851"/>
                </a:lnTo>
                <a:lnTo>
                  <a:pt x="829" y="1882"/>
                </a:lnTo>
                <a:lnTo>
                  <a:pt x="831" y="2170"/>
                </a:lnTo>
                <a:lnTo>
                  <a:pt x="831" y="2170"/>
                </a:lnTo>
                <a:lnTo>
                  <a:pt x="848" y="2249"/>
                </a:lnTo>
                <a:lnTo>
                  <a:pt x="864" y="2332"/>
                </a:lnTo>
                <a:lnTo>
                  <a:pt x="864" y="2332"/>
                </a:lnTo>
                <a:lnTo>
                  <a:pt x="869" y="2390"/>
                </a:lnTo>
                <a:lnTo>
                  <a:pt x="874" y="2429"/>
                </a:lnTo>
                <a:lnTo>
                  <a:pt x="874" y="2444"/>
                </a:lnTo>
                <a:lnTo>
                  <a:pt x="872" y="2453"/>
                </a:lnTo>
                <a:lnTo>
                  <a:pt x="872" y="2453"/>
                </a:lnTo>
                <a:lnTo>
                  <a:pt x="866" y="2457"/>
                </a:lnTo>
                <a:lnTo>
                  <a:pt x="858" y="2464"/>
                </a:lnTo>
                <a:lnTo>
                  <a:pt x="843" y="2471"/>
                </a:lnTo>
                <a:lnTo>
                  <a:pt x="826" y="2479"/>
                </a:lnTo>
                <a:lnTo>
                  <a:pt x="808" y="2486"/>
                </a:lnTo>
                <a:lnTo>
                  <a:pt x="789" y="2493"/>
                </a:lnTo>
                <a:lnTo>
                  <a:pt x="770" y="2498"/>
                </a:lnTo>
                <a:lnTo>
                  <a:pt x="754" y="2502"/>
                </a:lnTo>
                <a:lnTo>
                  <a:pt x="754" y="2502"/>
                </a:lnTo>
                <a:lnTo>
                  <a:pt x="716" y="2509"/>
                </a:lnTo>
                <a:lnTo>
                  <a:pt x="671" y="2519"/>
                </a:lnTo>
                <a:lnTo>
                  <a:pt x="649" y="2522"/>
                </a:lnTo>
                <a:lnTo>
                  <a:pt x="630" y="2522"/>
                </a:lnTo>
                <a:lnTo>
                  <a:pt x="623" y="2521"/>
                </a:lnTo>
                <a:lnTo>
                  <a:pt x="617" y="2519"/>
                </a:lnTo>
                <a:lnTo>
                  <a:pt x="611" y="2515"/>
                </a:lnTo>
                <a:lnTo>
                  <a:pt x="608" y="2511"/>
                </a:lnTo>
                <a:lnTo>
                  <a:pt x="608" y="2511"/>
                </a:lnTo>
                <a:lnTo>
                  <a:pt x="608" y="2508"/>
                </a:lnTo>
                <a:lnTo>
                  <a:pt x="608" y="2505"/>
                </a:lnTo>
                <a:lnTo>
                  <a:pt x="611" y="2496"/>
                </a:lnTo>
                <a:lnTo>
                  <a:pt x="616" y="2486"/>
                </a:lnTo>
                <a:lnTo>
                  <a:pt x="624" y="2474"/>
                </a:lnTo>
                <a:lnTo>
                  <a:pt x="645" y="2448"/>
                </a:lnTo>
                <a:lnTo>
                  <a:pt x="671" y="2419"/>
                </a:lnTo>
                <a:lnTo>
                  <a:pt x="719" y="2367"/>
                </a:lnTo>
                <a:lnTo>
                  <a:pt x="735" y="2348"/>
                </a:lnTo>
                <a:lnTo>
                  <a:pt x="741" y="2342"/>
                </a:lnTo>
                <a:lnTo>
                  <a:pt x="743" y="2337"/>
                </a:lnTo>
                <a:lnTo>
                  <a:pt x="743" y="2211"/>
                </a:lnTo>
                <a:lnTo>
                  <a:pt x="743" y="2211"/>
                </a:lnTo>
                <a:lnTo>
                  <a:pt x="725" y="2153"/>
                </a:lnTo>
                <a:lnTo>
                  <a:pt x="713" y="2110"/>
                </a:lnTo>
                <a:lnTo>
                  <a:pt x="708" y="2087"/>
                </a:lnTo>
                <a:lnTo>
                  <a:pt x="708" y="2087"/>
                </a:lnTo>
                <a:lnTo>
                  <a:pt x="700" y="2049"/>
                </a:lnTo>
                <a:lnTo>
                  <a:pt x="683" y="1976"/>
                </a:lnTo>
                <a:lnTo>
                  <a:pt x="658" y="1873"/>
                </a:lnTo>
                <a:lnTo>
                  <a:pt x="614" y="1863"/>
                </a:lnTo>
                <a:lnTo>
                  <a:pt x="605" y="2233"/>
                </a:lnTo>
                <a:lnTo>
                  <a:pt x="605" y="2233"/>
                </a:lnTo>
                <a:lnTo>
                  <a:pt x="604" y="2250"/>
                </a:lnTo>
                <a:lnTo>
                  <a:pt x="601" y="2263"/>
                </a:lnTo>
                <a:lnTo>
                  <a:pt x="600" y="2272"/>
                </a:lnTo>
                <a:lnTo>
                  <a:pt x="600" y="2272"/>
                </a:lnTo>
                <a:lnTo>
                  <a:pt x="587" y="2294"/>
                </a:lnTo>
                <a:lnTo>
                  <a:pt x="584" y="2409"/>
                </a:lnTo>
                <a:lnTo>
                  <a:pt x="584" y="2409"/>
                </a:lnTo>
                <a:lnTo>
                  <a:pt x="581" y="2412"/>
                </a:lnTo>
                <a:lnTo>
                  <a:pt x="575" y="2416"/>
                </a:lnTo>
                <a:lnTo>
                  <a:pt x="570" y="2418"/>
                </a:lnTo>
                <a:lnTo>
                  <a:pt x="568" y="2418"/>
                </a:lnTo>
                <a:lnTo>
                  <a:pt x="566" y="2416"/>
                </a:lnTo>
                <a:lnTo>
                  <a:pt x="565" y="2412"/>
                </a:lnTo>
                <a:lnTo>
                  <a:pt x="565" y="2412"/>
                </a:lnTo>
                <a:lnTo>
                  <a:pt x="562" y="2348"/>
                </a:lnTo>
                <a:lnTo>
                  <a:pt x="559" y="2294"/>
                </a:lnTo>
                <a:lnTo>
                  <a:pt x="559" y="2294"/>
                </a:lnTo>
                <a:lnTo>
                  <a:pt x="557" y="2295"/>
                </a:lnTo>
                <a:lnTo>
                  <a:pt x="554" y="2295"/>
                </a:lnTo>
                <a:lnTo>
                  <a:pt x="553" y="2294"/>
                </a:lnTo>
                <a:lnTo>
                  <a:pt x="550" y="2291"/>
                </a:lnTo>
                <a:lnTo>
                  <a:pt x="547" y="2285"/>
                </a:lnTo>
                <a:lnTo>
                  <a:pt x="546" y="2275"/>
                </a:lnTo>
                <a:lnTo>
                  <a:pt x="543" y="2260"/>
                </a:lnTo>
                <a:lnTo>
                  <a:pt x="543" y="2260"/>
                </a:lnTo>
                <a:lnTo>
                  <a:pt x="541" y="2221"/>
                </a:lnTo>
                <a:lnTo>
                  <a:pt x="541" y="2179"/>
                </a:lnTo>
                <a:lnTo>
                  <a:pt x="541" y="2144"/>
                </a:lnTo>
                <a:lnTo>
                  <a:pt x="543" y="2132"/>
                </a:lnTo>
                <a:lnTo>
                  <a:pt x="543" y="2126"/>
                </a:lnTo>
                <a:lnTo>
                  <a:pt x="543" y="2126"/>
                </a:lnTo>
                <a:lnTo>
                  <a:pt x="544" y="2118"/>
                </a:lnTo>
                <a:lnTo>
                  <a:pt x="546" y="2096"/>
                </a:lnTo>
                <a:lnTo>
                  <a:pt x="549" y="2035"/>
                </a:lnTo>
                <a:lnTo>
                  <a:pt x="553" y="1944"/>
                </a:lnTo>
                <a:lnTo>
                  <a:pt x="553" y="1860"/>
                </a:lnTo>
                <a:lnTo>
                  <a:pt x="553" y="1860"/>
                </a:lnTo>
                <a:lnTo>
                  <a:pt x="550" y="1848"/>
                </a:lnTo>
                <a:lnTo>
                  <a:pt x="543" y="1829"/>
                </a:lnTo>
                <a:lnTo>
                  <a:pt x="534" y="1805"/>
                </a:lnTo>
                <a:lnTo>
                  <a:pt x="534" y="1805"/>
                </a:lnTo>
                <a:lnTo>
                  <a:pt x="530" y="1813"/>
                </a:lnTo>
                <a:lnTo>
                  <a:pt x="522" y="1835"/>
                </a:lnTo>
                <a:lnTo>
                  <a:pt x="517" y="1851"/>
                </a:lnTo>
                <a:lnTo>
                  <a:pt x="514" y="1869"/>
                </a:lnTo>
                <a:lnTo>
                  <a:pt x="511" y="1889"/>
                </a:lnTo>
                <a:lnTo>
                  <a:pt x="509" y="1909"/>
                </a:lnTo>
                <a:lnTo>
                  <a:pt x="509" y="1909"/>
                </a:lnTo>
                <a:lnTo>
                  <a:pt x="509" y="1960"/>
                </a:lnTo>
                <a:lnTo>
                  <a:pt x="508" y="2019"/>
                </a:lnTo>
                <a:lnTo>
                  <a:pt x="505" y="2080"/>
                </a:lnTo>
                <a:lnTo>
                  <a:pt x="503" y="2110"/>
                </a:lnTo>
                <a:lnTo>
                  <a:pt x="500" y="2139"/>
                </a:lnTo>
                <a:lnTo>
                  <a:pt x="500" y="2139"/>
                </a:lnTo>
                <a:lnTo>
                  <a:pt x="496" y="2166"/>
                </a:lnTo>
                <a:lnTo>
                  <a:pt x="490" y="2190"/>
                </a:lnTo>
                <a:lnTo>
                  <a:pt x="484" y="2212"/>
                </a:lnTo>
                <a:lnTo>
                  <a:pt x="480" y="2233"/>
                </a:lnTo>
                <a:lnTo>
                  <a:pt x="470" y="2259"/>
                </a:lnTo>
                <a:lnTo>
                  <a:pt x="465" y="2269"/>
                </a:lnTo>
                <a:lnTo>
                  <a:pt x="465" y="2269"/>
                </a:lnTo>
                <a:lnTo>
                  <a:pt x="461" y="2308"/>
                </a:lnTo>
                <a:lnTo>
                  <a:pt x="457" y="2354"/>
                </a:lnTo>
                <a:lnTo>
                  <a:pt x="457" y="2354"/>
                </a:lnTo>
                <a:lnTo>
                  <a:pt x="460" y="2370"/>
                </a:lnTo>
                <a:lnTo>
                  <a:pt x="465" y="2396"/>
                </a:lnTo>
                <a:lnTo>
                  <a:pt x="473" y="2425"/>
                </a:lnTo>
                <a:lnTo>
                  <a:pt x="474" y="2436"/>
                </a:lnTo>
                <a:lnTo>
                  <a:pt x="476" y="2445"/>
                </a:lnTo>
                <a:lnTo>
                  <a:pt x="476" y="2445"/>
                </a:lnTo>
                <a:lnTo>
                  <a:pt x="476" y="2454"/>
                </a:lnTo>
                <a:lnTo>
                  <a:pt x="477" y="2463"/>
                </a:lnTo>
                <a:lnTo>
                  <a:pt x="482" y="2480"/>
                </a:lnTo>
                <a:lnTo>
                  <a:pt x="482" y="2490"/>
                </a:lnTo>
                <a:lnTo>
                  <a:pt x="480" y="2498"/>
                </a:lnTo>
                <a:lnTo>
                  <a:pt x="476" y="2505"/>
                </a:lnTo>
                <a:lnTo>
                  <a:pt x="473" y="2508"/>
                </a:lnTo>
                <a:lnTo>
                  <a:pt x="468" y="2511"/>
                </a:lnTo>
                <a:lnTo>
                  <a:pt x="468" y="2511"/>
                </a:lnTo>
                <a:lnTo>
                  <a:pt x="460" y="2514"/>
                </a:lnTo>
                <a:lnTo>
                  <a:pt x="444" y="2515"/>
                </a:lnTo>
                <a:lnTo>
                  <a:pt x="423" y="2517"/>
                </a:lnTo>
                <a:lnTo>
                  <a:pt x="401" y="2518"/>
                </a:lnTo>
                <a:lnTo>
                  <a:pt x="381" y="2517"/>
                </a:lnTo>
                <a:lnTo>
                  <a:pt x="362" y="2515"/>
                </a:lnTo>
                <a:lnTo>
                  <a:pt x="355" y="2512"/>
                </a:lnTo>
                <a:lnTo>
                  <a:pt x="350" y="2511"/>
                </a:lnTo>
                <a:lnTo>
                  <a:pt x="346" y="2508"/>
                </a:lnTo>
                <a:lnTo>
                  <a:pt x="344" y="2505"/>
                </a:lnTo>
                <a:lnTo>
                  <a:pt x="344" y="2505"/>
                </a:lnTo>
                <a:lnTo>
                  <a:pt x="346" y="2482"/>
                </a:lnTo>
                <a:lnTo>
                  <a:pt x="349" y="2451"/>
                </a:lnTo>
                <a:lnTo>
                  <a:pt x="352" y="2420"/>
                </a:lnTo>
                <a:lnTo>
                  <a:pt x="355" y="2406"/>
                </a:lnTo>
                <a:lnTo>
                  <a:pt x="355" y="2406"/>
                </a:lnTo>
                <a:lnTo>
                  <a:pt x="359" y="2394"/>
                </a:lnTo>
                <a:lnTo>
                  <a:pt x="365" y="2375"/>
                </a:lnTo>
                <a:lnTo>
                  <a:pt x="371" y="2352"/>
                </a:lnTo>
                <a:lnTo>
                  <a:pt x="372" y="2342"/>
                </a:lnTo>
                <a:lnTo>
                  <a:pt x="372" y="2332"/>
                </a:lnTo>
                <a:lnTo>
                  <a:pt x="372" y="2126"/>
                </a:lnTo>
                <a:lnTo>
                  <a:pt x="372" y="2126"/>
                </a:lnTo>
                <a:lnTo>
                  <a:pt x="375" y="2023"/>
                </a:lnTo>
                <a:lnTo>
                  <a:pt x="377" y="1965"/>
                </a:lnTo>
                <a:lnTo>
                  <a:pt x="378" y="1946"/>
                </a:lnTo>
                <a:lnTo>
                  <a:pt x="379" y="1937"/>
                </a:lnTo>
                <a:lnTo>
                  <a:pt x="379" y="1937"/>
                </a:lnTo>
                <a:lnTo>
                  <a:pt x="379" y="1931"/>
                </a:lnTo>
                <a:lnTo>
                  <a:pt x="381" y="1918"/>
                </a:lnTo>
                <a:lnTo>
                  <a:pt x="382" y="1883"/>
                </a:lnTo>
                <a:lnTo>
                  <a:pt x="382" y="1832"/>
                </a:lnTo>
                <a:lnTo>
                  <a:pt x="391" y="1591"/>
                </a:lnTo>
                <a:lnTo>
                  <a:pt x="379" y="1553"/>
                </a:lnTo>
                <a:lnTo>
                  <a:pt x="369" y="1596"/>
                </a:lnTo>
                <a:lnTo>
                  <a:pt x="369" y="1596"/>
                </a:lnTo>
                <a:lnTo>
                  <a:pt x="365" y="1621"/>
                </a:lnTo>
                <a:lnTo>
                  <a:pt x="353" y="1679"/>
                </a:lnTo>
                <a:lnTo>
                  <a:pt x="337" y="1748"/>
                </a:lnTo>
                <a:lnTo>
                  <a:pt x="328" y="1780"/>
                </a:lnTo>
                <a:lnTo>
                  <a:pt x="320" y="1805"/>
                </a:lnTo>
                <a:lnTo>
                  <a:pt x="320" y="1805"/>
                </a:lnTo>
                <a:lnTo>
                  <a:pt x="312" y="1828"/>
                </a:lnTo>
                <a:lnTo>
                  <a:pt x="308" y="1854"/>
                </a:lnTo>
                <a:lnTo>
                  <a:pt x="304" y="1880"/>
                </a:lnTo>
                <a:lnTo>
                  <a:pt x="301" y="1908"/>
                </a:lnTo>
                <a:lnTo>
                  <a:pt x="299" y="1950"/>
                </a:lnTo>
                <a:lnTo>
                  <a:pt x="298" y="1969"/>
                </a:lnTo>
                <a:lnTo>
                  <a:pt x="298" y="1969"/>
                </a:lnTo>
                <a:lnTo>
                  <a:pt x="299" y="2077"/>
                </a:lnTo>
                <a:lnTo>
                  <a:pt x="299" y="2154"/>
                </a:lnTo>
                <a:lnTo>
                  <a:pt x="301" y="2183"/>
                </a:lnTo>
                <a:lnTo>
                  <a:pt x="301" y="2198"/>
                </a:lnTo>
                <a:lnTo>
                  <a:pt x="301" y="2198"/>
                </a:lnTo>
                <a:lnTo>
                  <a:pt x="304" y="2225"/>
                </a:lnTo>
                <a:lnTo>
                  <a:pt x="305" y="2269"/>
                </a:lnTo>
                <a:lnTo>
                  <a:pt x="308" y="2324"/>
                </a:lnTo>
                <a:lnTo>
                  <a:pt x="308" y="2324"/>
                </a:lnTo>
                <a:lnTo>
                  <a:pt x="309" y="2352"/>
                </a:lnTo>
                <a:lnTo>
                  <a:pt x="311" y="2410"/>
                </a:lnTo>
                <a:lnTo>
                  <a:pt x="311" y="2470"/>
                </a:lnTo>
                <a:lnTo>
                  <a:pt x="311" y="2492"/>
                </a:lnTo>
                <a:lnTo>
                  <a:pt x="309" y="2498"/>
                </a:lnTo>
                <a:lnTo>
                  <a:pt x="308" y="2502"/>
                </a:lnTo>
                <a:lnTo>
                  <a:pt x="308" y="2502"/>
                </a:lnTo>
                <a:lnTo>
                  <a:pt x="305" y="2503"/>
                </a:lnTo>
                <a:lnTo>
                  <a:pt x="299" y="2505"/>
                </a:lnTo>
                <a:lnTo>
                  <a:pt x="282" y="2508"/>
                </a:lnTo>
                <a:lnTo>
                  <a:pt x="260" y="2508"/>
                </a:lnTo>
                <a:lnTo>
                  <a:pt x="235" y="2508"/>
                </a:lnTo>
                <a:lnTo>
                  <a:pt x="209" y="2506"/>
                </a:lnTo>
                <a:lnTo>
                  <a:pt x="187" y="2503"/>
                </a:lnTo>
                <a:lnTo>
                  <a:pt x="178" y="2501"/>
                </a:lnTo>
                <a:lnTo>
                  <a:pt x="171" y="2498"/>
                </a:lnTo>
                <a:lnTo>
                  <a:pt x="165" y="2493"/>
                </a:lnTo>
                <a:lnTo>
                  <a:pt x="162" y="2489"/>
                </a:lnTo>
                <a:lnTo>
                  <a:pt x="162" y="2489"/>
                </a:lnTo>
                <a:lnTo>
                  <a:pt x="161" y="2485"/>
                </a:lnTo>
                <a:lnTo>
                  <a:pt x="161" y="2479"/>
                </a:lnTo>
                <a:lnTo>
                  <a:pt x="161" y="2463"/>
                </a:lnTo>
                <a:lnTo>
                  <a:pt x="165" y="2445"/>
                </a:lnTo>
                <a:lnTo>
                  <a:pt x="171" y="2426"/>
                </a:lnTo>
                <a:lnTo>
                  <a:pt x="183" y="2387"/>
                </a:lnTo>
                <a:lnTo>
                  <a:pt x="188" y="2367"/>
                </a:lnTo>
                <a:lnTo>
                  <a:pt x="193" y="2351"/>
                </a:lnTo>
                <a:lnTo>
                  <a:pt x="193" y="2351"/>
                </a:lnTo>
                <a:lnTo>
                  <a:pt x="204" y="2298"/>
                </a:lnTo>
                <a:lnTo>
                  <a:pt x="207" y="2278"/>
                </a:lnTo>
                <a:lnTo>
                  <a:pt x="209" y="2257"/>
                </a:lnTo>
                <a:lnTo>
                  <a:pt x="209" y="2257"/>
                </a:lnTo>
                <a:lnTo>
                  <a:pt x="206" y="2236"/>
                </a:lnTo>
                <a:lnTo>
                  <a:pt x="202" y="2198"/>
                </a:lnTo>
                <a:lnTo>
                  <a:pt x="188" y="2094"/>
                </a:lnTo>
                <a:lnTo>
                  <a:pt x="183" y="2038"/>
                </a:lnTo>
                <a:lnTo>
                  <a:pt x="177" y="1985"/>
                </a:lnTo>
                <a:lnTo>
                  <a:pt x="174" y="1939"/>
                </a:lnTo>
                <a:lnTo>
                  <a:pt x="174" y="1921"/>
                </a:lnTo>
                <a:lnTo>
                  <a:pt x="174" y="1906"/>
                </a:lnTo>
                <a:lnTo>
                  <a:pt x="174" y="1906"/>
                </a:lnTo>
                <a:lnTo>
                  <a:pt x="175" y="1892"/>
                </a:lnTo>
                <a:lnTo>
                  <a:pt x="175" y="1874"/>
                </a:lnTo>
                <a:lnTo>
                  <a:pt x="172" y="1831"/>
                </a:lnTo>
                <a:lnTo>
                  <a:pt x="169" y="1780"/>
                </a:lnTo>
                <a:lnTo>
                  <a:pt x="164" y="1726"/>
                </a:lnTo>
                <a:lnTo>
                  <a:pt x="153" y="1631"/>
                </a:lnTo>
                <a:lnTo>
                  <a:pt x="149" y="1585"/>
                </a:lnTo>
                <a:lnTo>
                  <a:pt x="149" y="1585"/>
                </a:lnTo>
                <a:lnTo>
                  <a:pt x="148" y="1580"/>
                </a:lnTo>
                <a:lnTo>
                  <a:pt x="143" y="1576"/>
                </a:lnTo>
                <a:lnTo>
                  <a:pt x="136" y="1573"/>
                </a:lnTo>
                <a:lnTo>
                  <a:pt x="129" y="1570"/>
                </a:lnTo>
                <a:lnTo>
                  <a:pt x="115" y="1564"/>
                </a:lnTo>
                <a:lnTo>
                  <a:pt x="111" y="1561"/>
                </a:lnTo>
                <a:lnTo>
                  <a:pt x="110" y="1560"/>
                </a:lnTo>
                <a:lnTo>
                  <a:pt x="110" y="1560"/>
                </a:lnTo>
                <a:lnTo>
                  <a:pt x="111" y="1540"/>
                </a:lnTo>
                <a:lnTo>
                  <a:pt x="121" y="1486"/>
                </a:lnTo>
                <a:lnTo>
                  <a:pt x="121" y="1486"/>
                </a:lnTo>
                <a:lnTo>
                  <a:pt x="130" y="1436"/>
                </a:lnTo>
                <a:lnTo>
                  <a:pt x="130" y="1426"/>
                </a:lnTo>
                <a:lnTo>
                  <a:pt x="130" y="1426"/>
                </a:lnTo>
                <a:lnTo>
                  <a:pt x="118" y="1422"/>
                </a:lnTo>
                <a:lnTo>
                  <a:pt x="105" y="1417"/>
                </a:lnTo>
                <a:lnTo>
                  <a:pt x="91" y="1411"/>
                </a:lnTo>
                <a:lnTo>
                  <a:pt x="76" y="1403"/>
                </a:lnTo>
                <a:lnTo>
                  <a:pt x="66" y="1395"/>
                </a:lnTo>
                <a:lnTo>
                  <a:pt x="62" y="1391"/>
                </a:lnTo>
                <a:lnTo>
                  <a:pt x="59" y="1385"/>
                </a:lnTo>
                <a:lnTo>
                  <a:pt x="59" y="1381"/>
                </a:lnTo>
                <a:lnTo>
                  <a:pt x="59" y="1376"/>
                </a:lnTo>
                <a:lnTo>
                  <a:pt x="59" y="1376"/>
                </a:lnTo>
                <a:lnTo>
                  <a:pt x="63" y="1368"/>
                </a:lnTo>
                <a:lnTo>
                  <a:pt x="64" y="1358"/>
                </a:lnTo>
                <a:lnTo>
                  <a:pt x="64" y="1349"/>
                </a:lnTo>
                <a:lnTo>
                  <a:pt x="64" y="1340"/>
                </a:lnTo>
                <a:lnTo>
                  <a:pt x="62" y="1326"/>
                </a:lnTo>
                <a:lnTo>
                  <a:pt x="59" y="1321"/>
                </a:lnTo>
                <a:lnTo>
                  <a:pt x="59" y="1321"/>
                </a:lnTo>
                <a:lnTo>
                  <a:pt x="51" y="1318"/>
                </a:lnTo>
                <a:lnTo>
                  <a:pt x="34" y="1311"/>
                </a:lnTo>
                <a:lnTo>
                  <a:pt x="25" y="1305"/>
                </a:lnTo>
                <a:lnTo>
                  <a:pt x="19" y="1299"/>
                </a:lnTo>
                <a:lnTo>
                  <a:pt x="16" y="1296"/>
                </a:lnTo>
                <a:lnTo>
                  <a:pt x="15" y="1293"/>
                </a:lnTo>
                <a:lnTo>
                  <a:pt x="15" y="1291"/>
                </a:lnTo>
                <a:lnTo>
                  <a:pt x="16" y="1286"/>
                </a:lnTo>
                <a:lnTo>
                  <a:pt x="16" y="1286"/>
                </a:lnTo>
                <a:lnTo>
                  <a:pt x="22" y="1276"/>
                </a:lnTo>
                <a:lnTo>
                  <a:pt x="35" y="1260"/>
                </a:lnTo>
                <a:lnTo>
                  <a:pt x="69" y="1218"/>
                </a:lnTo>
                <a:lnTo>
                  <a:pt x="115" y="1162"/>
                </a:lnTo>
                <a:lnTo>
                  <a:pt x="110" y="1135"/>
                </a:lnTo>
                <a:lnTo>
                  <a:pt x="110" y="1135"/>
                </a:lnTo>
                <a:lnTo>
                  <a:pt x="105" y="1135"/>
                </a:lnTo>
                <a:lnTo>
                  <a:pt x="102" y="1133"/>
                </a:lnTo>
                <a:lnTo>
                  <a:pt x="101" y="1129"/>
                </a:lnTo>
                <a:lnTo>
                  <a:pt x="98" y="1122"/>
                </a:lnTo>
                <a:lnTo>
                  <a:pt x="98" y="1110"/>
                </a:lnTo>
                <a:lnTo>
                  <a:pt x="101" y="1093"/>
                </a:lnTo>
                <a:lnTo>
                  <a:pt x="105" y="1069"/>
                </a:lnTo>
                <a:lnTo>
                  <a:pt x="105" y="1069"/>
                </a:lnTo>
                <a:lnTo>
                  <a:pt x="120" y="1020"/>
                </a:lnTo>
                <a:lnTo>
                  <a:pt x="134" y="976"/>
                </a:lnTo>
                <a:lnTo>
                  <a:pt x="145" y="940"/>
                </a:lnTo>
                <a:lnTo>
                  <a:pt x="152" y="912"/>
                </a:lnTo>
                <a:lnTo>
                  <a:pt x="152" y="912"/>
                </a:lnTo>
                <a:lnTo>
                  <a:pt x="153" y="897"/>
                </a:lnTo>
                <a:lnTo>
                  <a:pt x="153" y="881"/>
                </a:lnTo>
                <a:lnTo>
                  <a:pt x="152" y="845"/>
                </a:lnTo>
                <a:lnTo>
                  <a:pt x="146" y="794"/>
                </a:lnTo>
                <a:lnTo>
                  <a:pt x="146" y="794"/>
                </a:lnTo>
                <a:lnTo>
                  <a:pt x="146" y="763"/>
                </a:lnTo>
                <a:lnTo>
                  <a:pt x="145" y="746"/>
                </a:lnTo>
                <a:lnTo>
                  <a:pt x="143" y="734"/>
                </a:lnTo>
                <a:lnTo>
                  <a:pt x="143" y="734"/>
                </a:lnTo>
                <a:lnTo>
                  <a:pt x="140" y="727"/>
                </a:lnTo>
                <a:lnTo>
                  <a:pt x="137" y="715"/>
                </a:lnTo>
                <a:lnTo>
                  <a:pt x="134" y="701"/>
                </a:lnTo>
                <a:lnTo>
                  <a:pt x="134" y="701"/>
                </a:lnTo>
                <a:lnTo>
                  <a:pt x="113" y="689"/>
                </a:lnTo>
                <a:lnTo>
                  <a:pt x="91" y="678"/>
                </a:lnTo>
                <a:lnTo>
                  <a:pt x="66" y="663"/>
                </a:lnTo>
                <a:lnTo>
                  <a:pt x="41" y="646"/>
                </a:lnTo>
                <a:lnTo>
                  <a:pt x="19" y="630"/>
                </a:lnTo>
                <a:lnTo>
                  <a:pt x="12" y="621"/>
                </a:lnTo>
                <a:lnTo>
                  <a:pt x="5" y="613"/>
                </a:lnTo>
                <a:lnTo>
                  <a:pt x="2" y="605"/>
                </a:lnTo>
                <a:lnTo>
                  <a:pt x="0" y="599"/>
                </a:lnTo>
                <a:lnTo>
                  <a:pt x="0" y="599"/>
                </a:lnTo>
                <a:lnTo>
                  <a:pt x="2" y="592"/>
                </a:lnTo>
                <a:lnTo>
                  <a:pt x="6" y="583"/>
                </a:lnTo>
                <a:lnTo>
                  <a:pt x="18" y="561"/>
                </a:lnTo>
                <a:lnTo>
                  <a:pt x="34" y="536"/>
                </a:lnTo>
                <a:lnTo>
                  <a:pt x="53" y="512"/>
                </a:lnTo>
                <a:lnTo>
                  <a:pt x="88" y="468"/>
                </a:lnTo>
                <a:lnTo>
                  <a:pt x="102" y="450"/>
                </a:lnTo>
                <a:lnTo>
                  <a:pt x="102" y="450"/>
                </a:lnTo>
                <a:lnTo>
                  <a:pt x="120" y="430"/>
                </a:lnTo>
                <a:lnTo>
                  <a:pt x="133" y="415"/>
                </a:lnTo>
                <a:lnTo>
                  <a:pt x="140" y="407"/>
                </a:lnTo>
                <a:lnTo>
                  <a:pt x="140" y="407"/>
                </a:lnTo>
                <a:lnTo>
                  <a:pt x="168" y="369"/>
                </a:lnTo>
                <a:lnTo>
                  <a:pt x="193" y="335"/>
                </a:lnTo>
                <a:lnTo>
                  <a:pt x="267" y="217"/>
                </a:lnTo>
                <a:lnTo>
                  <a:pt x="267" y="217"/>
                </a:lnTo>
                <a:lnTo>
                  <a:pt x="274" y="213"/>
                </a:lnTo>
                <a:lnTo>
                  <a:pt x="289" y="203"/>
                </a:lnTo>
                <a:lnTo>
                  <a:pt x="305" y="196"/>
                </a:lnTo>
                <a:lnTo>
                  <a:pt x="311" y="194"/>
                </a:lnTo>
                <a:lnTo>
                  <a:pt x="312" y="194"/>
                </a:lnTo>
                <a:lnTo>
                  <a:pt x="314" y="196"/>
                </a:lnTo>
                <a:lnTo>
                  <a:pt x="314" y="196"/>
                </a:lnTo>
                <a:lnTo>
                  <a:pt x="314" y="200"/>
                </a:lnTo>
                <a:lnTo>
                  <a:pt x="312" y="204"/>
                </a:lnTo>
                <a:lnTo>
                  <a:pt x="307" y="216"/>
                </a:lnTo>
                <a:lnTo>
                  <a:pt x="298" y="231"/>
                </a:lnTo>
                <a:lnTo>
                  <a:pt x="298" y="231"/>
                </a:lnTo>
                <a:lnTo>
                  <a:pt x="304" y="225"/>
                </a:lnTo>
                <a:lnTo>
                  <a:pt x="321" y="215"/>
                </a:lnTo>
                <a:lnTo>
                  <a:pt x="333" y="209"/>
                </a:lnTo>
                <a:lnTo>
                  <a:pt x="347" y="204"/>
                </a:lnTo>
                <a:lnTo>
                  <a:pt x="362" y="200"/>
                </a:lnTo>
                <a:lnTo>
                  <a:pt x="379" y="199"/>
                </a:lnTo>
                <a:lnTo>
                  <a:pt x="379" y="199"/>
                </a:lnTo>
                <a:lnTo>
                  <a:pt x="413" y="200"/>
                </a:lnTo>
                <a:lnTo>
                  <a:pt x="444" y="201"/>
                </a:lnTo>
                <a:lnTo>
                  <a:pt x="457" y="203"/>
                </a:lnTo>
                <a:lnTo>
                  <a:pt x="467" y="206"/>
                </a:lnTo>
                <a:lnTo>
                  <a:pt x="474" y="209"/>
                </a:lnTo>
                <a:lnTo>
                  <a:pt x="479" y="212"/>
                </a:lnTo>
                <a:lnTo>
                  <a:pt x="479" y="212"/>
                </a:lnTo>
                <a:lnTo>
                  <a:pt x="487" y="222"/>
                </a:lnTo>
                <a:lnTo>
                  <a:pt x="500" y="236"/>
                </a:lnTo>
                <a:lnTo>
                  <a:pt x="518" y="255"/>
                </a:lnTo>
                <a:lnTo>
                  <a:pt x="562" y="357"/>
                </a:lnTo>
                <a:lnTo>
                  <a:pt x="562" y="357"/>
                </a:lnTo>
                <a:lnTo>
                  <a:pt x="565" y="397"/>
                </a:lnTo>
                <a:lnTo>
                  <a:pt x="568" y="443"/>
                </a:lnTo>
                <a:lnTo>
                  <a:pt x="568" y="443"/>
                </a:lnTo>
                <a:lnTo>
                  <a:pt x="569" y="452"/>
                </a:lnTo>
                <a:lnTo>
                  <a:pt x="572" y="459"/>
                </a:lnTo>
                <a:lnTo>
                  <a:pt x="575" y="468"/>
                </a:lnTo>
                <a:lnTo>
                  <a:pt x="575" y="468"/>
                </a:lnTo>
                <a:lnTo>
                  <a:pt x="603" y="443"/>
                </a:lnTo>
                <a:lnTo>
                  <a:pt x="624" y="426"/>
                </a:lnTo>
                <a:lnTo>
                  <a:pt x="633" y="418"/>
                </a:lnTo>
                <a:lnTo>
                  <a:pt x="639" y="415"/>
                </a:lnTo>
                <a:lnTo>
                  <a:pt x="639" y="415"/>
                </a:lnTo>
                <a:lnTo>
                  <a:pt x="655" y="414"/>
                </a:lnTo>
                <a:lnTo>
                  <a:pt x="675" y="413"/>
                </a:lnTo>
                <a:lnTo>
                  <a:pt x="702" y="413"/>
                </a:lnTo>
                <a:lnTo>
                  <a:pt x="776" y="357"/>
                </a:lnTo>
                <a:lnTo>
                  <a:pt x="767" y="305"/>
                </a:lnTo>
                <a:lnTo>
                  <a:pt x="767" y="305"/>
                </a:lnTo>
                <a:lnTo>
                  <a:pt x="764" y="305"/>
                </a:lnTo>
                <a:lnTo>
                  <a:pt x="756" y="302"/>
                </a:lnTo>
                <a:lnTo>
                  <a:pt x="751" y="299"/>
                </a:lnTo>
                <a:lnTo>
                  <a:pt x="745" y="295"/>
                </a:lnTo>
                <a:lnTo>
                  <a:pt x="741" y="289"/>
                </a:lnTo>
                <a:lnTo>
                  <a:pt x="735" y="280"/>
                </a:lnTo>
                <a:lnTo>
                  <a:pt x="735" y="280"/>
                </a:lnTo>
                <a:lnTo>
                  <a:pt x="726" y="255"/>
                </a:lnTo>
                <a:lnTo>
                  <a:pt x="718" y="231"/>
                </a:lnTo>
                <a:lnTo>
                  <a:pt x="708" y="201"/>
                </a:lnTo>
                <a:lnTo>
                  <a:pt x="715" y="180"/>
                </a:lnTo>
                <a:lnTo>
                  <a:pt x="715" y="180"/>
                </a:lnTo>
                <a:lnTo>
                  <a:pt x="710" y="174"/>
                </a:lnTo>
                <a:lnTo>
                  <a:pt x="708" y="165"/>
                </a:lnTo>
                <a:lnTo>
                  <a:pt x="706" y="155"/>
                </a:lnTo>
                <a:lnTo>
                  <a:pt x="703" y="143"/>
                </a:lnTo>
                <a:lnTo>
                  <a:pt x="703" y="129"/>
                </a:lnTo>
                <a:lnTo>
                  <a:pt x="706" y="114"/>
                </a:lnTo>
                <a:lnTo>
                  <a:pt x="710" y="99"/>
                </a:lnTo>
                <a:lnTo>
                  <a:pt x="710" y="99"/>
                </a:lnTo>
                <a:lnTo>
                  <a:pt x="719" y="86"/>
                </a:lnTo>
                <a:lnTo>
                  <a:pt x="726" y="73"/>
                </a:lnTo>
                <a:lnTo>
                  <a:pt x="735" y="65"/>
                </a:lnTo>
                <a:lnTo>
                  <a:pt x="744" y="56"/>
                </a:lnTo>
                <a:lnTo>
                  <a:pt x="759" y="46"/>
                </a:lnTo>
                <a:lnTo>
                  <a:pt x="767" y="41"/>
                </a:lnTo>
                <a:lnTo>
                  <a:pt x="767" y="41"/>
                </a:lnTo>
                <a:lnTo>
                  <a:pt x="798" y="21"/>
                </a:lnTo>
                <a:lnTo>
                  <a:pt x="826" y="3"/>
                </a:lnTo>
                <a:lnTo>
                  <a:pt x="826" y="3"/>
                </a:lnTo>
                <a:lnTo>
                  <a:pt x="888" y="6"/>
                </a:lnTo>
                <a:lnTo>
                  <a:pt x="888" y="6"/>
                </a:lnTo>
                <a:lnTo>
                  <a:pt x="899" y="6"/>
                </a:lnTo>
                <a:lnTo>
                  <a:pt x="912" y="3"/>
                </a:lnTo>
                <a:lnTo>
                  <a:pt x="928" y="0"/>
                </a:lnTo>
                <a:lnTo>
                  <a:pt x="928" y="0"/>
                </a:lnTo>
                <a:close/>
                <a:moveTo>
                  <a:pt x="255" y="394"/>
                </a:moveTo>
                <a:lnTo>
                  <a:pt x="255" y="394"/>
                </a:lnTo>
                <a:lnTo>
                  <a:pt x="247" y="399"/>
                </a:lnTo>
                <a:lnTo>
                  <a:pt x="229" y="415"/>
                </a:lnTo>
                <a:lnTo>
                  <a:pt x="219" y="427"/>
                </a:lnTo>
                <a:lnTo>
                  <a:pt x="209" y="439"/>
                </a:lnTo>
                <a:lnTo>
                  <a:pt x="200" y="452"/>
                </a:lnTo>
                <a:lnTo>
                  <a:pt x="193" y="465"/>
                </a:lnTo>
                <a:lnTo>
                  <a:pt x="193" y="465"/>
                </a:lnTo>
                <a:lnTo>
                  <a:pt x="181" y="494"/>
                </a:lnTo>
                <a:lnTo>
                  <a:pt x="171" y="522"/>
                </a:lnTo>
                <a:lnTo>
                  <a:pt x="162" y="549"/>
                </a:lnTo>
                <a:lnTo>
                  <a:pt x="242" y="539"/>
                </a:lnTo>
                <a:lnTo>
                  <a:pt x="242" y="484"/>
                </a:lnTo>
                <a:lnTo>
                  <a:pt x="242" y="484"/>
                </a:lnTo>
                <a:lnTo>
                  <a:pt x="242" y="469"/>
                </a:lnTo>
                <a:lnTo>
                  <a:pt x="244" y="455"/>
                </a:lnTo>
                <a:lnTo>
                  <a:pt x="248" y="426"/>
                </a:lnTo>
                <a:lnTo>
                  <a:pt x="255" y="394"/>
                </a:lnTo>
                <a:lnTo>
                  <a:pt x="255" y="39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43"/>
          <p:cNvSpPr>
            <a:spLocks noEditPoints="1"/>
          </p:cNvSpPr>
          <p:nvPr/>
        </p:nvSpPr>
        <p:spPr bwMode="auto">
          <a:xfrm>
            <a:off x="4507406" y="773705"/>
            <a:ext cx="837029" cy="1677988"/>
          </a:xfrm>
          <a:custGeom>
            <a:avLst/>
            <a:gdLst>
              <a:gd name="T0" fmla="*/ 50 w 1277"/>
              <a:gd name="T1" fmla="*/ 439 h 2562"/>
              <a:gd name="T2" fmla="*/ 35 w 1277"/>
              <a:gd name="T3" fmla="*/ 755 h 2562"/>
              <a:gd name="T4" fmla="*/ 118 w 1277"/>
              <a:gd name="T5" fmla="*/ 2190 h 2562"/>
              <a:gd name="T6" fmla="*/ 66 w 1277"/>
              <a:gd name="T7" fmla="*/ 2268 h 2562"/>
              <a:gd name="T8" fmla="*/ 48 w 1277"/>
              <a:gd name="T9" fmla="*/ 2414 h 2562"/>
              <a:gd name="T10" fmla="*/ 38 w 1277"/>
              <a:gd name="T11" fmla="*/ 2459 h 2562"/>
              <a:gd name="T12" fmla="*/ 117 w 1277"/>
              <a:gd name="T13" fmla="*/ 2482 h 2562"/>
              <a:gd name="T14" fmla="*/ 220 w 1277"/>
              <a:gd name="T15" fmla="*/ 2484 h 2562"/>
              <a:gd name="T16" fmla="*/ 232 w 1277"/>
              <a:gd name="T17" fmla="*/ 2324 h 2562"/>
              <a:gd name="T18" fmla="*/ 276 w 1277"/>
              <a:gd name="T19" fmla="*/ 2076 h 2562"/>
              <a:gd name="T20" fmla="*/ 360 w 1277"/>
              <a:gd name="T21" fmla="*/ 1791 h 2562"/>
              <a:gd name="T22" fmla="*/ 369 w 1277"/>
              <a:gd name="T23" fmla="*/ 1999 h 2562"/>
              <a:gd name="T24" fmla="*/ 391 w 1277"/>
              <a:gd name="T25" fmla="*/ 2524 h 2562"/>
              <a:gd name="T26" fmla="*/ 656 w 1277"/>
              <a:gd name="T27" fmla="*/ 2466 h 2562"/>
              <a:gd name="T28" fmla="*/ 599 w 1277"/>
              <a:gd name="T29" fmla="*/ 2443 h 2562"/>
              <a:gd name="T30" fmla="*/ 537 w 1277"/>
              <a:gd name="T31" fmla="*/ 2388 h 2562"/>
              <a:gd name="T32" fmla="*/ 516 w 1277"/>
              <a:gd name="T33" fmla="*/ 2243 h 2562"/>
              <a:gd name="T34" fmla="*/ 540 w 1277"/>
              <a:gd name="T35" fmla="*/ 2102 h 2562"/>
              <a:gd name="T36" fmla="*/ 575 w 1277"/>
              <a:gd name="T37" fmla="*/ 1786 h 2562"/>
              <a:gd name="T38" fmla="*/ 704 w 1277"/>
              <a:gd name="T39" fmla="*/ 1938 h 2562"/>
              <a:gd name="T40" fmla="*/ 754 w 1277"/>
              <a:gd name="T41" fmla="*/ 2360 h 2562"/>
              <a:gd name="T42" fmla="*/ 770 w 1277"/>
              <a:gd name="T43" fmla="*/ 2529 h 2562"/>
              <a:gd name="T44" fmla="*/ 833 w 1277"/>
              <a:gd name="T45" fmla="*/ 2555 h 2562"/>
              <a:gd name="T46" fmla="*/ 1035 w 1277"/>
              <a:gd name="T47" fmla="*/ 2551 h 2562"/>
              <a:gd name="T48" fmla="*/ 1089 w 1277"/>
              <a:gd name="T49" fmla="*/ 2562 h 2562"/>
              <a:gd name="T50" fmla="*/ 1187 w 1277"/>
              <a:gd name="T51" fmla="*/ 2527 h 2562"/>
              <a:gd name="T52" fmla="*/ 1082 w 1277"/>
              <a:gd name="T53" fmla="*/ 2452 h 2562"/>
              <a:gd name="T54" fmla="*/ 1110 w 1277"/>
              <a:gd name="T55" fmla="*/ 2388 h 2562"/>
              <a:gd name="T56" fmla="*/ 1153 w 1277"/>
              <a:gd name="T57" fmla="*/ 1973 h 2562"/>
              <a:gd name="T58" fmla="*/ 1235 w 1277"/>
              <a:gd name="T59" fmla="*/ 1485 h 2562"/>
              <a:gd name="T60" fmla="*/ 1277 w 1277"/>
              <a:gd name="T61" fmla="*/ 1451 h 2562"/>
              <a:gd name="T62" fmla="*/ 1247 w 1277"/>
              <a:gd name="T63" fmla="*/ 1282 h 2562"/>
              <a:gd name="T64" fmla="*/ 1146 w 1277"/>
              <a:gd name="T65" fmla="*/ 1121 h 2562"/>
              <a:gd name="T66" fmla="*/ 1155 w 1277"/>
              <a:gd name="T67" fmla="*/ 1070 h 2562"/>
              <a:gd name="T68" fmla="*/ 1149 w 1277"/>
              <a:gd name="T69" fmla="*/ 993 h 2562"/>
              <a:gd name="T70" fmla="*/ 1206 w 1277"/>
              <a:gd name="T71" fmla="*/ 977 h 2562"/>
              <a:gd name="T72" fmla="*/ 1218 w 1277"/>
              <a:gd name="T73" fmla="*/ 901 h 2562"/>
              <a:gd name="T74" fmla="*/ 1142 w 1277"/>
              <a:gd name="T75" fmla="*/ 589 h 2562"/>
              <a:gd name="T76" fmla="*/ 1110 w 1277"/>
              <a:gd name="T77" fmla="*/ 535 h 2562"/>
              <a:gd name="T78" fmla="*/ 1066 w 1277"/>
              <a:gd name="T79" fmla="*/ 442 h 2562"/>
              <a:gd name="T80" fmla="*/ 1060 w 1277"/>
              <a:gd name="T81" fmla="*/ 333 h 2562"/>
              <a:gd name="T82" fmla="*/ 1025 w 1277"/>
              <a:gd name="T83" fmla="*/ 183 h 2562"/>
              <a:gd name="T84" fmla="*/ 903 w 1277"/>
              <a:gd name="T85" fmla="*/ 94 h 2562"/>
              <a:gd name="T86" fmla="*/ 798 w 1277"/>
              <a:gd name="T87" fmla="*/ 99 h 2562"/>
              <a:gd name="T88" fmla="*/ 700 w 1277"/>
              <a:gd name="T89" fmla="*/ 253 h 2562"/>
              <a:gd name="T90" fmla="*/ 717 w 1277"/>
              <a:gd name="T91" fmla="*/ 317 h 2562"/>
              <a:gd name="T92" fmla="*/ 688 w 1277"/>
              <a:gd name="T93" fmla="*/ 452 h 2562"/>
              <a:gd name="T94" fmla="*/ 672 w 1277"/>
              <a:gd name="T95" fmla="*/ 525 h 2562"/>
              <a:gd name="T96" fmla="*/ 487 w 1277"/>
              <a:gd name="T97" fmla="*/ 262 h 2562"/>
              <a:gd name="T98" fmla="*/ 433 w 1277"/>
              <a:gd name="T99" fmla="*/ 21 h 2562"/>
              <a:gd name="T100" fmla="*/ 300 w 1277"/>
              <a:gd name="T101" fmla="*/ 5 h 2562"/>
              <a:gd name="T102" fmla="*/ 225 w 1277"/>
              <a:gd name="T103" fmla="*/ 35 h 2562"/>
              <a:gd name="T104" fmla="*/ 185 w 1277"/>
              <a:gd name="T105" fmla="*/ 96 h 2562"/>
              <a:gd name="T106" fmla="*/ 968 w 1277"/>
              <a:gd name="T107" fmla="*/ 1909 h 2562"/>
              <a:gd name="T108" fmla="*/ 968 w 1277"/>
              <a:gd name="T109" fmla="*/ 2165 h 2562"/>
              <a:gd name="T110" fmla="*/ 892 w 1277"/>
              <a:gd name="T111" fmla="*/ 2360 h 2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77" h="2562">
                <a:moveTo>
                  <a:pt x="203" y="298"/>
                </a:moveTo>
                <a:lnTo>
                  <a:pt x="210" y="319"/>
                </a:lnTo>
                <a:lnTo>
                  <a:pt x="188" y="326"/>
                </a:lnTo>
                <a:lnTo>
                  <a:pt x="171" y="375"/>
                </a:lnTo>
                <a:lnTo>
                  <a:pt x="131" y="400"/>
                </a:lnTo>
                <a:lnTo>
                  <a:pt x="131" y="400"/>
                </a:lnTo>
                <a:lnTo>
                  <a:pt x="85" y="422"/>
                </a:lnTo>
                <a:lnTo>
                  <a:pt x="50" y="439"/>
                </a:lnTo>
                <a:lnTo>
                  <a:pt x="36" y="448"/>
                </a:lnTo>
                <a:lnTo>
                  <a:pt x="29" y="454"/>
                </a:lnTo>
                <a:lnTo>
                  <a:pt x="29" y="454"/>
                </a:lnTo>
                <a:lnTo>
                  <a:pt x="25" y="463"/>
                </a:lnTo>
                <a:lnTo>
                  <a:pt x="19" y="479"/>
                </a:lnTo>
                <a:lnTo>
                  <a:pt x="10" y="521"/>
                </a:lnTo>
                <a:lnTo>
                  <a:pt x="0" y="578"/>
                </a:lnTo>
                <a:lnTo>
                  <a:pt x="35" y="755"/>
                </a:lnTo>
                <a:lnTo>
                  <a:pt x="92" y="958"/>
                </a:lnTo>
                <a:lnTo>
                  <a:pt x="136" y="1269"/>
                </a:lnTo>
                <a:lnTo>
                  <a:pt x="168" y="1370"/>
                </a:lnTo>
                <a:lnTo>
                  <a:pt x="168" y="1476"/>
                </a:lnTo>
                <a:lnTo>
                  <a:pt x="175" y="1756"/>
                </a:lnTo>
                <a:lnTo>
                  <a:pt x="131" y="1983"/>
                </a:lnTo>
                <a:lnTo>
                  <a:pt x="111" y="2089"/>
                </a:lnTo>
                <a:lnTo>
                  <a:pt x="118" y="2190"/>
                </a:lnTo>
                <a:lnTo>
                  <a:pt x="118" y="2190"/>
                </a:lnTo>
                <a:lnTo>
                  <a:pt x="95" y="2225"/>
                </a:lnTo>
                <a:lnTo>
                  <a:pt x="79" y="2251"/>
                </a:lnTo>
                <a:lnTo>
                  <a:pt x="71" y="2259"/>
                </a:lnTo>
                <a:lnTo>
                  <a:pt x="67" y="2264"/>
                </a:lnTo>
                <a:lnTo>
                  <a:pt x="67" y="2264"/>
                </a:lnTo>
                <a:lnTo>
                  <a:pt x="67" y="2265"/>
                </a:lnTo>
                <a:lnTo>
                  <a:pt x="66" y="2268"/>
                </a:lnTo>
                <a:lnTo>
                  <a:pt x="67" y="2276"/>
                </a:lnTo>
                <a:lnTo>
                  <a:pt x="74" y="2299"/>
                </a:lnTo>
                <a:lnTo>
                  <a:pt x="86" y="2331"/>
                </a:lnTo>
                <a:lnTo>
                  <a:pt x="82" y="2385"/>
                </a:lnTo>
                <a:lnTo>
                  <a:pt x="82" y="2385"/>
                </a:lnTo>
                <a:lnTo>
                  <a:pt x="74" y="2389"/>
                </a:lnTo>
                <a:lnTo>
                  <a:pt x="57" y="2404"/>
                </a:lnTo>
                <a:lnTo>
                  <a:pt x="48" y="2414"/>
                </a:lnTo>
                <a:lnTo>
                  <a:pt x="39" y="2423"/>
                </a:lnTo>
                <a:lnTo>
                  <a:pt x="33" y="2434"/>
                </a:lnTo>
                <a:lnTo>
                  <a:pt x="32" y="2440"/>
                </a:lnTo>
                <a:lnTo>
                  <a:pt x="32" y="2444"/>
                </a:lnTo>
                <a:lnTo>
                  <a:pt x="32" y="2444"/>
                </a:lnTo>
                <a:lnTo>
                  <a:pt x="32" y="2450"/>
                </a:lnTo>
                <a:lnTo>
                  <a:pt x="35" y="2455"/>
                </a:lnTo>
                <a:lnTo>
                  <a:pt x="38" y="2459"/>
                </a:lnTo>
                <a:lnTo>
                  <a:pt x="42" y="2462"/>
                </a:lnTo>
                <a:lnTo>
                  <a:pt x="51" y="2468"/>
                </a:lnTo>
                <a:lnTo>
                  <a:pt x="64" y="2474"/>
                </a:lnTo>
                <a:lnTo>
                  <a:pt x="76" y="2476"/>
                </a:lnTo>
                <a:lnTo>
                  <a:pt x="87" y="2478"/>
                </a:lnTo>
                <a:lnTo>
                  <a:pt x="103" y="2481"/>
                </a:lnTo>
                <a:lnTo>
                  <a:pt x="103" y="2481"/>
                </a:lnTo>
                <a:lnTo>
                  <a:pt x="117" y="2482"/>
                </a:lnTo>
                <a:lnTo>
                  <a:pt x="138" y="2485"/>
                </a:lnTo>
                <a:lnTo>
                  <a:pt x="162" y="2490"/>
                </a:lnTo>
                <a:lnTo>
                  <a:pt x="181" y="2491"/>
                </a:lnTo>
                <a:lnTo>
                  <a:pt x="181" y="2491"/>
                </a:lnTo>
                <a:lnTo>
                  <a:pt x="197" y="2490"/>
                </a:lnTo>
                <a:lnTo>
                  <a:pt x="211" y="2488"/>
                </a:lnTo>
                <a:lnTo>
                  <a:pt x="216" y="2485"/>
                </a:lnTo>
                <a:lnTo>
                  <a:pt x="220" y="2484"/>
                </a:lnTo>
                <a:lnTo>
                  <a:pt x="223" y="2481"/>
                </a:lnTo>
                <a:lnTo>
                  <a:pt x="225" y="2476"/>
                </a:lnTo>
                <a:lnTo>
                  <a:pt x="225" y="2476"/>
                </a:lnTo>
                <a:lnTo>
                  <a:pt x="226" y="2459"/>
                </a:lnTo>
                <a:lnTo>
                  <a:pt x="229" y="2431"/>
                </a:lnTo>
                <a:lnTo>
                  <a:pt x="235" y="2388"/>
                </a:lnTo>
                <a:lnTo>
                  <a:pt x="235" y="2388"/>
                </a:lnTo>
                <a:lnTo>
                  <a:pt x="232" y="2324"/>
                </a:lnTo>
                <a:lnTo>
                  <a:pt x="232" y="2324"/>
                </a:lnTo>
                <a:lnTo>
                  <a:pt x="243" y="2259"/>
                </a:lnTo>
                <a:lnTo>
                  <a:pt x="254" y="2207"/>
                </a:lnTo>
                <a:lnTo>
                  <a:pt x="264" y="2165"/>
                </a:lnTo>
                <a:lnTo>
                  <a:pt x="264" y="2165"/>
                </a:lnTo>
                <a:lnTo>
                  <a:pt x="267" y="2146"/>
                </a:lnTo>
                <a:lnTo>
                  <a:pt x="271" y="2124"/>
                </a:lnTo>
                <a:lnTo>
                  <a:pt x="276" y="2076"/>
                </a:lnTo>
                <a:lnTo>
                  <a:pt x="281" y="2019"/>
                </a:lnTo>
                <a:lnTo>
                  <a:pt x="281" y="2019"/>
                </a:lnTo>
                <a:lnTo>
                  <a:pt x="318" y="1909"/>
                </a:lnTo>
                <a:lnTo>
                  <a:pt x="344" y="1831"/>
                </a:lnTo>
                <a:lnTo>
                  <a:pt x="354" y="1805"/>
                </a:lnTo>
                <a:lnTo>
                  <a:pt x="359" y="1792"/>
                </a:lnTo>
                <a:lnTo>
                  <a:pt x="359" y="1792"/>
                </a:lnTo>
                <a:lnTo>
                  <a:pt x="360" y="1791"/>
                </a:lnTo>
                <a:lnTo>
                  <a:pt x="360" y="1792"/>
                </a:lnTo>
                <a:lnTo>
                  <a:pt x="362" y="1795"/>
                </a:lnTo>
                <a:lnTo>
                  <a:pt x="365" y="1810"/>
                </a:lnTo>
                <a:lnTo>
                  <a:pt x="370" y="1858"/>
                </a:lnTo>
                <a:lnTo>
                  <a:pt x="375" y="1910"/>
                </a:lnTo>
                <a:lnTo>
                  <a:pt x="378" y="1938"/>
                </a:lnTo>
                <a:lnTo>
                  <a:pt x="378" y="1938"/>
                </a:lnTo>
                <a:lnTo>
                  <a:pt x="369" y="1999"/>
                </a:lnTo>
                <a:lnTo>
                  <a:pt x="359" y="2054"/>
                </a:lnTo>
                <a:lnTo>
                  <a:pt x="353" y="2217"/>
                </a:lnTo>
                <a:lnTo>
                  <a:pt x="359" y="2321"/>
                </a:lnTo>
                <a:lnTo>
                  <a:pt x="331" y="2363"/>
                </a:lnTo>
                <a:lnTo>
                  <a:pt x="353" y="2399"/>
                </a:lnTo>
                <a:lnTo>
                  <a:pt x="341" y="2519"/>
                </a:lnTo>
                <a:lnTo>
                  <a:pt x="341" y="2519"/>
                </a:lnTo>
                <a:lnTo>
                  <a:pt x="391" y="2524"/>
                </a:lnTo>
                <a:lnTo>
                  <a:pt x="445" y="2530"/>
                </a:lnTo>
                <a:lnTo>
                  <a:pt x="445" y="2530"/>
                </a:lnTo>
                <a:lnTo>
                  <a:pt x="630" y="2519"/>
                </a:lnTo>
                <a:lnTo>
                  <a:pt x="658" y="2506"/>
                </a:lnTo>
                <a:lnTo>
                  <a:pt x="658" y="2506"/>
                </a:lnTo>
                <a:lnTo>
                  <a:pt x="659" y="2498"/>
                </a:lnTo>
                <a:lnTo>
                  <a:pt x="659" y="2484"/>
                </a:lnTo>
                <a:lnTo>
                  <a:pt x="656" y="2466"/>
                </a:lnTo>
                <a:lnTo>
                  <a:pt x="655" y="2458"/>
                </a:lnTo>
                <a:lnTo>
                  <a:pt x="652" y="2452"/>
                </a:lnTo>
                <a:lnTo>
                  <a:pt x="652" y="2452"/>
                </a:lnTo>
                <a:lnTo>
                  <a:pt x="649" y="2449"/>
                </a:lnTo>
                <a:lnTo>
                  <a:pt x="644" y="2447"/>
                </a:lnTo>
                <a:lnTo>
                  <a:pt x="631" y="2444"/>
                </a:lnTo>
                <a:lnTo>
                  <a:pt x="615" y="2443"/>
                </a:lnTo>
                <a:lnTo>
                  <a:pt x="599" y="2443"/>
                </a:lnTo>
                <a:lnTo>
                  <a:pt x="569" y="2444"/>
                </a:lnTo>
                <a:lnTo>
                  <a:pt x="556" y="2444"/>
                </a:lnTo>
                <a:lnTo>
                  <a:pt x="556" y="2444"/>
                </a:lnTo>
                <a:lnTo>
                  <a:pt x="547" y="2421"/>
                </a:lnTo>
                <a:lnTo>
                  <a:pt x="540" y="2402"/>
                </a:lnTo>
                <a:lnTo>
                  <a:pt x="537" y="2392"/>
                </a:lnTo>
                <a:lnTo>
                  <a:pt x="537" y="2392"/>
                </a:lnTo>
                <a:lnTo>
                  <a:pt x="537" y="2388"/>
                </a:lnTo>
                <a:lnTo>
                  <a:pt x="534" y="2383"/>
                </a:lnTo>
                <a:lnTo>
                  <a:pt x="526" y="2372"/>
                </a:lnTo>
                <a:lnTo>
                  <a:pt x="516" y="2356"/>
                </a:lnTo>
                <a:lnTo>
                  <a:pt x="512" y="2306"/>
                </a:lnTo>
                <a:lnTo>
                  <a:pt x="512" y="2306"/>
                </a:lnTo>
                <a:lnTo>
                  <a:pt x="512" y="2296"/>
                </a:lnTo>
                <a:lnTo>
                  <a:pt x="513" y="2271"/>
                </a:lnTo>
                <a:lnTo>
                  <a:pt x="516" y="2243"/>
                </a:lnTo>
                <a:lnTo>
                  <a:pt x="519" y="2232"/>
                </a:lnTo>
                <a:lnTo>
                  <a:pt x="523" y="2225"/>
                </a:lnTo>
                <a:lnTo>
                  <a:pt x="523" y="2225"/>
                </a:lnTo>
                <a:lnTo>
                  <a:pt x="525" y="2220"/>
                </a:lnTo>
                <a:lnTo>
                  <a:pt x="526" y="2214"/>
                </a:lnTo>
                <a:lnTo>
                  <a:pt x="531" y="2197"/>
                </a:lnTo>
                <a:lnTo>
                  <a:pt x="537" y="2149"/>
                </a:lnTo>
                <a:lnTo>
                  <a:pt x="540" y="2102"/>
                </a:lnTo>
                <a:lnTo>
                  <a:pt x="541" y="2083"/>
                </a:lnTo>
                <a:lnTo>
                  <a:pt x="541" y="2083"/>
                </a:lnTo>
                <a:lnTo>
                  <a:pt x="550" y="1989"/>
                </a:lnTo>
                <a:lnTo>
                  <a:pt x="557" y="1922"/>
                </a:lnTo>
                <a:lnTo>
                  <a:pt x="563" y="1884"/>
                </a:lnTo>
                <a:lnTo>
                  <a:pt x="563" y="1884"/>
                </a:lnTo>
                <a:lnTo>
                  <a:pt x="567" y="1849"/>
                </a:lnTo>
                <a:lnTo>
                  <a:pt x="575" y="1786"/>
                </a:lnTo>
                <a:lnTo>
                  <a:pt x="583" y="1699"/>
                </a:lnTo>
                <a:lnTo>
                  <a:pt x="644" y="1430"/>
                </a:lnTo>
                <a:lnTo>
                  <a:pt x="690" y="1437"/>
                </a:lnTo>
                <a:lnTo>
                  <a:pt x="697" y="1565"/>
                </a:lnTo>
                <a:lnTo>
                  <a:pt x="719" y="1693"/>
                </a:lnTo>
                <a:lnTo>
                  <a:pt x="719" y="1817"/>
                </a:lnTo>
                <a:lnTo>
                  <a:pt x="719" y="1817"/>
                </a:lnTo>
                <a:lnTo>
                  <a:pt x="704" y="1938"/>
                </a:lnTo>
                <a:lnTo>
                  <a:pt x="694" y="2024"/>
                </a:lnTo>
                <a:lnTo>
                  <a:pt x="690" y="2069"/>
                </a:lnTo>
                <a:lnTo>
                  <a:pt x="690" y="2069"/>
                </a:lnTo>
                <a:lnTo>
                  <a:pt x="693" y="2079"/>
                </a:lnTo>
                <a:lnTo>
                  <a:pt x="698" y="2096"/>
                </a:lnTo>
                <a:lnTo>
                  <a:pt x="714" y="2144"/>
                </a:lnTo>
                <a:lnTo>
                  <a:pt x="741" y="2210"/>
                </a:lnTo>
                <a:lnTo>
                  <a:pt x="754" y="2360"/>
                </a:lnTo>
                <a:lnTo>
                  <a:pt x="773" y="2385"/>
                </a:lnTo>
                <a:lnTo>
                  <a:pt x="779" y="2455"/>
                </a:lnTo>
                <a:lnTo>
                  <a:pt x="779" y="2455"/>
                </a:lnTo>
                <a:lnTo>
                  <a:pt x="777" y="2487"/>
                </a:lnTo>
                <a:lnTo>
                  <a:pt x="774" y="2510"/>
                </a:lnTo>
                <a:lnTo>
                  <a:pt x="773" y="2523"/>
                </a:lnTo>
                <a:lnTo>
                  <a:pt x="773" y="2523"/>
                </a:lnTo>
                <a:lnTo>
                  <a:pt x="770" y="2529"/>
                </a:lnTo>
                <a:lnTo>
                  <a:pt x="770" y="2535"/>
                </a:lnTo>
                <a:lnTo>
                  <a:pt x="770" y="2542"/>
                </a:lnTo>
                <a:lnTo>
                  <a:pt x="773" y="2548"/>
                </a:lnTo>
                <a:lnTo>
                  <a:pt x="773" y="2548"/>
                </a:lnTo>
                <a:lnTo>
                  <a:pt x="776" y="2549"/>
                </a:lnTo>
                <a:lnTo>
                  <a:pt x="782" y="2552"/>
                </a:lnTo>
                <a:lnTo>
                  <a:pt x="801" y="2554"/>
                </a:lnTo>
                <a:lnTo>
                  <a:pt x="833" y="2555"/>
                </a:lnTo>
                <a:lnTo>
                  <a:pt x="833" y="2555"/>
                </a:lnTo>
                <a:lnTo>
                  <a:pt x="836" y="2554"/>
                </a:lnTo>
                <a:lnTo>
                  <a:pt x="840" y="2552"/>
                </a:lnTo>
                <a:lnTo>
                  <a:pt x="847" y="2546"/>
                </a:lnTo>
                <a:lnTo>
                  <a:pt x="857" y="2538"/>
                </a:lnTo>
                <a:lnTo>
                  <a:pt x="914" y="2533"/>
                </a:lnTo>
                <a:lnTo>
                  <a:pt x="957" y="2555"/>
                </a:lnTo>
                <a:lnTo>
                  <a:pt x="1035" y="2551"/>
                </a:lnTo>
                <a:lnTo>
                  <a:pt x="1035" y="2551"/>
                </a:lnTo>
                <a:lnTo>
                  <a:pt x="1038" y="2554"/>
                </a:lnTo>
                <a:lnTo>
                  <a:pt x="1047" y="2558"/>
                </a:lnTo>
                <a:lnTo>
                  <a:pt x="1054" y="2559"/>
                </a:lnTo>
                <a:lnTo>
                  <a:pt x="1064" y="2561"/>
                </a:lnTo>
                <a:lnTo>
                  <a:pt x="1075" y="2562"/>
                </a:lnTo>
                <a:lnTo>
                  <a:pt x="1089" y="2562"/>
                </a:lnTo>
                <a:lnTo>
                  <a:pt x="1089" y="2562"/>
                </a:lnTo>
                <a:lnTo>
                  <a:pt x="1104" y="2559"/>
                </a:lnTo>
                <a:lnTo>
                  <a:pt x="1121" y="2557"/>
                </a:lnTo>
                <a:lnTo>
                  <a:pt x="1153" y="2548"/>
                </a:lnTo>
                <a:lnTo>
                  <a:pt x="1178" y="2538"/>
                </a:lnTo>
                <a:lnTo>
                  <a:pt x="1186" y="2533"/>
                </a:lnTo>
                <a:lnTo>
                  <a:pt x="1188" y="2530"/>
                </a:lnTo>
                <a:lnTo>
                  <a:pt x="1188" y="2530"/>
                </a:lnTo>
                <a:lnTo>
                  <a:pt x="1187" y="2527"/>
                </a:lnTo>
                <a:lnTo>
                  <a:pt x="1181" y="2524"/>
                </a:lnTo>
                <a:lnTo>
                  <a:pt x="1167" y="2519"/>
                </a:lnTo>
                <a:lnTo>
                  <a:pt x="1146" y="2511"/>
                </a:lnTo>
                <a:lnTo>
                  <a:pt x="1146" y="2511"/>
                </a:lnTo>
                <a:lnTo>
                  <a:pt x="1118" y="2485"/>
                </a:lnTo>
                <a:lnTo>
                  <a:pt x="1097" y="2465"/>
                </a:lnTo>
                <a:lnTo>
                  <a:pt x="1082" y="2452"/>
                </a:lnTo>
                <a:lnTo>
                  <a:pt x="1082" y="2452"/>
                </a:lnTo>
                <a:lnTo>
                  <a:pt x="1081" y="2450"/>
                </a:lnTo>
                <a:lnTo>
                  <a:pt x="1079" y="2447"/>
                </a:lnTo>
                <a:lnTo>
                  <a:pt x="1076" y="2440"/>
                </a:lnTo>
                <a:lnTo>
                  <a:pt x="1076" y="2430"/>
                </a:lnTo>
                <a:lnTo>
                  <a:pt x="1076" y="2420"/>
                </a:lnTo>
                <a:lnTo>
                  <a:pt x="1078" y="2399"/>
                </a:lnTo>
                <a:lnTo>
                  <a:pt x="1078" y="2392"/>
                </a:lnTo>
                <a:lnTo>
                  <a:pt x="1110" y="2388"/>
                </a:lnTo>
                <a:lnTo>
                  <a:pt x="1110" y="2388"/>
                </a:lnTo>
                <a:lnTo>
                  <a:pt x="1127" y="2296"/>
                </a:lnTo>
                <a:lnTo>
                  <a:pt x="1139" y="2226"/>
                </a:lnTo>
                <a:lnTo>
                  <a:pt x="1146" y="2178"/>
                </a:lnTo>
                <a:lnTo>
                  <a:pt x="1146" y="2178"/>
                </a:lnTo>
                <a:lnTo>
                  <a:pt x="1149" y="2127"/>
                </a:lnTo>
                <a:lnTo>
                  <a:pt x="1151" y="2048"/>
                </a:lnTo>
                <a:lnTo>
                  <a:pt x="1153" y="1973"/>
                </a:lnTo>
                <a:lnTo>
                  <a:pt x="1155" y="1946"/>
                </a:lnTo>
                <a:lnTo>
                  <a:pt x="1156" y="1933"/>
                </a:lnTo>
                <a:lnTo>
                  <a:pt x="1156" y="1933"/>
                </a:lnTo>
                <a:lnTo>
                  <a:pt x="1169" y="1858"/>
                </a:lnTo>
                <a:lnTo>
                  <a:pt x="1193" y="1705"/>
                </a:lnTo>
                <a:lnTo>
                  <a:pt x="1228" y="1486"/>
                </a:lnTo>
                <a:lnTo>
                  <a:pt x="1228" y="1486"/>
                </a:lnTo>
                <a:lnTo>
                  <a:pt x="1235" y="1485"/>
                </a:lnTo>
                <a:lnTo>
                  <a:pt x="1244" y="1483"/>
                </a:lnTo>
                <a:lnTo>
                  <a:pt x="1253" y="1479"/>
                </a:lnTo>
                <a:lnTo>
                  <a:pt x="1261" y="1475"/>
                </a:lnTo>
                <a:lnTo>
                  <a:pt x="1270" y="1469"/>
                </a:lnTo>
                <a:lnTo>
                  <a:pt x="1273" y="1464"/>
                </a:lnTo>
                <a:lnTo>
                  <a:pt x="1276" y="1460"/>
                </a:lnTo>
                <a:lnTo>
                  <a:pt x="1277" y="1456"/>
                </a:lnTo>
                <a:lnTo>
                  <a:pt x="1277" y="1451"/>
                </a:lnTo>
                <a:lnTo>
                  <a:pt x="1277" y="1451"/>
                </a:lnTo>
                <a:lnTo>
                  <a:pt x="1274" y="1418"/>
                </a:lnTo>
                <a:lnTo>
                  <a:pt x="1269" y="1370"/>
                </a:lnTo>
                <a:lnTo>
                  <a:pt x="1261" y="1323"/>
                </a:lnTo>
                <a:lnTo>
                  <a:pt x="1257" y="1304"/>
                </a:lnTo>
                <a:lnTo>
                  <a:pt x="1253" y="1291"/>
                </a:lnTo>
                <a:lnTo>
                  <a:pt x="1253" y="1291"/>
                </a:lnTo>
                <a:lnTo>
                  <a:pt x="1247" y="1282"/>
                </a:lnTo>
                <a:lnTo>
                  <a:pt x="1241" y="1277"/>
                </a:lnTo>
                <a:lnTo>
                  <a:pt x="1234" y="1272"/>
                </a:lnTo>
                <a:lnTo>
                  <a:pt x="1225" y="1269"/>
                </a:lnTo>
                <a:lnTo>
                  <a:pt x="1212" y="1266"/>
                </a:lnTo>
                <a:lnTo>
                  <a:pt x="1206" y="1266"/>
                </a:lnTo>
                <a:lnTo>
                  <a:pt x="1206" y="1266"/>
                </a:lnTo>
                <a:lnTo>
                  <a:pt x="1171" y="1182"/>
                </a:lnTo>
                <a:lnTo>
                  <a:pt x="1146" y="1121"/>
                </a:lnTo>
                <a:lnTo>
                  <a:pt x="1137" y="1100"/>
                </a:lnTo>
                <a:lnTo>
                  <a:pt x="1134" y="1089"/>
                </a:lnTo>
                <a:lnTo>
                  <a:pt x="1134" y="1089"/>
                </a:lnTo>
                <a:lnTo>
                  <a:pt x="1136" y="1086"/>
                </a:lnTo>
                <a:lnTo>
                  <a:pt x="1139" y="1083"/>
                </a:lnTo>
                <a:lnTo>
                  <a:pt x="1146" y="1079"/>
                </a:lnTo>
                <a:lnTo>
                  <a:pt x="1151" y="1074"/>
                </a:lnTo>
                <a:lnTo>
                  <a:pt x="1155" y="1070"/>
                </a:lnTo>
                <a:lnTo>
                  <a:pt x="1158" y="1063"/>
                </a:lnTo>
                <a:lnTo>
                  <a:pt x="1159" y="1054"/>
                </a:lnTo>
                <a:lnTo>
                  <a:pt x="1159" y="1054"/>
                </a:lnTo>
                <a:lnTo>
                  <a:pt x="1161" y="1042"/>
                </a:lnTo>
                <a:lnTo>
                  <a:pt x="1159" y="1031"/>
                </a:lnTo>
                <a:lnTo>
                  <a:pt x="1156" y="1020"/>
                </a:lnTo>
                <a:lnTo>
                  <a:pt x="1155" y="1009"/>
                </a:lnTo>
                <a:lnTo>
                  <a:pt x="1149" y="993"/>
                </a:lnTo>
                <a:lnTo>
                  <a:pt x="1146" y="987"/>
                </a:lnTo>
                <a:lnTo>
                  <a:pt x="1146" y="987"/>
                </a:lnTo>
                <a:lnTo>
                  <a:pt x="1155" y="987"/>
                </a:lnTo>
                <a:lnTo>
                  <a:pt x="1165" y="987"/>
                </a:lnTo>
                <a:lnTo>
                  <a:pt x="1177" y="987"/>
                </a:lnTo>
                <a:lnTo>
                  <a:pt x="1190" y="984"/>
                </a:lnTo>
                <a:lnTo>
                  <a:pt x="1202" y="980"/>
                </a:lnTo>
                <a:lnTo>
                  <a:pt x="1206" y="977"/>
                </a:lnTo>
                <a:lnTo>
                  <a:pt x="1210" y="974"/>
                </a:lnTo>
                <a:lnTo>
                  <a:pt x="1215" y="969"/>
                </a:lnTo>
                <a:lnTo>
                  <a:pt x="1218" y="965"/>
                </a:lnTo>
                <a:lnTo>
                  <a:pt x="1218" y="965"/>
                </a:lnTo>
                <a:lnTo>
                  <a:pt x="1219" y="958"/>
                </a:lnTo>
                <a:lnTo>
                  <a:pt x="1219" y="950"/>
                </a:lnTo>
                <a:lnTo>
                  <a:pt x="1219" y="927"/>
                </a:lnTo>
                <a:lnTo>
                  <a:pt x="1218" y="901"/>
                </a:lnTo>
                <a:lnTo>
                  <a:pt x="1213" y="873"/>
                </a:lnTo>
                <a:lnTo>
                  <a:pt x="1206" y="824"/>
                </a:lnTo>
                <a:lnTo>
                  <a:pt x="1203" y="798"/>
                </a:lnTo>
                <a:lnTo>
                  <a:pt x="1203" y="798"/>
                </a:lnTo>
                <a:lnTo>
                  <a:pt x="1193" y="764"/>
                </a:lnTo>
                <a:lnTo>
                  <a:pt x="1172" y="693"/>
                </a:lnTo>
                <a:lnTo>
                  <a:pt x="1152" y="623"/>
                </a:lnTo>
                <a:lnTo>
                  <a:pt x="1142" y="589"/>
                </a:lnTo>
                <a:lnTo>
                  <a:pt x="1142" y="589"/>
                </a:lnTo>
                <a:lnTo>
                  <a:pt x="1140" y="585"/>
                </a:lnTo>
                <a:lnTo>
                  <a:pt x="1137" y="579"/>
                </a:lnTo>
                <a:lnTo>
                  <a:pt x="1126" y="563"/>
                </a:lnTo>
                <a:lnTo>
                  <a:pt x="1116" y="547"/>
                </a:lnTo>
                <a:lnTo>
                  <a:pt x="1111" y="540"/>
                </a:lnTo>
                <a:lnTo>
                  <a:pt x="1110" y="535"/>
                </a:lnTo>
                <a:lnTo>
                  <a:pt x="1110" y="535"/>
                </a:lnTo>
                <a:lnTo>
                  <a:pt x="1108" y="530"/>
                </a:lnTo>
                <a:lnTo>
                  <a:pt x="1105" y="521"/>
                </a:lnTo>
                <a:lnTo>
                  <a:pt x="1095" y="499"/>
                </a:lnTo>
                <a:lnTo>
                  <a:pt x="1070" y="457"/>
                </a:lnTo>
                <a:lnTo>
                  <a:pt x="1070" y="457"/>
                </a:lnTo>
                <a:lnTo>
                  <a:pt x="1067" y="451"/>
                </a:lnTo>
                <a:lnTo>
                  <a:pt x="1066" y="447"/>
                </a:lnTo>
                <a:lnTo>
                  <a:pt x="1066" y="442"/>
                </a:lnTo>
                <a:lnTo>
                  <a:pt x="1067" y="441"/>
                </a:lnTo>
                <a:lnTo>
                  <a:pt x="1069" y="436"/>
                </a:lnTo>
                <a:lnTo>
                  <a:pt x="1070" y="436"/>
                </a:lnTo>
                <a:lnTo>
                  <a:pt x="1070" y="436"/>
                </a:lnTo>
                <a:lnTo>
                  <a:pt x="1066" y="396"/>
                </a:lnTo>
                <a:lnTo>
                  <a:pt x="1062" y="361"/>
                </a:lnTo>
                <a:lnTo>
                  <a:pt x="1060" y="333"/>
                </a:lnTo>
                <a:lnTo>
                  <a:pt x="1060" y="333"/>
                </a:lnTo>
                <a:lnTo>
                  <a:pt x="1059" y="307"/>
                </a:lnTo>
                <a:lnTo>
                  <a:pt x="1056" y="276"/>
                </a:lnTo>
                <a:lnTo>
                  <a:pt x="1050" y="224"/>
                </a:lnTo>
                <a:lnTo>
                  <a:pt x="1050" y="224"/>
                </a:lnTo>
                <a:lnTo>
                  <a:pt x="1048" y="218"/>
                </a:lnTo>
                <a:lnTo>
                  <a:pt x="1046" y="212"/>
                </a:lnTo>
                <a:lnTo>
                  <a:pt x="1037" y="199"/>
                </a:lnTo>
                <a:lnTo>
                  <a:pt x="1025" y="183"/>
                </a:lnTo>
                <a:lnTo>
                  <a:pt x="1009" y="167"/>
                </a:lnTo>
                <a:lnTo>
                  <a:pt x="992" y="150"/>
                </a:lnTo>
                <a:lnTo>
                  <a:pt x="974" y="135"/>
                </a:lnTo>
                <a:lnTo>
                  <a:pt x="957" y="121"/>
                </a:lnTo>
                <a:lnTo>
                  <a:pt x="939" y="110"/>
                </a:lnTo>
                <a:lnTo>
                  <a:pt x="939" y="110"/>
                </a:lnTo>
                <a:lnTo>
                  <a:pt x="922" y="102"/>
                </a:lnTo>
                <a:lnTo>
                  <a:pt x="903" y="94"/>
                </a:lnTo>
                <a:lnTo>
                  <a:pt x="884" y="88"/>
                </a:lnTo>
                <a:lnTo>
                  <a:pt x="863" y="86"/>
                </a:lnTo>
                <a:lnTo>
                  <a:pt x="843" y="86"/>
                </a:lnTo>
                <a:lnTo>
                  <a:pt x="825" y="87"/>
                </a:lnTo>
                <a:lnTo>
                  <a:pt x="817" y="88"/>
                </a:lnTo>
                <a:lnTo>
                  <a:pt x="809" y="91"/>
                </a:lnTo>
                <a:lnTo>
                  <a:pt x="803" y="94"/>
                </a:lnTo>
                <a:lnTo>
                  <a:pt x="798" y="99"/>
                </a:lnTo>
                <a:lnTo>
                  <a:pt x="798" y="99"/>
                </a:lnTo>
                <a:lnTo>
                  <a:pt x="784" y="112"/>
                </a:lnTo>
                <a:lnTo>
                  <a:pt x="768" y="132"/>
                </a:lnTo>
                <a:lnTo>
                  <a:pt x="752" y="157"/>
                </a:lnTo>
                <a:lnTo>
                  <a:pt x="735" y="183"/>
                </a:lnTo>
                <a:lnTo>
                  <a:pt x="720" y="211"/>
                </a:lnTo>
                <a:lnTo>
                  <a:pt x="707" y="234"/>
                </a:lnTo>
                <a:lnTo>
                  <a:pt x="700" y="253"/>
                </a:lnTo>
                <a:lnTo>
                  <a:pt x="697" y="260"/>
                </a:lnTo>
                <a:lnTo>
                  <a:pt x="697" y="266"/>
                </a:lnTo>
                <a:lnTo>
                  <a:pt x="697" y="266"/>
                </a:lnTo>
                <a:lnTo>
                  <a:pt x="700" y="278"/>
                </a:lnTo>
                <a:lnTo>
                  <a:pt x="704" y="286"/>
                </a:lnTo>
                <a:lnTo>
                  <a:pt x="714" y="308"/>
                </a:lnTo>
                <a:lnTo>
                  <a:pt x="714" y="308"/>
                </a:lnTo>
                <a:lnTo>
                  <a:pt x="717" y="317"/>
                </a:lnTo>
                <a:lnTo>
                  <a:pt x="719" y="329"/>
                </a:lnTo>
                <a:lnTo>
                  <a:pt x="719" y="340"/>
                </a:lnTo>
                <a:lnTo>
                  <a:pt x="716" y="355"/>
                </a:lnTo>
                <a:lnTo>
                  <a:pt x="709" y="383"/>
                </a:lnTo>
                <a:lnTo>
                  <a:pt x="701" y="412"/>
                </a:lnTo>
                <a:lnTo>
                  <a:pt x="701" y="412"/>
                </a:lnTo>
                <a:lnTo>
                  <a:pt x="694" y="435"/>
                </a:lnTo>
                <a:lnTo>
                  <a:pt x="688" y="452"/>
                </a:lnTo>
                <a:lnTo>
                  <a:pt x="685" y="469"/>
                </a:lnTo>
                <a:lnTo>
                  <a:pt x="685" y="477"/>
                </a:lnTo>
                <a:lnTo>
                  <a:pt x="687" y="486"/>
                </a:lnTo>
                <a:lnTo>
                  <a:pt x="687" y="486"/>
                </a:lnTo>
                <a:lnTo>
                  <a:pt x="687" y="496"/>
                </a:lnTo>
                <a:lnTo>
                  <a:pt x="684" y="506"/>
                </a:lnTo>
                <a:lnTo>
                  <a:pt x="678" y="515"/>
                </a:lnTo>
                <a:lnTo>
                  <a:pt x="672" y="525"/>
                </a:lnTo>
                <a:lnTo>
                  <a:pt x="661" y="540"/>
                </a:lnTo>
                <a:lnTo>
                  <a:pt x="655" y="546"/>
                </a:lnTo>
                <a:lnTo>
                  <a:pt x="655" y="667"/>
                </a:lnTo>
                <a:lnTo>
                  <a:pt x="583" y="546"/>
                </a:lnTo>
                <a:lnTo>
                  <a:pt x="541" y="451"/>
                </a:lnTo>
                <a:lnTo>
                  <a:pt x="423" y="383"/>
                </a:lnTo>
                <a:lnTo>
                  <a:pt x="442" y="348"/>
                </a:lnTo>
                <a:lnTo>
                  <a:pt x="487" y="262"/>
                </a:lnTo>
                <a:lnTo>
                  <a:pt x="477" y="227"/>
                </a:lnTo>
                <a:lnTo>
                  <a:pt x="502" y="145"/>
                </a:lnTo>
                <a:lnTo>
                  <a:pt x="499" y="99"/>
                </a:lnTo>
                <a:lnTo>
                  <a:pt x="499" y="99"/>
                </a:lnTo>
                <a:lnTo>
                  <a:pt x="468" y="59"/>
                </a:lnTo>
                <a:lnTo>
                  <a:pt x="446" y="33"/>
                </a:lnTo>
                <a:lnTo>
                  <a:pt x="436" y="24"/>
                </a:lnTo>
                <a:lnTo>
                  <a:pt x="433" y="21"/>
                </a:lnTo>
                <a:lnTo>
                  <a:pt x="430" y="21"/>
                </a:lnTo>
                <a:lnTo>
                  <a:pt x="430" y="21"/>
                </a:lnTo>
                <a:lnTo>
                  <a:pt x="410" y="17"/>
                </a:lnTo>
                <a:lnTo>
                  <a:pt x="375" y="10"/>
                </a:lnTo>
                <a:lnTo>
                  <a:pt x="327" y="0"/>
                </a:lnTo>
                <a:lnTo>
                  <a:pt x="327" y="0"/>
                </a:lnTo>
                <a:lnTo>
                  <a:pt x="312" y="3"/>
                </a:lnTo>
                <a:lnTo>
                  <a:pt x="300" y="5"/>
                </a:lnTo>
                <a:lnTo>
                  <a:pt x="296" y="8"/>
                </a:lnTo>
                <a:lnTo>
                  <a:pt x="292" y="10"/>
                </a:lnTo>
                <a:lnTo>
                  <a:pt x="292" y="10"/>
                </a:lnTo>
                <a:lnTo>
                  <a:pt x="280" y="17"/>
                </a:lnTo>
                <a:lnTo>
                  <a:pt x="261" y="27"/>
                </a:lnTo>
                <a:lnTo>
                  <a:pt x="239" y="33"/>
                </a:lnTo>
                <a:lnTo>
                  <a:pt x="230" y="36"/>
                </a:lnTo>
                <a:lnTo>
                  <a:pt x="225" y="35"/>
                </a:lnTo>
                <a:lnTo>
                  <a:pt x="225" y="35"/>
                </a:lnTo>
                <a:lnTo>
                  <a:pt x="222" y="35"/>
                </a:lnTo>
                <a:lnTo>
                  <a:pt x="219" y="36"/>
                </a:lnTo>
                <a:lnTo>
                  <a:pt x="211" y="43"/>
                </a:lnTo>
                <a:lnTo>
                  <a:pt x="206" y="52"/>
                </a:lnTo>
                <a:lnTo>
                  <a:pt x="200" y="64"/>
                </a:lnTo>
                <a:lnTo>
                  <a:pt x="190" y="86"/>
                </a:lnTo>
                <a:lnTo>
                  <a:pt x="185" y="96"/>
                </a:lnTo>
                <a:lnTo>
                  <a:pt x="175" y="187"/>
                </a:lnTo>
                <a:lnTo>
                  <a:pt x="203" y="298"/>
                </a:lnTo>
                <a:close/>
                <a:moveTo>
                  <a:pt x="951" y="1745"/>
                </a:moveTo>
                <a:lnTo>
                  <a:pt x="951" y="1745"/>
                </a:lnTo>
                <a:lnTo>
                  <a:pt x="958" y="1821"/>
                </a:lnTo>
                <a:lnTo>
                  <a:pt x="964" y="1877"/>
                </a:lnTo>
                <a:lnTo>
                  <a:pt x="968" y="1909"/>
                </a:lnTo>
                <a:lnTo>
                  <a:pt x="968" y="1909"/>
                </a:lnTo>
                <a:lnTo>
                  <a:pt x="968" y="1920"/>
                </a:lnTo>
                <a:lnTo>
                  <a:pt x="968" y="1939"/>
                </a:lnTo>
                <a:lnTo>
                  <a:pt x="967" y="1992"/>
                </a:lnTo>
                <a:lnTo>
                  <a:pt x="964" y="2076"/>
                </a:lnTo>
                <a:lnTo>
                  <a:pt x="964" y="2076"/>
                </a:lnTo>
                <a:lnTo>
                  <a:pt x="965" y="2120"/>
                </a:lnTo>
                <a:lnTo>
                  <a:pt x="965" y="2146"/>
                </a:lnTo>
                <a:lnTo>
                  <a:pt x="968" y="2165"/>
                </a:lnTo>
                <a:lnTo>
                  <a:pt x="968" y="2165"/>
                </a:lnTo>
                <a:lnTo>
                  <a:pt x="978" y="2227"/>
                </a:lnTo>
                <a:lnTo>
                  <a:pt x="986" y="2278"/>
                </a:lnTo>
                <a:lnTo>
                  <a:pt x="968" y="2380"/>
                </a:lnTo>
                <a:lnTo>
                  <a:pt x="981" y="2388"/>
                </a:lnTo>
                <a:lnTo>
                  <a:pt x="946" y="2481"/>
                </a:lnTo>
                <a:lnTo>
                  <a:pt x="900" y="2437"/>
                </a:lnTo>
                <a:lnTo>
                  <a:pt x="892" y="2360"/>
                </a:lnTo>
                <a:lnTo>
                  <a:pt x="897" y="2175"/>
                </a:lnTo>
                <a:lnTo>
                  <a:pt x="887" y="2037"/>
                </a:lnTo>
                <a:lnTo>
                  <a:pt x="951" y="174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47"/>
          <p:cNvSpPr>
            <a:spLocks noEditPoints="1"/>
          </p:cNvSpPr>
          <p:nvPr/>
        </p:nvSpPr>
        <p:spPr bwMode="auto">
          <a:xfrm>
            <a:off x="8213213" y="773703"/>
            <a:ext cx="970639" cy="1677989"/>
          </a:xfrm>
          <a:custGeom>
            <a:avLst/>
            <a:gdLst>
              <a:gd name="T0" fmla="*/ 195 w 1481"/>
              <a:gd name="T1" fmla="*/ 2469 h 2562"/>
              <a:gd name="T2" fmla="*/ 294 w 1481"/>
              <a:gd name="T3" fmla="*/ 2350 h 2562"/>
              <a:gd name="T4" fmla="*/ 484 w 1481"/>
              <a:gd name="T5" fmla="*/ 2019 h 2562"/>
              <a:gd name="T6" fmla="*/ 517 w 1481"/>
              <a:gd name="T7" fmla="*/ 1794 h 2562"/>
              <a:gd name="T8" fmla="*/ 569 w 1481"/>
              <a:gd name="T9" fmla="*/ 2082 h 2562"/>
              <a:gd name="T10" fmla="*/ 579 w 1481"/>
              <a:gd name="T11" fmla="*/ 2246 h 2562"/>
              <a:gd name="T12" fmla="*/ 523 w 1481"/>
              <a:gd name="T13" fmla="*/ 2425 h 2562"/>
              <a:gd name="T14" fmla="*/ 480 w 1481"/>
              <a:gd name="T15" fmla="*/ 2526 h 2562"/>
              <a:gd name="T16" fmla="*/ 548 w 1481"/>
              <a:gd name="T17" fmla="*/ 2559 h 2562"/>
              <a:gd name="T18" fmla="*/ 898 w 1481"/>
              <a:gd name="T19" fmla="*/ 2562 h 2562"/>
              <a:gd name="T20" fmla="*/ 949 w 1481"/>
              <a:gd name="T21" fmla="*/ 2520 h 2562"/>
              <a:gd name="T22" fmla="*/ 1108 w 1481"/>
              <a:gd name="T23" fmla="*/ 2538 h 2562"/>
              <a:gd name="T24" fmla="*/ 1131 w 1481"/>
              <a:gd name="T25" fmla="*/ 2398 h 2562"/>
              <a:gd name="T26" fmla="*/ 1187 w 1481"/>
              <a:gd name="T27" fmla="*/ 2194 h 2562"/>
              <a:gd name="T28" fmla="*/ 1222 w 1481"/>
              <a:gd name="T29" fmla="*/ 1884 h 2562"/>
              <a:gd name="T30" fmla="*/ 1220 w 1481"/>
              <a:gd name="T31" fmla="*/ 1772 h 2562"/>
              <a:gd name="T32" fmla="*/ 1303 w 1481"/>
              <a:gd name="T33" fmla="*/ 1435 h 2562"/>
              <a:gd name="T34" fmla="*/ 1347 w 1481"/>
              <a:gd name="T35" fmla="*/ 1130 h 2562"/>
              <a:gd name="T36" fmla="*/ 1344 w 1481"/>
              <a:gd name="T37" fmla="*/ 962 h 2562"/>
              <a:gd name="T38" fmla="*/ 1457 w 1481"/>
              <a:gd name="T39" fmla="*/ 975 h 2562"/>
              <a:gd name="T40" fmla="*/ 1468 w 1481"/>
              <a:gd name="T41" fmla="*/ 783 h 2562"/>
              <a:gd name="T42" fmla="*/ 1442 w 1481"/>
              <a:gd name="T43" fmla="*/ 552 h 2562"/>
              <a:gd name="T44" fmla="*/ 1286 w 1481"/>
              <a:gd name="T45" fmla="*/ 364 h 2562"/>
              <a:gd name="T46" fmla="*/ 1196 w 1481"/>
              <a:gd name="T47" fmla="*/ 257 h 2562"/>
              <a:gd name="T48" fmla="*/ 1155 w 1481"/>
              <a:gd name="T49" fmla="*/ 36 h 2562"/>
              <a:gd name="T50" fmla="*/ 984 w 1481"/>
              <a:gd name="T51" fmla="*/ 0 h 2562"/>
              <a:gd name="T52" fmla="*/ 865 w 1481"/>
              <a:gd name="T53" fmla="*/ 106 h 2562"/>
              <a:gd name="T54" fmla="*/ 840 w 1481"/>
              <a:gd name="T55" fmla="*/ 222 h 2562"/>
              <a:gd name="T56" fmla="*/ 881 w 1481"/>
              <a:gd name="T57" fmla="*/ 295 h 2562"/>
              <a:gd name="T58" fmla="*/ 924 w 1481"/>
              <a:gd name="T59" fmla="*/ 326 h 2562"/>
              <a:gd name="T60" fmla="*/ 981 w 1481"/>
              <a:gd name="T61" fmla="*/ 381 h 2562"/>
              <a:gd name="T62" fmla="*/ 857 w 1481"/>
              <a:gd name="T63" fmla="*/ 434 h 2562"/>
              <a:gd name="T64" fmla="*/ 723 w 1481"/>
              <a:gd name="T65" fmla="*/ 557 h 2562"/>
              <a:gd name="T66" fmla="*/ 764 w 1481"/>
              <a:gd name="T67" fmla="*/ 434 h 2562"/>
              <a:gd name="T68" fmla="*/ 818 w 1481"/>
              <a:gd name="T69" fmla="*/ 391 h 2562"/>
              <a:gd name="T70" fmla="*/ 789 w 1481"/>
              <a:gd name="T71" fmla="*/ 406 h 2562"/>
              <a:gd name="T72" fmla="*/ 754 w 1481"/>
              <a:gd name="T73" fmla="*/ 292 h 2562"/>
              <a:gd name="T74" fmla="*/ 691 w 1481"/>
              <a:gd name="T75" fmla="*/ 183 h 2562"/>
              <a:gd name="T76" fmla="*/ 604 w 1481"/>
              <a:gd name="T77" fmla="*/ 176 h 2562"/>
              <a:gd name="T78" fmla="*/ 485 w 1481"/>
              <a:gd name="T79" fmla="*/ 250 h 2562"/>
              <a:gd name="T80" fmla="*/ 421 w 1481"/>
              <a:gd name="T81" fmla="*/ 439 h 2562"/>
              <a:gd name="T82" fmla="*/ 329 w 1481"/>
              <a:gd name="T83" fmla="*/ 1147 h 2562"/>
              <a:gd name="T84" fmla="*/ 205 w 1481"/>
              <a:gd name="T85" fmla="*/ 1526 h 2562"/>
              <a:gd name="T86" fmla="*/ 150 w 1481"/>
              <a:gd name="T87" fmla="*/ 2075 h 2562"/>
              <a:gd name="T88" fmla="*/ 4 w 1481"/>
              <a:gd name="T89" fmla="*/ 2497 h 2562"/>
              <a:gd name="T90" fmla="*/ 7 w 1481"/>
              <a:gd name="T91" fmla="*/ 2529 h 2562"/>
              <a:gd name="T92" fmla="*/ 198 w 1481"/>
              <a:gd name="T93" fmla="*/ 2514 h 2562"/>
              <a:gd name="T94" fmla="*/ 1021 w 1481"/>
              <a:gd name="T95" fmla="*/ 1712 h 2562"/>
              <a:gd name="T96" fmla="*/ 1002 w 1481"/>
              <a:gd name="T97" fmla="*/ 1865 h 2562"/>
              <a:gd name="T98" fmla="*/ 1029 w 1481"/>
              <a:gd name="T99" fmla="*/ 2102 h 2562"/>
              <a:gd name="T100" fmla="*/ 1007 w 1481"/>
              <a:gd name="T101" fmla="*/ 2287 h 2562"/>
              <a:gd name="T102" fmla="*/ 948 w 1481"/>
              <a:gd name="T103" fmla="*/ 2345 h 2562"/>
              <a:gd name="T104" fmla="*/ 946 w 1481"/>
              <a:gd name="T105" fmla="*/ 2463 h 2562"/>
              <a:gd name="T106" fmla="*/ 929 w 1481"/>
              <a:gd name="T107" fmla="*/ 2466 h 2562"/>
              <a:gd name="T108" fmla="*/ 917 w 1481"/>
              <a:gd name="T109" fmla="*/ 2120 h 2562"/>
              <a:gd name="T110" fmla="*/ 916 w 1481"/>
              <a:gd name="T111" fmla="*/ 1879 h 2562"/>
              <a:gd name="T112" fmla="*/ 959 w 1481"/>
              <a:gd name="T113" fmla="*/ 1766 h 2562"/>
              <a:gd name="T114" fmla="*/ 746 w 1481"/>
              <a:gd name="T115" fmla="*/ 2359 h 2562"/>
              <a:gd name="T116" fmla="*/ 723 w 1481"/>
              <a:gd name="T117" fmla="*/ 2431 h 2562"/>
              <a:gd name="T118" fmla="*/ 672 w 1481"/>
              <a:gd name="T119" fmla="*/ 2458 h 2562"/>
              <a:gd name="T120" fmla="*/ 643 w 1481"/>
              <a:gd name="T121" fmla="*/ 2404 h 2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81" h="2562">
                <a:moveTo>
                  <a:pt x="202" y="2504"/>
                </a:moveTo>
                <a:lnTo>
                  <a:pt x="195" y="2484"/>
                </a:lnTo>
                <a:lnTo>
                  <a:pt x="195" y="2484"/>
                </a:lnTo>
                <a:lnTo>
                  <a:pt x="195" y="2484"/>
                </a:lnTo>
                <a:lnTo>
                  <a:pt x="195" y="2484"/>
                </a:lnTo>
                <a:lnTo>
                  <a:pt x="195" y="2484"/>
                </a:lnTo>
                <a:lnTo>
                  <a:pt x="195" y="2484"/>
                </a:lnTo>
                <a:lnTo>
                  <a:pt x="197" y="2482"/>
                </a:lnTo>
                <a:lnTo>
                  <a:pt x="195" y="2469"/>
                </a:lnTo>
                <a:lnTo>
                  <a:pt x="195" y="2469"/>
                </a:lnTo>
                <a:lnTo>
                  <a:pt x="192" y="2453"/>
                </a:lnTo>
                <a:lnTo>
                  <a:pt x="188" y="2437"/>
                </a:lnTo>
                <a:lnTo>
                  <a:pt x="182" y="2421"/>
                </a:lnTo>
                <a:lnTo>
                  <a:pt x="213" y="2345"/>
                </a:lnTo>
                <a:lnTo>
                  <a:pt x="213" y="2345"/>
                </a:lnTo>
                <a:lnTo>
                  <a:pt x="224" y="2348"/>
                </a:lnTo>
                <a:lnTo>
                  <a:pt x="237" y="2350"/>
                </a:lnTo>
                <a:lnTo>
                  <a:pt x="254" y="2351"/>
                </a:lnTo>
                <a:lnTo>
                  <a:pt x="274" y="2351"/>
                </a:lnTo>
                <a:lnTo>
                  <a:pt x="294" y="2350"/>
                </a:lnTo>
                <a:lnTo>
                  <a:pt x="315" y="2347"/>
                </a:lnTo>
                <a:lnTo>
                  <a:pt x="326" y="2342"/>
                </a:lnTo>
                <a:lnTo>
                  <a:pt x="335" y="2340"/>
                </a:lnTo>
                <a:lnTo>
                  <a:pt x="335" y="2340"/>
                </a:lnTo>
                <a:lnTo>
                  <a:pt x="380" y="2321"/>
                </a:lnTo>
                <a:lnTo>
                  <a:pt x="424" y="2305"/>
                </a:lnTo>
                <a:lnTo>
                  <a:pt x="474" y="2287"/>
                </a:lnTo>
                <a:lnTo>
                  <a:pt x="474" y="2287"/>
                </a:lnTo>
                <a:lnTo>
                  <a:pt x="478" y="2163"/>
                </a:lnTo>
                <a:lnTo>
                  <a:pt x="484" y="2019"/>
                </a:lnTo>
                <a:lnTo>
                  <a:pt x="484" y="2019"/>
                </a:lnTo>
                <a:lnTo>
                  <a:pt x="488" y="1968"/>
                </a:lnTo>
                <a:lnTo>
                  <a:pt x="499" y="1881"/>
                </a:lnTo>
                <a:lnTo>
                  <a:pt x="504" y="1840"/>
                </a:lnTo>
                <a:lnTo>
                  <a:pt x="510" y="1808"/>
                </a:lnTo>
                <a:lnTo>
                  <a:pt x="515" y="1789"/>
                </a:lnTo>
                <a:lnTo>
                  <a:pt x="516" y="1789"/>
                </a:lnTo>
                <a:lnTo>
                  <a:pt x="516" y="1789"/>
                </a:lnTo>
                <a:lnTo>
                  <a:pt x="517" y="1794"/>
                </a:lnTo>
                <a:lnTo>
                  <a:pt x="517" y="1794"/>
                </a:lnTo>
                <a:lnTo>
                  <a:pt x="520" y="1811"/>
                </a:lnTo>
                <a:lnTo>
                  <a:pt x="525" y="1833"/>
                </a:lnTo>
                <a:lnTo>
                  <a:pt x="536" y="1885"/>
                </a:lnTo>
                <a:lnTo>
                  <a:pt x="550" y="1939"/>
                </a:lnTo>
                <a:lnTo>
                  <a:pt x="558" y="1981"/>
                </a:lnTo>
                <a:lnTo>
                  <a:pt x="558" y="1981"/>
                </a:lnTo>
                <a:lnTo>
                  <a:pt x="564" y="2012"/>
                </a:lnTo>
                <a:lnTo>
                  <a:pt x="567" y="2034"/>
                </a:lnTo>
                <a:lnTo>
                  <a:pt x="569" y="2056"/>
                </a:lnTo>
                <a:lnTo>
                  <a:pt x="569" y="2082"/>
                </a:lnTo>
                <a:lnTo>
                  <a:pt x="569" y="2082"/>
                </a:lnTo>
                <a:lnTo>
                  <a:pt x="570" y="2105"/>
                </a:lnTo>
                <a:lnTo>
                  <a:pt x="571" y="2118"/>
                </a:lnTo>
                <a:lnTo>
                  <a:pt x="574" y="2133"/>
                </a:lnTo>
                <a:lnTo>
                  <a:pt x="576" y="2153"/>
                </a:lnTo>
                <a:lnTo>
                  <a:pt x="576" y="2153"/>
                </a:lnTo>
                <a:lnTo>
                  <a:pt x="579" y="2211"/>
                </a:lnTo>
                <a:lnTo>
                  <a:pt x="580" y="2233"/>
                </a:lnTo>
                <a:lnTo>
                  <a:pt x="579" y="2246"/>
                </a:lnTo>
                <a:lnTo>
                  <a:pt x="579" y="2246"/>
                </a:lnTo>
                <a:lnTo>
                  <a:pt x="573" y="2303"/>
                </a:lnTo>
                <a:lnTo>
                  <a:pt x="569" y="2353"/>
                </a:lnTo>
                <a:lnTo>
                  <a:pt x="558" y="2398"/>
                </a:lnTo>
                <a:lnTo>
                  <a:pt x="558" y="2398"/>
                </a:lnTo>
                <a:lnTo>
                  <a:pt x="551" y="2407"/>
                </a:lnTo>
                <a:lnTo>
                  <a:pt x="545" y="2414"/>
                </a:lnTo>
                <a:lnTo>
                  <a:pt x="542" y="2418"/>
                </a:lnTo>
                <a:lnTo>
                  <a:pt x="542" y="2418"/>
                </a:lnTo>
                <a:lnTo>
                  <a:pt x="531" y="2421"/>
                </a:lnTo>
                <a:lnTo>
                  <a:pt x="523" y="2425"/>
                </a:lnTo>
                <a:lnTo>
                  <a:pt x="520" y="2428"/>
                </a:lnTo>
                <a:lnTo>
                  <a:pt x="517" y="2431"/>
                </a:lnTo>
                <a:lnTo>
                  <a:pt x="517" y="2431"/>
                </a:lnTo>
                <a:lnTo>
                  <a:pt x="506" y="2463"/>
                </a:lnTo>
                <a:lnTo>
                  <a:pt x="500" y="2481"/>
                </a:lnTo>
                <a:lnTo>
                  <a:pt x="494" y="2494"/>
                </a:lnTo>
                <a:lnTo>
                  <a:pt x="494" y="2494"/>
                </a:lnTo>
                <a:lnTo>
                  <a:pt x="488" y="2503"/>
                </a:lnTo>
                <a:lnTo>
                  <a:pt x="482" y="2514"/>
                </a:lnTo>
                <a:lnTo>
                  <a:pt x="480" y="2526"/>
                </a:lnTo>
                <a:lnTo>
                  <a:pt x="478" y="2530"/>
                </a:lnTo>
                <a:lnTo>
                  <a:pt x="480" y="2535"/>
                </a:lnTo>
                <a:lnTo>
                  <a:pt x="480" y="2535"/>
                </a:lnTo>
                <a:lnTo>
                  <a:pt x="484" y="2539"/>
                </a:lnTo>
                <a:lnTo>
                  <a:pt x="491" y="2543"/>
                </a:lnTo>
                <a:lnTo>
                  <a:pt x="513" y="2551"/>
                </a:lnTo>
                <a:lnTo>
                  <a:pt x="535" y="2558"/>
                </a:lnTo>
                <a:lnTo>
                  <a:pt x="544" y="2559"/>
                </a:lnTo>
                <a:lnTo>
                  <a:pt x="548" y="2559"/>
                </a:lnTo>
                <a:lnTo>
                  <a:pt x="548" y="2559"/>
                </a:lnTo>
                <a:lnTo>
                  <a:pt x="564" y="2559"/>
                </a:lnTo>
                <a:lnTo>
                  <a:pt x="590" y="2561"/>
                </a:lnTo>
                <a:lnTo>
                  <a:pt x="606" y="2561"/>
                </a:lnTo>
                <a:lnTo>
                  <a:pt x="620" y="2561"/>
                </a:lnTo>
                <a:lnTo>
                  <a:pt x="633" y="2559"/>
                </a:lnTo>
                <a:lnTo>
                  <a:pt x="641" y="2555"/>
                </a:lnTo>
                <a:lnTo>
                  <a:pt x="641" y="2555"/>
                </a:lnTo>
                <a:lnTo>
                  <a:pt x="663" y="2542"/>
                </a:lnTo>
                <a:lnTo>
                  <a:pt x="672" y="2538"/>
                </a:lnTo>
                <a:lnTo>
                  <a:pt x="898" y="2562"/>
                </a:lnTo>
                <a:lnTo>
                  <a:pt x="898" y="2562"/>
                </a:lnTo>
                <a:lnTo>
                  <a:pt x="904" y="2561"/>
                </a:lnTo>
                <a:lnTo>
                  <a:pt x="910" y="2558"/>
                </a:lnTo>
                <a:lnTo>
                  <a:pt x="916" y="2552"/>
                </a:lnTo>
                <a:lnTo>
                  <a:pt x="916" y="2552"/>
                </a:lnTo>
                <a:lnTo>
                  <a:pt x="921" y="2542"/>
                </a:lnTo>
                <a:lnTo>
                  <a:pt x="927" y="2529"/>
                </a:lnTo>
                <a:lnTo>
                  <a:pt x="933" y="2514"/>
                </a:lnTo>
                <a:lnTo>
                  <a:pt x="933" y="2514"/>
                </a:lnTo>
                <a:lnTo>
                  <a:pt x="949" y="2520"/>
                </a:lnTo>
                <a:lnTo>
                  <a:pt x="986" y="2532"/>
                </a:lnTo>
                <a:lnTo>
                  <a:pt x="1029" y="2543"/>
                </a:lnTo>
                <a:lnTo>
                  <a:pt x="1048" y="2548"/>
                </a:lnTo>
                <a:lnTo>
                  <a:pt x="1063" y="2549"/>
                </a:lnTo>
                <a:lnTo>
                  <a:pt x="1063" y="2549"/>
                </a:lnTo>
                <a:lnTo>
                  <a:pt x="1075" y="2548"/>
                </a:lnTo>
                <a:lnTo>
                  <a:pt x="1085" y="2546"/>
                </a:lnTo>
                <a:lnTo>
                  <a:pt x="1092" y="2545"/>
                </a:lnTo>
                <a:lnTo>
                  <a:pt x="1099" y="2542"/>
                </a:lnTo>
                <a:lnTo>
                  <a:pt x="1108" y="2538"/>
                </a:lnTo>
                <a:lnTo>
                  <a:pt x="1111" y="2535"/>
                </a:lnTo>
                <a:lnTo>
                  <a:pt x="1114" y="2425"/>
                </a:lnTo>
                <a:lnTo>
                  <a:pt x="1114" y="2425"/>
                </a:lnTo>
                <a:lnTo>
                  <a:pt x="1117" y="2425"/>
                </a:lnTo>
                <a:lnTo>
                  <a:pt x="1120" y="2425"/>
                </a:lnTo>
                <a:lnTo>
                  <a:pt x="1124" y="2424"/>
                </a:lnTo>
                <a:lnTo>
                  <a:pt x="1127" y="2421"/>
                </a:lnTo>
                <a:lnTo>
                  <a:pt x="1130" y="2417"/>
                </a:lnTo>
                <a:lnTo>
                  <a:pt x="1131" y="2408"/>
                </a:lnTo>
                <a:lnTo>
                  <a:pt x="1131" y="2398"/>
                </a:lnTo>
                <a:lnTo>
                  <a:pt x="1131" y="2398"/>
                </a:lnTo>
                <a:lnTo>
                  <a:pt x="1128" y="2361"/>
                </a:lnTo>
                <a:lnTo>
                  <a:pt x="1127" y="2353"/>
                </a:lnTo>
                <a:lnTo>
                  <a:pt x="1128" y="2345"/>
                </a:lnTo>
                <a:lnTo>
                  <a:pt x="1128" y="2345"/>
                </a:lnTo>
                <a:lnTo>
                  <a:pt x="1139" y="2324"/>
                </a:lnTo>
                <a:lnTo>
                  <a:pt x="1159" y="2277"/>
                </a:lnTo>
                <a:lnTo>
                  <a:pt x="1171" y="2249"/>
                </a:lnTo>
                <a:lnTo>
                  <a:pt x="1181" y="2222"/>
                </a:lnTo>
                <a:lnTo>
                  <a:pt x="1187" y="2194"/>
                </a:lnTo>
                <a:lnTo>
                  <a:pt x="1190" y="2182"/>
                </a:lnTo>
                <a:lnTo>
                  <a:pt x="1190" y="2171"/>
                </a:lnTo>
                <a:lnTo>
                  <a:pt x="1190" y="2171"/>
                </a:lnTo>
                <a:lnTo>
                  <a:pt x="1191" y="2143"/>
                </a:lnTo>
                <a:lnTo>
                  <a:pt x="1196" y="2105"/>
                </a:lnTo>
                <a:lnTo>
                  <a:pt x="1209" y="2015"/>
                </a:lnTo>
                <a:lnTo>
                  <a:pt x="1216" y="1970"/>
                </a:lnTo>
                <a:lnTo>
                  <a:pt x="1220" y="1928"/>
                </a:lnTo>
                <a:lnTo>
                  <a:pt x="1222" y="1895"/>
                </a:lnTo>
                <a:lnTo>
                  <a:pt x="1222" y="1884"/>
                </a:lnTo>
                <a:lnTo>
                  <a:pt x="1220" y="1875"/>
                </a:lnTo>
                <a:lnTo>
                  <a:pt x="1220" y="1875"/>
                </a:lnTo>
                <a:lnTo>
                  <a:pt x="1217" y="1861"/>
                </a:lnTo>
                <a:lnTo>
                  <a:pt x="1216" y="1845"/>
                </a:lnTo>
                <a:lnTo>
                  <a:pt x="1216" y="1828"/>
                </a:lnTo>
                <a:lnTo>
                  <a:pt x="1216" y="1811"/>
                </a:lnTo>
                <a:lnTo>
                  <a:pt x="1217" y="1785"/>
                </a:lnTo>
                <a:lnTo>
                  <a:pt x="1219" y="1776"/>
                </a:lnTo>
                <a:lnTo>
                  <a:pt x="1220" y="1772"/>
                </a:lnTo>
                <a:lnTo>
                  <a:pt x="1220" y="1772"/>
                </a:lnTo>
                <a:lnTo>
                  <a:pt x="1223" y="1762"/>
                </a:lnTo>
                <a:lnTo>
                  <a:pt x="1226" y="1735"/>
                </a:lnTo>
                <a:lnTo>
                  <a:pt x="1233" y="1655"/>
                </a:lnTo>
                <a:lnTo>
                  <a:pt x="1242" y="1572"/>
                </a:lnTo>
                <a:lnTo>
                  <a:pt x="1245" y="1543"/>
                </a:lnTo>
                <a:lnTo>
                  <a:pt x="1248" y="1529"/>
                </a:lnTo>
                <a:lnTo>
                  <a:pt x="1248" y="1529"/>
                </a:lnTo>
                <a:lnTo>
                  <a:pt x="1258" y="1508"/>
                </a:lnTo>
                <a:lnTo>
                  <a:pt x="1277" y="1478"/>
                </a:lnTo>
                <a:lnTo>
                  <a:pt x="1303" y="1435"/>
                </a:lnTo>
                <a:lnTo>
                  <a:pt x="1303" y="1435"/>
                </a:lnTo>
                <a:lnTo>
                  <a:pt x="1334" y="1351"/>
                </a:lnTo>
                <a:lnTo>
                  <a:pt x="1356" y="1290"/>
                </a:lnTo>
                <a:lnTo>
                  <a:pt x="1363" y="1268"/>
                </a:lnTo>
                <a:lnTo>
                  <a:pt x="1365" y="1258"/>
                </a:lnTo>
                <a:lnTo>
                  <a:pt x="1365" y="1258"/>
                </a:lnTo>
                <a:lnTo>
                  <a:pt x="1359" y="1201"/>
                </a:lnTo>
                <a:lnTo>
                  <a:pt x="1353" y="1162"/>
                </a:lnTo>
                <a:lnTo>
                  <a:pt x="1350" y="1144"/>
                </a:lnTo>
                <a:lnTo>
                  <a:pt x="1347" y="1130"/>
                </a:lnTo>
                <a:lnTo>
                  <a:pt x="1347" y="1130"/>
                </a:lnTo>
                <a:lnTo>
                  <a:pt x="1344" y="1115"/>
                </a:lnTo>
                <a:lnTo>
                  <a:pt x="1343" y="1093"/>
                </a:lnTo>
                <a:lnTo>
                  <a:pt x="1340" y="1041"/>
                </a:lnTo>
                <a:lnTo>
                  <a:pt x="1338" y="993"/>
                </a:lnTo>
                <a:lnTo>
                  <a:pt x="1337" y="969"/>
                </a:lnTo>
                <a:lnTo>
                  <a:pt x="1337" y="969"/>
                </a:lnTo>
                <a:lnTo>
                  <a:pt x="1337" y="966"/>
                </a:lnTo>
                <a:lnTo>
                  <a:pt x="1338" y="965"/>
                </a:lnTo>
                <a:lnTo>
                  <a:pt x="1344" y="962"/>
                </a:lnTo>
                <a:lnTo>
                  <a:pt x="1352" y="962"/>
                </a:lnTo>
                <a:lnTo>
                  <a:pt x="1362" y="962"/>
                </a:lnTo>
                <a:lnTo>
                  <a:pt x="1362" y="962"/>
                </a:lnTo>
                <a:lnTo>
                  <a:pt x="1369" y="964"/>
                </a:lnTo>
                <a:lnTo>
                  <a:pt x="1381" y="966"/>
                </a:lnTo>
                <a:lnTo>
                  <a:pt x="1413" y="975"/>
                </a:lnTo>
                <a:lnTo>
                  <a:pt x="1429" y="978"/>
                </a:lnTo>
                <a:lnTo>
                  <a:pt x="1445" y="978"/>
                </a:lnTo>
                <a:lnTo>
                  <a:pt x="1451" y="978"/>
                </a:lnTo>
                <a:lnTo>
                  <a:pt x="1457" y="975"/>
                </a:lnTo>
                <a:lnTo>
                  <a:pt x="1461" y="972"/>
                </a:lnTo>
                <a:lnTo>
                  <a:pt x="1464" y="969"/>
                </a:lnTo>
                <a:lnTo>
                  <a:pt x="1464" y="969"/>
                </a:lnTo>
                <a:lnTo>
                  <a:pt x="1468" y="956"/>
                </a:lnTo>
                <a:lnTo>
                  <a:pt x="1473" y="942"/>
                </a:lnTo>
                <a:lnTo>
                  <a:pt x="1477" y="905"/>
                </a:lnTo>
                <a:lnTo>
                  <a:pt x="1480" y="875"/>
                </a:lnTo>
                <a:lnTo>
                  <a:pt x="1481" y="862"/>
                </a:lnTo>
                <a:lnTo>
                  <a:pt x="1481" y="862"/>
                </a:lnTo>
                <a:lnTo>
                  <a:pt x="1468" y="783"/>
                </a:lnTo>
                <a:lnTo>
                  <a:pt x="1468" y="783"/>
                </a:lnTo>
                <a:lnTo>
                  <a:pt x="1467" y="750"/>
                </a:lnTo>
                <a:lnTo>
                  <a:pt x="1464" y="684"/>
                </a:lnTo>
                <a:lnTo>
                  <a:pt x="1462" y="648"/>
                </a:lnTo>
                <a:lnTo>
                  <a:pt x="1459" y="614"/>
                </a:lnTo>
                <a:lnTo>
                  <a:pt x="1455" y="586"/>
                </a:lnTo>
                <a:lnTo>
                  <a:pt x="1454" y="575"/>
                </a:lnTo>
                <a:lnTo>
                  <a:pt x="1451" y="568"/>
                </a:lnTo>
                <a:lnTo>
                  <a:pt x="1451" y="568"/>
                </a:lnTo>
                <a:lnTo>
                  <a:pt x="1442" y="552"/>
                </a:lnTo>
                <a:lnTo>
                  <a:pt x="1432" y="535"/>
                </a:lnTo>
                <a:lnTo>
                  <a:pt x="1417" y="518"/>
                </a:lnTo>
                <a:lnTo>
                  <a:pt x="1403" y="502"/>
                </a:lnTo>
                <a:lnTo>
                  <a:pt x="1375" y="470"/>
                </a:lnTo>
                <a:lnTo>
                  <a:pt x="1357" y="450"/>
                </a:lnTo>
                <a:lnTo>
                  <a:pt x="1357" y="450"/>
                </a:lnTo>
                <a:lnTo>
                  <a:pt x="1341" y="431"/>
                </a:lnTo>
                <a:lnTo>
                  <a:pt x="1318" y="403"/>
                </a:lnTo>
                <a:lnTo>
                  <a:pt x="1286" y="364"/>
                </a:lnTo>
                <a:lnTo>
                  <a:pt x="1286" y="364"/>
                </a:lnTo>
                <a:lnTo>
                  <a:pt x="1258" y="333"/>
                </a:lnTo>
                <a:lnTo>
                  <a:pt x="1242" y="313"/>
                </a:lnTo>
                <a:lnTo>
                  <a:pt x="1235" y="303"/>
                </a:lnTo>
                <a:lnTo>
                  <a:pt x="1235" y="303"/>
                </a:lnTo>
                <a:lnTo>
                  <a:pt x="1233" y="301"/>
                </a:lnTo>
                <a:lnTo>
                  <a:pt x="1229" y="297"/>
                </a:lnTo>
                <a:lnTo>
                  <a:pt x="1219" y="289"/>
                </a:lnTo>
                <a:lnTo>
                  <a:pt x="1204" y="278"/>
                </a:lnTo>
                <a:lnTo>
                  <a:pt x="1204" y="278"/>
                </a:lnTo>
                <a:lnTo>
                  <a:pt x="1196" y="257"/>
                </a:lnTo>
                <a:lnTo>
                  <a:pt x="1182" y="224"/>
                </a:lnTo>
                <a:lnTo>
                  <a:pt x="1182" y="224"/>
                </a:lnTo>
                <a:lnTo>
                  <a:pt x="1180" y="205"/>
                </a:lnTo>
                <a:lnTo>
                  <a:pt x="1177" y="177"/>
                </a:lnTo>
                <a:lnTo>
                  <a:pt x="1169" y="106"/>
                </a:lnTo>
                <a:lnTo>
                  <a:pt x="1169" y="106"/>
                </a:lnTo>
                <a:lnTo>
                  <a:pt x="1165" y="72"/>
                </a:lnTo>
                <a:lnTo>
                  <a:pt x="1162" y="59"/>
                </a:lnTo>
                <a:lnTo>
                  <a:pt x="1159" y="46"/>
                </a:lnTo>
                <a:lnTo>
                  <a:pt x="1155" y="36"/>
                </a:lnTo>
                <a:lnTo>
                  <a:pt x="1147" y="27"/>
                </a:lnTo>
                <a:lnTo>
                  <a:pt x="1139" y="20"/>
                </a:lnTo>
                <a:lnTo>
                  <a:pt x="1128" y="14"/>
                </a:lnTo>
                <a:lnTo>
                  <a:pt x="1128" y="14"/>
                </a:lnTo>
                <a:lnTo>
                  <a:pt x="1114" y="10"/>
                </a:lnTo>
                <a:lnTo>
                  <a:pt x="1095" y="5"/>
                </a:lnTo>
                <a:lnTo>
                  <a:pt x="1073" y="3"/>
                </a:lnTo>
                <a:lnTo>
                  <a:pt x="1051" y="1"/>
                </a:lnTo>
                <a:lnTo>
                  <a:pt x="1010" y="0"/>
                </a:lnTo>
                <a:lnTo>
                  <a:pt x="984" y="0"/>
                </a:lnTo>
                <a:lnTo>
                  <a:pt x="984" y="0"/>
                </a:lnTo>
                <a:lnTo>
                  <a:pt x="971" y="3"/>
                </a:lnTo>
                <a:lnTo>
                  <a:pt x="961" y="8"/>
                </a:lnTo>
                <a:lnTo>
                  <a:pt x="952" y="16"/>
                </a:lnTo>
                <a:lnTo>
                  <a:pt x="943" y="27"/>
                </a:lnTo>
                <a:lnTo>
                  <a:pt x="943" y="27"/>
                </a:lnTo>
                <a:lnTo>
                  <a:pt x="927" y="45"/>
                </a:lnTo>
                <a:lnTo>
                  <a:pt x="905" y="67"/>
                </a:lnTo>
                <a:lnTo>
                  <a:pt x="865" y="106"/>
                </a:lnTo>
                <a:lnTo>
                  <a:pt x="865" y="106"/>
                </a:lnTo>
                <a:lnTo>
                  <a:pt x="859" y="113"/>
                </a:lnTo>
                <a:lnTo>
                  <a:pt x="853" y="122"/>
                </a:lnTo>
                <a:lnTo>
                  <a:pt x="850" y="131"/>
                </a:lnTo>
                <a:lnTo>
                  <a:pt x="846" y="139"/>
                </a:lnTo>
                <a:lnTo>
                  <a:pt x="843" y="157"/>
                </a:lnTo>
                <a:lnTo>
                  <a:pt x="840" y="169"/>
                </a:lnTo>
                <a:lnTo>
                  <a:pt x="840" y="169"/>
                </a:lnTo>
                <a:lnTo>
                  <a:pt x="838" y="180"/>
                </a:lnTo>
                <a:lnTo>
                  <a:pt x="838" y="199"/>
                </a:lnTo>
                <a:lnTo>
                  <a:pt x="840" y="222"/>
                </a:lnTo>
                <a:lnTo>
                  <a:pt x="844" y="244"/>
                </a:lnTo>
                <a:lnTo>
                  <a:pt x="844" y="244"/>
                </a:lnTo>
                <a:lnTo>
                  <a:pt x="848" y="265"/>
                </a:lnTo>
                <a:lnTo>
                  <a:pt x="856" y="282"/>
                </a:lnTo>
                <a:lnTo>
                  <a:pt x="862" y="294"/>
                </a:lnTo>
                <a:lnTo>
                  <a:pt x="865" y="298"/>
                </a:lnTo>
                <a:lnTo>
                  <a:pt x="867" y="300"/>
                </a:lnTo>
                <a:lnTo>
                  <a:pt x="867" y="300"/>
                </a:lnTo>
                <a:lnTo>
                  <a:pt x="873" y="298"/>
                </a:lnTo>
                <a:lnTo>
                  <a:pt x="881" y="295"/>
                </a:lnTo>
                <a:lnTo>
                  <a:pt x="888" y="292"/>
                </a:lnTo>
                <a:lnTo>
                  <a:pt x="908" y="305"/>
                </a:lnTo>
                <a:lnTo>
                  <a:pt x="908" y="305"/>
                </a:lnTo>
                <a:lnTo>
                  <a:pt x="908" y="304"/>
                </a:lnTo>
                <a:lnTo>
                  <a:pt x="908" y="301"/>
                </a:lnTo>
                <a:lnTo>
                  <a:pt x="910" y="301"/>
                </a:lnTo>
                <a:lnTo>
                  <a:pt x="911" y="303"/>
                </a:lnTo>
                <a:lnTo>
                  <a:pt x="918" y="316"/>
                </a:lnTo>
                <a:lnTo>
                  <a:pt x="918" y="316"/>
                </a:lnTo>
                <a:lnTo>
                  <a:pt x="924" y="326"/>
                </a:lnTo>
                <a:lnTo>
                  <a:pt x="930" y="335"/>
                </a:lnTo>
                <a:lnTo>
                  <a:pt x="943" y="349"/>
                </a:lnTo>
                <a:lnTo>
                  <a:pt x="955" y="358"/>
                </a:lnTo>
                <a:lnTo>
                  <a:pt x="964" y="364"/>
                </a:lnTo>
                <a:lnTo>
                  <a:pt x="964" y="364"/>
                </a:lnTo>
                <a:lnTo>
                  <a:pt x="971" y="369"/>
                </a:lnTo>
                <a:lnTo>
                  <a:pt x="977" y="375"/>
                </a:lnTo>
                <a:lnTo>
                  <a:pt x="981" y="380"/>
                </a:lnTo>
                <a:lnTo>
                  <a:pt x="981" y="381"/>
                </a:lnTo>
                <a:lnTo>
                  <a:pt x="981" y="381"/>
                </a:lnTo>
                <a:lnTo>
                  <a:pt x="981" y="381"/>
                </a:lnTo>
                <a:lnTo>
                  <a:pt x="975" y="383"/>
                </a:lnTo>
                <a:lnTo>
                  <a:pt x="964" y="384"/>
                </a:lnTo>
                <a:lnTo>
                  <a:pt x="933" y="394"/>
                </a:lnTo>
                <a:lnTo>
                  <a:pt x="885" y="409"/>
                </a:lnTo>
                <a:lnTo>
                  <a:pt x="885" y="409"/>
                </a:lnTo>
                <a:lnTo>
                  <a:pt x="879" y="413"/>
                </a:lnTo>
                <a:lnTo>
                  <a:pt x="870" y="419"/>
                </a:lnTo>
                <a:lnTo>
                  <a:pt x="857" y="434"/>
                </a:lnTo>
                <a:lnTo>
                  <a:pt x="857" y="434"/>
                </a:lnTo>
                <a:lnTo>
                  <a:pt x="854" y="436"/>
                </a:lnTo>
                <a:lnTo>
                  <a:pt x="851" y="444"/>
                </a:lnTo>
                <a:lnTo>
                  <a:pt x="846" y="464"/>
                </a:lnTo>
                <a:lnTo>
                  <a:pt x="837" y="495"/>
                </a:lnTo>
                <a:lnTo>
                  <a:pt x="837" y="495"/>
                </a:lnTo>
                <a:lnTo>
                  <a:pt x="830" y="601"/>
                </a:lnTo>
                <a:lnTo>
                  <a:pt x="771" y="594"/>
                </a:lnTo>
                <a:lnTo>
                  <a:pt x="720" y="560"/>
                </a:lnTo>
                <a:lnTo>
                  <a:pt x="720" y="560"/>
                </a:lnTo>
                <a:lnTo>
                  <a:pt x="723" y="557"/>
                </a:lnTo>
                <a:lnTo>
                  <a:pt x="730" y="552"/>
                </a:lnTo>
                <a:lnTo>
                  <a:pt x="735" y="547"/>
                </a:lnTo>
                <a:lnTo>
                  <a:pt x="738" y="541"/>
                </a:lnTo>
                <a:lnTo>
                  <a:pt x="742" y="534"/>
                </a:lnTo>
                <a:lnTo>
                  <a:pt x="743" y="525"/>
                </a:lnTo>
                <a:lnTo>
                  <a:pt x="743" y="525"/>
                </a:lnTo>
                <a:lnTo>
                  <a:pt x="748" y="506"/>
                </a:lnTo>
                <a:lnTo>
                  <a:pt x="749" y="487"/>
                </a:lnTo>
                <a:lnTo>
                  <a:pt x="751" y="467"/>
                </a:lnTo>
                <a:lnTo>
                  <a:pt x="764" y="434"/>
                </a:lnTo>
                <a:lnTo>
                  <a:pt x="764" y="434"/>
                </a:lnTo>
                <a:lnTo>
                  <a:pt x="770" y="432"/>
                </a:lnTo>
                <a:lnTo>
                  <a:pt x="783" y="429"/>
                </a:lnTo>
                <a:lnTo>
                  <a:pt x="792" y="425"/>
                </a:lnTo>
                <a:lnTo>
                  <a:pt x="799" y="420"/>
                </a:lnTo>
                <a:lnTo>
                  <a:pt x="806" y="415"/>
                </a:lnTo>
                <a:lnTo>
                  <a:pt x="812" y="406"/>
                </a:lnTo>
                <a:lnTo>
                  <a:pt x="812" y="406"/>
                </a:lnTo>
                <a:lnTo>
                  <a:pt x="816" y="397"/>
                </a:lnTo>
                <a:lnTo>
                  <a:pt x="818" y="391"/>
                </a:lnTo>
                <a:lnTo>
                  <a:pt x="818" y="387"/>
                </a:lnTo>
                <a:lnTo>
                  <a:pt x="816" y="384"/>
                </a:lnTo>
                <a:lnTo>
                  <a:pt x="813" y="384"/>
                </a:lnTo>
                <a:lnTo>
                  <a:pt x="811" y="384"/>
                </a:lnTo>
                <a:lnTo>
                  <a:pt x="808" y="386"/>
                </a:lnTo>
                <a:lnTo>
                  <a:pt x="806" y="388"/>
                </a:lnTo>
                <a:lnTo>
                  <a:pt x="806" y="388"/>
                </a:lnTo>
                <a:lnTo>
                  <a:pt x="797" y="400"/>
                </a:lnTo>
                <a:lnTo>
                  <a:pt x="792" y="404"/>
                </a:lnTo>
                <a:lnTo>
                  <a:pt x="789" y="406"/>
                </a:lnTo>
                <a:lnTo>
                  <a:pt x="786" y="406"/>
                </a:lnTo>
                <a:lnTo>
                  <a:pt x="786" y="406"/>
                </a:lnTo>
                <a:lnTo>
                  <a:pt x="783" y="404"/>
                </a:lnTo>
                <a:lnTo>
                  <a:pt x="780" y="402"/>
                </a:lnTo>
                <a:lnTo>
                  <a:pt x="777" y="393"/>
                </a:lnTo>
                <a:lnTo>
                  <a:pt x="776" y="378"/>
                </a:lnTo>
                <a:lnTo>
                  <a:pt x="776" y="378"/>
                </a:lnTo>
                <a:lnTo>
                  <a:pt x="765" y="339"/>
                </a:lnTo>
                <a:lnTo>
                  <a:pt x="754" y="292"/>
                </a:lnTo>
                <a:lnTo>
                  <a:pt x="754" y="292"/>
                </a:lnTo>
                <a:lnTo>
                  <a:pt x="752" y="276"/>
                </a:lnTo>
                <a:lnTo>
                  <a:pt x="749" y="253"/>
                </a:lnTo>
                <a:lnTo>
                  <a:pt x="746" y="240"/>
                </a:lnTo>
                <a:lnTo>
                  <a:pt x="742" y="228"/>
                </a:lnTo>
                <a:lnTo>
                  <a:pt x="735" y="217"/>
                </a:lnTo>
                <a:lnTo>
                  <a:pt x="727" y="206"/>
                </a:lnTo>
                <a:lnTo>
                  <a:pt x="727" y="206"/>
                </a:lnTo>
                <a:lnTo>
                  <a:pt x="716" y="198"/>
                </a:lnTo>
                <a:lnTo>
                  <a:pt x="704" y="190"/>
                </a:lnTo>
                <a:lnTo>
                  <a:pt x="691" y="183"/>
                </a:lnTo>
                <a:lnTo>
                  <a:pt x="678" y="177"/>
                </a:lnTo>
                <a:lnTo>
                  <a:pt x="655" y="170"/>
                </a:lnTo>
                <a:lnTo>
                  <a:pt x="646" y="169"/>
                </a:lnTo>
                <a:lnTo>
                  <a:pt x="641" y="169"/>
                </a:lnTo>
                <a:lnTo>
                  <a:pt x="641" y="169"/>
                </a:lnTo>
                <a:lnTo>
                  <a:pt x="634" y="171"/>
                </a:lnTo>
                <a:lnTo>
                  <a:pt x="625" y="174"/>
                </a:lnTo>
                <a:lnTo>
                  <a:pt x="620" y="176"/>
                </a:lnTo>
                <a:lnTo>
                  <a:pt x="612" y="177"/>
                </a:lnTo>
                <a:lnTo>
                  <a:pt x="604" y="176"/>
                </a:lnTo>
                <a:lnTo>
                  <a:pt x="593" y="176"/>
                </a:lnTo>
                <a:lnTo>
                  <a:pt x="593" y="176"/>
                </a:lnTo>
                <a:lnTo>
                  <a:pt x="587" y="176"/>
                </a:lnTo>
                <a:lnTo>
                  <a:pt x="580" y="177"/>
                </a:lnTo>
                <a:lnTo>
                  <a:pt x="571" y="180"/>
                </a:lnTo>
                <a:lnTo>
                  <a:pt x="563" y="185"/>
                </a:lnTo>
                <a:lnTo>
                  <a:pt x="544" y="196"/>
                </a:lnTo>
                <a:lnTo>
                  <a:pt x="523" y="212"/>
                </a:lnTo>
                <a:lnTo>
                  <a:pt x="503" y="230"/>
                </a:lnTo>
                <a:lnTo>
                  <a:pt x="485" y="250"/>
                </a:lnTo>
                <a:lnTo>
                  <a:pt x="469" y="270"/>
                </a:lnTo>
                <a:lnTo>
                  <a:pt x="464" y="279"/>
                </a:lnTo>
                <a:lnTo>
                  <a:pt x="459" y="289"/>
                </a:lnTo>
                <a:lnTo>
                  <a:pt x="459" y="289"/>
                </a:lnTo>
                <a:lnTo>
                  <a:pt x="452" y="308"/>
                </a:lnTo>
                <a:lnTo>
                  <a:pt x="445" y="329"/>
                </a:lnTo>
                <a:lnTo>
                  <a:pt x="433" y="372"/>
                </a:lnTo>
                <a:lnTo>
                  <a:pt x="424" y="412"/>
                </a:lnTo>
                <a:lnTo>
                  <a:pt x="423" y="428"/>
                </a:lnTo>
                <a:lnTo>
                  <a:pt x="421" y="439"/>
                </a:lnTo>
                <a:lnTo>
                  <a:pt x="421" y="439"/>
                </a:lnTo>
                <a:lnTo>
                  <a:pt x="423" y="454"/>
                </a:lnTo>
                <a:lnTo>
                  <a:pt x="426" y="471"/>
                </a:lnTo>
                <a:lnTo>
                  <a:pt x="436" y="515"/>
                </a:lnTo>
                <a:lnTo>
                  <a:pt x="449" y="570"/>
                </a:lnTo>
                <a:lnTo>
                  <a:pt x="299" y="611"/>
                </a:lnTo>
                <a:lnTo>
                  <a:pt x="208" y="728"/>
                </a:lnTo>
                <a:lnTo>
                  <a:pt x="240" y="838"/>
                </a:lnTo>
                <a:lnTo>
                  <a:pt x="350" y="1055"/>
                </a:lnTo>
                <a:lnTo>
                  <a:pt x="329" y="1147"/>
                </a:lnTo>
                <a:lnTo>
                  <a:pt x="329" y="1147"/>
                </a:lnTo>
                <a:lnTo>
                  <a:pt x="307" y="1204"/>
                </a:lnTo>
                <a:lnTo>
                  <a:pt x="262" y="1331"/>
                </a:lnTo>
                <a:lnTo>
                  <a:pt x="239" y="1399"/>
                </a:lnTo>
                <a:lnTo>
                  <a:pt x="219" y="1460"/>
                </a:lnTo>
                <a:lnTo>
                  <a:pt x="211" y="1485"/>
                </a:lnTo>
                <a:lnTo>
                  <a:pt x="207" y="1505"/>
                </a:lnTo>
                <a:lnTo>
                  <a:pt x="204" y="1518"/>
                </a:lnTo>
                <a:lnTo>
                  <a:pt x="205" y="1523"/>
                </a:lnTo>
                <a:lnTo>
                  <a:pt x="205" y="1526"/>
                </a:lnTo>
                <a:lnTo>
                  <a:pt x="205" y="1526"/>
                </a:lnTo>
                <a:lnTo>
                  <a:pt x="229" y="1546"/>
                </a:lnTo>
                <a:lnTo>
                  <a:pt x="240" y="1556"/>
                </a:lnTo>
                <a:lnTo>
                  <a:pt x="240" y="1556"/>
                </a:lnTo>
                <a:lnTo>
                  <a:pt x="227" y="1614"/>
                </a:lnTo>
                <a:lnTo>
                  <a:pt x="201" y="1754"/>
                </a:lnTo>
                <a:lnTo>
                  <a:pt x="185" y="1840"/>
                </a:lnTo>
                <a:lnTo>
                  <a:pt x="170" y="1926"/>
                </a:lnTo>
                <a:lnTo>
                  <a:pt x="159" y="2006"/>
                </a:lnTo>
                <a:lnTo>
                  <a:pt x="150" y="2075"/>
                </a:lnTo>
                <a:lnTo>
                  <a:pt x="150" y="2075"/>
                </a:lnTo>
                <a:lnTo>
                  <a:pt x="143" y="2178"/>
                </a:lnTo>
                <a:lnTo>
                  <a:pt x="138" y="2246"/>
                </a:lnTo>
                <a:lnTo>
                  <a:pt x="137" y="2297"/>
                </a:lnTo>
                <a:lnTo>
                  <a:pt x="137" y="2356"/>
                </a:lnTo>
                <a:lnTo>
                  <a:pt x="65" y="2446"/>
                </a:lnTo>
                <a:lnTo>
                  <a:pt x="23" y="2487"/>
                </a:lnTo>
                <a:lnTo>
                  <a:pt x="23" y="2487"/>
                </a:lnTo>
                <a:lnTo>
                  <a:pt x="11" y="2492"/>
                </a:lnTo>
                <a:lnTo>
                  <a:pt x="4" y="2497"/>
                </a:lnTo>
                <a:lnTo>
                  <a:pt x="1" y="2498"/>
                </a:lnTo>
                <a:lnTo>
                  <a:pt x="0" y="2501"/>
                </a:lnTo>
                <a:lnTo>
                  <a:pt x="0" y="2501"/>
                </a:lnTo>
                <a:lnTo>
                  <a:pt x="3" y="2508"/>
                </a:lnTo>
                <a:lnTo>
                  <a:pt x="3" y="2513"/>
                </a:lnTo>
                <a:lnTo>
                  <a:pt x="3" y="2517"/>
                </a:lnTo>
                <a:lnTo>
                  <a:pt x="3" y="2517"/>
                </a:lnTo>
                <a:lnTo>
                  <a:pt x="3" y="2520"/>
                </a:lnTo>
                <a:lnTo>
                  <a:pt x="4" y="2523"/>
                </a:lnTo>
                <a:lnTo>
                  <a:pt x="7" y="2529"/>
                </a:lnTo>
                <a:lnTo>
                  <a:pt x="13" y="2535"/>
                </a:lnTo>
                <a:lnTo>
                  <a:pt x="13" y="2535"/>
                </a:lnTo>
                <a:lnTo>
                  <a:pt x="44" y="2538"/>
                </a:lnTo>
                <a:lnTo>
                  <a:pt x="68" y="2539"/>
                </a:lnTo>
                <a:lnTo>
                  <a:pt x="86" y="2542"/>
                </a:lnTo>
                <a:lnTo>
                  <a:pt x="86" y="2542"/>
                </a:lnTo>
                <a:lnTo>
                  <a:pt x="172" y="2559"/>
                </a:lnTo>
                <a:lnTo>
                  <a:pt x="172" y="2559"/>
                </a:lnTo>
                <a:lnTo>
                  <a:pt x="188" y="2533"/>
                </a:lnTo>
                <a:lnTo>
                  <a:pt x="198" y="2514"/>
                </a:lnTo>
                <a:lnTo>
                  <a:pt x="201" y="2508"/>
                </a:lnTo>
                <a:lnTo>
                  <a:pt x="202" y="2504"/>
                </a:lnTo>
                <a:lnTo>
                  <a:pt x="202" y="2504"/>
                </a:lnTo>
                <a:close/>
                <a:moveTo>
                  <a:pt x="997" y="1676"/>
                </a:moveTo>
                <a:lnTo>
                  <a:pt x="997" y="1676"/>
                </a:lnTo>
                <a:lnTo>
                  <a:pt x="999" y="1677"/>
                </a:lnTo>
                <a:lnTo>
                  <a:pt x="1002" y="1680"/>
                </a:lnTo>
                <a:lnTo>
                  <a:pt x="1010" y="1692"/>
                </a:lnTo>
                <a:lnTo>
                  <a:pt x="1018" y="1706"/>
                </a:lnTo>
                <a:lnTo>
                  <a:pt x="1021" y="1712"/>
                </a:lnTo>
                <a:lnTo>
                  <a:pt x="1022" y="1718"/>
                </a:lnTo>
                <a:lnTo>
                  <a:pt x="1022" y="1772"/>
                </a:lnTo>
                <a:lnTo>
                  <a:pt x="1022" y="1772"/>
                </a:lnTo>
                <a:lnTo>
                  <a:pt x="1021" y="1785"/>
                </a:lnTo>
                <a:lnTo>
                  <a:pt x="1019" y="1798"/>
                </a:lnTo>
                <a:lnTo>
                  <a:pt x="1012" y="1823"/>
                </a:lnTo>
                <a:lnTo>
                  <a:pt x="1005" y="1846"/>
                </a:lnTo>
                <a:lnTo>
                  <a:pt x="1002" y="1856"/>
                </a:lnTo>
                <a:lnTo>
                  <a:pt x="1002" y="1865"/>
                </a:lnTo>
                <a:lnTo>
                  <a:pt x="1002" y="1865"/>
                </a:lnTo>
                <a:lnTo>
                  <a:pt x="1002" y="1875"/>
                </a:lnTo>
                <a:lnTo>
                  <a:pt x="1005" y="1888"/>
                </a:lnTo>
                <a:lnTo>
                  <a:pt x="1012" y="1919"/>
                </a:lnTo>
                <a:lnTo>
                  <a:pt x="1019" y="1946"/>
                </a:lnTo>
                <a:lnTo>
                  <a:pt x="1021" y="1957"/>
                </a:lnTo>
                <a:lnTo>
                  <a:pt x="1022" y="1965"/>
                </a:lnTo>
                <a:lnTo>
                  <a:pt x="1022" y="1965"/>
                </a:lnTo>
                <a:lnTo>
                  <a:pt x="1025" y="2031"/>
                </a:lnTo>
                <a:lnTo>
                  <a:pt x="1029" y="2102"/>
                </a:lnTo>
                <a:lnTo>
                  <a:pt x="1029" y="2102"/>
                </a:lnTo>
                <a:lnTo>
                  <a:pt x="1028" y="2112"/>
                </a:lnTo>
                <a:lnTo>
                  <a:pt x="1025" y="2127"/>
                </a:lnTo>
                <a:lnTo>
                  <a:pt x="1015" y="2162"/>
                </a:lnTo>
                <a:lnTo>
                  <a:pt x="1006" y="2195"/>
                </a:lnTo>
                <a:lnTo>
                  <a:pt x="1003" y="2209"/>
                </a:lnTo>
                <a:lnTo>
                  <a:pt x="1002" y="2216"/>
                </a:lnTo>
                <a:lnTo>
                  <a:pt x="1002" y="2216"/>
                </a:lnTo>
                <a:lnTo>
                  <a:pt x="1005" y="2252"/>
                </a:lnTo>
                <a:lnTo>
                  <a:pt x="1007" y="2287"/>
                </a:lnTo>
                <a:lnTo>
                  <a:pt x="1007" y="2287"/>
                </a:lnTo>
                <a:lnTo>
                  <a:pt x="1006" y="2292"/>
                </a:lnTo>
                <a:lnTo>
                  <a:pt x="1002" y="2297"/>
                </a:lnTo>
                <a:lnTo>
                  <a:pt x="986" y="2308"/>
                </a:lnTo>
                <a:lnTo>
                  <a:pt x="967" y="2319"/>
                </a:lnTo>
                <a:lnTo>
                  <a:pt x="959" y="2324"/>
                </a:lnTo>
                <a:lnTo>
                  <a:pt x="953" y="2329"/>
                </a:lnTo>
                <a:lnTo>
                  <a:pt x="953" y="2329"/>
                </a:lnTo>
                <a:lnTo>
                  <a:pt x="949" y="2334"/>
                </a:lnTo>
                <a:lnTo>
                  <a:pt x="948" y="2340"/>
                </a:lnTo>
                <a:lnTo>
                  <a:pt x="948" y="2345"/>
                </a:lnTo>
                <a:lnTo>
                  <a:pt x="948" y="2353"/>
                </a:lnTo>
                <a:lnTo>
                  <a:pt x="948" y="2367"/>
                </a:lnTo>
                <a:lnTo>
                  <a:pt x="948" y="2373"/>
                </a:lnTo>
                <a:lnTo>
                  <a:pt x="946" y="2380"/>
                </a:lnTo>
                <a:lnTo>
                  <a:pt x="946" y="2380"/>
                </a:lnTo>
                <a:lnTo>
                  <a:pt x="945" y="2388"/>
                </a:lnTo>
                <a:lnTo>
                  <a:pt x="945" y="2396"/>
                </a:lnTo>
                <a:lnTo>
                  <a:pt x="945" y="2418"/>
                </a:lnTo>
                <a:lnTo>
                  <a:pt x="946" y="2440"/>
                </a:lnTo>
                <a:lnTo>
                  <a:pt x="946" y="2463"/>
                </a:lnTo>
                <a:lnTo>
                  <a:pt x="946" y="2463"/>
                </a:lnTo>
                <a:lnTo>
                  <a:pt x="946" y="2471"/>
                </a:lnTo>
                <a:lnTo>
                  <a:pt x="945" y="2476"/>
                </a:lnTo>
                <a:lnTo>
                  <a:pt x="943" y="2479"/>
                </a:lnTo>
                <a:lnTo>
                  <a:pt x="942" y="2479"/>
                </a:lnTo>
                <a:lnTo>
                  <a:pt x="937" y="2476"/>
                </a:lnTo>
                <a:lnTo>
                  <a:pt x="933" y="2474"/>
                </a:lnTo>
                <a:lnTo>
                  <a:pt x="933" y="2474"/>
                </a:lnTo>
                <a:lnTo>
                  <a:pt x="930" y="2471"/>
                </a:lnTo>
                <a:lnTo>
                  <a:pt x="929" y="2466"/>
                </a:lnTo>
                <a:lnTo>
                  <a:pt x="926" y="2455"/>
                </a:lnTo>
                <a:lnTo>
                  <a:pt x="923" y="2439"/>
                </a:lnTo>
                <a:lnTo>
                  <a:pt x="923" y="2439"/>
                </a:lnTo>
                <a:lnTo>
                  <a:pt x="924" y="2421"/>
                </a:lnTo>
                <a:lnTo>
                  <a:pt x="926" y="2398"/>
                </a:lnTo>
                <a:lnTo>
                  <a:pt x="926" y="2342"/>
                </a:lnTo>
                <a:lnTo>
                  <a:pt x="926" y="2277"/>
                </a:lnTo>
                <a:lnTo>
                  <a:pt x="926" y="2277"/>
                </a:lnTo>
                <a:lnTo>
                  <a:pt x="923" y="2220"/>
                </a:lnTo>
                <a:lnTo>
                  <a:pt x="917" y="2120"/>
                </a:lnTo>
                <a:lnTo>
                  <a:pt x="908" y="1968"/>
                </a:lnTo>
                <a:lnTo>
                  <a:pt x="908" y="1968"/>
                </a:lnTo>
                <a:lnTo>
                  <a:pt x="908" y="1957"/>
                </a:lnTo>
                <a:lnTo>
                  <a:pt x="908" y="1949"/>
                </a:lnTo>
                <a:lnTo>
                  <a:pt x="905" y="1938"/>
                </a:lnTo>
                <a:lnTo>
                  <a:pt x="905" y="1938"/>
                </a:lnTo>
                <a:lnTo>
                  <a:pt x="905" y="1926"/>
                </a:lnTo>
                <a:lnTo>
                  <a:pt x="905" y="1911"/>
                </a:lnTo>
                <a:lnTo>
                  <a:pt x="910" y="1895"/>
                </a:lnTo>
                <a:lnTo>
                  <a:pt x="916" y="1879"/>
                </a:lnTo>
                <a:lnTo>
                  <a:pt x="916" y="1879"/>
                </a:lnTo>
                <a:lnTo>
                  <a:pt x="923" y="1858"/>
                </a:lnTo>
                <a:lnTo>
                  <a:pt x="930" y="1833"/>
                </a:lnTo>
                <a:lnTo>
                  <a:pt x="936" y="1804"/>
                </a:lnTo>
                <a:lnTo>
                  <a:pt x="936" y="1804"/>
                </a:lnTo>
                <a:lnTo>
                  <a:pt x="939" y="1798"/>
                </a:lnTo>
                <a:lnTo>
                  <a:pt x="945" y="1789"/>
                </a:lnTo>
                <a:lnTo>
                  <a:pt x="953" y="1776"/>
                </a:lnTo>
                <a:lnTo>
                  <a:pt x="953" y="1776"/>
                </a:lnTo>
                <a:lnTo>
                  <a:pt x="959" y="1766"/>
                </a:lnTo>
                <a:lnTo>
                  <a:pt x="967" y="1753"/>
                </a:lnTo>
                <a:lnTo>
                  <a:pt x="981" y="1719"/>
                </a:lnTo>
                <a:lnTo>
                  <a:pt x="993" y="1690"/>
                </a:lnTo>
                <a:lnTo>
                  <a:pt x="997" y="1676"/>
                </a:lnTo>
                <a:lnTo>
                  <a:pt x="997" y="1676"/>
                </a:lnTo>
                <a:close/>
                <a:moveTo>
                  <a:pt x="641" y="2370"/>
                </a:moveTo>
                <a:lnTo>
                  <a:pt x="741" y="2353"/>
                </a:lnTo>
                <a:lnTo>
                  <a:pt x="741" y="2353"/>
                </a:lnTo>
                <a:lnTo>
                  <a:pt x="742" y="2354"/>
                </a:lnTo>
                <a:lnTo>
                  <a:pt x="746" y="2359"/>
                </a:lnTo>
                <a:lnTo>
                  <a:pt x="749" y="2366"/>
                </a:lnTo>
                <a:lnTo>
                  <a:pt x="751" y="2369"/>
                </a:lnTo>
                <a:lnTo>
                  <a:pt x="751" y="2373"/>
                </a:lnTo>
                <a:lnTo>
                  <a:pt x="751" y="2373"/>
                </a:lnTo>
                <a:lnTo>
                  <a:pt x="751" y="2385"/>
                </a:lnTo>
                <a:lnTo>
                  <a:pt x="751" y="2399"/>
                </a:lnTo>
                <a:lnTo>
                  <a:pt x="751" y="2415"/>
                </a:lnTo>
                <a:lnTo>
                  <a:pt x="751" y="2415"/>
                </a:lnTo>
                <a:lnTo>
                  <a:pt x="736" y="2424"/>
                </a:lnTo>
                <a:lnTo>
                  <a:pt x="723" y="2431"/>
                </a:lnTo>
                <a:lnTo>
                  <a:pt x="713" y="2436"/>
                </a:lnTo>
                <a:lnTo>
                  <a:pt x="713" y="2436"/>
                </a:lnTo>
                <a:lnTo>
                  <a:pt x="710" y="2436"/>
                </a:lnTo>
                <a:lnTo>
                  <a:pt x="709" y="2437"/>
                </a:lnTo>
                <a:lnTo>
                  <a:pt x="706" y="2441"/>
                </a:lnTo>
                <a:lnTo>
                  <a:pt x="703" y="2446"/>
                </a:lnTo>
                <a:lnTo>
                  <a:pt x="700" y="2447"/>
                </a:lnTo>
                <a:lnTo>
                  <a:pt x="695" y="2449"/>
                </a:lnTo>
                <a:lnTo>
                  <a:pt x="695" y="2449"/>
                </a:lnTo>
                <a:lnTo>
                  <a:pt x="672" y="2458"/>
                </a:lnTo>
                <a:lnTo>
                  <a:pt x="659" y="2463"/>
                </a:lnTo>
                <a:lnTo>
                  <a:pt x="659" y="2463"/>
                </a:lnTo>
                <a:lnTo>
                  <a:pt x="656" y="2463"/>
                </a:lnTo>
                <a:lnTo>
                  <a:pt x="652" y="2462"/>
                </a:lnTo>
                <a:lnTo>
                  <a:pt x="650" y="2460"/>
                </a:lnTo>
                <a:lnTo>
                  <a:pt x="647" y="2459"/>
                </a:lnTo>
                <a:lnTo>
                  <a:pt x="646" y="2455"/>
                </a:lnTo>
                <a:lnTo>
                  <a:pt x="644" y="2449"/>
                </a:lnTo>
                <a:lnTo>
                  <a:pt x="644" y="2449"/>
                </a:lnTo>
                <a:lnTo>
                  <a:pt x="643" y="2404"/>
                </a:lnTo>
                <a:lnTo>
                  <a:pt x="641" y="2370"/>
                </a:lnTo>
                <a:lnTo>
                  <a:pt x="641" y="237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55"/>
          <p:cNvSpPr>
            <a:spLocks noEditPoints="1"/>
          </p:cNvSpPr>
          <p:nvPr/>
        </p:nvSpPr>
        <p:spPr bwMode="auto">
          <a:xfrm>
            <a:off x="6353162" y="773704"/>
            <a:ext cx="924255" cy="1698667"/>
          </a:xfrm>
          <a:custGeom>
            <a:avLst/>
            <a:gdLst>
              <a:gd name="T0" fmla="*/ 350 w 1394"/>
              <a:gd name="T1" fmla="*/ 549 h 2562"/>
              <a:gd name="T2" fmla="*/ 338 w 1394"/>
              <a:gd name="T3" fmla="*/ 597 h 2562"/>
              <a:gd name="T4" fmla="*/ 226 w 1394"/>
              <a:gd name="T5" fmla="*/ 687 h 2562"/>
              <a:gd name="T6" fmla="*/ 43 w 1394"/>
              <a:gd name="T7" fmla="*/ 1077 h 2562"/>
              <a:gd name="T8" fmla="*/ 24 w 1394"/>
              <a:gd name="T9" fmla="*/ 1444 h 2562"/>
              <a:gd name="T10" fmla="*/ 70 w 1394"/>
              <a:gd name="T11" fmla="*/ 1473 h 2562"/>
              <a:gd name="T12" fmla="*/ 70 w 1394"/>
              <a:gd name="T13" fmla="*/ 1414 h 2562"/>
              <a:gd name="T14" fmla="*/ 97 w 1394"/>
              <a:gd name="T15" fmla="*/ 1412 h 2562"/>
              <a:gd name="T16" fmla="*/ 115 w 1394"/>
              <a:gd name="T17" fmla="*/ 1095 h 2562"/>
              <a:gd name="T18" fmla="*/ 287 w 1394"/>
              <a:gd name="T19" fmla="*/ 1106 h 2562"/>
              <a:gd name="T20" fmla="*/ 173 w 1394"/>
              <a:gd name="T21" fmla="*/ 1719 h 2562"/>
              <a:gd name="T22" fmla="*/ 90 w 1394"/>
              <a:gd name="T23" fmla="*/ 2230 h 2562"/>
              <a:gd name="T24" fmla="*/ 96 w 1394"/>
              <a:gd name="T25" fmla="*/ 2405 h 2562"/>
              <a:gd name="T26" fmla="*/ 110 w 1394"/>
              <a:gd name="T27" fmla="*/ 2513 h 2562"/>
              <a:gd name="T28" fmla="*/ 213 w 1394"/>
              <a:gd name="T29" fmla="*/ 2418 h 2562"/>
              <a:gd name="T30" fmla="*/ 265 w 1394"/>
              <a:gd name="T31" fmla="*/ 2302 h 2562"/>
              <a:gd name="T32" fmla="*/ 323 w 1394"/>
              <a:gd name="T33" fmla="*/ 2018 h 2562"/>
              <a:gd name="T34" fmla="*/ 450 w 1394"/>
              <a:gd name="T35" fmla="*/ 1850 h 2562"/>
              <a:gd name="T36" fmla="*/ 421 w 1394"/>
              <a:gd name="T37" fmla="*/ 2418 h 2562"/>
              <a:gd name="T38" fmla="*/ 475 w 1394"/>
              <a:gd name="T39" fmla="*/ 2511 h 2562"/>
              <a:gd name="T40" fmla="*/ 558 w 1394"/>
              <a:gd name="T41" fmla="*/ 2456 h 2562"/>
              <a:gd name="T42" fmla="*/ 657 w 1394"/>
              <a:gd name="T43" fmla="*/ 1987 h 2562"/>
              <a:gd name="T44" fmla="*/ 939 w 1394"/>
              <a:gd name="T45" fmla="*/ 2326 h 2562"/>
              <a:gd name="T46" fmla="*/ 809 w 1394"/>
              <a:gd name="T47" fmla="*/ 2497 h 2562"/>
              <a:gd name="T48" fmla="*/ 840 w 1394"/>
              <a:gd name="T49" fmla="*/ 2542 h 2562"/>
              <a:gd name="T50" fmla="*/ 1060 w 1394"/>
              <a:gd name="T51" fmla="*/ 2468 h 2562"/>
              <a:gd name="T52" fmla="*/ 1069 w 1394"/>
              <a:gd name="T53" fmla="*/ 2329 h 2562"/>
              <a:gd name="T54" fmla="*/ 1057 w 1394"/>
              <a:gd name="T55" fmla="*/ 2024 h 2562"/>
              <a:gd name="T56" fmla="*/ 1184 w 1394"/>
              <a:gd name="T57" fmla="*/ 2431 h 2562"/>
              <a:gd name="T58" fmla="*/ 1133 w 1394"/>
              <a:gd name="T59" fmla="*/ 2555 h 2562"/>
              <a:gd name="T60" fmla="*/ 1229 w 1394"/>
              <a:gd name="T61" fmla="*/ 2542 h 2562"/>
              <a:gd name="T62" fmla="*/ 1394 w 1394"/>
              <a:gd name="T63" fmla="*/ 2412 h 2562"/>
              <a:gd name="T64" fmla="*/ 1303 w 1394"/>
              <a:gd name="T65" fmla="*/ 2283 h 2562"/>
              <a:gd name="T66" fmla="*/ 1181 w 1394"/>
              <a:gd name="T67" fmla="*/ 1131 h 2562"/>
              <a:gd name="T68" fmla="*/ 1211 w 1394"/>
              <a:gd name="T69" fmla="*/ 1019 h 2562"/>
              <a:gd name="T70" fmla="*/ 1271 w 1394"/>
              <a:gd name="T71" fmla="*/ 585 h 2562"/>
              <a:gd name="T72" fmla="*/ 1063 w 1394"/>
              <a:gd name="T73" fmla="*/ 244 h 2562"/>
              <a:gd name="T74" fmla="*/ 1096 w 1394"/>
              <a:gd name="T75" fmla="*/ 208 h 2562"/>
              <a:gd name="T76" fmla="*/ 1010 w 1394"/>
              <a:gd name="T77" fmla="*/ 132 h 2562"/>
              <a:gd name="T78" fmla="*/ 978 w 1394"/>
              <a:gd name="T79" fmla="*/ 23 h 2562"/>
              <a:gd name="T80" fmla="*/ 772 w 1394"/>
              <a:gd name="T81" fmla="*/ 8 h 2562"/>
              <a:gd name="T82" fmla="*/ 733 w 1394"/>
              <a:gd name="T83" fmla="*/ 169 h 2562"/>
              <a:gd name="T84" fmla="*/ 695 w 1394"/>
              <a:gd name="T85" fmla="*/ 231 h 2562"/>
              <a:gd name="T86" fmla="*/ 717 w 1394"/>
              <a:gd name="T87" fmla="*/ 265 h 2562"/>
              <a:gd name="T88" fmla="*/ 740 w 1394"/>
              <a:gd name="T89" fmla="*/ 260 h 2562"/>
              <a:gd name="T90" fmla="*/ 803 w 1394"/>
              <a:gd name="T91" fmla="*/ 273 h 2562"/>
              <a:gd name="T92" fmla="*/ 853 w 1394"/>
              <a:gd name="T93" fmla="*/ 361 h 2562"/>
              <a:gd name="T94" fmla="*/ 859 w 1394"/>
              <a:gd name="T95" fmla="*/ 431 h 2562"/>
              <a:gd name="T96" fmla="*/ 739 w 1394"/>
              <a:gd name="T97" fmla="*/ 533 h 2562"/>
              <a:gd name="T98" fmla="*/ 698 w 1394"/>
              <a:gd name="T99" fmla="*/ 524 h 2562"/>
              <a:gd name="T100" fmla="*/ 584 w 1394"/>
              <a:gd name="T101" fmla="*/ 535 h 2562"/>
              <a:gd name="T102" fmla="*/ 574 w 1394"/>
              <a:gd name="T103" fmla="*/ 588 h 2562"/>
              <a:gd name="T104" fmla="*/ 564 w 1394"/>
              <a:gd name="T105" fmla="*/ 531 h 2562"/>
              <a:gd name="T106" fmla="*/ 654 w 1394"/>
              <a:gd name="T107" fmla="*/ 387 h 2562"/>
              <a:gd name="T108" fmla="*/ 593 w 1394"/>
              <a:gd name="T109" fmla="*/ 292 h 2562"/>
              <a:gd name="T110" fmla="*/ 488 w 1394"/>
              <a:gd name="T111" fmla="*/ 221 h 2562"/>
              <a:gd name="T112" fmla="*/ 358 w 1394"/>
              <a:gd name="T113" fmla="*/ 259 h 2562"/>
              <a:gd name="T114" fmla="*/ 300 w 1394"/>
              <a:gd name="T115" fmla="*/ 381 h 2562"/>
              <a:gd name="T116" fmla="*/ 668 w 1394"/>
              <a:gd name="T117" fmla="*/ 1090 h 2562"/>
              <a:gd name="T118" fmla="*/ 686 w 1394"/>
              <a:gd name="T119" fmla="*/ 1195 h 2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94" h="2562">
                <a:moveTo>
                  <a:pt x="350" y="444"/>
                </a:moveTo>
                <a:lnTo>
                  <a:pt x="358" y="483"/>
                </a:lnTo>
                <a:lnTo>
                  <a:pt x="358" y="483"/>
                </a:lnTo>
                <a:lnTo>
                  <a:pt x="353" y="492"/>
                </a:lnTo>
                <a:lnTo>
                  <a:pt x="350" y="501"/>
                </a:lnTo>
                <a:lnTo>
                  <a:pt x="345" y="511"/>
                </a:lnTo>
                <a:lnTo>
                  <a:pt x="345" y="511"/>
                </a:lnTo>
                <a:lnTo>
                  <a:pt x="344" y="521"/>
                </a:lnTo>
                <a:lnTo>
                  <a:pt x="345" y="531"/>
                </a:lnTo>
                <a:lnTo>
                  <a:pt x="347" y="540"/>
                </a:lnTo>
                <a:lnTo>
                  <a:pt x="350" y="549"/>
                </a:lnTo>
                <a:lnTo>
                  <a:pt x="350" y="549"/>
                </a:lnTo>
                <a:lnTo>
                  <a:pt x="355" y="556"/>
                </a:lnTo>
                <a:lnTo>
                  <a:pt x="364" y="566"/>
                </a:lnTo>
                <a:lnTo>
                  <a:pt x="377" y="576"/>
                </a:lnTo>
                <a:lnTo>
                  <a:pt x="377" y="576"/>
                </a:lnTo>
                <a:lnTo>
                  <a:pt x="373" y="581"/>
                </a:lnTo>
                <a:lnTo>
                  <a:pt x="366" y="585"/>
                </a:lnTo>
                <a:lnTo>
                  <a:pt x="355" y="591"/>
                </a:lnTo>
                <a:lnTo>
                  <a:pt x="355" y="591"/>
                </a:lnTo>
                <a:lnTo>
                  <a:pt x="347" y="594"/>
                </a:lnTo>
                <a:lnTo>
                  <a:pt x="338" y="597"/>
                </a:lnTo>
                <a:lnTo>
                  <a:pt x="315" y="601"/>
                </a:lnTo>
                <a:lnTo>
                  <a:pt x="291" y="605"/>
                </a:lnTo>
                <a:lnTo>
                  <a:pt x="268" y="610"/>
                </a:lnTo>
                <a:lnTo>
                  <a:pt x="268" y="610"/>
                </a:lnTo>
                <a:lnTo>
                  <a:pt x="264" y="611"/>
                </a:lnTo>
                <a:lnTo>
                  <a:pt x="259" y="616"/>
                </a:lnTo>
                <a:lnTo>
                  <a:pt x="255" y="620"/>
                </a:lnTo>
                <a:lnTo>
                  <a:pt x="250" y="626"/>
                </a:lnTo>
                <a:lnTo>
                  <a:pt x="243" y="640"/>
                </a:lnTo>
                <a:lnTo>
                  <a:pt x="236" y="656"/>
                </a:lnTo>
                <a:lnTo>
                  <a:pt x="226" y="687"/>
                </a:lnTo>
                <a:lnTo>
                  <a:pt x="220" y="709"/>
                </a:lnTo>
                <a:lnTo>
                  <a:pt x="220" y="709"/>
                </a:lnTo>
                <a:lnTo>
                  <a:pt x="195" y="754"/>
                </a:lnTo>
                <a:lnTo>
                  <a:pt x="147" y="840"/>
                </a:lnTo>
                <a:lnTo>
                  <a:pt x="97" y="932"/>
                </a:lnTo>
                <a:lnTo>
                  <a:pt x="78" y="966"/>
                </a:lnTo>
                <a:lnTo>
                  <a:pt x="68" y="988"/>
                </a:lnTo>
                <a:lnTo>
                  <a:pt x="68" y="988"/>
                </a:lnTo>
                <a:lnTo>
                  <a:pt x="62" y="1006"/>
                </a:lnTo>
                <a:lnTo>
                  <a:pt x="55" y="1028"/>
                </a:lnTo>
                <a:lnTo>
                  <a:pt x="43" y="1077"/>
                </a:lnTo>
                <a:lnTo>
                  <a:pt x="30" y="1143"/>
                </a:lnTo>
                <a:lnTo>
                  <a:pt x="30" y="1143"/>
                </a:lnTo>
                <a:lnTo>
                  <a:pt x="5" y="1272"/>
                </a:lnTo>
                <a:lnTo>
                  <a:pt x="5" y="1272"/>
                </a:lnTo>
                <a:lnTo>
                  <a:pt x="4" y="1291"/>
                </a:lnTo>
                <a:lnTo>
                  <a:pt x="1" y="1320"/>
                </a:lnTo>
                <a:lnTo>
                  <a:pt x="0" y="1348"/>
                </a:lnTo>
                <a:lnTo>
                  <a:pt x="0" y="1361"/>
                </a:lnTo>
                <a:lnTo>
                  <a:pt x="0" y="1361"/>
                </a:lnTo>
                <a:lnTo>
                  <a:pt x="11" y="1402"/>
                </a:lnTo>
                <a:lnTo>
                  <a:pt x="24" y="1444"/>
                </a:lnTo>
                <a:lnTo>
                  <a:pt x="24" y="1444"/>
                </a:lnTo>
                <a:lnTo>
                  <a:pt x="32" y="1456"/>
                </a:lnTo>
                <a:lnTo>
                  <a:pt x="45" y="1470"/>
                </a:lnTo>
                <a:lnTo>
                  <a:pt x="59" y="1482"/>
                </a:lnTo>
                <a:lnTo>
                  <a:pt x="65" y="1485"/>
                </a:lnTo>
                <a:lnTo>
                  <a:pt x="67" y="1485"/>
                </a:lnTo>
                <a:lnTo>
                  <a:pt x="68" y="1485"/>
                </a:lnTo>
                <a:lnTo>
                  <a:pt x="68" y="1485"/>
                </a:lnTo>
                <a:lnTo>
                  <a:pt x="70" y="1482"/>
                </a:lnTo>
                <a:lnTo>
                  <a:pt x="70" y="1479"/>
                </a:lnTo>
                <a:lnTo>
                  <a:pt x="70" y="1473"/>
                </a:lnTo>
                <a:lnTo>
                  <a:pt x="65" y="1460"/>
                </a:lnTo>
                <a:lnTo>
                  <a:pt x="65" y="1460"/>
                </a:lnTo>
                <a:lnTo>
                  <a:pt x="59" y="1441"/>
                </a:lnTo>
                <a:lnTo>
                  <a:pt x="55" y="1427"/>
                </a:lnTo>
                <a:lnTo>
                  <a:pt x="55" y="1427"/>
                </a:lnTo>
                <a:lnTo>
                  <a:pt x="58" y="1411"/>
                </a:lnTo>
                <a:lnTo>
                  <a:pt x="61" y="1403"/>
                </a:lnTo>
                <a:lnTo>
                  <a:pt x="64" y="1402"/>
                </a:lnTo>
                <a:lnTo>
                  <a:pt x="65" y="1405"/>
                </a:lnTo>
                <a:lnTo>
                  <a:pt x="65" y="1405"/>
                </a:lnTo>
                <a:lnTo>
                  <a:pt x="70" y="1414"/>
                </a:lnTo>
                <a:lnTo>
                  <a:pt x="78" y="1422"/>
                </a:lnTo>
                <a:lnTo>
                  <a:pt x="83" y="1427"/>
                </a:lnTo>
                <a:lnTo>
                  <a:pt x="87" y="1428"/>
                </a:lnTo>
                <a:lnTo>
                  <a:pt x="91" y="1430"/>
                </a:lnTo>
                <a:lnTo>
                  <a:pt x="96" y="1430"/>
                </a:lnTo>
                <a:lnTo>
                  <a:pt x="96" y="1430"/>
                </a:lnTo>
                <a:lnTo>
                  <a:pt x="99" y="1428"/>
                </a:lnTo>
                <a:lnTo>
                  <a:pt x="100" y="1427"/>
                </a:lnTo>
                <a:lnTo>
                  <a:pt x="100" y="1424"/>
                </a:lnTo>
                <a:lnTo>
                  <a:pt x="99" y="1421"/>
                </a:lnTo>
                <a:lnTo>
                  <a:pt x="97" y="1412"/>
                </a:lnTo>
                <a:lnTo>
                  <a:pt x="96" y="1402"/>
                </a:lnTo>
                <a:lnTo>
                  <a:pt x="96" y="1402"/>
                </a:lnTo>
                <a:lnTo>
                  <a:pt x="93" y="1373"/>
                </a:lnTo>
                <a:lnTo>
                  <a:pt x="90" y="1328"/>
                </a:lnTo>
                <a:lnTo>
                  <a:pt x="83" y="1261"/>
                </a:lnTo>
                <a:lnTo>
                  <a:pt x="83" y="1261"/>
                </a:lnTo>
                <a:lnTo>
                  <a:pt x="86" y="1223"/>
                </a:lnTo>
                <a:lnTo>
                  <a:pt x="89" y="1195"/>
                </a:lnTo>
                <a:lnTo>
                  <a:pt x="93" y="1173"/>
                </a:lnTo>
                <a:lnTo>
                  <a:pt x="93" y="1173"/>
                </a:lnTo>
                <a:lnTo>
                  <a:pt x="115" y="1095"/>
                </a:lnTo>
                <a:lnTo>
                  <a:pt x="129" y="1045"/>
                </a:lnTo>
                <a:lnTo>
                  <a:pt x="137" y="1025"/>
                </a:lnTo>
                <a:lnTo>
                  <a:pt x="143" y="1010"/>
                </a:lnTo>
                <a:lnTo>
                  <a:pt x="143" y="1010"/>
                </a:lnTo>
                <a:lnTo>
                  <a:pt x="150" y="997"/>
                </a:lnTo>
                <a:lnTo>
                  <a:pt x="163" y="978"/>
                </a:lnTo>
                <a:lnTo>
                  <a:pt x="195" y="936"/>
                </a:lnTo>
                <a:lnTo>
                  <a:pt x="237" y="881"/>
                </a:lnTo>
                <a:lnTo>
                  <a:pt x="272" y="894"/>
                </a:lnTo>
                <a:lnTo>
                  <a:pt x="281" y="988"/>
                </a:lnTo>
                <a:lnTo>
                  <a:pt x="287" y="1106"/>
                </a:lnTo>
                <a:lnTo>
                  <a:pt x="287" y="1106"/>
                </a:lnTo>
                <a:lnTo>
                  <a:pt x="249" y="1197"/>
                </a:lnTo>
                <a:lnTo>
                  <a:pt x="223" y="1262"/>
                </a:lnTo>
                <a:lnTo>
                  <a:pt x="210" y="1294"/>
                </a:lnTo>
                <a:lnTo>
                  <a:pt x="210" y="1294"/>
                </a:lnTo>
                <a:lnTo>
                  <a:pt x="198" y="1489"/>
                </a:lnTo>
                <a:lnTo>
                  <a:pt x="189" y="1623"/>
                </a:lnTo>
                <a:lnTo>
                  <a:pt x="185" y="1671"/>
                </a:lnTo>
                <a:lnTo>
                  <a:pt x="182" y="1695"/>
                </a:lnTo>
                <a:lnTo>
                  <a:pt x="182" y="1695"/>
                </a:lnTo>
                <a:lnTo>
                  <a:pt x="173" y="1719"/>
                </a:lnTo>
                <a:lnTo>
                  <a:pt x="159" y="1754"/>
                </a:lnTo>
                <a:lnTo>
                  <a:pt x="144" y="1789"/>
                </a:lnTo>
                <a:lnTo>
                  <a:pt x="140" y="1804"/>
                </a:lnTo>
                <a:lnTo>
                  <a:pt x="135" y="1814"/>
                </a:lnTo>
                <a:lnTo>
                  <a:pt x="135" y="1814"/>
                </a:lnTo>
                <a:lnTo>
                  <a:pt x="132" y="1839"/>
                </a:lnTo>
                <a:lnTo>
                  <a:pt x="126" y="1888"/>
                </a:lnTo>
                <a:lnTo>
                  <a:pt x="112" y="2029"/>
                </a:lnTo>
                <a:lnTo>
                  <a:pt x="97" y="2166"/>
                </a:lnTo>
                <a:lnTo>
                  <a:pt x="90" y="2230"/>
                </a:lnTo>
                <a:lnTo>
                  <a:pt x="90" y="2230"/>
                </a:lnTo>
                <a:lnTo>
                  <a:pt x="89" y="2246"/>
                </a:lnTo>
                <a:lnTo>
                  <a:pt x="87" y="2278"/>
                </a:lnTo>
                <a:lnTo>
                  <a:pt x="86" y="2324"/>
                </a:lnTo>
                <a:lnTo>
                  <a:pt x="86" y="2324"/>
                </a:lnTo>
                <a:lnTo>
                  <a:pt x="99" y="2334"/>
                </a:lnTo>
                <a:lnTo>
                  <a:pt x="108" y="2344"/>
                </a:lnTo>
                <a:lnTo>
                  <a:pt x="110" y="2350"/>
                </a:lnTo>
                <a:lnTo>
                  <a:pt x="110" y="2354"/>
                </a:lnTo>
                <a:lnTo>
                  <a:pt x="110" y="2354"/>
                </a:lnTo>
                <a:lnTo>
                  <a:pt x="103" y="2380"/>
                </a:lnTo>
                <a:lnTo>
                  <a:pt x="96" y="2405"/>
                </a:lnTo>
                <a:lnTo>
                  <a:pt x="87" y="2431"/>
                </a:lnTo>
                <a:lnTo>
                  <a:pt x="81" y="2458"/>
                </a:lnTo>
                <a:lnTo>
                  <a:pt x="78" y="2482"/>
                </a:lnTo>
                <a:lnTo>
                  <a:pt x="78" y="2492"/>
                </a:lnTo>
                <a:lnTo>
                  <a:pt x="80" y="2500"/>
                </a:lnTo>
                <a:lnTo>
                  <a:pt x="81" y="2507"/>
                </a:lnTo>
                <a:lnTo>
                  <a:pt x="86" y="2511"/>
                </a:lnTo>
                <a:lnTo>
                  <a:pt x="86" y="2511"/>
                </a:lnTo>
                <a:lnTo>
                  <a:pt x="91" y="2513"/>
                </a:lnTo>
                <a:lnTo>
                  <a:pt x="97" y="2514"/>
                </a:lnTo>
                <a:lnTo>
                  <a:pt x="110" y="2513"/>
                </a:lnTo>
                <a:lnTo>
                  <a:pt x="125" y="2510"/>
                </a:lnTo>
                <a:lnTo>
                  <a:pt x="140" y="2504"/>
                </a:lnTo>
                <a:lnTo>
                  <a:pt x="153" y="2498"/>
                </a:lnTo>
                <a:lnTo>
                  <a:pt x="163" y="2491"/>
                </a:lnTo>
                <a:lnTo>
                  <a:pt x="176" y="2484"/>
                </a:lnTo>
                <a:lnTo>
                  <a:pt x="176" y="2484"/>
                </a:lnTo>
                <a:lnTo>
                  <a:pt x="183" y="2474"/>
                </a:lnTo>
                <a:lnTo>
                  <a:pt x="195" y="2455"/>
                </a:lnTo>
                <a:lnTo>
                  <a:pt x="207" y="2434"/>
                </a:lnTo>
                <a:lnTo>
                  <a:pt x="211" y="2425"/>
                </a:lnTo>
                <a:lnTo>
                  <a:pt x="213" y="2418"/>
                </a:lnTo>
                <a:lnTo>
                  <a:pt x="213" y="2418"/>
                </a:lnTo>
                <a:lnTo>
                  <a:pt x="214" y="2411"/>
                </a:lnTo>
                <a:lnTo>
                  <a:pt x="213" y="2401"/>
                </a:lnTo>
                <a:lnTo>
                  <a:pt x="207" y="2380"/>
                </a:lnTo>
                <a:lnTo>
                  <a:pt x="201" y="2361"/>
                </a:lnTo>
                <a:lnTo>
                  <a:pt x="198" y="2354"/>
                </a:lnTo>
                <a:lnTo>
                  <a:pt x="223" y="2351"/>
                </a:lnTo>
                <a:lnTo>
                  <a:pt x="223" y="2351"/>
                </a:lnTo>
                <a:lnTo>
                  <a:pt x="239" y="2334"/>
                </a:lnTo>
                <a:lnTo>
                  <a:pt x="252" y="2319"/>
                </a:lnTo>
                <a:lnTo>
                  <a:pt x="265" y="2302"/>
                </a:lnTo>
                <a:lnTo>
                  <a:pt x="265" y="2302"/>
                </a:lnTo>
                <a:lnTo>
                  <a:pt x="269" y="2294"/>
                </a:lnTo>
                <a:lnTo>
                  <a:pt x="272" y="2284"/>
                </a:lnTo>
                <a:lnTo>
                  <a:pt x="281" y="2255"/>
                </a:lnTo>
                <a:lnTo>
                  <a:pt x="290" y="2217"/>
                </a:lnTo>
                <a:lnTo>
                  <a:pt x="299" y="2174"/>
                </a:lnTo>
                <a:lnTo>
                  <a:pt x="315" y="2089"/>
                </a:lnTo>
                <a:lnTo>
                  <a:pt x="319" y="2057"/>
                </a:lnTo>
                <a:lnTo>
                  <a:pt x="320" y="2037"/>
                </a:lnTo>
                <a:lnTo>
                  <a:pt x="320" y="2037"/>
                </a:lnTo>
                <a:lnTo>
                  <a:pt x="323" y="2018"/>
                </a:lnTo>
                <a:lnTo>
                  <a:pt x="326" y="1990"/>
                </a:lnTo>
                <a:lnTo>
                  <a:pt x="339" y="1922"/>
                </a:lnTo>
                <a:lnTo>
                  <a:pt x="358" y="1824"/>
                </a:lnTo>
                <a:lnTo>
                  <a:pt x="358" y="1824"/>
                </a:lnTo>
                <a:lnTo>
                  <a:pt x="370" y="1788"/>
                </a:lnTo>
                <a:lnTo>
                  <a:pt x="393" y="1721"/>
                </a:lnTo>
                <a:lnTo>
                  <a:pt x="427" y="1626"/>
                </a:lnTo>
                <a:lnTo>
                  <a:pt x="427" y="1626"/>
                </a:lnTo>
                <a:lnTo>
                  <a:pt x="439" y="1738"/>
                </a:lnTo>
                <a:lnTo>
                  <a:pt x="447" y="1820"/>
                </a:lnTo>
                <a:lnTo>
                  <a:pt x="450" y="1850"/>
                </a:lnTo>
                <a:lnTo>
                  <a:pt x="450" y="1866"/>
                </a:lnTo>
                <a:lnTo>
                  <a:pt x="450" y="1866"/>
                </a:lnTo>
                <a:lnTo>
                  <a:pt x="446" y="1938"/>
                </a:lnTo>
                <a:lnTo>
                  <a:pt x="441" y="1990"/>
                </a:lnTo>
                <a:lnTo>
                  <a:pt x="433" y="2289"/>
                </a:lnTo>
                <a:lnTo>
                  <a:pt x="450" y="2299"/>
                </a:lnTo>
                <a:lnTo>
                  <a:pt x="450" y="2299"/>
                </a:lnTo>
                <a:lnTo>
                  <a:pt x="427" y="2360"/>
                </a:lnTo>
                <a:lnTo>
                  <a:pt x="427" y="2360"/>
                </a:lnTo>
                <a:lnTo>
                  <a:pt x="424" y="2380"/>
                </a:lnTo>
                <a:lnTo>
                  <a:pt x="421" y="2418"/>
                </a:lnTo>
                <a:lnTo>
                  <a:pt x="417" y="2476"/>
                </a:lnTo>
                <a:lnTo>
                  <a:pt x="417" y="2476"/>
                </a:lnTo>
                <a:lnTo>
                  <a:pt x="418" y="2481"/>
                </a:lnTo>
                <a:lnTo>
                  <a:pt x="421" y="2487"/>
                </a:lnTo>
                <a:lnTo>
                  <a:pt x="425" y="2491"/>
                </a:lnTo>
                <a:lnTo>
                  <a:pt x="433" y="2495"/>
                </a:lnTo>
                <a:lnTo>
                  <a:pt x="440" y="2500"/>
                </a:lnTo>
                <a:lnTo>
                  <a:pt x="450" y="2504"/>
                </a:lnTo>
                <a:lnTo>
                  <a:pt x="462" y="2508"/>
                </a:lnTo>
                <a:lnTo>
                  <a:pt x="475" y="2511"/>
                </a:lnTo>
                <a:lnTo>
                  <a:pt x="475" y="2511"/>
                </a:lnTo>
                <a:lnTo>
                  <a:pt x="482" y="2511"/>
                </a:lnTo>
                <a:lnTo>
                  <a:pt x="490" y="2511"/>
                </a:lnTo>
                <a:lnTo>
                  <a:pt x="504" y="2507"/>
                </a:lnTo>
                <a:lnTo>
                  <a:pt x="516" y="2501"/>
                </a:lnTo>
                <a:lnTo>
                  <a:pt x="528" y="2492"/>
                </a:lnTo>
                <a:lnTo>
                  <a:pt x="538" y="2485"/>
                </a:lnTo>
                <a:lnTo>
                  <a:pt x="546" y="2476"/>
                </a:lnTo>
                <a:lnTo>
                  <a:pt x="557" y="2468"/>
                </a:lnTo>
                <a:lnTo>
                  <a:pt x="557" y="2468"/>
                </a:lnTo>
                <a:lnTo>
                  <a:pt x="558" y="2463"/>
                </a:lnTo>
                <a:lnTo>
                  <a:pt x="558" y="2456"/>
                </a:lnTo>
                <a:lnTo>
                  <a:pt x="558" y="2436"/>
                </a:lnTo>
                <a:lnTo>
                  <a:pt x="557" y="2407"/>
                </a:lnTo>
                <a:lnTo>
                  <a:pt x="568" y="2310"/>
                </a:lnTo>
                <a:lnTo>
                  <a:pt x="596" y="2308"/>
                </a:lnTo>
                <a:lnTo>
                  <a:pt x="599" y="2255"/>
                </a:lnTo>
                <a:lnTo>
                  <a:pt x="599" y="2255"/>
                </a:lnTo>
                <a:lnTo>
                  <a:pt x="643" y="2123"/>
                </a:lnTo>
                <a:lnTo>
                  <a:pt x="643" y="2123"/>
                </a:lnTo>
                <a:lnTo>
                  <a:pt x="646" y="2105"/>
                </a:lnTo>
                <a:lnTo>
                  <a:pt x="650" y="2075"/>
                </a:lnTo>
                <a:lnTo>
                  <a:pt x="657" y="1987"/>
                </a:lnTo>
                <a:lnTo>
                  <a:pt x="668" y="1863"/>
                </a:lnTo>
                <a:lnTo>
                  <a:pt x="668" y="1863"/>
                </a:lnTo>
                <a:lnTo>
                  <a:pt x="704" y="1676"/>
                </a:lnTo>
                <a:lnTo>
                  <a:pt x="707" y="2043"/>
                </a:lnTo>
                <a:lnTo>
                  <a:pt x="787" y="2067"/>
                </a:lnTo>
                <a:lnTo>
                  <a:pt x="880" y="2045"/>
                </a:lnTo>
                <a:lnTo>
                  <a:pt x="936" y="2255"/>
                </a:lnTo>
                <a:lnTo>
                  <a:pt x="930" y="2271"/>
                </a:lnTo>
                <a:lnTo>
                  <a:pt x="930" y="2271"/>
                </a:lnTo>
                <a:lnTo>
                  <a:pt x="934" y="2303"/>
                </a:lnTo>
                <a:lnTo>
                  <a:pt x="939" y="2326"/>
                </a:lnTo>
                <a:lnTo>
                  <a:pt x="939" y="2341"/>
                </a:lnTo>
                <a:lnTo>
                  <a:pt x="939" y="2341"/>
                </a:lnTo>
                <a:lnTo>
                  <a:pt x="933" y="2359"/>
                </a:lnTo>
                <a:lnTo>
                  <a:pt x="921" y="2388"/>
                </a:lnTo>
                <a:lnTo>
                  <a:pt x="905" y="2428"/>
                </a:lnTo>
                <a:lnTo>
                  <a:pt x="905" y="2428"/>
                </a:lnTo>
                <a:lnTo>
                  <a:pt x="891" y="2436"/>
                </a:lnTo>
                <a:lnTo>
                  <a:pt x="859" y="2456"/>
                </a:lnTo>
                <a:lnTo>
                  <a:pt x="840" y="2469"/>
                </a:lnTo>
                <a:lnTo>
                  <a:pt x="822" y="2484"/>
                </a:lnTo>
                <a:lnTo>
                  <a:pt x="809" y="2497"/>
                </a:lnTo>
                <a:lnTo>
                  <a:pt x="803" y="2504"/>
                </a:lnTo>
                <a:lnTo>
                  <a:pt x="800" y="2511"/>
                </a:lnTo>
                <a:lnTo>
                  <a:pt x="800" y="2511"/>
                </a:lnTo>
                <a:lnTo>
                  <a:pt x="799" y="2517"/>
                </a:lnTo>
                <a:lnTo>
                  <a:pt x="799" y="2523"/>
                </a:lnTo>
                <a:lnTo>
                  <a:pt x="802" y="2527"/>
                </a:lnTo>
                <a:lnTo>
                  <a:pt x="807" y="2532"/>
                </a:lnTo>
                <a:lnTo>
                  <a:pt x="813" y="2536"/>
                </a:lnTo>
                <a:lnTo>
                  <a:pt x="821" y="2539"/>
                </a:lnTo>
                <a:lnTo>
                  <a:pt x="829" y="2541"/>
                </a:lnTo>
                <a:lnTo>
                  <a:pt x="840" y="2542"/>
                </a:lnTo>
                <a:lnTo>
                  <a:pt x="863" y="2543"/>
                </a:lnTo>
                <a:lnTo>
                  <a:pt x="886" y="2542"/>
                </a:lnTo>
                <a:lnTo>
                  <a:pt x="911" y="2538"/>
                </a:lnTo>
                <a:lnTo>
                  <a:pt x="923" y="2533"/>
                </a:lnTo>
                <a:lnTo>
                  <a:pt x="933" y="2529"/>
                </a:lnTo>
                <a:lnTo>
                  <a:pt x="933" y="2529"/>
                </a:lnTo>
                <a:lnTo>
                  <a:pt x="980" y="2510"/>
                </a:lnTo>
                <a:lnTo>
                  <a:pt x="1003" y="2500"/>
                </a:lnTo>
                <a:lnTo>
                  <a:pt x="1025" y="2490"/>
                </a:lnTo>
                <a:lnTo>
                  <a:pt x="1045" y="2478"/>
                </a:lnTo>
                <a:lnTo>
                  <a:pt x="1060" y="2468"/>
                </a:lnTo>
                <a:lnTo>
                  <a:pt x="1067" y="2462"/>
                </a:lnTo>
                <a:lnTo>
                  <a:pt x="1071" y="2456"/>
                </a:lnTo>
                <a:lnTo>
                  <a:pt x="1074" y="2452"/>
                </a:lnTo>
                <a:lnTo>
                  <a:pt x="1076" y="2446"/>
                </a:lnTo>
                <a:lnTo>
                  <a:pt x="1076" y="2446"/>
                </a:lnTo>
                <a:lnTo>
                  <a:pt x="1074" y="2420"/>
                </a:lnTo>
                <a:lnTo>
                  <a:pt x="1071" y="2386"/>
                </a:lnTo>
                <a:lnTo>
                  <a:pt x="1070" y="2356"/>
                </a:lnTo>
                <a:lnTo>
                  <a:pt x="1069" y="2335"/>
                </a:lnTo>
                <a:lnTo>
                  <a:pt x="1069" y="2335"/>
                </a:lnTo>
                <a:lnTo>
                  <a:pt x="1069" y="2329"/>
                </a:lnTo>
                <a:lnTo>
                  <a:pt x="1067" y="2322"/>
                </a:lnTo>
                <a:lnTo>
                  <a:pt x="1061" y="2309"/>
                </a:lnTo>
                <a:lnTo>
                  <a:pt x="1054" y="2296"/>
                </a:lnTo>
                <a:lnTo>
                  <a:pt x="1047" y="2286"/>
                </a:lnTo>
                <a:lnTo>
                  <a:pt x="1047" y="2286"/>
                </a:lnTo>
                <a:lnTo>
                  <a:pt x="1044" y="2278"/>
                </a:lnTo>
                <a:lnTo>
                  <a:pt x="1038" y="2265"/>
                </a:lnTo>
                <a:lnTo>
                  <a:pt x="1025" y="2230"/>
                </a:lnTo>
                <a:lnTo>
                  <a:pt x="1007" y="2184"/>
                </a:lnTo>
                <a:lnTo>
                  <a:pt x="1001" y="2027"/>
                </a:lnTo>
                <a:lnTo>
                  <a:pt x="1057" y="2024"/>
                </a:lnTo>
                <a:lnTo>
                  <a:pt x="1143" y="1999"/>
                </a:lnTo>
                <a:lnTo>
                  <a:pt x="1162" y="2083"/>
                </a:lnTo>
                <a:lnTo>
                  <a:pt x="1162" y="2083"/>
                </a:lnTo>
                <a:lnTo>
                  <a:pt x="1178" y="2152"/>
                </a:lnTo>
                <a:lnTo>
                  <a:pt x="1195" y="2230"/>
                </a:lnTo>
                <a:lnTo>
                  <a:pt x="1195" y="2230"/>
                </a:lnTo>
                <a:lnTo>
                  <a:pt x="1206" y="2292"/>
                </a:lnTo>
                <a:lnTo>
                  <a:pt x="1176" y="2324"/>
                </a:lnTo>
                <a:lnTo>
                  <a:pt x="1176" y="2324"/>
                </a:lnTo>
                <a:lnTo>
                  <a:pt x="1181" y="2385"/>
                </a:lnTo>
                <a:lnTo>
                  <a:pt x="1184" y="2431"/>
                </a:lnTo>
                <a:lnTo>
                  <a:pt x="1187" y="2459"/>
                </a:lnTo>
                <a:lnTo>
                  <a:pt x="1187" y="2459"/>
                </a:lnTo>
                <a:lnTo>
                  <a:pt x="1187" y="2465"/>
                </a:lnTo>
                <a:lnTo>
                  <a:pt x="1184" y="2472"/>
                </a:lnTo>
                <a:lnTo>
                  <a:pt x="1179" y="2479"/>
                </a:lnTo>
                <a:lnTo>
                  <a:pt x="1174" y="2488"/>
                </a:lnTo>
                <a:lnTo>
                  <a:pt x="1157" y="2510"/>
                </a:lnTo>
                <a:lnTo>
                  <a:pt x="1140" y="2539"/>
                </a:lnTo>
                <a:lnTo>
                  <a:pt x="1140" y="2539"/>
                </a:lnTo>
                <a:lnTo>
                  <a:pt x="1134" y="2551"/>
                </a:lnTo>
                <a:lnTo>
                  <a:pt x="1133" y="2555"/>
                </a:lnTo>
                <a:lnTo>
                  <a:pt x="1133" y="2559"/>
                </a:lnTo>
                <a:lnTo>
                  <a:pt x="1134" y="2561"/>
                </a:lnTo>
                <a:lnTo>
                  <a:pt x="1136" y="2562"/>
                </a:lnTo>
                <a:lnTo>
                  <a:pt x="1143" y="2562"/>
                </a:lnTo>
                <a:lnTo>
                  <a:pt x="1166" y="2558"/>
                </a:lnTo>
                <a:lnTo>
                  <a:pt x="1179" y="2555"/>
                </a:lnTo>
                <a:lnTo>
                  <a:pt x="1192" y="2554"/>
                </a:lnTo>
                <a:lnTo>
                  <a:pt x="1192" y="2554"/>
                </a:lnTo>
                <a:lnTo>
                  <a:pt x="1200" y="2554"/>
                </a:lnTo>
                <a:lnTo>
                  <a:pt x="1209" y="2551"/>
                </a:lnTo>
                <a:lnTo>
                  <a:pt x="1229" y="2542"/>
                </a:lnTo>
                <a:lnTo>
                  <a:pt x="1251" y="2530"/>
                </a:lnTo>
                <a:lnTo>
                  <a:pt x="1273" y="2517"/>
                </a:lnTo>
                <a:lnTo>
                  <a:pt x="1312" y="2490"/>
                </a:lnTo>
                <a:lnTo>
                  <a:pt x="1335" y="2474"/>
                </a:lnTo>
                <a:lnTo>
                  <a:pt x="1335" y="2474"/>
                </a:lnTo>
                <a:lnTo>
                  <a:pt x="1347" y="2462"/>
                </a:lnTo>
                <a:lnTo>
                  <a:pt x="1366" y="2444"/>
                </a:lnTo>
                <a:lnTo>
                  <a:pt x="1383" y="2425"/>
                </a:lnTo>
                <a:lnTo>
                  <a:pt x="1389" y="2418"/>
                </a:lnTo>
                <a:lnTo>
                  <a:pt x="1394" y="2412"/>
                </a:lnTo>
                <a:lnTo>
                  <a:pt x="1394" y="2412"/>
                </a:lnTo>
                <a:lnTo>
                  <a:pt x="1394" y="2409"/>
                </a:lnTo>
                <a:lnTo>
                  <a:pt x="1392" y="2405"/>
                </a:lnTo>
                <a:lnTo>
                  <a:pt x="1383" y="2392"/>
                </a:lnTo>
                <a:lnTo>
                  <a:pt x="1372" y="2376"/>
                </a:lnTo>
                <a:lnTo>
                  <a:pt x="1357" y="2359"/>
                </a:lnTo>
                <a:lnTo>
                  <a:pt x="1330" y="2328"/>
                </a:lnTo>
                <a:lnTo>
                  <a:pt x="1316" y="2313"/>
                </a:lnTo>
                <a:lnTo>
                  <a:pt x="1316" y="2313"/>
                </a:lnTo>
                <a:lnTo>
                  <a:pt x="1311" y="2305"/>
                </a:lnTo>
                <a:lnTo>
                  <a:pt x="1308" y="2294"/>
                </a:lnTo>
                <a:lnTo>
                  <a:pt x="1303" y="2283"/>
                </a:lnTo>
                <a:lnTo>
                  <a:pt x="1303" y="2283"/>
                </a:lnTo>
                <a:lnTo>
                  <a:pt x="1239" y="1946"/>
                </a:lnTo>
                <a:lnTo>
                  <a:pt x="1162" y="1713"/>
                </a:lnTo>
                <a:lnTo>
                  <a:pt x="1162" y="1713"/>
                </a:lnTo>
                <a:lnTo>
                  <a:pt x="1162" y="1655"/>
                </a:lnTo>
                <a:lnTo>
                  <a:pt x="1162" y="1590"/>
                </a:lnTo>
                <a:lnTo>
                  <a:pt x="1162" y="1590"/>
                </a:lnTo>
                <a:lnTo>
                  <a:pt x="1165" y="1480"/>
                </a:lnTo>
                <a:lnTo>
                  <a:pt x="1168" y="1380"/>
                </a:lnTo>
                <a:lnTo>
                  <a:pt x="1181" y="1131"/>
                </a:lnTo>
                <a:lnTo>
                  <a:pt x="1181" y="1131"/>
                </a:lnTo>
                <a:lnTo>
                  <a:pt x="1181" y="1116"/>
                </a:lnTo>
                <a:lnTo>
                  <a:pt x="1184" y="1106"/>
                </a:lnTo>
                <a:lnTo>
                  <a:pt x="1185" y="1102"/>
                </a:lnTo>
                <a:lnTo>
                  <a:pt x="1187" y="1099"/>
                </a:lnTo>
                <a:lnTo>
                  <a:pt x="1187" y="1099"/>
                </a:lnTo>
                <a:lnTo>
                  <a:pt x="1188" y="1098"/>
                </a:lnTo>
                <a:lnTo>
                  <a:pt x="1190" y="1092"/>
                </a:lnTo>
                <a:lnTo>
                  <a:pt x="1194" y="1076"/>
                </a:lnTo>
                <a:lnTo>
                  <a:pt x="1201" y="1051"/>
                </a:lnTo>
                <a:lnTo>
                  <a:pt x="1211" y="1019"/>
                </a:lnTo>
                <a:lnTo>
                  <a:pt x="1211" y="1019"/>
                </a:lnTo>
                <a:lnTo>
                  <a:pt x="1216" y="1004"/>
                </a:lnTo>
                <a:lnTo>
                  <a:pt x="1219" y="991"/>
                </a:lnTo>
                <a:lnTo>
                  <a:pt x="1219" y="983"/>
                </a:lnTo>
                <a:lnTo>
                  <a:pt x="1217" y="975"/>
                </a:lnTo>
                <a:lnTo>
                  <a:pt x="1216" y="971"/>
                </a:lnTo>
                <a:lnTo>
                  <a:pt x="1213" y="969"/>
                </a:lnTo>
                <a:lnTo>
                  <a:pt x="1211" y="966"/>
                </a:lnTo>
                <a:lnTo>
                  <a:pt x="1211" y="966"/>
                </a:lnTo>
                <a:lnTo>
                  <a:pt x="1267" y="616"/>
                </a:lnTo>
                <a:lnTo>
                  <a:pt x="1267" y="616"/>
                </a:lnTo>
                <a:lnTo>
                  <a:pt x="1271" y="585"/>
                </a:lnTo>
                <a:lnTo>
                  <a:pt x="1273" y="559"/>
                </a:lnTo>
                <a:lnTo>
                  <a:pt x="1273" y="535"/>
                </a:lnTo>
                <a:lnTo>
                  <a:pt x="1229" y="458"/>
                </a:lnTo>
                <a:lnTo>
                  <a:pt x="1099" y="400"/>
                </a:lnTo>
                <a:lnTo>
                  <a:pt x="1047" y="339"/>
                </a:lnTo>
                <a:lnTo>
                  <a:pt x="1044" y="301"/>
                </a:lnTo>
                <a:lnTo>
                  <a:pt x="1063" y="301"/>
                </a:lnTo>
                <a:lnTo>
                  <a:pt x="1060" y="270"/>
                </a:lnTo>
                <a:lnTo>
                  <a:pt x="1060" y="270"/>
                </a:lnTo>
                <a:lnTo>
                  <a:pt x="1061" y="256"/>
                </a:lnTo>
                <a:lnTo>
                  <a:pt x="1063" y="244"/>
                </a:lnTo>
                <a:lnTo>
                  <a:pt x="1063" y="234"/>
                </a:lnTo>
                <a:lnTo>
                  <a:pt x="1063" y="234"/>
                </a:lnTo>
                <a:lnTo>
                  <a:pt x="1063" y="230"/>
                </a:lnTo>
                <a:lnTo>
                  <a:pt x="1066" y="225"/>
                </a:lnTo>
                <a:lnTo>
                  <a:pt x="1069" y="222"/>
                </a:lnTo>
                <a:lnTo>
                  <a:pt x="1073" y="218"/>
                </a:lnTo>
                <a:lnTo>
                  <a:pt x="1083" y="212"/>
                </a:lnTo>
                <a:lnTo>
                  <a:pt x="1093" y="209"/>
                </a:lnTo>
                <a:lnTo>
                  <a:pt x="1093" y="209"/>
                </a:lnTo>
                <a:lnTo>
                  <a:pt x="1095" y="208"/>
                </a:lnTo>
                <a:lnTo>
                  <a:pt x="1096" y="208"/>
                </a:lnTo>
                <a:lnTo>
                  <a:pt x="1093" y="205"/>
                </a:lnTo>
                <a:lnTo>
                  <a:pt x="1077" y="196"/>
                </a:lnTo>
                <a:lnTo>
                  <a:pt x="1054" y="183"/>
                </a:lnTo>
                <a:lnTo>
                  <a:pt x="1042" y="177"/>
                </a:lnTo>
                <a:lnTo>
                  <a:pt x="1032" y="169"/>
                </a:lnTo>
                <a:lnTo>
                  <a:pt x="1032" y="169"/>
                </a:lnTo>
                <a:lnTo>
                  <a:pt x="1025" y="161"/>
                </a:lnTo>
                <a:lnTo>
                  <a:pt x="1019" y="154"/>
                </a:lnTo>
                <a:lnTo>
                  <a:pt x="1015" y="148"/>
                </a:lnTo>
                <a:lnTo>
                  <a:pt x="1012" y="141"/>
                </a:lnTo>
                <a:lnTo>
                  <a:pt x="1010" y="132"/>
                </a:lnTo>
                <a:lnTo>
                  <a:pt x="1010" y="129"/>
                </a:lnTo>
                <a:lnTo>
                  <a:pt x="1010" y="129"/>
                </a:lnTo>
                <a:lnTo>
                  <a:pt x="1010" y="121"/>
                </a:lnTo>
                <a:lnTo>
                  <a:pt x="1010" y="99"/>
                </a:lnTo>
                <a:lnTo>
                  <a:pt x="1007" y="75"/>
                </a:lnTo>
                <a:lnTo>
                  <a:pt x="1004" y="65"/>
                </a:lnTo>
                <a:lnTo>
                  <a:pt x="1001" y="58"/>
                </a:lnTo>
                <a:lnTo>
                  <a:pt x="1001" y="58"/>
                </a:lnTo>
                <a:lnTo>
                  <a:pt x="993" y="46"/>
                </a:lnTo>
                <a:lnTo>
                  <a:pt x="985" y="33"/>
                </a:lnTo>
                <a:lnTo>
                  <a:pt x="978" y="23"/>
                </a:lnTo>
                <a:lnTo>
                  <a:pt x="974" y="16"/>
                </a:lnTo>
                <a:lnTo>
                  <a:pt x="974" y="16"/>
                </a:lnTo>
                <a:lnTo>
                  <a:pt x="969" y="13"/>
                </a:lnTo>
                <a:lnTo>
                  <a:pt x="962" y="10"/>
                </a:lnTo>
                <a:lnTo>
                  <a:pt x="943" y="4"/>
                </a:lnTo>
                <a:lnTo>
                  <a:pt x="921" y="1"/>
                </a:lnTo>
                <a:lnTo>
                  <a:pt x="902" y="0"/>
                </a:lnTo>
                <a:lnTo>
                  <a:pt x="902" y="0"/>
                </a:lnTo>
                <a:lnTo>
                  <a:pt x="834" y="4"/>
                </a:lnTo>
                <a:lnTo>
                  <a:pt x="772" y="8"/>
                </a:lnTo>
                <a:lnTo>
                  <a:pt x="772" y="8"/>
                </a:lnTo>
                <a:lnTo>
                  <a:pt x="768" y="11"/>
                </a:lnTo>
                <a:lnTo>
                  <a:pt x="764" y="16"/>
                </a:lnTo>
                <a:lnTo>
                  <a:pt x="758" y="27"/>
                </a:lnTo>
                <a:lnTo>
                  <a:pt x="748" y="55"/>
                </a:lnTo>
                <a:lnTo>
                  <a:pt x="748" y="55"/>
                </a:lnTo>
                <a:lnTo>
                  <a:pt x="746" y="64"/>
                </a:lnTo>
                <a:lnTo>
                  <a:pt x="745" y="78"/>
                </a:lnTo>
                <a:lnTo>
                  <a:pt x="742" y="115"/>
                </a:lnTo>
                <a:lnTo>
                  <a:pt x="742" y="163"/>
                </a:lnTo>
                <a:lnTo>
                  <a:pt x="742" y="163"/>
                </a:lnTo>
                <a:lnTo>
                  <a:pt x="733" y="169"/>
                </a:lnTo>
                <a:lnTo>
                  <a:pt x="713" y="183"/>
                </a:lnTo>
                <a:lnTo>
                  <a:pt x="702" y="192"/>
                </a:lnTo>
                <a:lnTo>
                  <a:pt x="692" y="201"/>
                </a:lnTo>
                <a:lnTo>
                  <a:pt x="686" y="209"/>
                </a:lnTo>
                <a:lnTo>
                  <a:pt x="682" y="215"/>
                </a:lnTo>
                <a:lnTo>
                  <a:pt x="682" y="215"/>
                </a:lnTo>
                <a:lnTo>
                  <a:pt x="682" y="221"/>
                </a:lnTo>
                <a:lnTo>
                  <a:pt x="684" y="224"/>
                </a:lnTo>
                <a:lnTo>
                  <a:pt x="686" y="227"/>
                </a:lnTo>
                <a:lnTo>
                  <a:pt x="689" y="228"/>
                </a:lnTo>
                <a:lnTo>
                  <a:pt x="695" y="231"/>
                </a:lnTo>
                <a:lnTo>
                  <a:pt x="698" y="231"/>
                </a:lnTo>
                <a:lnTo>
                  <a:pt x="698" y="231"/>
                </a:lnTo>
                <a:lnTo>
                  <a:pt x="705" y="228"/>
                </a:lnTo>
                <a:lnTo>
                  <a:pt x="711" y="228"/>
                </a:lnTo>
                <a:lnTo>
                  <a:pt x="717" y="228"/>
                </a:lnTo>
                <a:lnTo>
                  <a:pt x="717" y="228"/>
                </a:lnTo>
                <a:lnTo>
                  <a:pt x="719" y="228"/>
                </a:lnTo>
                <a:lnTo>
                  <a:pt x="720" y="231"/>
                </a:lnTo>
                <a:lnTo>
                  <a:pt x="720" y="238"/>
                </a:lnTo>
                <a:lnTo>
                  <a:pt x="720" y="250"/>
                </a:lnTo>
                <a:lnTo>
                  <a:pt x="717" y="265"/>
                </a:lnTo>
                <a:lnTo>
                  <a:pt x="717" y="265"/>
                </a:lnTo>
                <a:lnTo>
                  <a:pt x="716" y="270"/>
                </a:lnTo>
                <a:lnTo>
                  <a:pt x="716" y="273"/>
                </a:lnTo>
                <a:lnTo>
                  <a:pt x="717" y="273"/>
                </a:lnTo>
                <a:lnTo>
                  <a:pt x="719" y="272"/>
                </a:lnTo>
                <a:lnTo>
                  <a:pt x="729" y="259"/>
                </a:lnTo>
                <a:lnTo>
                  <a:pt x="729" y="259"/>
                </a:lnTo>
                <a:lnTo>
                  <a:pt x="733" y="254"/>
                </a:lnTo>
                <a:lnTo>
                  <a:pt x="735" y="254"/>
                </a:lnTo>
                <a:lnTo>
                  <a:pt x="736" y="256"/>
                </a:lnTo>
                <a:lnTo>
                  <a:pt x="740" y="260"/>
                </a:lnTo>
                <a:lnTo>
                  <a:pt x="748" y="270"/>
                </a:lnTo>
                <a:lnTo>
                  <a:pt x="748" y="270"/>
                </a:lnTo>
                <a:lnTo>
                  <a:pt x="752" y="275"/>
                </a:lnTo>
                <a:lnTo>
                  <a:pt x="754" y="275"/>
                </a:lnTo>
                <a:lnTo>
                  <a:pt x="755" y="275"/>
                </a:lnTo>
                <a:lnTo>
                  <a:pt x="758" y="270"/>
                </a:lnTo>
                <a:lnTo>
                  <a:pt x="761" y="265"/>
                </a:lnTo>
                <a:lnTo>
                  <a:pt x="765" y="253"/>
                </a:lnTo>
                <a:lnTo>
                  <a:pt x="767" y="246"/>
                </a:lnTo>
                <a:lnTo>
                  <a:pt x="803" y="273"/>
                </a:lnTo>
                <a:lnTo>
                  <a:pt x="803" y="273"/>
                </a:lnTo>
                <a:lnTo>
                  <a:pt x="806" y="292"/>
                </a:lnTo>
                <a:lnTo>
                  <a:pt x="809" y="308"/>
                </a:lnTo>
                <a:lnTo>
                  <a:pt x="809" y="320"/>
                </a:lnTo>
                <a:lnTo>
                  <a:pt x="809" y="320"/>
                </a:lnTo>
                <a:lnTo>
                  <a:pt x="810" y="324"/>
                </a:lnTo>
                <a:lnTo>
                  <a:pt x="813" y="327"/>
                </a:lnTo>
                <a:lnTo>
                  <a:pt x="816" y="329"/>
                </a:lnTo>
                <a:lnTo>
                  <a:pt x="822" y="330"/>
                </a:lnTo>
                <a:lnTo>
                  <a:pt x="829" y="332"/>
                </a:lnTo>
                <a:lnTo>
                  <a:pt x="834" y="333"/>
                </a:lnTo>
                <a:lnTo>
                  <a:pt x="853" y="361"/>
                </a:lnTo>
                <a:lnTo>
                  <a:pt x="853" y="361"/>
                </a:lnTo>
                <a:lnTo>
                  <a:pt x="845" y="361"/>
                </a:lnTo>
                <a:lnTo>
                  <a:pt x="840" y="364"/>
                </a:lnTo>
                <a:lnTo>
                  <a:pt x="837" y="367"/>
                </a:lnTo>
                <a:lnTo>
                  <a:pt x="834" y="369"/>
                </a:lnTo>
                <a:lnTo>
                  <a:pt x="834" y="369"/>
                </a:lnTo>
                <a:lnTo>
                  <a:pt x="834" y="375"/>
                </a:lnTo>
                <a:lnTo>
                  <a:pt x="835" y="383"/>
                </a:lnTo>
                <a:lnTo>
                  <a:pt x="844" y="404"/>
                </a:lnTo>
                <a:lnTo>
                  <a:pt x="859" y="431"/>
                </a:lnTo>
                <a:lnTo>
                  <a:pt x="859" y="431"/>
                </a:lnTo>
                <a:lnTo>
                  <a:pt x="838" y="454"/>
                </a:lnTo>
                <a:lnTo>
                  <a:pt x="821" y="473"/>
                </a:lnTo>
                <a:lnTo>
                  <a:pt x="809" y="486"/>
                </a:lnTo>
                <a:lnTo>
                  <a:pt x="809" y="486"/>
                </a:lnTo>
                <a:lnTo>
                  <a:pt x="803" y="498"/>
                </a:lnTo>
                <a:lnTo>
                  <a:pt x="800" y="506"/>
                </a:lnTo>
                <a:lnTo>
                  <a:pt x="797" y="518"/>
                </a:lnTo>
                <a:lnTo>
                  <a:pt x="770" y="552"/>
                </a:lnTo>
                <a:lnTo>
                  <a:pt x="735" y="549"/>
                </a:lnTo>
                <a:lnTo>
                  <a:pt x="735" y="549"/>
                </a:lnTo>
                <a:lnTo>
                  <a:pt x="739" y="533"/>
                </a:lnTo>
                <a:lnTo>
                  <a:pt x="742" y="521"/>
                </a:lnTo>
                <a:lnTo>
                  <a:pt x="742" y="515"/>
                </a:lnTo>
                <a:lnTo>
                  <a:pt x="742" y="511"/>
                </a:lnTo>
                <a:lnTo>
                  <a:pt x="742" y="511"/>
                </a:lnTo>
                <a:lnTo>
                  <a:pt x="740" y="509"/>
                </a:lnTo>
                <a:lnTo>
                  <a:pt x="739" y="509"/>
                </a:lnTo>
                <a:lnTo>
                  <a:pt x="733" y="509"/>
                </a:lnTo>
                <a:lnTo>
                  <a:pt x="719" y="514"/>
                </a:lnTo>
                <a:lnTo>
                  <a:pt x="704" y="521"/>
                </a:lnTo>
                <a:lnTo>
                  <a:pt x="698" y="524"/>
                </a:lnTo>
                <a:lnTo>
                  <a:pt x="698" y="524"/>
                </a:lnTo>
                <a:lnTo>
                  <a:pt x="675" y="505"/>
                </a:lnTo>
                <a:lnTo>
                  <a:pt x="659" y="490"/>
                </a:lnTo>
                <a:lnTo>
                  <a:pt x="649" y="480"/>
                </a:lnTo>
                <a:lnTo>
                  <a:pt x="649" y="480"/>
                </a:lnTo>
                <a:lnTo>
                  <a:pt x="647" y="480"/>
                </a:lnTo>
                <a:lnTo>
                  <a:pt x="644" y="480"/>
                </a:lnTo>
                <a:lnTo>
                  <a:pt x="635" y="486"/>
                </a:lnTo>
                <a:lnTo>
                  <a:pt x="625" y="493"/>
                </a:lnTo>
                <a:lnTo>
                  <a:pt x="614" y="505"/>
                </a:lnTo>
                <a:lnTo>
                  <a:pt x="592" y="527"/>
                </a:lnTo>
                <a:lnTo>
                  <a:pt x="584" y="535"/>
                </a:lnTo>
                <a:lnTo>
                  <a:pt x="580" y="541"/>
                </a:lnTo>
                <a:lnTo>
                  <a:pt x="580" y="541"/>
                </a:lnTo>
                <a:lnTo>
                  <a:pt x="581" y="547"/>
                </a:lnTo>
                <a:lnTo>
                  <a:pt x="586" y="552"/>
                </a:lnTo>
                <a:lnTo>
                  <a:pt x="598" y="563"/>
                </a:lnTo>
                <a:lnTo>
                  <a:pt x="609" y="572"/>
                </a:lnTo>
                <a:lnTo>
                  <a:pt x="615" y="576"/>
                </a:lnTo>
                <a:lnTo>
                  <a:pt x="615" y="576"/>
                </a:lnTo>
                <a:lnTo>
                  <a:pt x="598" y="582"/>
                </a:lnTo>
                <a:lnTo>
                  <a:pt x="584" y="586"/>
                </a:lnTo>
                <a:lnTo>
                  <a:pt x="574" y="588"/>
                </a:lnTo>
                <a:lnTo>
                  <a:pt x="574" y="588"/>
                </a:lnTo>
                <a:lnTo>
                  <a:pt x="570" y="586"/>
                </a:lnTo>
                <a:lnTo>
                  <a:pt x="565" y="584"/>
                </a:lnTo>
                <a:lnTo>
                  <a:pt x="563" y="579"/>
                </a:lnTo>
                <a:lnTo>
                  <a:pt x="563" y="579"/>
                </a:lnTo>
                <a:lnTo>
                  <a:pt x="561" y="563"/>
                </a:lnTo>
                <a:lnTo>
                  <a:pt x="561" y="550"/>
                </a:lnTo>
                <a:lnTo>
                  <a:pt x="563" y="541"/>
                </a:lnTo>
                <a:lnTo>
                  <a:pt x="563" y="541"/>
                </a:lnTo>
                <a:lnTo>
                  <a:pt x="563" y="538"/>
                </a:lnTo>
                <a:lnTo>
                  <a:pt x="564" y="531"/>
                </a:lnTo>
                <a:lnTo>
                  <a:pt x="564" y="511"/>
                </a:lnTo>
                <a:lnTo>
                  <a:pt x="563" y="483"/>
                </a:lnTo>
                <a:lnTo>
                  <a:pt x="609" y="455"/>
                </a:lnTo>
                <a:lnTo>
                  <a:pt x="609" y="455"/>
                </a:lnTo>
                <a:lnTo>
                  <a:pt x="616" y="451"/>
                </a:lnTo>
                <a:lnTo>
                  <a:pt x="624" y="444"/>
                </a:lnTo>
                <a:lnTo>
                  <a:pt x="633" y="435"/>
                </a:lnTo>
                <a:lnTo>
                  <a:pt x="641" y="423"/>
                </a:lnTo>
                <a:lnTo>
                  <a:pt x="649" y="410"/>
                </a:lnTo>
                <a:lnTo>
                  <a:pt x="653" y="396"/>
                </a:lnTo>
                <a:lnTo>
                  <a:pt x="654" y="387"/>
                </a:lnTo>
                <a:lnTo>
                  <a:pt x="654" y="378"/>
                </a:lnTo>
                <a:lnTo>
                  <a:pt x="654" y="378"/>
                </a:lnTo>
                <a:lnTo>
                  <a:pt x="654" y="369"/>
                </a:lnTo>
                <a:lnTo>
                  <a:pt x="651" y="361"/>
                </a:lnTo>
                <a:lnTo>
                  <a:pt x="649" y="353"/>
                </a:lnTo>
                <a:lnTo>
                  <a:pt x="644" y="345"/>
                </a:lnTo>
                <a:lnTo>
                  <a:pt x="635" y="330"/>
                </a:lnTo>
                <a:lnTo>
                  <a:pt x="624" y="319"/>
                </a:lnTo>
                <a:lnTo>
                  <a:pt x="612" y="307"/>
                </a:lnTo>
                <a:lnTo>
                  <a:pt x="602" y="300"/>
                </a:lnTo>
                <a:lnTo>
                  <a:pt x="593" y="292"/>
                </a:lnTo>
                <a:lnTo>
                  <a:pt x="593" y="292"/>
                </a:lnTo>
                <a:lnTo>
                  <a:pt x="592" y="289"/>
                </a:lnTo>
                <a:lnTo>
                  <a:pt x="586" y="281"/>
                </a:lnTo>
                <a:lnTo>
                  <a:pt x="574" y="269"/>
                </a:lnTo>
                <a:lnTo>
                  <a:pt x="557" y="253"/>
                </a:lnTo>
                <a:lnTo>
                  <a:pt x="557" y="253"/>
                </a:lnTo>
                <a:lnTo>
                  <a:pt x="544" y="244"/>
                </a:lnTo>
                <a:lnTo>
                  <a:pt x="530" y="237"/>
                </a:lnTo>
                <a:lnTo>
                  <a:pt x="517" y="230"/>
                </a:lnTo>
                <a:lnTo>
                  <a:pt x="503" y="225"/>
                </a:lnTo>
                <a:lnTo>
                  <a:pt x="488" y="221"/>
                </a:lnTo>
                <a:lnTo>
                  <a:pt x="474" y="218"/>
                </a:lnTo>
                <a:lnTo>
                  <a:pt x="459" y="215"/>
                </a:lnTo>
                <a:lnTo>
                  <a:pt x="444" y="215"/>
                </a:lnTo>
                <a:lnTo>
                  <a:pt x="444" y="215"/>
                </a:lnTo>
                <a:lnTo>
                  <a:pt x="431" y="218"/>
                </a:lnTo>
                <a:lnTo>
                  <a:pt x="417" y="222"/>
                </a:lnTo>
                <a:lnTo>
                  <a:pt x="402" y="230"/>
                </a:lnTo>
                <a:lnTo>
                  <a:pt x="388" y="237"/>
                </a:lnTo>
                <a:lnTo>
                  <a:pt x="367" y="252"/>
                </a:lnTo>
                <a:lnTo>
                  <a:pt x="358" y="259"/>
                </a:lnTo>
                <a:lnTo>
                  <a:pt x="358" y="259"/>
                </a:lnTo>
                <a:lnTo>
                  <a:pt x="350" y="266"/>
                </a:lnTo>
                <a:lnTo>
                  <a:pt x="325" y="286"/>
                </a:lnTo>
                <a:lnTo>
                  <a:pt x="325" y="286"/>
                </a:lnTo>
                <a:lnTo>
                  <a:pt x="318" y="294"/>
                </a:lnTo>
                <a:lnTo>
                  <a:pt x="310" y="304"/>
                </a:lnTo>
                <a:lnTo>
                  <a:pt x="306" y="314"/>
                </a:lnTo>
                <a:lnTo>
                  <a:pt x="301" y="326"/>
                </a:lnTo>
                <a:lnTo>
                  <a:pt x="299" y="339"/>
                </a:lnTo>
                <a:lnTo>
                  <a:pt x="299" y="352"/>
                </a:lnTo>
                <a:lnTo>
                  <a:pt x="299" y="367"/>
                </a:lnTo>
                <a:lnTo>
                  <a:pt x="300" y="381"/>
                </a:lnTo>
                <a:lnTo>
                  <a:pt x="300" y="381"/>
                </a:lnTo>
                <a:lnTo>
                  <a:pt x="301" y="388"/>
                </a:lnTo>
                <a:lnTo>
                  <a:pt x="303" y="396"/>
                </a:lnTo>
                <a:lnTo>
                  <a:pt x="310" y="409"/>
                </a:lnTo>
                <a:lnTo>
                  <a:pt x="318" y="419"/>
                </a:lnTo>
                <a:lnTo>
                  <a:pt x="326" y="428"/>
                </a:lnTo>
                <a:lnTo>
                  <a:pt x="335" y="435"/>
                </a:lnTo>
                <a:lnTo>
                  <a:pt x="342" y="439"/>
                </a:lnTo>
                <a:lnTo>
                  <a:pt x="350" y="444"/>
                </a:lnTo>
                <a:lnTo>
                  <a:pt x="350" y="444"/>
                </a:lnTo>
                <a:close/>
                <a:moveTo>
                  <a:pt x="668" y="1090"/>
                </a:moveTo>
                <a:lnTo>
                  <a:pt x="695" y="1109"/>
                </a:lnTo>
                <a:lnTo>
                  <a:pt x="770" y="1140"/>
                </a:lnTo>
                <a:lnTo>
                  <a:pt x="770" y="1140"/>
                </a:lnTo>
                <a:lnTo>
                  <a:pt x="748" y="1248"/>
                </a:lnTo>
                <a:lnTo>
                  <a:pt x="748" y="1248"/>
                </a:lnTo>
                <a:lnTo>
                  <a:pt x="732" y="1317"/>
                </a:lnTo>
                <a:lnTo>
                  <a:pt x="720" y="1371"/>
                </a:lnTo>
                <a:lnTo>
                  <a:pt x="720" y="1371"/>
                </a:lnTo>
                <a:lnTo>
                  <a:pt x="704" y="1294"/>
                </a:lnTo>
                <a:lnTo>
                  <a:pt x="686" y="1195"/>
                </a:lnTo>
                <a:lnTo>
                  <a:pt x="686" y="1195"/>
                </a:lnTo>
                <a:lnTo>
                  <a:pt x="679" y="1176"/>
                </a:lnTo>
                <a:lnTo>
                  <a:pt x="672" y="1156"/>
                </a:lnTo>
                <a:lnTo>
                  <a:pt x="662" y="1134"/>
                </a:lnTo>
                <a:lnTo>
                  <a:pt x="668" y="109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46"/>
          <p:cNvSpPr>
            <a:spLocks noEditPoints="1"/>
          </p:cNvSpPr>
          <p:nvPr/>
        </p:nvSpPr>
        <p:spPr bwMode="auto">
          <a:xfrm>
            <a:off x="8251086" y="4689140"/>
            <a:ext cx="987280" cy="1636102"/>
          </a:xfrm>
          <a:custGeom>
            <a:avLst/>
            <a:gdLst>
              <a:gd name="T0" fmla="*/ 544 w 1546"/>
              <a:gd name="T1" fmla="*/ 40 h 2562"/>
              <a:gd name="T2" fmla="*/ 506 w 1546"/>
              <a:gd name="T3" fmla="*/ 23 h 2562"/>
              <a:gd name="T4" fmla="*/ 456 w 1546"/>
              <a:gd name="T5" fmla="*/ 8 h 2562"/>
              <a:gd name="T6" fmla="*/ 408 w 1546"/>
              <a:gd name="T7" fmla="*/ 20 h 2562"/>
              <a:gd name="T8" fmla="*/ 359 w 1546"/>
              <a:gd name="T9" fmla="*/ 14 h 2562"/>
              <a:gd name="T10" fmla="*/ 302 w 1546"/>
              <a:gd name="T11" fmla="*/ 62 h 2562"/>
              <a:gd name="T12" fmla="*/ 286 w 1546"/>
              <a:gd name="T13" fmla="*/ 342 h 2562"/>
              <a:gd name="T14" fmla="*/ 1 w 1546"/>
              <a:gd name="T15" fmla="*/ 980 h 2562"/>
              <a:gd name="T16" fmla="*/ 103 w 1546"/>
              <a:gd name="T17" fmla="*/ 1288 h 2562"/>
              <a:gd name="T18" fmla="*/ 146 w 1546"/>
              <a:gd name="T19" fmla="*/ 1287 h 2562"/>
              <a:gd name="T20" fmla="*/ 426 w 1546"/>
              <a:gd name="T21" fmla="*/ 1869 h 2562"/>
              <a:gd name="T22" fmla="*/ 377 w 1546"/>
              <a:gd name="T23" fmla="*/ 2232 h 2562"/>
              <a:gd name="T24" fmla="*/ 310 w 1546"/>
              <a:gd name="T25" fmla="*/ 2488 h 2562"/>
              <a:gd name="T26" fmla="*/ 719 w 1546"/>
              <a:gd name="T27" fmla="*/ 2488 h 2562"/>
              <a:gd name="T28" fmla="*/ 700 w 1546"/>
              <a:gd name="T29" fmla="*/ 2363 h 2562"/>
              <a:gd name="T30" fmla="*/ 662 w 1546"/>
              <a:gd name="T31" fmla="*/ 1866 h 2562"/>
              <a:gd name="T32" fmla="*/ 579 w 1546"/>
              <a:gd name="T33" fmla="*/ 1298 h 2562"/>
              <a:gd name="T34" fmla="*/ 666 w 1546"/>
              <a:gd name="T35" fmla="*/ 1415 h 2562"/>
              <a:gd name="T36" fmla="*/ 730 w 1546"/>
              <a:gd name="T37" fmla="*/ 1440 h 2562"/>
              <a:gd name="T38" fmla="*/ 761 w 1546"/>
              <a:gd name="T39" fmla="*/ 1383 h 2562"/>
              <a:gd name="T40" fmla="*/ 582 w 1546"/>
              <a:gd name="T41" fmla="*/ 1035 h 2562"/>
              <a:gd name="T42" fmla="*/ 856 w 1546"/>
              <a:gd name="T43" fmla="*/ 827 h 2562"/>
              <a:gd name="T44" fmla="*/ 970 w 1546"/>
              <a:gd name="T45" fmla="*/ 1147 h 2562"/>
              <a:gd name="T46" fmla="*/ 984 w 1546"/>
              <a:gd name="T47" fmla="*/ 1269 h 2562"/>
              <a:gd name="T48" fmla="*/ 847 w 1546"/>
              <a:gd name="T49" fmla="*/ 1536 h 2562"/>
              <a:gd name="T50" fmla="*/ 751 w 1546"/>
              <a:gd name="T51" fmla="*/ 1845 h 2562"/>
              <a:gd name="T52" fmla="*/ 920 w 1546"/>
              <a:gd name="T53" fmla="*/ 2249 h 2562"/>
              <a:gd name="T54" fmla="*/ 901 w 1546"/>
              <a:gd name="T55" fmla="*/ 2450 h 2562"/>
              <a:gd name="T56" fmla="*/ 851 w 1546"/>
              <a:gd name="T57" fmla="*/ 2551 h 2562"/>
              <a:gd name="T58" fmla="*/ 1111 w 1546"/>
              <a:gd name="T59" fmla="*/ 2514 h 2562"/>
              <a:gd name="T60" fmla="*/ 1110 w 1546"/>
              <a:gd name="T61" fmla="*/ 2312 h 2562"/>
              <a:gd name="T62" fmla="*/ 1048 w 1546"/>
              <a:gd name="T63" fmla="*/ 2144 h 2562"/>
              <a:gd name="T64" fmla="*/ 924 w 1546"/>
              <a:gd name="T65" fmla="*/ 1799 h 2562"/>
              <a:gd name="T66" fmla="*/ 1133 w 1546"/>
              <a:gd name="T67" fmla="*/ 1632 h 2562"/>
              <a:gd name="T68" fmla="*/ 1244 w 1546"/>
              <a:gd name="T69" fmla="*/ 2034 h 2562"/>
              <a:gd name="T70" fmla="*/ 1350 w 1546"/>
              <a:gd name="T71" fmla="*/ 2334 h 2562"/>
              <a:gd name="T72" fmla="*/ 1254 w 1546"/>
              <a:gd name="T73" fmla="*/ 2506 h 2562"/>
              <a:gd name="T74" fmla="*/ 1486 w 1546"/>
              <a:gd name="T75" fmla="*/ 2526 h 2562"/>
              <a:gd name="T76" fmla="*/ 1481 w 1546"/>
              <a:gd name="T77" fmla="*/ 2308 h 2562"/>
              <a:gd name="T78" fmla="*/ 1448 w 1546"/>
              <a:gd name="T79" fmla="*/ 2142 h 2562"/>
              <a:gd name="T80" fmla="*/ 1306 w 1546"/>
              <a:gd name="T81" fmla="*/ 1740 h 2562"/>
              <a:gd name="T82" fmla="*/ 1401 w 1546"/>
              <a:gd name="T83" fmla="*/ 1396 h 2562"/>
              <a:gd name="T84" fmla="*/ 1534 w 1546"/>
              <a:gd name="T85" fmla="*/ 1198 h 2562"/>
              <a:gd name="T86" fmla="*/ 1433 w 1546"/>
              <a:gd name="T87" fmla="*/ 980 h 2562"/>
              <a:gd name="T88" fmla="*/ 1360 w 1546"/>
              <a:gd name="T89" fmla="*/ 853 h 2562"/>
              <a:gd name="T90" fmla="*/ 1181 w 1546"/>
              <a:gd name="T91" fmla="*/ 503 h 2562"/>
              <a:gd name="T92" fmla="*/ 1222 w 1546"/>
              <a:gd name="T93" fmla="*/ 442 h 2562"/>
              <a:gd name="T94" fmla="*/ 1177 w 1546"/>
              <a:gd name="T95" fmla="*/ 337 h 2562"/>
              <a:gd name="T96" fmla="*/ 994 w 1546"/>
              <a:gd name="T97" fmla="*/ 190 h 2562"/>
              <a:gd name="T98" fmla="*/ 811 w 1546"/>
              <a:gd name="T99" fmla="*/ 319 h 2562"/>
              <a:gd name="T100" fmla="*/ 846 w 1546"/>
              <a:gd name="T101" fmla="*/ 454 h 2562"/>
              <a:gd name="T102" fmla="*/ 921 w 1546"/>
              <a:gd name="T103" fmla="*/ 563 h 2562"/>
              <a:gd name="T104" fmla="*/ 716 w 1546"/>
              <a:gd name="T105" fmla="*/ 448 h 2562"/>
              <a:gd name="T106" fmla="*/ 602 w 1546"/>
              <a:gd name="T107" fmla="*/ 390 h 2562"/>
              <a:gd name="T108" fmla="*/ 520 w 1546"/>
              <a:gd name="T109" fmla="*/ 2233 h 2562"/>
              <a:gd name="T110" fmla="*/ 554 w 1546"/>
              <a:gd name="T111" fmla="*/ 2428 h 2562"/>
              <a:gd name="T112" fmla="*/ 475 w 1546"/>
              <a:gd name="T113" fmla="*/ 2347 h 2562"/>
              <a:gd name="T114" fmla="*/ 1445 w 1546"/>
              <a:gd name="T115" fmla="*/ 911 h 2562"/>
              <a:gd name="T116" fmla="*/ 1302 w 1546"/>
              <a:gd name="T117" fmla="*/ 908 h 2562"/>
              <a:gd name="T118" fmla="*/ 574 w 1546"/>
              <a:gd name="T119" fmla="*/ 429 h 2562"/>
              <a:gd name="T120" fmla="*/ 525 w 1546"/>
              <a:gd name="T121" fmla="*/ 450 h 2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46" h="2562">
                <a:moveTo>
                  <a:pt x="574" y="131"/>
                </a:moveTo>
                <a:lnTo>
                  <a:pt x="574" y="131"/>
                </a:lnTo>
                <a:lnTo>
                  <a:pt x="573" y="128"/>
                </a:lnTo>
                <a:lnTo>
                  <a:pt x="573" y="128"/>
                </a:lnTo>
                <a:lnTo>
                  <a:pt x="577" y="134"/>
                </a:lnTo>
                <a:lnTo>
                  <a:pt x="574" y="131"/>
                </a:lnTo>
                <a:lnTo>
                  <a:pt x="574" y="131"/>
                </a:lnTo>
                <a:close/>
                <a:moveTo>
                  <a:pt x="573" y="222"/>
                </a:moveTo>
                <a:lnTo>
                  <a:pt x="573" y="222"/>
                </a:lnTo>
                <a:lnTo>
                  <a:pt x="573" y="206"/>
                </a:lnTo>
                <a:lnTo>
                  <a:pt x="570" y="173"/>
                </a:lnTo>
                <a:lnTo>
                  <a:pt x="570" y="142"/>
                </a:lnTo>
                <a:lnTo>
                  <a:pt x="570" y="132"/>
                </a:lnTo>
                <a:lnTo>
                  <a:pt x="571" y="129"/>
                </a:lnTo>
                <a:lnTo>
                  <a:pt x="573" y="128"/>
                </a:lnTo>
                <a:lnTo>
                  <a:pt x="573" y="128"/>
                </a:lnTo>
                <a:lnTo>
                  <a:pt x="535" y="77"/>
                </a:lnTo>
                <a:lnTo>
                  <a:pt x="535" y="77"/>
                </a:lnTo>
                <a:lnTo>
                  <a:pt x="538" y="68"/>
                </a:lnTo>
                <a:lnTo>
                  <a:pt x="542" y="51"/>
                </a:lnTo>
                <a:lnTo>
                  <a:pt x="544" y="40"/>
                </a:lnTo>
                <a:lnTo>
                  <a:pt x="545" y="32"/>
                </a:lnTo>
                <a:lnTo>
                  <a:pt x="544" y="21"/>
                </a:lnTo>
                <a:lnTo>
                  <a:pt x="541" y="14"/>
                </a:lnTo>
                <a:lnTo>
                  <a:pt x="541" y="14"/>
                </a:lnTo>
                <a:lnTo>
                  <a:pt x="536" y="10"/>
                </a:lnTo>
                <a:lnTo>
                  <a:pt x="532" y="7"/>
                </a:lnTo>
                <a:lnTo>
                  <a:pt x="528" y="7"/>
                </a:lnTo>
                <a:lnTo>
                  <a:pt x="523" y="7"/>
                </a:lnTo>
                <a:lnTo>
                  <a:pt x="520" y="8"/>
                </a:lnTo>
                <a:lnTo>
                  <a:pt x="517" y="10"/>
                </a:lnTo>
                <a:lnTo>
                  <a:pt x="517" y="13"/>
                </a:lnTo>
                <a:lnTo>
                  <a:pt x="519" y="14"/>
                </a:lnTo>
                <a:lnTo>
                  <a:pt x="519" y="14"/>
                </a:lnTo>
                <a:lnTo>
                  <a:pt x="520" y="17"/>
                </a:lnTo>
                <a:lnTo>
                  <a:pt x="520" y="20"/>
                </a:lnTo>
                <a:lnTo>
                  <a:pt x="519" y="21"/>
                </a:lnTo>
                <a:lnTo>
                  <a:pt x="516" y="24"/>
                </a:lnTo>
                <a:lnTo>
                  <a:pt x="513" y="26"/>
                </a:lnTo>
                <a:lnTo>
                  <a:pt x="510" y="26"/>
                </a:lnTo>
                <a:lnTo>
                  <a:pt x="509" y="26"/>
                </a:lnTo>
                <a:lnTo>
                  <a:pt x="506" y="23"/>
                </a:lnTo>
                <a:lnTo>
                  <a:pt x="506" y="23"/>
                </a:lnTo>
                <a:lnTo>
                  <a:pt x="496" y="4"/>
                </a:lnTo>
                <a:lnTo>
                  <a:pt x="494" y="1"/>
                </a:lnTo>
                <a:lnTo>
                  <a:pt x="493" y="0"/>
                </a:lnTo>
                <a:lnTo>
                  <a:pt x="493" y="1"/>
                </a:lnTo>
                <a:lnTo>
                  <a:pt x="494" y="7"/>
                </a:lnTo>
                <a:lnTo>
                  <a:pt x="494" y="7"/>
                </a:lnTo>
                <a:lnTo>
                  <a:pt x="494" y="13"/>
                </a:lnTo>
                <a:lnTo>
                  <a:pt x="494" y="14"/>
                </a:lnTo>
                <a:lnTo>
                  <a:pt x="493" y="14"/>
                </a:lnTo>
                <a:lnTo>
                  <a:pt x="488" y="14"/>
                </a:lnTo>
                <a:lnTo>
                  <a:pt x="482" y="11"/>
                </a:lnTo>
                <a:lnTo>
                  <a:pt x="474" y="7"/>
                </a:lnTo>
                <a:lnTo>
                  <a:pt x="471" y="5"/>
                </a:lnTo>
                <a:lnTo>
                  <a:pt x="471" y="7"/>
                </a:lnTo>
                <a:lnTo>
                  <a:pt x="471" y="7"/>
                </a:lnTo>
                <a:lnTo>
                  <a:pt x="471" y="10"/>
                </a:lnTo>
                <a:lnTo>
                  <a:pt x="469" y="10"/>
                </a:lnTo>
                <a:lnTo>
                  <a:pt x="462" y="8"/>
                </a:lnTo>
                <a:lnTo>
                  <a:pt x="459" y="8"/>
                </a:lnTo>
                <a:lnTo>
                  <a:pt x="456" y="8"/>
                </a:lnTo>
                <a:lnTo>
                  <a:pt x="455" y="11"/>
                </a:lnTo>
                <a:lnTo>
                  <a:pt x="458" y="14"/>
                </a:lnTo>
                <a:lnTo>
                  <a:pt x="458" y="14"/>
                </a:lnTo>
                <a:lnTo>
                  <a:pt x="459" y="19"/>
                </a:lnTo>
                <a:lnTo>
                  <a:pt x="458" y="19"/>
                </a:lnTo>
                <a:lnTo>
                  <a:pt x="449" y="16"/>
                </a:lnTo>
                <a:lnTo>
                  <a:pt x="443" y="13"/>
                </a:lnTo>
                <a:lnTo>
                  <a:pt x="439" y="11"/>
                </a:lnTo>
                <a:lnTo>
                  <a:pt x="434" y="13"/>
                </a:lnTo>
                <a:lnTo>
                  <a:pt x="433" y="14"/>
                </a:lnTo>
                <a:lnTo>
                  <a:pt x="433" y="16"/>
                </a:lnTo>
                <a:lnTo>
                  <a:pt x="433" y="16"/>
                </a:lnTo>
                <a:lnTo>
                  <a:pt x="433" y="19"/>
                </a:lnTo>
                <a:lnTo>
                  <a:pt x="431" y="20"/>
                </a:lnTo>
                <a:lnTo>
                  <a:pt x="429" y="20"/>
                </a:lnTo>
                <a:lnTo>
                  <a:pt x="417" y="14"/>
                </a:lnTo>
                <a:lnTo>
                  <a:pt x="412" y="11"/>
                </a:lnTo>
                <a:lnTo>
                  <a:pt x="408" y="11"/>
                </a:lnTo>
                <a:lnTo>
                  <a:pt x="407" y="11"/>
                </a:lnTo>
                <a:lnTo>
                  <a:pt x="407" y="13"/>
                </a:lnTo>
                <a:lnTo>
                  <a:pt x="408" y="20"/>
                </a:lnTo>
                <a:lnTo>
                  <a:pt x="408" y="20"/>
                </a:lnTo>
                <a:lnTo>
                  <a:pt x="411" y="27"/>
                </a:lnTo>
                <a:lnTo>
                  <a:pt x="412" y="33"/>
                </a:lnTo>
                <a:lnTo>
                  <a:pt x="412" y="38"/>
                </a:lnTo>
                <a:lnTo>
                  <a:pt x="411" y="40"/>
                </a:lnTo>
                <a:lnTo>
                  <a:pt x="408" y="42"/>
                </a:lnTo>
                <a:lnTo>
                  <a:pt x="407" y="40"/>
                </a:lnTo>
                <a:lnTo>
                  <a:pt x="404" y="38"/>
                </a:lnTo>
                <a:lnTo>
                  <a:pt x="401" y="33"/>
                </a:lnTo>
                <a:lnTo>
                  <a:pt x="401" y="33"/>
                </a:lnTo>
                <a:lnTo>
                  <a:pt x="396" y="27"/>
                </a:lnTo>
                <a:lnTo>
                  <a:pt x="391" y="21"/>
                </a:lnTo>
                <a:lnTo>
                  <a:pt x="382" y="16"/>
                </a:lnTo>
                <a:lnTo>
                  <a:pt x="373" y="10"/>
                </a:lnTo>
                <a:lnTo>
                  <a:pt x="366" y="7"/>
                </a:lnTo>
                <a:lnTo>
                  <a:pt x="360" y="4"/>
                </a:lnTo>
                <a:lnTo>
                  <a:pt x="356" y="5"/>
                </a:lnTo>
                <a:lnTo>
                  <a:pt x="356" y="7"/>
                </a:lnTo>
                <a:lnTo>
                  <a:pt x="357" y="8"/>
                </a:lnTo>
                <a:lnTo>
                  <a:pt x="357" y="8"/>
                </a:lnTo>
                <a:lnTo>
                  <a:pt x="359" y="14"/>
                </a:lnTo>
                <a:lnTo>
                  <a:pt x="359" y="19"/>
                </a:lnTo>
                <a:lnTo>
                  <a:pt x="359" y="21"/>
                </a:lnTo>
                <a:lnTo>
                  <a:pt x="356" y="24"/>
                </a:lnTo>
                <a:lnTo>
                  <a:pt x="353" y="27"/>
                </a:lnTo>
                <a:lnTo>
                  <a:pt x="350" y="29"/>
                </a:lnTo>
                <a:lnTo>
                  <a:pt x="342" y="30"/>
                </a:lnTo>
                <a:lnTo>
                  <a:pt x="342" y="30"/>
                </a:lnTo>
                <a:lnTo>
                  <a:pt x="334" y="29"/>
                </a:lnTo>
                <a:lnTo>
                  <a:pt x="324" y="27"/>
                </a:lnTo>
                <a:lnTo>
                  <a:pt x="319" y="26"/>
                </a:lnTo>
                <a:lnTo>
                  <a:pt x="316" y="27"/>
                </a:lnTo>
                <a:lnTo>
                  <a:pt x="315" y="29"/>
                </a:lnTo>
                <a:lnTo>
                  <a:pt x="315" y="33"/>
                </a:lnTo>
                <a:lnTo>
                  <a:pt x="315" y="33"/>
                </a:lnTo>
                <a:lnTo>
                  <a:pt x="319" y="40"/>
                </a:lnTo>
                <a:lnTo>
                  <a:pt x="321" y="43"/>
                </a:lnTo>
                <a:lnTo>
                  <a:pt x="321" y="46"/>
                </a:lnTo>
                <a:lnTo>
                  <a:pt x="319" y="49"/>
                </a:lnTo>
                <a:lnTo>
                  <a:pt x="316" y="52"/>
                </a:lnTo>
                <a:lnTo>
                  <a:pt x="302" y="62"/>
                </a:lnTo>
                <a:lnTo>
                  <a:pt x="302" y="62"/>
                </a:lnTo>
                <a:lnTo>
                  <a:pt x="291" y="68"/>
                </a:lnTo>
                <a:lnTo>
                  <a:pt x="283" y="75"/>
                </a:lnTo>
                <a:lnTo>
                  <a:pt x="268" y="90"/>
                </a:lnTo>
                <a:lnTo>
                  <a:pt x="259" y="103"/>
                </a:lnTo>
                <a:lnTo>
                  <a:pt x="256" y="110"/>
                </a:lnTo>
                <a:lnTo>
                  <a:pt x="256" y="110"/>
                </a:lnTo>
                <a:lnTo>
                  <a:pt x="256" y="116"/>
                </a:lnTo>
                <a:lnTo>
                  <a:pt x="255" y="122"/>
                </a:lnTo>
                <a:lnTo>
                  <a:pt x="252" y="132"/>
                </a:lnTo>
                <a:lnTo>
                  <a:pt x="243" y="150"/>
                </a:lnTo>
                <a:lnTo>
                  <a:pt x="243" y="150"/>
                </a:lnTo>
                <a:lnTo>
                  <a:pt x="242" y="157"/>
                </a:lnTo>
                <a:lnTo>
                  <a:pt x="239" y="164"/>
                </a:lnTo>
                <a:lnTo>
                  <a:pt x="239" y="185"/>
                </a:lnTo>
                <a:lnTo>
                  <a:pt x="240" y="208"/>
                </a:lnTo>
                <a:lnTo>
                  <a:pt x="245" y="233"/>
                </a:lnTo>
                <a:lnTo>
                  <a:pt x="254" y="278"/>
                </a:lnTo>
                <a:lnTo>
                  <a:pt x="261" y="303"/>
                </a:lnTo>
                <a:lnTo>
                  <a:pt x="261" y="303"/>
                </a:lnTo>
                <a:lnTo>
                  <a:pt x="270" y="319"/>
                </a:lnTo>
                <a:lnTo>
                  <a:pt x="286" y="342"/>
                </a:lnTo>
                <a:lnTo>
                  <a:pt x="306" y="374"/>
                </a:lnTo>
                <a:lnTo>
                  <a:pt x="325" y="397"/>
                </a:lnTo>
                <a:lnTo>
                  <a:pt x="262" y="469"/>
                </a:lnTo>
                <a:lnTo>
                  <a:pt x="200" y="581"/>
                </a:lnTo>
                <a:lnTo>
                  <a:pt x="114" y="607"/>
                </a:lnTo>
                <a:lnTo>
                  <a:pt x="114" y="607"/>
                </a:lnTo>
                <a:lnTo>
                  <a:pt x="96" y="661"/>
                </a:lnTo>
                <a:lnTo>
                  <a:pt x="84" y="699"/>
                </a:lnTo>
                <a:lnTo>
                  <a:pt x="79" y="717"/>
                </a:lnTo>
                <a:lnTo>
                  <a:pt x="79" y="717"/>
                </a:lnTo>
                <a:lnTo>
                  <a:pt x="77" y="731"/>
                </a:lnTo>
                <a:lnTo>
                  <a:pt x="73" y="752"/>
                </a:lnTo>
                <a:lnTo>
                  <a:pt x="65" y="782"/>
                </a:lnTo>
                <a:lnTo>
                  <a:pt x="65" y="782"/>
                </a:lnTo>
                <a:lnTo>
                  <a:pt x="54" y="812"/>
                </a:lnTo>
                <a:lnTo>
                  <a:pt x="29" y="878"/>
                </a:lnTo>
                <a:lnTo>
                  <a:pt x="16" y="913"/>
                </a:lnTo>
                <a:lnTo>
                  <a:pt x="6" y="945"/>
                </a:lnTo>
                <a:lnTo>
                  <a:pt x="0" y="968"/>
                </a:lnTo>
                <a:lnTo>
                  <a:pt x="0" y="977"/>
                </a:lnTo>
                <a:lnTo>
                  <a:pt x="1" y="980"/>
                </a:lnTo>
                <a:lnTo>
                  <a:pt x="1" y="980"/>
                </a:lnTo>
                <a:lnTo>
                  <a:pt x="26" y="996"/>
                </a:lnTo>
                <a:lnTo>
                  <a:pt x="70" y="1020"/>
                </a:lnTo>
                <a:lnTo>
                  <a:pt x="131" y="1054"/>
                </a:lnTo>
                <a:lnTo>
                  <a:pt x="156" y="1118"/>
                </a:lnTo>
                <a:lnTo>
                  <a:pt x="156" y="1118"/>
                </a:lnTo>
                <a:lnTo>
                  <a:pt x="140" y="1146"/>
                </a:lnTo>
                <a:lnTo>
                  <a:pt x="127" y="1170"/>
                </a:lnTo>
                <a:lnTo>
                  <a:pt x="114" y="1189"/>
                </a:lnTo>
                <a:lnTo>
                  <a:pt x="114" y="1189"/>
                </a:lnTo>
                <a:lnTo>
                  <a:pt x="102" y="1208"/>
                </a:lnTo>
                <a:lnTo>
                  <a:pt x="93" y="1229"/>
                </a:lnTo>
                <a:lnTo>
                  <a:pt x="90" y="1239"/>
                </a:lnTo>
                <a:lnTo>
                  <a:pt x="89" y="1248"/>
                </a:lnTo>
                <a:lnTo>
                  <a:pt x="89" y="1256"/>
                </a:lnTo>
                <a:lnTo>
                  <a:pt x="90" y="1265"/>
                </a:lnTo>
                <a:lnTo>
                  <a:pt x="90" y="1265"/>
                </a:lnTo>
                <a:lnTo>
                  <a:pt x="95" y="1277"/>
                </a:lnTo>
                <a:lnTo>
                  <a:pt x="98" y="1287"/>
                </a:lnTo>
                <a:lnTo>
                  <a:pt x="100" y="1288"/>
                </a:lnTo>
                <a:lnTo>
                  <a:pt x="103" y="1288"/>
                </a:lnTo>
                <a:lnTo>
                  <a:pt x="106" y="1285"/>
                </a:lnTo>
                <a:lnTo>
                  <a:pt x="109" y="1280"/>
                </a:lnTo>
                <a:lnTo>
                  <a:pt x="109" y="1280"/>
                </a:lnTo>
                <a:lnTo>
                  <a:pt x="116" y="1262"/>
                </a:lnTo>
                <a:lnTo>
                  <a:pt x="122" y="1243"/>
                </a:lnTo>
                <a:lnTo>
                  <a:pt x="124" y="1234"/>
                </a:lnTo>
                <a:lnTo>
                  <a:pt x="127" y="1230"/>
                </a:lnTo>
                <a:lnTo>
                  <a:pt x="130" y="1227"/>
                </a:lnTo>
                <a:lnTo>
                  <a:pt x="131" y="1229"/>
                </a:lnTo>
                <a:lnTo>
                  <a:pt x="133" y="1230"/>
                </a:lnTo>
                <a:lnTo>
                  <a:pt x="133" y="1230"/>
                </a:lnTo>
                <a:lnTo>
                  <a:pt x="135" y="1233"/>
                </a:lnTo>
                <a:lnTo>
                  <a:pt x="138" y="1236"/>
                </a:lnTo>
                <a:lnTo>
                  <a:pt x="146" y="1240"/>
                </a:lnTo>
                <a:lnTo>
                  <a:pt x="149" y="1243"/>
                </a:lnTo>
                <a:lnTo>
                  <a:pt x="150" y="1248"/>
                </a:lnTo>
                <a:lnTo>
                  <a:pt x="150" y="1255"/>
                </a:lnTo>
                <a:lnTo>
                  <a:pt x="149" y="1266"/>
                </a:lnTo>
                <a:lnTo>
                  <a:pt x="149" y="1266"/>
                </a:lnTo>
                <a:lnTo>
                  <a:pt x="147" y="1277"/>
                </a:lnTo>
                <a:lnTo>
                  <a:pt x="146" y="1287"/>
                </a:lnTo>
                <a:lnTo>
                  <a:pt x="147" y="1303"/>
                </a:lnTo>
                <a:lnTo>
                  <a:pt x="150" y="1312"/>
                </a:lnTo>
                <a:lnTo>
                  <a:pt x="150" y="1314"/>
                </a:lnTo>
                <a:lnTo>
                  <a:pt x="175" y="1332"/>
                </a:lnTo>
                <a:lnTo>
                  <a:pt x="175" y="1332"/>
                </a:lnTo>
                <a:lnTo>
                  <a:pt x="200" y="1393"/>
                </a:lnTo>
                <a:lnTo>
                  <a:pt x="227" y="1459"/>
                </a:lnTo>
                <a:lnTo>
                  <a:pt x="227" y="1459"/>
                </a:lnTo>
                <a:lnTo>
                  <a:pt x="297" y="1565"/>
                </a:lnTo>
                <a:lnTo>
                  <a:pt x="297" y="1565"/>
                </a:lnTo>
                <a:lnTo>
                  <a:pt x="366" y="1668"/>
                </a:lnTo>
                <a:lnTo>
                  <a:pt x="405" y="1729"/>
                </a:lnTo>
                <a:lnTo>
                  <a:pt x="418" y="1750"/>
                </a:lnTo>
                <a:lnTo>
                  <a:pt x="423" y="1759"/>
                </a:lnTo>
                <a:lnTo>
                  <a:pt x="423" y="1759"/>
                </a:lnTo>
                <a:lnTo>
                  <a:pt x="424" y="1780"/>
                </a:lnTo>
                <a:lnTo>
                  <a:pt x="426" y="1796"/>
                </a:lnTo>
                <a:lnTo>
                  <a:pt x="427" y="1808"/>
                </a:lnTo>
                <a:lnTo>
                  <a:pt x="427" y="1808"/>
                </a:lnTo>
                <a:lnTo>
                  <a:pt x="426" y="1846"/>
                </a:lnTo>
                <a:lnTo>
                  <a:pt x="426" y="1869"/>
                </a:lnTo>
                <a:lnTo>
                  <a:pt x="424" y="1878"/>
                </a:lnTo>
                <a:lnTo>
                  <a:pt x="423" y="1884"/>
                </a:lnTo>
                <a:lnTo>
                  <a:pt x="423" y="1884"/>
                </a:lnTo>
                <a:lnTo>
                  <a:pt x="415" y="1904"/>
                </a:lnTo>
                <a:lnTo>
                  <a:pt x="412" y="1913"/>
                </a:lnTo>
                <a:lnTo>
                  <a:pt x="414" y="1917"/>
                </a:lnTo>
                <a:lnTo>
                  <a:pt x="414" y="1919"/>
                </a:lnTo>
                <a:lnTo>
                  <a:pt x="414" y="1919"/>
                </a:lnTo>
                <a:lnTo>
                  <a:pt x="417" y="1922"/>
                </a:lnTo>
                <a:lnTo>
                  <a:pt x="418" y="1928"/>
                </a:lnTo>
                <a:lnTo>
                  <a:pt x="420" y="1944"/>
                </a:lnTo>
                <a:lnTo>
                  <a:pt x="423" y="1964"/>
                </a:lnTo>
                <a:lnTo>
                  <a:pt x="423" y="1964"/>
                </a:lnTo>
                <a:lnTo>
                  <a:pt x="402" y="2077"/>
                </a:lnTo>
                <a:lnTo>
                  <a:pt x="389" y="2155"/>
                </a:lnTo>
                <a:lnTo>
                  <a:pt x="385" y="2193"/>
                </a:lnTo>
                <a:lnTo>
                  <a:pt x="385" y="2193"/>
                </a:lnTo>
                <a:lnTo>
                  <a:pt x="383" y="2198"/>
                </a:lnTo>
                <a:lnTo>
                  <a:pt x="382" y="2207"/>
                </a:lnTo>
                <a:lnTo>
                  <a:pt x="379" y="2219"/>
                </a:lnTo>
                <a:lnTo>
                  <a:pt x="377" y="2232"/>
                </a:lnTo>
                <a:lnTo>
                  <a:pt x="377" y="2232"/>
                </a:lnTo>
                <a:lnTo>
                  <a:pt x="376" y="2245"/>
                </a:lnTo>
                <a:lnTo>
                  <a:pt x="373" y="2265"/>
                </a:lnTo>
                <a:lnTo>
                  <a:pt x="363" y="2318"/>
                </a:lnTo>
                <a:lnTo>
                  <a:pt x="347" y="2389"/>
                </a:lnTo>
                <a:lnTo>
                  <a:pt x="347" y="2389"/>
                </a:lnTo>
                <a:lnTo>
                  <a:pt x="342" y="2401"/>
                </a:lnTo>
                <a:lnTo>
                  <a:pt x="338" y="2408"/>
                </a:lnTo>
                <a:lnTo>
                  <a:pt x="337" y="2411"/>
                </a:lnTo>
                <a:lnTo>
                  <a:pt x="334" y="2412"/>
                </a:lnTo>
                <a:lnTo>
                  <a:pt x="334" y="2412"/>
                </a:lnTo>
                <a:lnTo>
                  <a:pt x="332" y="2411"/>
                </a:lnTo>
                <a:lnTo>
                  <a:pt x="331" y="2409"/>
                </a:lnTo>
                <a:lnTo>
                  <a:pt x="331" y="2407"/>
                </a:lnTo>
                <a:lnTo>
                  <a:pt x="331" y="2407"/>
                </a:lnTo>
                <a:lnTo>
                  <a:pt x="328" y="2424"/>
                </a:lnTo>
                <a:lnTo>
                  <a:pt x="328" y="2424"/>
                </a:lnTo>
                <a:lnTo>
                  <a:pt x="324" y="2443"/>
                </a:lnTo>
                <a:lnTo>
                  <a:pt x="319" y="2458"/>
                </a:lnTo>
                <a:lnTo>
                  <a:pt x="315" y="2472"/>
                </a:lnTo>
                <a:lnTo>
                  <a:pt x="310" y="2488"/>
                </a:lnTo>
                <a:lnTo>
                  <a:pt x="310" y="2488"/>
                </a:lnTo>
                <a:lnTo>
                  <a:pt x="310" y="2498"/>
                </a:lnTo>
                <a:lnTo>
                  <a:pt x="310" y="2508"/>
                </a:lnTo>
                <a:lnTo>
                  <a:pt x="313" y="2526"/>
                </a:lnTo>
                <a:lnTo>
                  <a:pt x="316" y="2539"/>
                </a:lnTo>
                <a:lnTo>
                  <a:pt x="319" y="2545"/>
                </a:lnTo>
                <a:lnTo>
                  <a:pt x="319" y="2545"/>
                </a:lnTo>
                <a:lnTo>
                  <a:pt x="468" y="2546"/>
                </a:lnTo>
                <a:lnTo>
                  <a:pt x="573" y="2546"/>
                </a:lnTo>
                <a:lnTo>
                  <a:pt x="608" y="2546"/>
                </a:lnTo>
                <a:lnTo>
                  <a:pt x="624" y="2545"/>
                </a:lnTo>
                <a:lnTo>
                  <a:pt x="624" y="2545"/>
                </a:lnTo>
                <a:lnTo>
                  <a:pt x="643" y="2538"/>
                </a:lnTo>
                <a:lnTo>
                  <a:pt x="676" y="2526"/>
                </a:lnTo>
                <a:lnTo>
                  <a:pt x="709" y="2514"/>
                </a:lnTo>
                <a:lnTo>
                  <a:pt x="719" y="2508"/>
                </a:lnTo>
                <a:lnTo>
                  <a:pt x="722" y="2507"/>
                </a:lnTo>
                <a:lnTo>
                  <a:pt x="723" y="2506"/>
                </a:lnTo>
                <a:lnTo>
                  <a:pt x="723" y="2506"/>
                </a:lnTo>
                <a:lnTo>
                  <a:pt x="722" y="2497"/>
                </a:lnTo>
                <a:lnTo>
                  <a:pt x="719" y="2488"/>
                </a:lnTo>
                <a:lnTo>
                  <a:pt x="716" y="2478"/>
                </a:lnTo>
                <a:lnTo>
                  <a:pt x="716" y="2478"/>
                </a:lnTo>
                <a:lnTo>
                  <a:pt x="723" y="2478"/>
                </a:lnTo>
                <a:lnTo>
                  <a:pt x="742" y="2479"/>
                </a:lnTo>
                <a:lnTo>
                  <a:pt x="752" y="2479"/>
                </a:lnTo>
                <a:lnTo>
                  <a:pt x="761" y="2478"/>
                </a:lnTo>
                <a:lnTo>
                  <a:pt x="768" y="2475"/>
                </a:lnTo>
                <a:lnTo>
                  <a:pt x="770" y="2472"/>
                </a:lnTo>
                <a:lnTo>
                  <a:pt x="771" y="2471"/>
                </a:lnTo>
                <a:lnTo>
                  <a:pt x="771" y="2471"/>
                </a:lnTo>
                <a:lnTo>
                  <a:pt x="777" y="2441"/>
                </a:lnTo>
                <a:lnTo>
                  <a:pt x="778" y="2428"/>
                </a:lnTo>
                <a:lnTo>
                  <a:pt x="778" y="2420"/>
                </a:lnTo>
                <a:lnTo>
                  <a:pt x="778" y="2420"/>
                </a:lnTo>
                <a:lnTo>
                  <a:pt x="774" y="2417"/>
                </a:lnTo>
                <a:lnTo>
                  <a:pt x="767" y="2412"/>
                </a:lnTo>
                <a:lnTo>
                  <a:pt x="746" y="2402"/>
                </a:lnTo>
                <a:lnTo>
                  <a:pt x="716" y="2389"/>
                </a:lnTo>
                <a:lnTo>
                  <a:pt x="716" y="2389"/>
                </a:lnTo>
                <a:lnTo>
                  <a:pt x="709" y="2379"/>
                </a:lnTo>
                <a:lnTo>
                  <a:pt x="700" y="2363"/>
                </a:lnTo>
                <a:lnTo>
                  <a:pt x="700" y="2363"/>
                </a:lnTo>
                <a:lnTo>
                  <a:pt x="684" y="2335"/>
                </a:lnTo>
                <a:lnTo>
                  <a:pt x="669" y="2313"/>
                </a:lnTo>
                <a:lnTo>
                  <a:pt x="633" y="2290"/>
                </a:lnTo>
                <a:lnTo>
                  <a:pt x="608" y="2258"/>
                </a:lnTo>
                <a:lnTo>
                  <a:pt x="599" y="2126"/>
                </a:lnTo>
                <a:lnTo>
                  <a:pt x="617" y="2108"/>
                </a:lnTo>
                <a:lnTo>
                  <a:pt x="602" y="1983"/>
                </a:lnTo>
                <a:lnTo>
                  <a:pt x="602" y="1983"/>
                </a:lnTo>
                <a:lnTo>
                  <a:pt x="604" y="1980"/>
                </a:lnTo>
                <a:lnTo>
                  <a:pt x="605" y="1971"/>
                </a:lnTo>
                <a:lnTo>
                  <a:pt x="611" y="1960"/>
                </a:lnTo>
                <a:lnTo>
                  <a:pt x="615" y="1954"/>
                </a:lnTo>
                <a:lnTo>
                  <a:pt x="621" y="1946"/>
                </a:lnTo>
                <a:lnTo>
                  <a:pt x="621" y="1946"/>
                </a:lnTo>
                <a:lnTo>
                  <a:pt x="627" y="1939"/>
                </a:lnTo>
                <a:lnTo>
                  <a:pt x="633" y="1929"/>
                </a:lnTo>
                <a:lnTo>
                  <a:pt x="644" y="1907"/>
                </a:lnTo>
                <a:lnTo>
                  <a:pt x="655" y="1884"/>
                </a:lnTo>
                <a:lnTo>
                  <a:pt x="662" y="1866"/>
                </a:lnTo>
                <a:lnTo>
                  <a:pt x="662" y="1866"/>
                </a:lnTo>
                <a:lnTo>
                  <a:pt x="668" y="1847"/>
                </a:lnTo>
                <a:lnTo>
                  <a:pt x="675" y="1827"/>
                </a:lnTo>
                <a:lnTo>
                  <a:pt x="676" y="1817"/>
                </a:lnTo>
                <a:lnTo>
                  <a:pt x="678" y="1810"/>
                </a:lnTo>
                <a:lnTo>
                  <a:pt x="676" y="1802"/>
                </a:lnTo>
                <a:lnTo>
                  <a:pt x="674" y="1799"/>
                </a:lnTo>
                <a:lnTo>
                  <a:pt x="674" y="1799"/>
                </a:lnTo>
                <a:lnTo>
                  <a:pt x="657" y="1785"/>
                </a:lnTo>
                <a:lnTo>
                  <a:pt x="649" y="1778"/>
                </a:lnTo>
                <a:lnTo>
                  <a:pt x="649" y="1778"/>
                </a:lnTo>
                <a:lnTo>
                  <a:pt x="647" y="1762"/>
                </a:lnTo>
                <a:lnTo>
                  <a:pt x="646" y="1747"/>
                </a:lnTo>
                <a:lnTo>
                  <a:pt x="643" y="1732"/>
                </a:lnTo>
                <a:lnTo>
                  <a:pt x="643" y="1732"/>
                </a:lnTo>
                <a:lnTo>
                  <a:pt x="637" y="1690"/>
                </a:lnTo>
                <a:lnTo>
                  <a:pt x="628" y="1617"/>
                </a:lnTo>
                <a:lnTo>
                  <a:pt x="617" y="1517"/>
                </a:lnTo>
                <a:lnTo>
                  <a:pt x="617" y="1405"/>
                </a:lnTo>
                <a:lnTo>
                  <a:pt x="617" y="1405"/>
                </a:lnTo>
                <a:lnTo>
                  <a:pt x="593" y="1344"/>
                </a:lnTo>
                <a:lnTo>
                  <a:pt x="579" y="1298"/>
                </a:lnTo>
                <a:lnTo>
                  <a:pt x="574" y="1281"/>
                </a:lnTo>
                <a:lnTo>
                  <a:pt x="571" y="1271"/>
                </a:lnTo>
                <a:lnTo>
                  <a:pt x="571" y="1246"/>
                </a:lnTo>
                <a:lnTo>
                  <a:pt x="595" y="1282"/>
                </a:lnTo>
                <a:lnTo>
                  <a:pt x="608" y="1291"/>
                </a:lnTo>
                <a:lnTo>
                  <a:pt x="608" y="1291"/>
                </a:lnTo>
                <a:lnTo>
                  <a:pt x="614" y="1309"/>
                </a:lnTo>
                <a:lnTo>
                  <a:pt x="618" y="1320"/>
                </a:lnTo>
                <a:lnTo>
                  <a:pt x="622" y="1326"/>
                </a:lnTo>
                <a:lnTo>
                  <a:pt x="622" y="1326"/>
                </a:lnTo>
                <a:lnTo>
                  <a:pt x="627" y="1341"/>
                </a:lnTo>
                <a:lnTo>
                  <a:pt x="634" y="1368"/>
                </a:lnTo>
                <a:lnTo>
                  <a:pt x="643" y="1409"/>
                </a:lnTo>
                <a:lnTo>
                  <a:pt x="643" y="1409"/>
                </a:lnTo>
                <a:lnTo>
                  <a:pt x="647" y="1418"/>
                </a:lnTo>
                <a:lnTo>
                  <a:pt x="650" y="1424"/>
                </a:lnTo>
                <a:lnTo>
                  <a:pt x="652" y="1425"/>
                </a:lnTo>
                <a:lnTo>
                  <a:pt x="655" y="1424"/>
                </a:lnTo>
                <a:lnTo>
                  <a:pt x="655" y="1424"/>
                </a:lnTo>
                <a:lnTo>
                  <a:pt x="660" y="1421"/>
                </a:lnTo>
                <a:lnTo>
                  <a:pt x="666" y="1415"/>
                </a:lnTo>
                <a:lnTo>
                  <a:pt x="672" y="1411"/>
                </a:lnTo>
                <a:lnTo>
                  <a:pt x="674" y="1409"/>
                </a:lnTo>
                <a:lnTo>
                  <a:pt x="674" y="1411"/>
                </a:lnTo>
                <a:lnTo>
                  <a:pt x="674" y="1411"/>
                </a:lnTo>
                <a:lnTo>
                  <a:pt x="675" y="1418"/>
                </a:lnTo>
                <a:lnTo>
                  <a:pt x="679" y="1428"/>
                </a:lnTo>
                <a:lnTo>
                  <a:pt x="684" y="1437"/>
                </a:lnTo>
                <a:lnTo>
                  <a:pt x="685" y="1440"/>
                </a:lnTo>
                <a:lnTo>
                  <a:pt x="688" y="1441"/>
                </a:lnTo>
                <a:lnTo>
                  <a:pt x="688" y="1441"/>
                </a:lnTo>
                <a:lnTo>
                  <a:pt x="691" y="1440"/>
                </a:lnTo>
                <a:lnTo>
                  <a:pt x="692" y="1438"/>
                </a:lnTo>
                <a:lnTo>
                  <a:pt x="694" y="1438"/>
                </a:lnTo>
                <a:lnTo>
                  <a:pt x="698" y="1438"/>
                </a:lnTo>
                <a:lnTo>
                  <a:pt x="698" y="1438"/>
                </a:lnTo>
                <a:lnTo>
                  <a:pt x="706" y="1441"/>
                </a:lnTo>
                <a:lnTo>
                  <a:pt x="716" y="1444"/>
                </a:lnTo>
                <a:lnTo>
                  <a:pt x="720" y="1446"/>
                </a:lnTo>
                <a:lnTo>
                  <a:pt x="725" y="1446"/>
                </a:lnTo>
                <a:lnTo>
                  <a:pt x="727" y="1444"/>
                </a:lnTo>
                <a:lnTo>
                  <a:pt x="730" y="1440"/>
                </a:lnTo>
                <a:lnTo>
                  <a:pt x="730" y="1440"/>
                </a:lnTo>
                <a:lnTo>
                  <a:pt x="735" y="1425"/>
                </a:lnTo>
                <a:lnTo>
                  <a:pt x="738" y="1409"/>
                </a:lnTo>
                <a:lnTo>
                  <a:pt x="739" y="1389"/>
                </a:lnTo>
                <a:lnTo>
                  <a:pt x="739" y="1389"/>
                </a:lnTo>
                <a:lnTo>
                  <a:pt x="757" y="1403"/>
                </a:lnTo>
                <a:lnTo>
                  <a:pt x="770" y="1412"/>
                </a:lnTo>
                <a:lnTo>
                  <a:pt x="778" y="1416"/>
                </a:lnTo>
                <a:lnTo>
                  <a:pt x="778" y="1416"/>
                </a:lnTo>
                <a:lnTo>
                  <a:pt x="781" y="1416"/>
                </a:lnTo>
                <a:lnTo>
                  <a:pt x="784" y="1416"/>
                </a:lnTo>
                <a:lnTo>
                  <a:pt x="787" y="1414"/>
                </a:lnTo>
                <a:lnTo>
                  <a:pt x="789" y="1409"/>
                </a:lnTo>
                <a:lnTo>
                  <a:pt x="789" y="1409"/>
                </a:lnTo>
                <a:lnTo>
                  <a:pt x="787" y="1406"/>
                </a:lnTo>
                <a:lnTo>
                  <a:pt x="786" y="1403"/>
                </a:lnTo>
                <a:lnTo>
                  <a:pt x="780" y="1400"/>
                </a:lnTo>
                <a:lnTo>
                  <a:pt x="771" y="1395"/>
                </a:lnTo>
                <a:lnTo>
                  <a:pt x="765" y="1390"/>
                </a:lnTo>
                <a:lnTo>
                  <a:pt x="761" y="1383"/>
                </a:lnTo>
                <a:lnTo>
                  <a:pt x="761" y="1383"/>
                </a:lnTo>
                <a:lnTo>
                  <a:pt x="744" y="1355"/>
                </a:lnTo>
                <a:lnTo>
                  <a:pt x="730" y="1336"/>
                </a:lnTo>
                <a:lnTo>
                  <a:pt x="730" y="1336"/>
                </a:lnTo>
                <a:lnTo>
                  <a:pt x="725" y="1326"/>
                </a:lnTo>
                <a:lnTo>
                  <a:pt x="716" y="1313"/>
                </a:lnTo>
                <a:lnTo>
                  <a:pt x="698" y="1290"/>
                </a:lnTo>
                <a:lnTo>
                  <a:pt x="698" y="1290"/>
                </a:lnTo>
                <a:lnTo>
                  <a:pt x="663" y="1242"/>
                </a:lnTo>
                <a:lnTo>
                  <a:pt x="644" y="1207"/>
                </a:lnTo>
                <a:lnTo>
                  <a:pt x="569" y="1116"/>
                </a:lnTo>
                <a:lnTo>
                  <a:pt x="560" y="1090"/>
                </a:lnTo>
                <a:lnTo>
                  <a:pt x="574" y="1054"/>
                </a:lnTo>
                <a:lnTo>
                  <a:pt x="574" y="1054"/>
                </a:lnTo>
                <a:lnTo>
                  <a:pt x="587" y="1051"/>
                </a:lnTo>
                <a:lnTo>
                  <a:pt x="596" y="1047"/>
                </a:lnTo>
                <a:lnTo>
                  <a:pt x="598" y="1045"/>
                </a:lnTo>
                <a:lnTo>
                  <a:pt x="598" y="1042"/>
                </a:lnTo>
                <a:lnTo>
                  <a:pt x="598" y="1042"/>
                </a:lnTo>
                <a:lnTo>
                  <a:pt x="595" y="1039"/>
                </a:lnTo>
                <a:lnTo>
                  <a:pt x="592" y="1038"/>
                </a:lnTo>
                <a:lnTo>
                  <a:pt x="582" y="1035"/>
                </a:lnTo>
                <a:lnTo>
                  <a:pt x="570" y="1032"/>
                </a:lnTo>
                <a:lnTo>
                  <a:pt x="570" y="1032"/>
                </a:lnTo>
                <a:lnTo>
                  <a:pt x="586" y="975"/>
                </a:lnTo>
                <a:lnTo>
                  <a:pt x="596" y="932"/>
                </a:lnTo>
                <a:lnTo>
                  <a:pt x="601" y="914"/>
                </a:lnTo>
                <a:lnTo>
                  <a:pt x="601" y="902"/>
                </a:lnTo>
                <a:lnTo>
                  <a:pt x="601" y="902"/>
                </a:lnTo>
                <a:lnTo>
                  <a:pt x="599" y="873"/>
                </a:lnTo>
                <a:lnTo>
                  <a:pt x="599" y="863"/>
                </a:lnTo>
                <a:lnTo>
                  <a:pt x="599" y="863"/>
                </a:lnTo>
                <a:lnTo>
                  <a:pt x="618" y="843"/>
                </a:lnTo>
                <a:lnTo>
                  <a:pt x="631" y="828"/>
                </a:lnTo>
                <a:lnTo>
                  <a:pt x="637" y="818"/>
                </a:lnTo>
                <a:lnTo>
                  <a:pt x="637" y="818"/>
                </a:lnTo>
                <a:lnTo>
                  <a:pt x="657" y="770"/>
                </a:lnTo>
                <a:lnTo>
                  <a:pt x="676" y="726"/>
                </a:lnTo>
                <a:lnTo>
                  <a:pt x="736" y="722"/>
                </a:lnTo>
                <a:lnTo>
                  <a:pt x="736" y="722"/>
                </a:lnTo>
                <a:lnTo>
                  <a:pt x="851" y="822"/>
                </a:lnTo>
                <a:lnTo>
                  <a:pt x="851" y="822"/>
                </a:lnTo>
                <a:lnTo>
                  <a:pt x="856" y="827"/>
                </a:lnTo>
                <a:lnTo>
                  <a:pt x="863" y="830"/>
                </a:lnTo>
                <a:lnTo>
                  <a:pt x="873" y="834"/>
                </a:lnTo>
                <a:lnTo>
                  <a:pt x="873" y="834"/>
                </a:lnTo>
                <a:lnTo>
                  <a:pt x="910" y="964"/>
                </a:lnTo>
                <a:lnTo>
                  <a:pt x="910" y="964"/>
                </a:lnTo>
                <a:lnTo>
                  <a:pt x="913" y="981"/>
                </a:lnTo>
                <a:lnTo>
                  <a:pt x="917" y="1004"/>
                </a:lnTo>
                <a:lnTo>
                  <a:pt x="926" y="1060"/>
                </a:lnTo>
                <a:lnTo>
                  <a:pt x="933" y="1109"/>
                </a:lnTo>
                <a:lnTo>
                  <a:pt x="936" y="1128"/>
                </a:lnTo>
                <a:lnTo>
                  <a:pt x="937" y="1138"/>
                </a:lnTo>
                <a:lnTo>
                  <a:pt x="937" y="1138"/>
                </a:lnTo>
                <a:lnTo>
                  <a:pt x="940" y="1143"/>
                </a:lnTo>
                <a:lnTo>
                  <a:pt x="945" y="1147"/>
                </a:lnTo>
                <a:lnTo>
                  <a:pt x="948" y="1150"/>
                </a:lnTo>
                <a:lnTo>
                  <a:pt x="952" y="1151"/>
                </a:lnTo>
                <a:lnTo>
                  <a:pt x="958" y="1153"/>
                </a:lnTo>
                <a:lnTo>
                  <a:pt x="961" y="1153"/>
                </a:lnTo>
                <a:lnTo>
                  <a:pt x="961" y="1153"/>
                </a:lnTo>
                <a:lnTo>
                  <a:pt x="967" y="1148"/>
                </a:lnTo>
                <a:lnTo>
                  <a:pt x="970" y="1147"/>
                </a:lnTo>
                <a:lnTo>
                  <a:pt x="971" y="1147"/>
                </a:lnTo>
                <a:lnTo>
                  <a:pt x="971" y="1150"/>
                </a:lnTo>
                <a:lnTo>
                  <a:pt x="971" y="1150"/>
                </a:lnTo>
                <a:lnTo>
                  <a:pt x="972" y="1153"/>
                </a:lnTo>
                <a:lnTo>
                  <a:pt x="974" y="1154"/>
                </a:lnTo>
                <a:lnTo>
                  <a:pt x="978" y="1156"/>
                </a:lnTo>
                <a:lnTo>
                  <a:pt x="986" y="1154"/>
                </a:lnTo>
                <a:lnTo>
                  <a:pt x="986" y="1154"/>
                </a:lnTo>
                <a:lnTo>
                  <a:pt x="983" y="1159"/>
                </a:lnTo>
                <a:lnTo>
                  <a:pt x="978" y="1167"/>
                </a:lnTo>
                <a:lnTo>
                  <a:pt x="977" y="1173"/>
                </a:lnTo>
                <a:lnTo>
                  <a:pt x="974" y="1181"/>
                </a:lnTo>
                <a:lnTo>
                  <a:pt x="974" y="1189"/>
                </a:lnTo>
                <a:lnTo>
                  <a:pt x="975" y="1198"/>
                </a:lnTo>
                <a:lnTo>
                  <a:pt x="975" y="1198"/>
                </a:lnTo>
                <a:lnTo>
                  <a:pt x="978" y="1213"/>
                </a:lnTo>
                <a:lnTo>
                  <a:pt x="981" y="1221"/>
                </a:lnTo>
                <a:lnTo>
                  <a:pt x="983" y="1226"/>
                </a:lnTo>
                <a:lnTo>
                  <a:pt x="984" y="1230"/>
                </a:lnTo>
                <a:lnTo>
                  <a:pt x="984" y="1269"/>
                </a:lnTo>
                <a:lnTo>
                  <a:pt x="984" y="1269"/>
                </a:lnTo>
                <a:lnTo>
                  <a:pt x="981" y="1275"/>
                </a:lnTo>
                <a:lnTo>
                  <a:pt x="977" y="1285"/>
                </a:lnTo>
                <a:lnTo>
                  <a:pt x="968" y="1300"/>
                </a:lnTo>
                <a:lnTo>
                  <a:pt x="968" y="1300"/>
                </a:lnTo>
                <a:lnTo>
                  <a:pt x="970" y="1304"/>
                </a:lnTo>
                <a:lnTo>
                  <a:pt x="971" y="1316"/>
                </a:lnTo>
                <a:lnTo>
                  <a:pt x="972" y="1329"/>
                </a:lnTo>
                <a:lnTo>
                  <a:pt x="971" y="1335"/>
                </a:lnTo>
                <a:lnTo>
                  <a:pt x="968" y="1341"/>
                </a:lnTo>
                <a:lnTo>
                  <a:pt x="968" y="1341"/>
                </a:lnTo>
                <a:lnTo>
                  <a:pt x="946" y="1373"/>
                </a:lnTo>
                <a:lnTo>
                  <a:pt x="933" y="1392"/>
                </a:lnTo>
                <a:lnTo>
                  <a:pt x="923" y="1405"/>
                </a:lnTo>
                <a:lnTo>
                  <a:pt x="923" y="1405"/>
                </a:lnTo>
                <a:lnTo>
                  <a:pt x="917" y="1412"/>
                </a:lnTo>
                <a:lnTo>
                  <a:pt x="910" y="1425"/>
                </a:lnTo>
                <a:lnTo>
                  <a:pt x="891" y="1459"/>
                </a:lnTo>
                <a:lnTo>
                  <a:pt x="870" y="1495"/>
                </a:lnTo>
                <a:lnTo>
                  <a:pt x="854" y="1523"/>
                </a:lnTo>
                <a:lnTo>
                  <a:pt x="854" y="1523"/>
                </a:lnTo>
                <a:lnTo>
                  <a:pt x="847" y="1536"/>
                </a:lnTo>
                <a:lnTo>
                  <a:pt x="838" y="1553"/>
                </a:lnTo>
                <a:lnTo>
                  <a:pt x="821" y="1596"/>
                </a:lnTo>
                <a:lnTo>
                  <a:pt x="805" y="1633"/>
                </a:lnTo>
                <a:lnTo>
                  <a:pt x="795" y="1655"/>
                </a:lnTo>
                <a:lnTo>
                  <a:pt x="795" y="1655"/>
                </a:lnTo>
                <a:lnTo>
                  <a:pt x="790" y="1661"/>
                </a:lnTo>
                <a:lnTo>
                  <a:pt x="781" y="1670"/>
                </a:lnTo>
                <a:lnTo>
                  <a:pt x="771" y="1680"/>
                </a:lnTo>
                <a:lnTo>
                  <a:pt x="760" y="1693"/>
                </a:lnTo>
                <a:lnTo>
                  <a:pt x="748" y="1708"/>
                </a:lnTo>
                <a:lnTo>
                  <a:pt x="739" y="1725"/>
                </a:lnTo>
                <a:lnTo>
                  <a:pt x="735" y="1734"/>
                </a:lnTo>
                <a:lnTo>
                  <a:pt x="730" y="1743"/>
                </a:lnTo>
                <a:lnTo>
                  <a:pt x="729" y="1751"/>
                </a:lnTo>
                <a:lnTo>
                  <a:pt x="727" y="1760"/>
                </a:lnTo>
                <a:lnTo>
                  <a:pt x="727" y="1760"/>
                </a:lnTo>
                <a:lnTo>
                  <a:pt x="727" y="1770"/>
                </a:lnTo>
                <a:lnTo>
                  <a:pt x="729" y="1780"/>
                </a:lnTo>
                <a:lnTo>
                  <a:pt x="733" y="1802"/>
                </a:lnTo>
                <a:lnTo>
                  <a:pt x="741" y="1824"/>
                </a:lnTo>
                <a:lnTo>
                  <a:pt x="751" y="1845"/>
                </a:lnTo>
                <a:lnTo>
                  <a:pt x="761" y="1863"/>
                </a:lnTo>
                <a:lnTo>
                  <a:pt x="770" y="1881"/>
                </a:lnTo>
                <a:lnTo>
                  <a:pt x="784" y="1903"/>
                </a:lnTo>
                <a:lnTo>
                  <a:pt x="784" y="1903"/>
                </a:lnTo>
                <a:lnTo>
                  <a:pt x="790" y="1913"/>
                </a:lnTo>
                <a:lnTo>
                  <a:pt x="797" y="1930"/>
                </a:lnTo>
                <a:lnTo>
                  <a:pt x="819" y="1978"/>
                </a:lnTo>
                <a:lnTo>
                  <a:pt x="851" y="2051"/>
                </a:lnTo>
                <a:lnTo>
                  <a:pt x="851" y="2051"/>
                </a:lnTo>
                <a:lnTo>
                  <a:pt x="857" y="2070"/>
                </a:lnTo>
                <a:lnTo>
                  <a:pt x="866" y="2101"/>
                </a:lnTo>
                <a:lnTo>
                  <a:pt x="878" y="2142"/>
                </a:lnTo>
                <a:lnTo>
                  <a:pt x="878" y="2142"/>
                </a:lnTo>
                <a:lnTo>
                  <a:pt x="882" y="2156"/>
                </a:lnTo>
                <a:lnTo>
                  <a:pt x="892" y="2191"/>
                </a:lnTo>
                <a:lnTo>
                  <a:pt x="900" y="2210"/>
                </a:lnTo>
                <a:lnTo>
                  <a:pt x="905" y="2227"/>
                </a:lnTo>
                <a:lnTo>
                  <a:pt x="913" y="2242"/>
                </a:lnTo>
                <a:lnTo>
                  <a:pt x="917" y="2246"/>
                </a:lnTo>
                <a:lnTo>
                  <a:pt x="920" y="2249"/>
                </a:lnTo>
                <a:lnTo>
                  <a:pt x="920" y="2249"/>
                </a:lnTo>
                <a:lnTo>
                  <a:pt x="926" y="2252"/>
                </a:lnTo>
                <a:lnTo>
                  <a:pt x="930" y="2254"/>
                </a:lnTo>
                <a:lnTo>
                  <a:pt x="935" y="2254"/>
                </a:lnTo>
                <a:lnTo>
                  <a:pt x="939" y="2252"/>
                </a:lnTo>
                <a:lnTo>
                  <a:pt x="943" y="2248"/>
                </a:lnTo>
                <a:lnTo>
                  <a:pt x="945" y="2246"/>
                </a:lnTo>
                <a:lnTo>
                  <a:pt x="945" y="2246"/>
                </a:lnTo>
                <a:lnTo>
                  <a:pt x="946" y="2322"/>
                </a:lnTo>
                <a:lnTo>
                  <a:pt x="946" y="2322"/>
                </a:lnTo>
                <a:lnTo>
                  <a:pt x="946" y="2332"/>
                </a:lnTo>
                <a:lnTo>
                  <a:pt x="949" y="2345"/>
                </a:lnTo>
                <a:lnTo>
                  <a:pt x="949" y="2357"/>
                </a:lnTo>
                <a:lnTo>
                  <a:pt x="949" y="2361"/>
                </a:lnTo>
                <a:lnTo>
                  <a:pt x="948" y="2363"/>
                </a:lnTo>
                <a:lnTo>
                  <a:pt x="948" y="2363"/>
                </a:lnTo>
                <a:lnTo>
                  <a:pt x="943" y="2369"/>
                </a:lnTo>
                <a:lnTo>
                  <a:pt x="939" y="2377"/>
                </a:lnTo>
                <a:lnTo>
                  <a:pt x="927" y="2404"/>
                </a:lnTo>
                <a:lnTo>
                  <a:pt x="913" y="2441"/>
                </a:lnTo>
                <a:lnTo>
                  <a:pt x="913" y="2441"/>
                </a:lnTo>
                <a:lnTo>
                  <a:pt x="901" y="2450"/>
                </a:lnTo>
                <a:lnTo>
                  <a:pt x="891" y="2456"/>
                </a:lnTo>
                <a:lnTo>
                  <a:pt x="882" y="2460"/>
                </a:lnTo>
                <a:lnTo>
                  <a:pt x="882" y="2460"/>
                </a:lnTo>
                <a:lnTo>
                  <a:pt x="875" y="2465"/>
                </a:lnTo>
                <a:lnTo>
                  <a:pt x="867" y="2471"/>
                </a:lnTo>
                <a:lnTo>
                  <a:pt x="860" y="2476"/>
                </a:lnTo>
                <a:lnTo>
                  <a:pt x="851" y="2484"/>
                </a:lnTo>
                <a:lnTo>
                  <a:pt x="851" y="2484"/>
                </a:lnTo>
                <a:lnTo>
                  <a:pt x="847" y="2488"/>
                </a:lnTo>
                <a:lnTo>
                  <a:pt x="843" y="2492"/>
                </a:lnTo>
                <a:lnTo>
                  <a:pt x="835" y="2501"/>
                </a:lnTo>
                <a:lnTo>
                  <a:pt x="832" y="2510"/>
                </a:lnTo>
                <a:lnTo>
                  <a:pt x="831" y="2514"/>
                </a:lnTo>
                <a:lnTo>
                  <a:pt x="831" y="2514"/>
                </a:lnTo>
                <a:lnTo>
                  <a:pt x="832" y="2520"/>
                </a:lnTo>
                <a:lnTo>
                  <a:pt x="835" y="2529"/>
                </a:lnTo>
                <a:lnTo>
                  <a:pt x="840" y="2539"/>
                </a:lnTo>
                <a:lnTo>
                  <a:pt x="843" y="2543"/>
                </a:lnTo>
                <a:lnTo>
                  <a:pt x="847" y="2548"/>
                </a:lnTo>
                <a:lnTo>
                  <a:pt x="847" y="2548"/>
                </a:lnTo>
                <a:lnTo>
                  <a:pt x="851" y="2551"/>
                </a:lnTo>
                <a:lnTo>
                  <a:pt x="857" y="2554"/>
                </a:lnTo>
                <a:lnTo>
                  <a:pt x="876" y="2559"/>
                </a:lnTo>
                <a:lnTo>
                  <a:pt x="886" y="2561"/>
                </a:lnTo>
                <a:lnTo>
                  <a:pt x="898" y="2562"/>
                </a:lnTo>
                <a:lnTo>
                  <a:pt x="908" y="2562"/>
                </a:lnTo>
                <a:lnTo>
                  <a:pt x="918" y="2561"/>
                </a:lnTo>
                <a:lnTo>
                  <a:pt x="918" y="2561"/>
                </a:lnTo>
                <a:lnTo>
                  <a:pt x="952" y="2555"/>
                </a:lnTo>
                <a:lnTo>
                  <a:pt x="962" y="2552"/>
                </a:lnTo>
                <a:lnTo>
                  <a:pt x="967" y="2551"/>
                </a:lnTo>
                <a:lnTo>
                  <a:pt x="968" y="2548"/>
                </a:lnTo>
                <a:lnTo>
                  <a:pt x="968" y="2548"/>
                </a:lnTo>
                <a:lnTo>
                  <a:pt x="1003" y="2500"/>
                </a:lnTo>
                <a:lnTo>
                  <a:pt x="1034" y="2455"/>
                </a:lnTo>
                <a:lnTo>
                  <a:pt x="1034" y="2455"/>
                </a:lnTo>
                <a:lnTo>
                  <a:pt x="1041" y="2449"/>
                </a:lnTo>
                <a:lnTo>
                  <a:pt x="1053" y="2439"/>
                </a:lnTo>
                <a:lnTo>
                  <a:pt x="1069" y="2425"/>
                </a:lnTo>
                <a:lnTo>
                  <a:pt x="1089" y="2514"/>
                </a:lnTo>
                <a:lnTo>
                  <a:pt x="1111" y="2514"/>
                </a:lnTo>
                <a:lnTo>
                  <a:pt x="1111" y="2514"/>
                </a:lnTo>
                <a:lnTo>
                  <a:pt x="1131" y="2510"/>
                </a:lnTo>
                <a:lnTo>
                  <a:pt x="1146" y="2504"/>
                </a:lnTo>
                <a:lnTo>
                  <a:pt x="1150" y="2501"/>
                </a:lnTo>
                <a:lnTo>
                  <a:pt x="1152" y="2498"/>
                </a:lnTo>
                <a:lnTo>
                  <a:pt x="1152" y="2498"/>
                </a:lnTo>
                <a:lnTo>
                  <a:pt x="1152" y="2484"/>
                </a:lnTo>
                <a:lnTo>
                  <a:pt x="1152" y="2472"/>
                </a:lnTo>
                <a:lnTo>
                  <a:pt x="1149" y="2458"/>
                </a:lnTo>
                <a:lnTo>
                  <a:pt x="1149" y="2458"/>
                </a:lnTo>
                <a:lnTo>
                  <a:pt x="1143" y="2431"/>
                </a:lnTo>
                <a:lnTo>
                  <a:pt x="1137" y="2392"/>
                </a:lnTo>
                <a:lnTo>
                  <a:pt x="1133" y="2357"/>
                </a:lnTo>
                <a:lnTo>
                  <a:pt x="1130" y="2347"/>
                </a:lnTo>
                <a:lnTo>
                  <a:pt x="1128" y="2342"/>
                </a:lnTo>
                <a:lnTo>
                  <a:pt x="1128" y="2342"/>
                </a:lnTo>
                <a:lnTo>
                  <a:pt x="1127" y="2340"/>
                </a:lnTo>
                <a:lnTo>
                  <a:pt x="1124" y="2337"/>
                </a:lnTo>
                <a:lnTo>
                  <a:pt x="1121" y="2329"/>
                </a:lnTo>
                <a:lnTo>
                  <a:pt x="1121" y="2329"/>
                </a:lnTo>
                <a:lnTo>
                  <a:pt x="1115" y="2321"/>
                </a:lnTo>
                <a:lnTo>
                  <a:pt x="1110" y="2312"/>
                </a:lnTo>
                <a:lnTo>
                  <a:pt x="1098" y="2299"/>
                </a:lnTo>
                <a:lnTo>
                  <a:pt x="1098" y="2299"/>
                </a:lnTo>
                <a:lnTo>
                  <a:pt x="1083" y="2283"/>
                </a:lnTo>
                <a:lnTo>
                  <a:pt x="1080" y="2280"/>
                </a:lnTo>
                <a:lnTo>
                  <a:pt x="1080" y="2280"/>
                </a:lnTo>
                <a:lnTo>
                  <a:pt x="1064" y="2259"/>
                </a:lnTo>
                <a:lnTo>
                  <a:pt x="1053" y="2245"/>
                </a:lnTo>
                <a:lnTo>
                  <a:pt x="1047" y="2236"/>
                </a:lnTo>
                <a:lnTo>
                  <a:pt x="1047" y="2236"/>
                </a:lnTo>
                <a:lnTo>
                  <a:pt x="1035" y="2206"/>
                </a:lnTo>
                <a:lnTo>
                  <a:pt x="1035" y="2206"/>
                </a:lnTo>
                <a:lnTo>
                  <a:pt x="1051" y="2198"/>
                </a:lnTo>
                <a:lnTo>
                  <a:pt x="1061" y="2193"/>
                </a:lnTo>
                <a:lnTo>
                  <a:pt x="1064" y="2191"/>
                </a:lnTo>
                <a:lnTo>
                  <a:pt x="1066" y="2188"/>
                </a:lnTo>
                <a:lnTo>
                  <a:pt x="1066" y="2188"/>
                </a:lnTo>
                <a:lnTo>
                  <a:pt x="1064" y="2184"/>
                </a:lnTo>
                <a:lnTo>
                  <a:pt x="1061" y="2176"/>
                </a:lnTo>
                <a:lnTo>
                  <a:pt x="1053" y="2159"/>
                </a:lnTo>
                <a:lnTo>
                  <a:pt x="1053" y="2159"/>
                </a:lnTo>
                <a:lnTo>
                  <a:pt x="1048" y="2144"/>
                </a:lnTo>
                <a:lnTo>
                  <a:pt x="1041" y="2124"/>
                </a:lnTo>
                <a:lnTo>
                  <a:pt x="1034" y="2096"/>
                </a:lnTo>
                <a:lnTo>
                  <a:pt x="1034" y="2096"/>
                </a:lnTo>
                <a:lnTo>
                  <a:pt x="1028" y="2086"/>
                </a:lnTo>
                <a:lnTo>
                  <a:pt x="1022" y="2073"/>
                </a:lnTo>
                <a:lnTo>
                  <a:pt x="1015" y="2053"/>
                </a:lnTo>
                <a:lnTo>
                  <a:pt x="1015" y="2053"/>
                </a:lnTo>
                <a:lnTo>
                  <a:pt x="991" y="1977"/>
                </a:lnTo>
                <a:lnTo>
                  <a:pt x="978" y="1941"/>
                </a:lnTo>
                <a:lnTo>
                  <a:pt x="974" y="1928"/>
                </a:lnTo>
                <a:lnTo>
                  <a:pt x="971" y="1922"/>
                </a:lnTo>
                <a:lnTo>
                  <a:pt x="971" y="1922"/>
                </a:lnTo>
                <a:lnTo>
                  <a:pt x="967" y="1913"/>
                </a:lnTo>
                <a:lnTo>
                  <a:pt x="959" y="1894"/>
                </a:lnTo>
                <a:lnTo>
                  <a:pt x="948" y="1856"/>
                </a:lnTo>
                <a:lnTo>
                  <a:pt x="948" y="1856"/>
                </a:lnTo>
                <a:lnTo>
                  <a:pt x="940" y="1840"/>
                </a:lnTo>
                <a:lnTo>
                  <a:pt x="932" y="1820"/>
                </a:lnTo>
                <a:lnTo>
                  <a:pt x="927" y="1811"/>
                </a:lnTo>
                <a:lnTo>
                  <a:pt x="926" y="1804"/>
                </a:lnTo>
                <a:lnTo>
                  <a:pt x="924" y="1799"/>
                </a:lnTo>
                <a:lnTo>
                  <a:pt x="926" y="1798"/>
                </a:lnTo>
                <a:lnTo>
                  <a:pt x="927" y="1796"/>
                </a:lnTo>
                <a:lnTo>
                  <a:pt x="927" y="1796"/>
                </a:lnTo>
                <a:lnTo>
                  <a:pt x="937" y="1798"/>
                </a:lnTo>
                <a:lnTo>
                  <a:pt x="951" y="1796"/>
                </a:lnTo>
                <a:lnTo>
                  <a:pt x="956" y="1795"/>
                </a:lnTo>
                <a:lnTo>
                  <a:pt x="964" y="1791"/>
                </a:lnTo>
                <a:lnTo>
                  <a:pt x="968" y="1785"/>
                </a:lnTo>
                <a:lnTo>
                  <a:pt x="974" y="1778"/>
                </a:lnTo>
                <a:lnTo>
                  <a:pt x="974" y="1778"/>
                </a:lnTo>
                <a:lnTo>
                  <a:pt x="980" y="1764"/>
                </a:lnTo>
                <a:lnTo>
                  <a:pt x="993" y="1744"/>
                </a:lnTo>
                <a:lnTo>
                  <a:pt x="1026" y="1693"/>
                </a:lnTo>
                <a:lnTo>
                  <a:pt x="1060" y="1644"/>
                </a:lnTo>
                <a:lnTo>
                  <a:pt x="1082" y="1614"/>
                </a:lnTo>
                <a:lnTo>
                  <a:pt x="1082" y="1614"/>
                </a:lnTo>
                <a:lnTo>
                  <a:pt x="1095" y="1597"/>
                </a:lnTo>
                <a:lnTo>
                  <a:pt x="1112" y="1575"/>
                </a:lnTo>
                <a:lnTo>
                  <a:pt x="1131" y="1547"/>
                </a:lnTo>
                <a:lnTo>
                  <a:pt x="1131" y="1547"/>
                </a:lnTo>
                <a:lnTo>
                  <a:pt x="1133" y="1632"/>
                </a:lnTo>
                <a:lnTo>
                  <a:pt x="1133" y="1699"/>
                </a:lnTo>
                <a:lnTo>
                  <a:pt x="1131" y="1747"/>
                </a:lnTo>
                <a:lnTo>
                  <a:pt x="1131" y="1747"/>
                </a:lnTo>
                <a:lnTo>
                  <a:pt x="1131" y="1762"/>
                </a:lnTo>
                <a:lnTo>
                  <a:pt x="1133" y="1775"/>
                </a:lnTo>
                <a:lnTo>
                  <a:pt x="1134" y="1786"/>
                </a:lnTo>
                <a:lnTo>
                  <a:pt x="1139" y="1796"/>
                </a:lnTo>
                <a:lnTo>
                  <a:pt x="1146" y="1815"/>
                </a:lnTo>
                <a:lnTo>
                  <a:pt x="1155" y="1833"/>
                </a:lnTo>
                <a:lnTo>
                  <a:pt x="1155" y="1833"/>
                </a:lnTo>
                <a:lnTo>
                  <a:pt x="1166" y="1850"/>
                </a:lnTo>
                <a:lnTo>
                  <a:pt x="1180" y="1872"/>
                </a:lnTo>
                <a:lnTo>
                  <a:pt x="1187" y="1882"/>
                </a:lnTo>
                <a:lnTo>
                  <a:pt x="1191" y="1893"/>
                </a:lnTo>
                <a:lnTo>
                  <a:pt x="1196" y="1903"/>
                </a:lnTo>
                <a:lnTo>
                  <a:pt x="1197" y="1913"/>
                </a:lnTo>
                <a:lnTo>
                  <a:pt x="1197" y="1913"/>
                </a:lnTo>
                <a:lnTo>
                  <a:pt x="1200" y="1925"/>
                </a:lnTo>
                <a:lnTo>
                  <a:pt x="1206" y="1942"/>
                </a:lnTo>
                <a:lnTo>
                  <a:pt x="1223" y="1987"/>
                </a:lnTo>
                <a:lnTo>
                  <a:pt x="1244" y="2034"/>
                </a:lnTo>
                <a:lnTo>
                  <a:pt x="1263" y="2072"/>
                </a:lnTo>
                <a:lnTo>
                  <a:pt x="1263" y="2072"/>
                </a:lnTo>
                <a:lnTo>
                  <a:pt x="1277" y="2098"/>
                </a:lnTo>
                <a:lnTo>
                  <a:pt x="1289" y="2123"/>
                </a:lnTo>
                <a:lnTo>
                  <a:pt x="1296" y="2144"/>
                </a:lnTo>
                <a:lnTo>
                  <a:pt x="1299" y="2165"/>
                </a:lnTo>
                <a:lnTo>
                  <a:pt x="1299" y="2165"/>
                </a:lnTo>
                <a:lnTo>
                  <a:pt x="1305" y="2204"/>
                </a:lnTo>
                <a:lnTo>
                  <a:pt x="1306" y="2217"/>
                </a:lnTo>
                <a:lnTo>
                  <a:pt x="1309" y="2223"/>
                </a:lnTo>
                <a:lnTo>
                  <a:pt x="1309" y="2223"/>
                </a:lnTo>
                <a:lnTo>
                  <a:pt x="1314" y="2227"/>
                </a:lnTo>
                <a:lnTo>
                  <a:pt x="1320" y="2236"/>
                </a:lnTo>
                <a:lnTo>
                  <a:pt x="1325" y="2243"/>
                </a:lnTo>
                <a:lnTo>
                  <a:pt x="1328" y="2246"/>
                </a:lnTo>
                <a:lnTo>
                  <a:pt x="1330" y="2246"/>
                </a:lnTo>
                <a:lnTo>
                  <a:pt x="1344" y="2242"/>
                </a:lnTo>
                <a:lnTo>
                  <a:pt x="1344" y="2257"/>
                </a:lnTo>
                <a:lnTo>
                  <a:pt x="1344" y="2257"/>
                </a:lnTo>
                <a:lnTo>
                  <a:pt x="1349" y="2306"/>
                </a:lnTo>
                <a:lnTo>
                  <a:pt x="1350" y="2334"/>
                </a:lnTo>
                <a:lnTo>
                  <a:pt x="1350" y="2344"/>
                </a:lnTo>
                <a:lnTo>
                  <a:pt x="1349" y="2348"/>
                </a:lnTo>
                <a:lnTo>
                  <a:pt x="1349" y="2348"/>
                </a:lnTo>
                <a:lnTo>
                  <a:pt x="1343" y="2357"/>
                </a:lnTo>
                <a:lnTo>
                  <a:pt x="1333" y="2372"/>
                </a:lnTo>
                <a:lnTo>
                  <a:pt x="1320" y="2392"/>
                </a:lnTo>
                <a:lnTo>
                  <a:pt x="1302" y="2414"/>
                </a:lnTo>
                <a:lnTo>
                  <a:pt x="1254" y="2428"/>
                </a:lnTo>
                <a:lnTo>
                  <a:pt x="1254" y="2428"/>
                </a:lnTo>
                <a:lnTo>
                  <a:pt x="1252" y="2430"/>
                </a:lnTo>
                <a:lnTo>
                  <a:pt x="1247" y="2431"/>
                </a:lnTo>
                <a:lnTo>
                  <a:pt x="1242" y="2434"/>
                </a:lnTo>
                <a:lnTo>
                  <a:pt x="1239" y="2437"/>
                </a:lnTo>
                <a:lnTo>
                  <a:pt x="1239" y="2441"/>
                </a:lnTo>
                <a:lnTo>
                  <a:pt x="1239" y="2441"/>
                </a:lnTo>
                <a:lnTo>
                  <a:pt x="1238" y="2453"/>
                </a:lnTo>
                <a:lnTo>
                  <a:pt x="1238" y="2453"/>
                </a:lnTo>
                <a:lnTo>
                  <a:pt x="1244" y="2475"/>
                </a:lnTo>
                <a:lnTo>
                  <a:pt x="1252" y="2500"/>
                </a:lnTo>
                <a:lnTo>
                  <a:pt x="1252" y="2500"/>
                </a:lnTo>
                <a:lnTo>
                  <a:pt x="1254" y="2506"/>
                </a:lnTo>
                <a:lnTo>
                  <a:pt x="1257" y="2510"/>
                </a:lnTo>
                <a:lnTo>
                  <a:pt x="1263" y="2514"/>
                </a:lnTo>
                <a:lnTo>
                  <a:pt x="1274" y="2519"/>
                </a:lnTo>
                <a:lnTo>
                  <a:pt x="1274" y="2519"/>
                </a:lnTo>
                <a:lnTo>
                  <a:pt x="1283" y="2520"/>
                </a:lnTo>
                <a:lnTo>
                  <a:pt x="1295" y="2522"/>
                </a:lnTo>
                <a:lnTo>
                  <a:pt x="1321" y="2523"/>
                </a:lnTo>
                <a:lnTo>
                  <a:pt x="1346" y="2523"/>
                </a:lnTo>
                <a:lnTo>
                  <a:pt x="1368" y="2522"/>
                </a:lnTo>
                <a:lnTo>
                  <a:pt x="1368" y="2522"/>
                </a:lnTo>
                <a:lnTo>
                  <a:pt x="1371" y="2520"/>
                </a:lnTo>
                <a:lnTo>
                  <a:pt x="1376" y="2519"/>
                </a:lnTo>
                <a:lnTo>
                  <a:pt x="1385" y="2513"/>
                </a:lnTo>
                <a:lnTo>
                  <a:pt x="1395" y="2503"/>
                </a:lnTo>
                <a:lnTo>
                  <a:pt x="1404" y="2492"/>
                </a:lnTo>
                <a:lnTo>
                  <a:pt x="1420" y="2474"/>
                </a:lnTo>
                <a:lnTo>
                  <a:pt x="1426" y="2465"/>
                </a:lnTo>
                <a:lnTo>
                  <a:pt x="1432" y="2524"/>
                </a:lnTo>
                <a:lnTo>
                  <a:pt x="1432" y="2524"/>
                </a:lnTo>
                <a:lnTo>
                  <a:pt x="1464" y="2526"/>
                </a:lnTo>
                <a:lnTo>
                  <a:pt x="1486" y="2526"/>
                </a:lnTo>
                <a:lnTo>
                  <a:pt x="1499" y="2526"/>
                </a:lnTo>
                <a:lnTo>
                  <a:pt x="1499" y="2526"/>
                </a:lnTo>
                <a:lnTo>
                  <a:pt x="1500" y="2523"/>
                </a:lnTo>
                <a:lnTo>
                  <a:pt x="1500" y="2516"/>
                </a:lnTo>
                <a:lnTo>
                  <a:pt x="1502" y="2501"/>
                </a:lnTo>
                <a:lnTo>
                  <a:pt x="1502" y="2501"/>
                </a:lnTo>
                <a:lnTo>
                  <a:pt x="1505" y="2428"/>
                </a:lnTo>
                <a:lnTo>
                  <a:pt x="1506" y="2382"/>
                </a:lnTo>
                <a:lnTo>
                  <a:pt x="1506" y="2366"/>
                </a:lnTo>
                <a:lnTo>
                  <a:pt x="1506" y="2360"/>
                </a:lnTo>
                <a:lnTo>
                  <a:pt x="1506" y="2360"/>
                </a:lnTo>
                <a:lnTo>
                  <a:pt x="1500" y="2359"/>
                </a:lnTo>
                <a:lnTo>
                  <a:pt x="1499" y="2357"/>
                </a:lnTo>
                <a:lnTo>
                  <a:pt x="1497" y="2354"/>
                </a:lnTo>
                <a:lnTo>
                  <a:pt x="1497" y="2354"/>
                </a:lnTo>
                <a:lnTo>
                  <a:pt x="1490" y="2335"/>
                </a:lnTo>
                <a:lnTo>
                  <a:pt x="1483" y="2316"/>
                </a:lnTo>
                <a:lnTo>
                  <a:pt x="1483" y="2316"/>
                </a:lnTo>
                <a:lnTo>
                  <a:pt x="1483" y="2313"/>
                </a:lnTo>
                <a:lnTo>
                  <a:pt x="1484" y="2312"/>
                </a:lnTo>
                <a:lnTo>
                  <a:pt x="1481" y="2308"/>
                </a:lnTo>
                <a:lnTo>
                  <a:pt x="1476" y="2296"/>
                </a:lnTo>
                <a:lnTo>
                  <a:pt x="1476" y="2296"/>
                </a:lnTo>
                <a:lnTo>
                  <a:pt x="1467" y="2281"/>
                </a:lnTo>
                <a:lnTo>
                  <a:pt x="1459" y="2268"/>
                </a:lnTo>
                <a:lnTo>
                  <a:pt x="1452" y="2248"/>
                </a:lnTo>
                <a:lnTo>
                  <a:pt x="1452" y="2248"/>
                </a:lnTo>
                <a:lnTo>
                  <a:pt x="1442" y="2220"/>
                </a:lnTo>
                <a:lnTo>
                  <a:pt x="1442" y="2220"/>
                </a:lnTo>
                <a:lnTo>
                  <a:pt x="1446" y="2219"/>
                </a:lnTo>
                <a:lnTo>
                  <a:pt x="1455" y="2217"/>
                </a:lnTo>
                <a:lnTo>
                  <a:pt x="1464" y="2211"/>
                </a:lnTo>
                <a:lnTo>
                  <a:pt x="1467" y="2209"/>
                </a:lnTo>
                <a:lnTo>
                  <a:pt x="1468" y="2206"/>
                </a:lnTo>
                <a:lnTo>
                  <a:pt x="1468" y="2206"/>
                </a:lnTo>
                <a:lnTo>
                  <a:pt x="1467" y="2201"/>
                </a:lnTo>
                <a:lnTo>
                  <a:pt x="1465" y="2195"/>
                </a:lnTo>
                <a:lnTo>
                  <a:pt x="1459" y="2181"/>
                </a:lnTo>
                <a:lnTo>
                  <a:pt x="1452" y="2162"/>
                </a:lnTo>
                <a:lnTo>
                  <a:pt x="1449" y="2152"/>
                </a:lnTo>
                <a:lnTo>
                  <a:pt x="1448" y="2142"/>
                </a:lnTo>
                <a:lnTo>
                  <a:pt x="1448" y="2142"/>
                </a:lnTo>
                <a:lnTo>
                  <a:pt x="1442" y="2096"/>
                </a:lnTo>
                <a:lnTo>
                  <a:pt x="1442" y="2096"/>
                </a:lnTo>
                <a:lnTo>
                  <a:pt x="1439" y="2089"/>
                </a:lnTo>
                <a:lnTo>
                  <a:pt x="1432" y="2075"/>
                </a:lnTo>
                <a:lnTo>
                  <a:pt x="1420" y="2054"/>
                </a:lnTo>
                <a:lnTo>
                  <a:pt x="1420" y="2054"/>
                </a:lnTo>
                <a:lnTo>
                  <a:pt x="1394" y="1984"/>
                </a:lnTo>
                <a:lnTo>
                  <a:pt x="1373" y="1926"/>
                </a:lnTo>
                <a:lnTo>
                  <a:pt x="1365" y="1900"/>
                </a:lnTo>
                <a:lnTo>
                  <a:pt x="1359" y="1881"/>
                </a:lnTo>
                <a:lnTo>
                  <a:pt x="1359" y="1881"/>
                </a:lnTo>
                <a:lnTo>
                  <a:pt x="1355" y="1865"/>
                </a:lnTo>
                <a:lnTo>
                  <a:pt x="1350" y="1847"/>
                </a:lnTo>
                <a:lnTo>
                  <a:pt x="1338" y="1814"/>
                </a:lnTo>
                <a:lnTo>
                  <a:pt x="1327" y="1788"/>
                </a:lnTo>
                <a:lnTo>
                  <a:pt x="1321" y="1776"/>
                </a:lnTo>
                <a:lnTo>
                  <a:pt x="1321" y="1776"/>
                </a:lnTo>
                <a:lnTo>
                  <a:pt x="1318" y="1772"/>
                </a:lnTo>
                <a:lnTo>
                  <a:pt x="1314" y="1764"/>
                </a:lnTo>
                <a:lnTo>
                  <a:pt x="1309" y="1754"/>
                </a:lnTo>
                <a:lnTo>
                  <a:pt x="1306" y="1740"/>
                </a:lnTo>
                <a:lnTo>
                  <a:pt x="1306" y="1740"/>
                </a:lnTo>
                <a:lnTo>
                  <a:pt x="1305" y="1731"/>
                </a:lnTo>
                <a:lnTo>
                  <a:pt x="1306" y="1724"/>
                </a:lnTo>
                <a:lnTo>
                  <a:pt x="1309" y="1709"/>
                </a:lnTo>
                <a:lnTo>
                  <a:pt x="1314" y="1696"/>
                </a:lnTo>
                <a:lnTo>
                  <a:pt x="1317" y="1680"/>
                </a:lnTo>
                <a:lnTo>
                  <a:pt x="1317" y="1680"/>
                </a:lnTo>
                <a:lnTo>
                  <a:pt x="1331" y="1585"/>
                </a:lnTo>
                <a:lnTo>
                  <a:pt x="1344" y="1497"/>
                </a:lnTo>
                <a:lnTo>
                  <a:pt x="1344" y="1497"/>
                </a:lnTo>
                <a:lnTo>
                  <a:pt x="1346" y="1488"/>
                </a:lnTo>
                <a:lnTo>
                  <a:pt x="1352" y="1478"/>
                </a:lnTo>
                <a:lnTo>
                  <a:pt x="1368" y="1453"/>
                </a:lnTo>
                <a:lnTo>
                  <a:pt x="1382" y="1427"/>
                </a:lnTo>
                <a:lnTo>
                  <a:pt x="1388" y="1416"/>
                </a:lnTo>
                <a:lnTo>
                  <a:pt x="1391" y="1406"/>
                </a:lnTo>
                <a:lnTo>
                  <a:pt x="1391" y="1406"/>
                </a:lnTo>
                <a:lnTo>
                  <a:pt x="1392" y="1402"/>
                </a:lnTo>
                <a:lnTo>
                  <a:pt x="1394" y="1399"/>
                </a:lnTo>
                <a:lnTo>
                  <a:pt x="1398" y="1397"/>
                </a:lnTo>
                <a:lnTo>
                  <a:pt x="1401" y="1396"/>
                </a:lnTo>
                <a:lnTo>
                  <a:pt x="1411" y="1395"/>
                </a:lnTo>
                <a:lnTo>
                  <a:pt x="1422" y="1395"/>
                </a:lnTo>
                <a:lnTo>
                  <a:pt x="1446" y="1397"/>
                </a:lnTo>
                <a:lnTo>
                  <a:pt x="1457" y="1397"/>
                </a:lnTo>
                <a:lnTo>
                  <a:pt x="1467" y="1396"/>
                </a:lnTo>
                <a:lnTo>
                  <a:pt x="1467" y="1396"/>
                </a:lnTo>
                <a:lnTo>
                  <a:pt x="1476" y="1392"/>
                </a:lnTo>
                <a:lnTo>
                  <a:pt x="1487" y="1384"/>
                </a:lnTo>
                <a:lnTo>
                  <a:pt x="1499" y="1376"/>
                </a:lnTo>
                <a:lnTo>
                  <a:pt x="1512" y="1365"/>
                </a:lnTo>
                <a:lnTo>
                  <a:pt x="1522" y="1355"/>
                </a:lnTo>
                <a:lnTo>
                  <a:pt x="1532" y="1345"/>
                </a:lnTo>
                <a:lnTo>
                  <a:pt x="1538" y="1335"/>
                </a:lnTo>
                <a:lnTo>
                  <a:pt x="1540" y="1331"/>
                </a:lnTo>
                <a:lnTo>
                  <a:pt x="1541" y="1325"/>
                </a:lnTo>
                <a:lnTo>
                  <a:pt x="1541" y="1325"/>
                </a:lnTo>
                <a:lnTo>
                  <a:pt x="1541" y="1309"/>
                </a:lnTo>
                <a:lnTo>
                  <a:pt x="1543" y="1293"/>
                </a:lnTo>
                <a:lnTo>
                  <a:pt x="1546" y="1274"/>
                </a:lnTo>
                <a:lnTo>
                  <a:pt x="1546" y="1274"/>
                </a:lnTo>
                <a:lnTo>
                  <a:pt x="1534" y="1198"/>
                </a:lnTo>
                <a:lnTo>
                  <a:pt x="1524" y="1147"/>
                </a:lnTo>
                <a:lnTo>
                  <a:pt x="1519" y="1127"/>
                </a:lnTo>
                <a:lnTo>
                  <a:pt x="1516" y="1116"/>
                </a:lnTo>
                <a:lnTo>
                  <a:pt x="1516" y="1116"/>
                </a:lnTo>
                <a:lnTo>
                  <a:pt x="1512" y="1111"/>
                </a:lnTo>
                <a:lnTo>
                  <a:pt x="1506" y="1105"/>
                </a:lnTo>
                <a:lnTo>
                  <a:pt x="1490" y="1092"/>
                </a:lnTo>
                <a:lnTo>
                  <a:pt x="1476" y="1082"/>
                </a:lnTo>
                <a:lnTo>
                  <a:pt x="1470" y="1079"/>
                </a:lnTo>
                <a:lnTo>
                  <a:pt x="1467" y="1077"/>
                </a:lnTo>
                <a:lnTo>
                  <a:pt x="1467" y="1077"/>
                </a:lnTo>
                <a:lnTo>
                  <a:pt x="1461" y="1076"/>
                </a:lnTo>
                <a:lnTo>
                  <a:pt x="1452" y="1071"/>
                </a:lnTo>
                <a:lnTo>
                  <a:pt x="1429" y="1058"/>
                </a:lnTo>
                <a:lnTo>
                  <a:pt x="1404" y="1045"/>
                </a:lnTo>
                <a:lnTo>
                  <a:pt x="1392" y="1039"/>
                </a:lnTo>
                <a:lnTo>
                  <a:pt x="1392" y="1039"/>
                </a:lnTo>
                <a:lnTo>
                  <a:pt x="1394" y="1036"/>
                </a:lnTo>
                <a:lnTo>
                  <a:pt x="1401" y="1028"/>
                </a:lnTo>
                <a:lnTo>
                  <a:pt x="1422" y="997"/>
                </a:lnTo>
                <a:lnTo>
                  <a:pt x="1433" y="980"/>
                </a:lnTo>
                <a:lnTo>
                  <a:pt x="1443" y="961"/>
                </a:lnTo>
                <a:lnTo>
                  <a:pt x="1452" y="942"/>
                </a:lnTo>
                <a:lnTo>
                  <a:pt x="1457" y="927"/>
                </a:lnTo>
                <a:lnTo>
                  <a:pt x="1457" y="927"/>
                </a:lnTo>
                <a:lnTo>
                  <a:pt x="1459" y="913"/>
                </a:lnTo>
                <a:lnTo>
                  <a:pt x="1459" y="902"/>
                </a:lnTo>
                <a:lnTo>
                  <a:pt x="1458" y="892"/>
                </a:lnTo>
                <a:lnTo>
                  <a:pt x="1457" y="883"/>
                </a:lnTo>
                <a:lnTo>
                  <a:pt x="1452" y="876"/>
                </a:lnTo>
                <a:lnTo>
                  <a:pt x="1448" y="870"/>
                </a:lnTo>
                <a:lnTo>
                  <a:pt x="1443" y="866"/>
                </a:lnTo>
                <a:lnTo>
                  <a:pt x="1439" y="863"/>
                </a:lnTo>
                <a:lnTo>
                  <a:pt x="1439" y="863"/>
                </a:lnTo>
                <a:lnTo>
                  <a:pt x="1432" y="859"/>
                </a:lnTo>
                <a:lnTo>
                  <a:pt x="1424" y="856"/>
                </a:lnTo>
                <a:lnTo>
                  <a:pt x="1403" y="851"/>
                </a:lnTo>
                <a:lnTo>
                  <a:pt x="1392" y="850"/>
                </a:lnTo>
                <a:lnTo>
                  <a:pt x="1381" y="850"/>
                </a:lnTo>
                <a:lnTo>
                  <a:pt x="1371" y="851"/>
                </a:lnTo>
                <a:lnTo>
                  <a:pt x="1360" y="853"/>
                </a:lnTo>
                <a:lnTo>
                  <a:pt x="1360" y="853"/>
                </a:lnTo>
                <a:lnTo>
                  <a:pt x="1285" y="879"/>
                </a:lnTo>
                <a:lnTo>
                  <a:pt x="1285" y="879"/>
                </a:lnTo>
                <a:lnTo>
                  <a:pt x="1279" y="744"/>
                </a:lnTo>
                <a:lnTo>
                  <a:pt x="1274" y="648"/>
                </a:lnTo>
                <a:lnTo>
                  <a:pt x="1271" y="616"/>
                </a:lnTo>
                <a:lnTo>
                  <a:pt x="1270" y="601"/>
                </a:lnTo>
                <a:lnTo>
                  <a:pt x="1270" y="601"/>
                </a:lnTo>
                <a:lnTo>
                  <a:pt x="1263" y="589"/>
                </a:lnTo>
                <a:lnTo>
                  <a:pt x="1251" y="572"/>
                </a:lnTo>
                <a:lnTo>
                  <a:pt x="1232" y="547"/>
                </a:lnTo>
                <a:lnTo>
                  <a:pt x="1232" y="547"/>
                </a:lnTo>
                <a:lnTo>
                  <a:pt x="1226" y="544"/>
                </a:lnTo>
                <a:lnTo>
                  <a:pt x="1212" y="540"/>
                </a:lnTo>
                <a:lnTo>
                  <a:pt x="1181" y="533"/>
                </a:lnTo>
                <a:lnTo>
                  <a:pt x="1181" y="533"/>
                </a:lnTo>
                <a:lnTo>
                  <a:pt x="1172" y="528"/>
                </a:lnTo>
                <a:lnTo>
                  <a:pt x="1168" y="524"/>
                </a:lnTo>
                <a:lnTo>
                  <a:pt x="1166" y="521"/>
                </a:lnTo>
                <a:lnTo>
                  <a:pt x="1166" y="519"/>
                </a:lnTo>
                <a:lnTo>
                  <a:pt x="1174" y="490"/>
                </a:lnTo>
                <a:lnTo>
                  <a:pt x="1181" y="503"/>
                </a:lnTo>
                <a:lnTo>
                  <a:pt x="1181" y="503"/>
                </a:lnTo>
                <a:lnTo>
                  <a:pt x="1182" y="498"/>
                </a:lnTo>
                <a:lnTo>
                  <a:pt x="1185" y="492"/>
                </a:lnTo>
                <a:lnTo>
                  <a:pt x="1185" y="486"/>
                </a:lnTo>
                <a:lnTo>
                  <a:pt x="1185" y="486"/>
                </a:lnTo>
                <a:lnTo>
                  <a:pt x="1185" y="485"/>
                </a:lnTo>
                <a:lnTo>
                  <a:pt x="1187" y="482"/>
                </a:lnTo>
                <a:lnTo>
                  <a:pt x="1193" y="479"/>
                </a:lnTo>
                <a:lnTo>
                  <a:pt x="1197" y="477"/>
                </a:lnTo>
                <a:lnTo>
                  <a:pt x="1200" y="474"/>
                </a:lnTo>
                <a:lnTo>
                  <a:pt x="1200" y="474"/>
                </a:lnTo>
                <a:lnTo>
                  <a:pt x="1200" y="467"/>
                </a:lnTo>
                <a:lnTo>
                  <a:pt x="1200" y="455"/>
                </a:lnTo>
                <a:lnTo>
                  <a:pt x="1200" y="444"/>
                </a:lnTo>
                <a:lnTo>
                  <a:pt x="1201" y="439"/>
                </a:lnTo>
                <a:lnTo>
                  <a:pt x="1203" y="439"/>
                </a:lnTo>
                <a:lnTo>
                  <a:pt x="1204" y="439"/>
                </a:lnTo>
                <a:lnTo>
                  <a:pt x="1204" y="439"/>
                </a:lnTo>
                <a:lnTo>
                  <a:pt x="1212" y="441"/>
                </a:lnTo>
                <a:lnTo>
                  <a:pt x="1219" y="442"/>
                </a:lnTo>
                <a:lnTo>
                  <a:pt x="1222" y="442"/>
                </a:lnTo>
                <a:lnTo>
                  <a:pt x="1225" y="441"/>
                </a:lnTo>
                <a:lnTo>
                  <a:pt x="1225" y="439"/>
                </a:lnTo>
                <a:lnTo>
                  <a:pt x="1223" y="436"/>
                </a:lnTo>
                <a:lnTo>
                  <a:pt x="1223" y="436"/>
                </a:lnTo>
                <a:lnTo>
                  <a:pt x="1206" y="407"/>
                </a:lnTo>
                <a:lnTo>
                  <a:pt x="1198" y="394"/>
                </a:lnTo>
                <a:lnTo>
                  <a:pt x="1198" y="393"/>
                </a:lnTo>
                <a:lnTo>
                  <a:pt x="1203" y="394"/>
                </a:lnTo>
                <a:lnTo>
                  <a:pt x="1203" y="394"/>
                </a:lnTo>
                <a:lnTo>
                  <a:pt x="1207" y="396"/>
                </a:lnTo>
                <a:lnTo>
                  <a:pt x="1210" y="397"/>
                </a:lnTo>
                <a:lnTo>
                  <a:pt x="1212" y="394"/>
                </a:lnTo>
                <a:lnTo>
                  <a:pt x="1213" y="390"/>
                </a:lnTo>
                <a:lnTo>
                  <a:pt x="1213" y="386"/>
                </a:lnTo>
                <a:lnTo>
                  <a:pt x="1210" y="378"/>
                </a:lnTo>
                <a:lnTo>
                  <a:pt x="1207" y="371"/>
                </a:lnTo>
                <a:lnTo>
                  <a:pt x="1203" y="364"/>
                </a:lnTo>
                <a:lnTo>
                  <a:pt x="1203" y="364"/>
                </a:lnTo>
                <a:lnTo>
                  <a:pt x="1196" y="356"/>
                </a:lnTo>
                <a:lnTo>
                  <a:pt x="1190" y="349"/>
                </a:lnTo>
                <a:lnTo>
                  <a:pt x="1177" y="337"/>
                </a:lnTo>
                <a:lnTo>
                  <a:pt x="1163" y="326"/>
                </a:lnTo>
                <a:lnTo>
                  <a:pt x="1159" y="320"/>
                </a:lnTo>
                <a:lnTo>
                  <a:pt x="1155" y="311"/>
                </a:lnTo>
                <a:lnTo>
                  <a:pt x="1155" y="311"/>
                </a:lnTo>
                <a:lnTo>
                  <a:pt x="1150" y="301"/>
                </a:lnTo>
                <a:lnTo>
                  <a:pt x="1143" y="289"/>
                </a:lnTo>
                <a:lnTo>
                  <a:pt x="1123" y="262"/>
                </a:lnTo>
                <a:lnTo>
                  <a:pt x="1104" y="237"/>
                </a:lnTo>
                <a:lnTo>
                  <a:pt x="1095" y="228"/>
                </a:lnTo>
                <a:lnTo>
                  <a:pt x="1089" y="224"/>
                </a:lnTo>
                <a:lnTo>
                  <a:pt x="1089" y="224"/>
                </a:lnTo>
                <a:lnTo>
                  <a:pt x="1061" y="206"/>
                </a:lnTo>
                <a:lnTo>
                  <a:pt x="1045" y="199"/>
                </a:lnTo>
                <a:lnTo>
                  <a:pt x="1038" y="196"/>
                </a:lnTo>
                <a:lnTo>
                  <a:pt x="1032" y="196"/>
                </a:lnTo>
                <a:lnTo>
                  <a:pt x="1032" y="196"/>
                </a:lnTo>
                <a:lnTo>
                  <a:pt x="1012" y="196"/>
                </a:lnTo>
                <a:lnTo>
                  <a:pt x="1000" y="198"/>
                </a:lnTo>
                <a:lnTo>
                  <a:pt x="1000" y="198"/>
                </a:lnTo>
                <a:lnTo>
                  <a:pt x="999" y="193"/>
                </a:lnTo>
                <a:lnTo>
                  <a:pt x="994" y="190"/>
                </a:lnTo>
                <a:lnTo>
                  <a:pt x="988" y="187"/>
                </a:lnTo>
                <a:lnTo>
                  <a:pt x="981" y="183"/>
                </a:lnTo>
                <a:lnTo>
                  <a:pt x="971" y="180"/>
                </a:lnTo>
                <a:lnTo>
                  <a:pt x="958" y="180"/>
                </a:lnTo>
                <a:lnTo>
                  <a:pt x="942" y="180"/>
                </a:lnTo>
                <a:lnTo>
                  <a:pt x="942" y="180"/>
                </a:lnTo>
                <a:lnTo>
                  <a:pt x="923" y="185"/>
                </a:lnTo>
                <a:lnTo>
                  <a:pt x="904" y="192"/>
                </a:lnTo>
                <a:lnTo>
                  <a:pt x="885" y="202"/>
                </a:lnTo>
                <a:lnTo>
                  <a:pt x="867" y="214"/>
                </a:lnTo>
                <a:lnTo>
                  <a:pt x="850" y="227"/>
                </a:lnTo>
                <a:lnTo>
                  <a:pt x="837" y="240"/>
                </a:lnTo>
                <a:lnTo>
                  <a:pt x="825" y="252"/>
                </a:lnTo>
                <a:lnTo>
                  <a:pt x="819" y="263"/>
                </a:lnTo>
                <a:lnTo>
                  <a:pt x="819" y="263"/>
                </a:lnTo>
                <a:lnTo>
                  <a:pt x="812" y="282"/>
                </a:lnTo>
                <a:lnTo>
                  <a:pt x="808" y="297"/>
                </a:lnTo>
                <a:lnTo>
                  <a:pt x="805" y="310"/>
                </a:lnTo>
                <a:lnTo>
                  <a:pt x="805" y="310"/>
                </a:lnTo>
                <a:lnTo>
                  <a:pt x="809" y="314"/>
                </a:lnTo>
                <a:lnTo>
                  <a:pt x="811" y="319"/>
                </a:lnTo>
                <a:lnTo>
                  <a:pt x="811" y="324"/>
                </a:lnTo>
                <a:lnTo>
                  <a:pt x="811" y="324"/>
                </a:lnTo>
                <a:lnTo>
                  <a:pt x="809" y="330"/>
                </a:lnTo>
                <a:lnTo>
                  <a:pt x="809" y="337"/>
                </a:lnTo>
                <a:lnTo>
                  <a:pt x="812" y="346"/>
                </a:lnTo>
                <a:lnTo>
                  <a:pt x="812" y="346"/>
                </a:lnTo>
                <a:lnTo>
                  <a:pt x="797" y="352"/>
                </a:lnTo>
                <a:lnTo>
                  <a:pt x="789" y="358"/>
                </a:lnTo>
                <a:lnTo>
                  <a:pt x="786" y="359"/>
                </a:lnTo>
                <a:lnTo>
                  <a:pt x="784" y="362"/>
                </a:lnTo>
                <a:lnTo>
                  <a:pt x="784" y="362"/>
                </a:lnTo>
                <a:lnTo>
                  <a:pt x="787" y="372"/>
                </a:lnTo>
                <a:lnTo>
                  <a:pt x="796" y="390"/>
                </a:lnTo>
                <a:lnTo>
                  <a:pt x="806" y="410"/>
                </a:lnTo>
                <a:lnTo>
                  <a:pt x="813" y="423"/>
                </a:lnTo>
                <a:lnTo>
                  <a:pt x="813" y="423"/>
                </a:lnTo>
                <a:lnTo>
                  <a:pt x="819" y="428"/>
                </a:lnTo>
                <a:lnTo>
                  <a:pt x="827" y="432"/>
                </a:lnTo>
                <a:lnTo>
                  <a:pt x="834" y="435"/>
                </a:lnTo>
                <a:lnTo>
                  <a:pt x="834" y="435"/>
                </a:lnTo>
                <a:lnTo>
                  <a:pt x="846" y="454"/>
                </a:lnTo>
                <a:lnTo>
                  <a:pt x="856" y="467"/>
                </a:lnTo>
                <a:lnTo>
                  <a:pt x="860" y="473"/>
                </a:lnTo>
                <a:lnTo>
                  <a:pt x="863" y="476"/>
                </a:lnTo>
                <a:lnTo>
                  <a:pt x="863" y="476"/>
                </a:lnTo>
                <a:lnTo>
                  <a:pt x="879" y="485"/>
                </a:lnTo>
                <a:lnTo>
                  <a:pt x="885" y="489"/>
                </a:lnTo>
                <a:lnTo>
                  <a:pt x="886" y="490"/>
                </a:lnTo>
                <a:lnTo>
                  <a:pt x="888" y="493"/>
                </a:lnTo>
                <a:lnTo>
                  <a:pt x="888" y="493"/>
                </a:lnTo>
                <a:lnTo>
                  <a:pt x="889" y="498"/>
                </a:lnTo>
                <a:lnTo>
                  <a:pt x="892" y="506"/>
                </a:lnTo>
                <a:lnTo>
                  <a:pt x="900" y="527"/>
                </a:lnTo>
                <a:lnTo>
                  <a:pt x="900" y="527"/>
                </a:lnTo>
                <a:lnTo>
                  <a:pt x="905" y="535"/>
                </a:lnTo>
                <a:lnTo>
                  <a:pt x="913" y="544"/>
                </a:lnTo>
                <a:lnTo>
                  <a:pt x="921" y="552"/>
                </a:lnTo>
                <a:lnTo>
                  <a:pt x="921" y="552"/>
                </a:lnTo>
                <a:lnTo>
                  <a:pt x="923" y="557"/>
                </a:lnTo>
                <a:lnTo>
                  <a:pt x="924" y="562"/>
                </a:lnTo>
                <a:lnTo>
                  <a:pt x="923" y="562"/>
                </a:lnTo>
                <a:lnTo>
                  <a:pt x="921" y="563"/>
                </a:lnTo>
                <a:lnTo>
                  <a:pt x="921" y="563"/>
                </a:lnTo>
                <a:lnTo>
                  <a:pt x="889" y="563"/>
                </a:lnTo>
                <a:lnTo>
                  <a:pt x="838" y="565"/>
                </a:lnTo>
                <a:lnTo>
                  <a:pt x="838" y="565"/>
                </a:lnTo>
                <a:lnTo>
                  <a:pt x="816" y="568"/>
                </a:lnTo>
                <a:lnTo>
                  <a:pt x="796" y="570"/>
                </a:lnTo>
                <a:lnTo>
                  <a:pt x="781" y="575"/>
                </a:lnTo>
                <a:lnTo>
                  <a:pt x="774" y="578"/>
                </a:lnTo>
                <a:lnTo>
                  <a:pt x="774" y="578"/>
                </a:lnTo>
                <a:lnTo>
                  <a:pt x="789" y="565"/>
                </a:lnTo>
                <a:lnTo>
                  <a:pt x="805" y="549"/>
                </a:lnTo>
                <a:lnTo>
                  <a:pt x="748" y="502"/>
                </a:lnTo>
                <a:lnTo>
                  <a:pt x="748" y="502"/>
                </a:lnTo>
                <a:lnTo>
                  <a:pt x="757" y="483"/>
                </a:lnTo>
                <a:lnTo>
                  <a:pt x="761" y="469"/>
                </a:lnTo>
                <a:lnTo>
                  <a:pt x="762" y="464"/>
                </a:lnTo>
                <a:lnTo>
                  <a:pt x="762" y="463"/>
                </a:lnTo>
                <a:lnTo>
                  <a:pt x="762" y="463"/>
                </a:lnTo>
                <a:lnTo>
                  <a:pt x="738" y="454"/>
                </a:lnTo>
                <a:lnTo>
                  <a:pt x="726" y="451"/>
                </a:lnTo>
                <a:lnTo>
                  <a:pt x="716" y="448"/>
                </a:lnTo>
                <a:lnTo>
                  <a:pt x="716" y="448"/>
                </a:lnTo>
                <a:lnTo>
                  <a:pt x="726" y="426"/>
                </a:lnTo>
                <a:lnTo>
                  <a:pt x="733" y="409"/>
                </a:lnTo>
                <a:lnTo>
                  <a:pt x="733" y="403"/>
                </a:lnTo>
                <a:lnTo>
                  <a:pt x="733" y="402"/>
                </a:lnTo>
                <a:lnTo>
                  <a:pt x="732" y="400"/>
                </a:lnTo>
                <a:lnTo>
                  <a:pt x="732" y="400"/>
                </a:lnTo>
                <a:lnTo>
                  <a:pt x="729" y="399"/>
                </a:lnTo>
                <a:lnTo>
                  <a:pt x="725" y="400"/>
                </a:lnTo>
                <a:lnTo>
                  <a:pt x="714" y="403"/>
                </a:lnTo>
                <a:lnTo>
                  <a:pt x="701" y="410"/>
                </a:lnTo>
                <a:lnTo>
                  <a:pt x="685" y="425"/>
                </a:lnTo>
                <a:lnTo>
                  <a:pt x="685" y="425"/>
                </a:lnTo>
                <a:lnTo>
                  <a:pt x="682" y="419"/>
                </a:lnTo>
                <a:lnTo>
                  <a:pt x="678" y="415"/>
                </a:lnTo>
                <a:lnTo>
                  <a:pt x="674" y="413"/>
                </a:lnTo>
                <a:lnTo>
                  <a:pt x="674" y="413"/>
                </a:lnTo>
                <a:lnTo>
                  <a:pt x="662" y="415"/>
                </a:lnTo>
                <a:lnTo>
                  <a:pt x="655" y="416"/>
                </a:lnTo>
                <a:lnTo>
                  <a:pt x="636" y="399"/>
                </a:lnTo>
                <a:lnTo>
                  <a:pt x="602" y="390"/>
                </a:lnTo>
                <a:lnTo>
                  <a:pt x="589" y="375"/>
                </a:lnTo>
                <a:lnTo>
                  <a:pt x="564" y="346"/>
                </a:lnTo>
                <a:lnTo>
                  <a:pt x="570" y="332"/>
                </a:lnTo>
                <a:lnTo>
                  <a:pt x="570" y="332"/>
                </a:lnTo>
                <a:lnTo>
                  <a:pt x="573" y="329"/>
                </a:lnTo>
                <a:lnTo>
                  <a:pt x="580" y="320"/>
                </a:lnTo>
                <a:lnTo>
                  <a:pt x="585" y="311"/>
                </a:lnTo>
                <a:lnTo>
                  <a:pt x="586" y="307"/>
                </a:lnTo>
                <a:lnTo>
                  <a:pt x="586" y="303"/>
                </a:lnTo>
                <a:lnTo>
                  <a:pt x="586" y="303"/>
                </a:lnTo>
                <a:lnTo>
                  <a:pt x="580" y="294"/>
                </a:lnTo>
                <a:lnTo>
                  <a:pt x="571" y="282"/>
                </a:lnTo>
                <a:lnTo>
                  <a:pt x="561" y="269"/>
                </a:lnTo>
                <a:lnTo>
                  <a:pt x="573" y="231"/>
                </a:lnTo>
                <a:lnTo>
                  <a:pt x="573" y="231"/>
                </a:lnTo>
                <a:lnTo>
                  <a:pt x="573" y="227"/>
                </a:lnTo>
                <a:lnTo>
                  <a:pt x="573" y="224"/>
                </a:lnTo>
                <a:lnTo>
                  <a:pt x="573" y="222"/>
                </a:lnTo>
                <a:lnTo>
                  <a:pt x="573" y="222"/>
                </a:lnTo>
                <a:close/>
                <a:moveTo>
                  <a:pt x="520" y="2233"/>
                </a:moveTo>
                <a:lnTo>
                  <a:pt x="520" y="2233"/>
                </a:lnTo>
                <a:lnTo>
                  <a:pt x="532" y="2268"/>
                </a:lnTo>
                <a:lnTo>
                  <a:pt x="539" y="2293"/>
                </a:lnTo>
                <a:lnTo>
                  <a:pt x="544" y="2309"/>
                </a:lnTo>
                <a:lnTo>
                  <a:pt x="544" y="2309"/>
                </a:lnTo>
                <a:lnTo>
                  <a:pt x="545" y="2315"/>
                </a:lnTo>
                <a:lnTo>
                  <a:pt x="545" y="2322"/>
                </a:lnTo>
                <a:lnTo>
                  <a:pt x="542" y="2344"/>
                </a:lnTo>
                <a:lnTo>
                  <a:pt x="542" y="2344"/>
                </a:lnTo>
                <a:lnTo>
                  <a:pt x="542" y="2359"/>
                </a:lnTo>
                <a:lnTo>
                  <a:pt x="542" y="2364"/>
                </a:lnTo>
                <a:lnTo>
                  <a:pt x="542" y="2364"/>
                </a:lnTo>
                <a:lnTo>
                  <a:pt x="544" y="2369"/>
                </a:lnTo>
                <a:lnTo>
                  <a:pt x="544" y="2372"/>
                </a:lnTo>
                <a:lnTo>
                  <a:pt x="545" y="2376"/>
                </a:lnTo>
                <a:lnTo>
                  <a:pt x="545" y="2385"/>
                </a:lnTo>
                <a:lnTo>
                  <a:pt x="545" y="2385"/>
                </a:lnTo>
                <a:lnTo>
                  <a:pt x="547" y="2393"/>
                </a:lnTo>
                <a:lnTo>
                  <a:pt x="548" y="2399"/>
                </a:lnTo>
                <a:lnTo>
                  <a:pt x="552" y="2418"/>
                </a:lnTo>
                <a:lnTo>
                  <a:pt x="552" y="2418"/>
                </a:lnTo>
                <a:lnTo>
                  <a:pt x="554" y="2428"/>
                </a:lnTo>
                <a:lnTo>
                  <a:pt x="552" y="2430"/>
                </a:lnTo>
                <a:lnTo>
                  <a:pt x="552" y="2430"/>
                </a:lnTo>
                <a:lnTo>
                  <a:pt x="548" y="2427"/>
                </a:lnTo>
                <a:lnTo>
                  <a:pt x="541" y="2418"/>
                </a:lnTo>
                <a:lnTo>
                  <a:pt x="541" y="2418"/>
                </a:lnTo>
                <a:lnTo>
                  <a:pt x="536" y="2414"/>
                </a:lnTo>
                <a:lnTo>
                  <a:pt x="531" y="2409"/>
                </a:lnTo>
                <a:lnTo>
                  <a:pt x="516" y="2401"/>
                </a:lnTo>
                <a:lnTo>
                  <a:pt x="501" y="2392"/>
                </a:lnTo>
                <a:lnTo>
                  <a:pt x="494" y="2386"/>
                </a:lnTo>
                <a:lnTo>
                  <a:pt x="490" y="2382"/>
                </a:lnTo>
                <a:lnTo>
                  <a:pt x="490" y="2382"/>
                </a:lnTo>
                <a:lnTo>
                  <a:pt x="484" y="2375"/>
                </a:lnTo>
                <a:lnTo>
                  <a:pt x="481" y="2370"/>
                </a:lnTo>
                <a:lnTo>
                  <a:pt x="482" y="2369"/>
                </a:lnTo>
                <a:lnTo>
                  <a:pt x="480" y="2364"/>
                </a:lnTo>
                <a:lnTo>
                  <a:pt x="480" y="2364"/>
                </a:lnTo>
                <a:lnTo>
                  <a:pt x="475" y="2357"/>
                </a:lnTo>
                <a:lnTo>
                  <a:pt x="475" y="2353"/>
                </a:lnTo>
                <a:lnTo>
                  <a:pt x="475" y="2347"/>
                </a:lnTo>
                <a:lnTo>
                  <a:pt x="475" y="2347"/>
                </a:lnTo>
                <a:lnTo>
                  <a:pt x="484" y="2293"/>
                </a:lnTo>
                <a:lnTo>
                  <a:pt x="493" y="2248"/>
                </a:lnTo>
                <a:lnTo>
                  <a:pt x="520" y="2233"/>
                </a:lnTo>
                <a:close/>
                <a:moveTo>
                  <a:pt x="1303" y="905"/>
                </a:moveTo>
                <a:lnTo>
                  <a:pt x="1303" y="905"/>
                </a:lnTo>
                <a:lnTo>
                  <a:pt x="1312" y="902"/>
                </a:lnTo>
                <a:lnTo>
                  <a:pt x="1331" y="898"/>
                </a:lnTo>
                <a:lnTo>
                  <a:pt x="1356" y="891"/>
                </a:lnTo>
                <a:lnTo>
                  <a:pt x="1384" y="886"/>
                </a:lnTo>
                <a:lnTo>
                  <a:pt x="1384" y="886"/>
                </a:lnTo>
                <a:lnTo>
                  <a:pt x="1397" y="886"/>
                </a:lnTo>
                <a:lnTo>
                  <a:pt x="1408" y="886"/>
                </a:lnTo>
                <a:lnTo>
                  <a:pt x="1419" y="888"/>
                </a:lnTo>
                <a:lnTo>
                  <a:pt x="1429" y="889"/>
                </a:lnTo>
                <a:lnTo>
                  <a:pt x="1436" y="891"/>
                </a:lnTo>
                <a:lnTo>
                  <a:pt x="1442" y="894"/>
                </a:lnTo>
                <a:lnTo>
                  <a:pt x="1446" y="897"/>
                </a:lnTo>
                <a:lnTo>
                  <a:pt x="1448" y="900"/>
                </a:lnTo>
                <a:lnTo>
                  <a:pt x="1448" y="900"/>
                </a:lnTo>
                <a:lnTo>
                  <a:pt x="1448" y="904"/>
                </a:lnTo>
                <a:lnTo>
                  <a:pt x="1445" y="911"/>
                </a:lnTo>
                <a:lnTo>
                  <a:pt x="1438" y="930"/>
                </a:lnTo>
                <a:lnTo>
                  <a:pt x="1427" y="950"/>
                </a:lnTo>
                <a:lnTo>
                  <a:pt x="1420" y="964"/>
                </a:lnTo>
                <a:lnTo>
                  <a:pt x="1420" y="964"/>
                </a:lnTo>
                <a:lnTo>
                  <a:pt x="1398" y="990"/>
                </a:lnTo>
                <a:lnTo>
                  <a:pt x="1376" y="1013"/>
                </a:lnTo>
                <a:lnTo>
                  <a:pt x="1376" y="1013"/>
                </a:lnTo>
                <a:lnTo>
                  <a:pt x="1365" y="1020"/>
                </a:lnTo>
                <a:lnTo>
                  <a:pt x="1357" y="1023"/>
                </a:lnTo>
                <a:lnTo>
                  <a:pt x="1334" y="1017"/>
                </a:lnTo>
                <a:lnTo>
                  <a:pt x="1334" y="1017"/>
                </a:lnTo>
                <a:lnTo>
                  <a:pt x="1333" y="1006"/>
                </a:lnTo>
                <a:lnTo>
                  <a:pt x="1331" y="994"/>
                </a:lnTo>
                <a:lnTo>
                  <a:pt x="1328" y="978"/>
                </a:lnTo>
                <a:lnTo>
                  <a:pt x="1328" y="978"/>
                </a:lnTo>
                <a:lnTo>
                  <a:pt x="1322" y="950"/>
                </a:lnTo>
                <a:lnTo>
                  <a:pt x="1320" y="940"/>
                </a:lnTo>
                <a:lnTo>
                  <a:pt x="1315" y="933"/>
                </a:lnTo>
                <a:lnTo>
                  <a:pt x="1315" y="933"/>
                </a:lnTo>
                <a:lnTo>
                  <a:pt x="1305" y="916"/>
                </a:lnTo>
                <a:lnTo>
                  <a:pt x="1302" y="908"/>
                </a:lnTo>
                <a:lnTo>
                  <a:pt x="1302" y="905"/>
                </a:lnTo>
                <a:lnTo>
                  <a:pt x="1303" y="905"/>
                </a:lnTo>
                <a:lnTo>
                  <a:pt x="1303" y="905"/>
                </a:lnTo>
                <a:close/>
                <a:moveTo>
                  <a:pt x="551" y="399"/>
                </a:moveTo>
                <a:lnTo>
                  <a:pt x="551" y="399"/>
                </a:lnTo>
                <a:lnTo>
                  <a:pt x="554" y="399"/>
                </a:lnTo>
                <a:lnTo>
                  <a:pt x="557" y="399"/>
                </a:lnTo>
                <a:lnTo>
                  <a:pt x="557" y="399"/>
                </a:lnTo>
                <a:lnTo>
                  <a:pt x="558" y="402"/>
                </a:lnTo>
                <a:lnTo>
                  <a:pt x="560" y="404"/>
                </a:lnTo>
                <a:lnTo>
                  <a:pt x="560" y="404"/>
                </a:lnTo>
                <a:lnTo>
                  <a:pt x="561" y="407"/>
                </a:lnTo>
                <a:lnTo>
                  <a:pt x="563" y="409"/>
                </a:lnTo>
                <a:lnTo>
                  <a:pt x="563" y="409"/>
                </a:lnTo>
                <a:lnTo>
                  <a:pt x="569" y="412"/>
                </a:lnTo>
                <a:lnTo>
                  <a:pt x="574" y="415"/>
                </a:lnTo>
                <a:lnTo>
                  <a:pt x="574" y="415"/>
                </a:lnTo>
                <a:lnTo>
                  <a:pt x="576" y="418"/>
                </a:lnTo>
                <a:lnTo>
                  <a:pt x="576" y="420"/>
                </a:lnTo>
                <a:lnTo>
                  <a:pt x="574" y="429"/>
                </a:lnTo>
                <a:lnTo>
                  <a:pt x="574" y="429"/>
                </a:lnTo>
                <a:lnTo>
                  <a:pt x="574" y="445"/>
                </a:lnTo>
                <a:lnTo>
                  <a:pt x="576" y="455"/>
                </a:lnTo>
                <a:lnTo>
                  <a:pt x="577" y="463"/>
                </a:lnTo>
                <a:lnTo>
                  <a:pt x="577" y="463"/>
                </a:lnTo>
                <a:lnTo>
                  <a:pt x="587" y="474"/>
                </a:lnTo>
                <a:lnTo>
                  <a:pt x="595" y="482"/>
                </a:lnTo>
                <a:lnTo>
                  <a:pt x="595" y="482"/>
                </a:lnTo>
                <a:lnTo>
                  <a:pt x="593" y="485"/>
                </a:lnTo>
                <a:lnTo>
                  <a:pt x="587" y="486"/>
                </a:lnTo>
                <a:lnTo>
                  <a:pt x="582" y="487"/>
                </a:lnTo>
                <a:lnTo>
                  <a:pt x="582" y="487"/>
                </a:lnTo>
                <a:lnTo>
                  <a:pt x="576" y="490"/>
                </a:lnTo>
                <a:lnTo>
                  <a:pt x="571" y="493"/>
                </a:lnTo>
                <a:lnTo>
                  <a:pt x="569" y="498"/>
                </a:lnTo>
                <a:lnTo>
                  <a:pt x="569" y="498"/>
                </a:lnTo>
                <a:lnTo>
                  <a:pt x="566" y="503"/>
                </a:lnTo>
                <a:lnTo>
                  <a:pt x="558" y="511"/>
                </a:lnTo>
                <a:lnTo>
                  <a:pt x="550" y="519"/>
                </a:lnTo>
                <a:lnTo>
                  <a:pt x="550" y="519"/>
                </a:lnTo>
                <a:lnTo>
                  <a:pt x="534" y="479"/>
                </a:lnTo>
                <a:lnTo>
                  <a:pt x="525" y="450"/>
                </a:lnTo>
                <a:lnTo>
                  <a:pt x="520" y="436"/>
                </a:lnTo>
                <a:lnTo>
                  <a:pt x="520" y="436"/>
                </a:lnTo>
                <a:lnTo>
                  <a:pt x="528" y="432"/>
                </a:lnTo>
                <a:lnTo>
                  <a:pt x="534" y="429"/>
                </a:lnTo>
                <a:lnTo>
                  <a:pt x="539" y="428"/>
                </a:lnTo>
                <a:lnTo>
                  <a:pt x="539" y="428"/>
                </a:lnTo>
                <a:lnTo>
                  <a:pt x="542" y="426"/>
                </a:lnTo>
                <a:lnTo>
                  <a:pt x="544" y="425"/>
                </a:lnTo>
                <a:lnTo>
                  <a:pt x="545" y="420"/>
                </a:lnTo>
                <a:lnTo>
                  <a:pt x="545" y="412"/>
                </a:lnTo>
                <a:lnTo>
                  <a:pt x="545" y="412"/>
                </a:lnTo>
                <a:lnTo>
                  <a:pt x="545" y="409"/>
                </a:lnTo>
                <a:lnTo>
                  <a:pt x="544" y="406"/>
                </a:lnTo>
                <a:lnTo>
                  <a:pt x="541" y="402"/>
                </a:lnTo>
                <a:lnTo>
                  <a:pt x="541" y="402"/>
                </a:lnTo>
                <a:lnTo>
                  <a:pt x="545" y="400"/>
                </a:lnTo>
                <a:lnTo>
                  <a:pt x="551" y="399"/>
                </a:lnTo>
                <a:lnTo>
                  <a:pt x="551" y="39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4"/>
          <p:cNvSpPr>
            <a:spLocks noEditPoints="1"/>
          </p:cNvSpPr>
          <p:nvPr/>
        </p:nvSpPr>
        <p:spPr bwMode="auto">
          <a:xfrm>
            <a:off x="2509662" y="4736578"/>
            <a:ext cx="1048184" cy="1607714"/>
          </a:xfrm>
          <a:custGeom>
            <a:avLst/>
            <a:gdLst>
              <a:gd name="T0" fmla="*/ 357 w 1685"/>
              <a:gd name="T1" fmla="*/ 345 h 2586"/>
              <a:gd name="T2" fmla="*/ 358 w 1685"/>
              <a:gd name="T3" fmla="*/ 628 h 2586"/>
              <a:gd name="T4" fmla="*/ 248 w 1685"/>
              <a:gd name="T5" fmla="*/ 667 h 2586"/>
              <a:gd name="T6" fmla="*/ 113 w 1685"/>
              <a:gd name="T7" fmla="*/ 942 h 2586"/>
              <a:gd name="T8" fmla="*/ 0 w 1685"/>
              <a:gd name="T9" fmla="*/ 1252 h 2586"/>
              <a:gd name="T10" fmla="*/ 192 w 1685"/>
              <a:gd name="T11" fmla="*/ 1398 h 2586"/>
              <a:gd name="T12" fmla="*/ 294 w 1685"/>
              <a:gd name="T13" fmla="*/ 1838 h 2586"/>
              <a:gd name="T14" fmla="*/ 290 w 1685"/>
              <a:gd name="T15" fmla="*/ 2244 h 2586"/>
              <a:gd name="T16" fmla="*/ 274 w 1685"/>
              <a:gd name="T17" fmla="*/ 2459 h 2586"/>
              <a:gd name="T18" fmla="*/ 366 w 1685"/>
              <a:gd name="T19" fmla="*/ 2506 h 2586"/>
              <a:gd name="T20" fmla="*/ 385 w 1685"/>
              <a:gd name="T21" fmla="*/ 2379 h 2586"/>
              <a:gd name="T22" fmla="*/ 409 w 1685"/>
              <a:gd name="T23" fmla="*/ 2164 h 2586"/>
              <a:gd name="T24" fmla="*/ 456 w 1685"/>
              <a:gd name="T25" fmla="*/ 1964 h 2586"/>
              <a:gd name="T26" fmla="*/ 504 w 1685"/>
              <a:gd name="T27" fmla="*/ 1594 h 2586"/>
              <a:gd name="T28" fmla="*/ 558 w 1685"/>
              <a:gd name="T29" fmla="*/ 1682 h 2586"/>
              <a:gd name="T30" fmla="*/ 606 w 1685"/>
              <a:gd name="T31" fmla="*/ 2033 h 2586"/>
              <a:gd name="T32" fmla="*/ 608 w 1685"/>
              <a:gd name="T33" fmla="*/ 2172 h 2586"/>
              <a:gd name="T34" fmla="*/ 650 w 1685"/>
              <a:gd name="T35" fmla="*/ 2502 h 2586"/>
              <a:gd name="T36" fmla="*/ 678 w 1685"/>
              <a:gd name="T37" fmla="*/ 2564 h 2586"/>
              <a:gd name="T38" fmla="*/ 838 w 1685"/>
              <a:gd name="T39" fmla="*/ 2526 h 2586"/>
              <a:gd name="T40" fmla="*/ 886 w 1685"/>
              <a:gd name="T41" fmla="*/ 2452 h 2586"/>
              <a:gd name="T42" fmla="*/ 761 w 1685"/>
              <a:gd name="T43" fmla="*/ 2155 h 2586"/>
              <a:gd name="T44" fmla="*/ 771 w 1685"/>
              <a:gd name="T45" fmla="*/ 1509 h 2586"/>
              <a:gd name="T46" fmla="*/ 803 w 1685"/>
              <a:gd name="T47" fmla="*/ 1366 h 2586"/>
              <a:gd name="T48" fmla="*/ 917 w 1685"/>
              <a:gd name="T49" fmla="*/ 1254 h 2586"/>
              <a:gd name="T50" fmla="*/ 898 w 1685"/>
              <a:gd name="T51" fmla="*/ 1078 h 2586"/>
              <a:gd name="T52" fmla="*/ 939 w 1685"/>
              <a:gd name="T53" fmla="*/ 978 h 2586"/>
              <a:gd name="T54" fmla="*/ 999 w 1685"/>
              <a:gd name="T55" fmla="*/ 868 h 2586"/>
              <a:gd name="T56" fmla="*/ 977 w 1685"/>
              <a:gd name="T57" fmla="*/ 1258 h 2586"/>
              <a:gd name="T58" fmla="*/ 975 w 1685"/>
              <a:gd name="T59" fmla="*/ 1545 h 2586"/>
              <a:gd name="T60" fmla="*/ 1061 w 1685"/>
              <a:gd name="T61" fmla="*/ 1935 h 2586"/>
              <a:gd name="T62" fmla="*/ 1117 w 1685"/>
              <a:gd name="T63" fmla="*/ 2165 h 2586"/>
              <a:gd name="T64" fmla="*/ 1122 w 1685"/>
              <a:gd name="T65" fmla="*/ 2334 h 2586"/>
              <a:gd name="T66" fmla="*/ 1076 w 1685"/>
              <a:gd name="T67" fmla="*/ 2502 h 2586"/>
              <a:gd name="T68" fmla="*/ 1159 w 1685"/>
              <a:gd name="T69" fmla="*/ 2580 h 2586"/>
              <a:gd name="T70" fmla="*/ 1210 w 1685"/>
              <a:gd name="T71" fmla="*/ 2536 h 2586"/>
              <a:gd name="T72" fmla="*/ 1296 w 1685"/>
              <a:gd name="T73" fmla="*/ 2497 h 2586"/>
              <a:gd name="T74" fmla="*/ 1271 w 1685"/>
              <a:gd name="T75" fmla="*/ 2359 h 2586"/>
              <a:gd name="T76" fmla="*/ 1499 w 1685"/>
              <a:gd name="T77" fmla="*/ 1877 h 2586"/>
              <a:gd name="T78" fmla="*/ 1553 w 1685"/>
              <a:gd name="T79" fmla="*/ 1417 h 2586"/>
              <a:gd name="T80" fmla="*/ 1542 w 1685"/>
              <a:gd name="T81" fmla="*/ 1241 h 2586"/>
              <a:gd name="T82" fmla="*/ 1510 w 1685"/>
              <a:gd name="T83" fmla="*/ 1142 h 2586"/>
              <a:gd name="T84" fmla="*/ 1601 w 1685"/>
              <a:gd name="T85" fmla="*/ 831 h 2586"/>
              <a:gd name="T86" fmla="*/ 1685 w 1685"/>
              <a:gd name="T87" fmla="*/ 679 h 2586"/>
              <a:gd name="T88" fmla="*/ 1661 w 1685"/>
              <a:gd name="T89" fmla="*/ 514 h 2586"/>
              <a:gd name="T90" fmla="*/ 1509 w 1685"/>
              <a:gd name="T91" fmla="*/ 239 h 2586"/>
              <a:gd name="T92" fmla="*/ 1433 w 1685"/>
              <a:gd name="T93" fmla="*/ 23 h 2586"/>
              <a:gd name="T94" fmla="*/ 1327 w 1685"/>
              <a:gd name="T95" fmla="*/ 0 h 2586"/>
              <a:gd name="T96" fmla="*/ 1219 w 1685"/>
              <a:gd name="T97" fmla="*/ 109 h 2586"/>
              <a:gd name="T98" fmla="*/ 1238 w 1685"/>
              <a:gd name="T99" fmla="*/ 285 h 2586"/>
              <a:gd name="T100" fmla="*/ 1242 w 1685"/>
              <a:gd name="T101" fmla="*/ 345 h 2586"/>
              <a:gd name="T102" fmla="*/ 1204 w 1685"/>
              <a:gd name="T103" fmla="*/ 396 h 2586"/>
              <a:gd name="T104" fmla="*/ 996 w 1685"/>
              <a:gd name="T105" fmla="*/ 530 h 2586"/>
              <a:gd name="T106" fmla="*/ 875 w 1685"/>
              <a:gd name="T107" fmla="*/ 677 h 2586"/>
              <a:gd name="T108" fmla="*/ 767 w 1685"/>
              <a:gd name="T109" fmla="*/ 628 h 2586"/>
              <a:gd name="T110" fmla="*/ 643 w 1685"/>
              <a:gd name="T111" fmla="*/ 422 h 2586"/>
              <a:gd name="T112" fmla="*/ 530 w 1685"/>
              <a:gd name="T113" fmla="*/ 250 h 2586"/>
              <a:gd name="T114" fmla="*/ 436 w 1685"/>
              <a:gd name="T115" fmla="*/ 264 h 2586"/>
              <a:gd name="T116" fmla="*/ 1293 w 1685"/>
              <a:gd name="T117" fmla="*/ 1913 h 2586"/>
              <a:gd name="T118" fmla="*/ 1254 w 1685"/>
              <a:gd name="T119" fmla="*/ 2108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85" h="2586">
                <a:moveTo>
                  <a:pt x="436" y="264"/>
                </a:moveTo>
                <a:lnTo>
                  <a:pt x="436" y="264"/>
                </a:lnTo>
                <a:lnTo>
                  <a:pt x="427" y="265"/>
                </a:lnTo>
                <a:lnTo>
                  <a:pt x="418" y="266"/>
                </a:lnTo>
                <a:lnTo>
                  <a:pt x="411" y="269"/>
                </a:lnTo>
                <a:lnTo>
                  <a:pt x="404" y="272"/>
                </a:lnTo>
                <a:lnTo>
                  <a:pt x="390" y="281"/>
                </a:lnTo>
                <a:lnTo>
                  <a:pt x="380" y="293"/>
                </a:lnTo>
                <a:lnTo>
                  <a:pt x="371" y="306"/>
                </a:lnTo>
                <a:lnTo>
                  <a:pt x="366" y="319"/>
                </a:lnTo>
                <a:lnTo>
                  <a:pt x="360" y="332"/>
                </a:lnTo>
                <a:lnTo>
                  <a:pt x="357" y="345"/>
                </a:lnTo>
                <a:lnTo>
                  <a:pt x="357" y="345"/>
                </a:lnTo>
                <a:lnTo>
                  <a:pt x="354" y="376"/>
                </a:lnTo>
                <a:lnTo>
                  <a:pt x="353" y="415"/>
                </a:lnTo>
                <a:lnTo>
                  <a:pt x="351" y="476"/>
                </a:lnTo>
                <a:lnTo>
                  <a:pt x="351" y="476"/>
                </a:lnTo>
                <a:lnTo>
                  <a:pt x="353" y="523"/>
                </a:lnTo>
                <a:lnTo>
                  <a:pt x="354" y="569"/>
                </a:lnTo>
                <a:lnTo>
                  <a:pt x="354" y="569"/>
                </a:lnTo>
                <a:lnTo>
                  <a:pt x="355" y="584"/>
                </a:lnTo>
                <a:lnTo>
                  <a:pt x="360" y="596"/>
                </a:lnTo>
                <a:lnTo>
                  <a:pt x="363" y="606"/>
                </a:lnTo>
                <a:lnTo>
                  <a:pt x="363" y="606"/>
                </a:lnTo>
                <a:lnTo>
                  <a:pt x="361" y="619"/>
                </a:lnTo>
                <a:lnTo>
                  <a:pt x="358" y="628"/>
                </a:lnTo>
                <a:lnTo>
                  <a:pt x="357" y="630"/>
                </a:lnTo>
                <a:lnTo>
                  <a:pt x="353" y="632"/>
                </a:lnTo>
                <a:lnTo>
                  <a:pt x="353" y="632"/>
                </a:lnTo>
                <a:lnTo>
                  <a:pt x="344" y="630"/>
                </a:lnTo>
                <a:lnTo>
                  <a:pt x="329" y="629"/>
                </a:lnTo>
                <a:lnTo>
                  <a:pt x="320" y="629"/>
                </a:lnTo>
                <a:lnTo>
                  <a:pt x="310" y="629"/>
                </a:lnTo>
                <a:lnTo>
                  <a:pt x="301" y="632"/>
                </a:lnTo>
                <a:lnTo>
                  <a:pt x="291" y="636"/>
                </a:lnTo>
                <a:lnTo>
                  <a:pt x="291" y="636"/>
                </a:lnTo>
                <a:lnTo>
                  <a:pt x="272" y="648"/>
                </a:lnTo>
                <a:lnTo>
                  <a:pt x="255" y="660"/>
                </a:lnTo>
                <a:lnTo>
                  <a:pt x="248" y="667"/>
                </a:lnTo>
                <a:lnTo>
                  <a:pt x="240" y="674"/>
                </a:lnTo>
                <a:lnTo>
                  <a:pt x="233" y="683"/>
                </a:lnTo>
                <a:lnTo>
                  <a:pt x="227" y="693"/>
                </a:lnTo>
                <a:lnTo>
                  <a:pt x="227" y="693"/>
                </a:lnTo>
                <a:lnTo>
                  <a:pt x="217" y="713"/>
                </a:lnTo>
                <a:lnTo>
                  <a:pt x="210" y="735"/>
                </a:lnTo>
                <a:lnTo>
                  <a:pt x="205" y="754"/>
                </a:lnTo>
                <a:lnTo>
                  <a:pt x="201" y="772"/>
                </a:lnTo>
                <a:lnTo>
                  <a:pt x="201" y="772"/>
                </a:lnTo>
                <a:lnTo>
                  <a:pt x="180" y="852"/>
                </a:lnTo>
                <a:lnTo>
                  <a:pt x="180" y="852"/>
                </a:lnTo>
                <a:lnTo>
                  <a:pt x="160" y="879"/>
                </a:lnTo>
                <a:lnTo>
                  <a:pt x="113" y="942"/>
                </a:lnTo>
                <a:lnTo>
                  <a:pt x="87" y="976"/>
                </a:lnTo>
                <a:lnTo>
                  <a:pt x="65" y="1008"/>
                </a:lnTo>
                <a:lnTo>
                  <a:pt x="51" y="1032"/>
                </a:lnTo>
                <a:lnTo>
                  <a:pt x="46" y="1043"/>
                </a:lnTo>
                <a:lnTo>
                  <a:pt x="45" y="1048"/>
                </a:lnTo>
                <a:lnTo>
                  <a:pt x="45" y="1048"/>
                </a:lnTo>
                <a:lnTo>
                  <a:pt x="42" y="1061"/>
                </a:lnTo>
                <a:lnTo>
                  <a:pt x="38" y="1085"/>
                </a:lnTo>
                <a:lnTo>
                  <a:pt x="23" y="1147"/>
                </a:lnTo>
                <a:lnTo>
                  <a:pt x="7" y="1209"/>
                </a:lnTo>
                <a:lnTo>
                  <a:pt x="0" y="1245"/>
                </a:lnTo>
                <a:lnTo>
                  <a:pt x="0" y="1245"/>
                </a:lnTo>
                <a:lnTo>
                  <a:pt x="0" y="1252"/>
                </a:lnTo>
                <a:lnTo>
                  <a:pt x="3" y="1261"/>
                </a:lnTo>
                <a:lnTo>
                  <a:pt x="8" y="1270"/>
                </a:lnTo>
                <a:lnTo>
                  <a:pt x="14" y="1280"/>
                </a:lnTo>
                <a:lnTo>
                  <a:pt x="23" y="1290"/>
                </a:lnTo>
                <a:lnTo>
                  <a:pt x="32" y="1299"/>
                </a:lnTo>
                <a:lnTo>
                  <a:pt x="54" y="1318"/>
                </a:lnTo>
                <a:lnTo>
                  <a:pt x="54" y="1318"/>
                </a:lnTo>
                <a:lnTo>
                  <a:pt x="67" y="1329"/>
                </a:lnTo>
                <a:lnTo>
                  <a:pt x="86" y="1341"/>
                </a:lnTo>
                <a:lnTo>
                  <a:pt x="131" y="1367"/>
                </a:lnTo>
                <a:lnTo>
                  <a:pt x="172" y="1389"/>
                </a:lnTo>
                <a:lnTo>
                  <a:pt x="185" y="1396"/>
                </a:lnTo>
                <a:lnTo>
                  <a:pt x="192" y="1398"/>
                </a:lnTo>
                <a:lnTo>
                  <a:pt x="192" y="1398"/>
                </a:lnTo>
                <a:lnTo>
                  <a:pt x="224" y="1386"/>
                </a:lnTo>
                <a:lnTo>
                  <a:pt x="250" y="1376"/>
                </a:lnTo>
                <a:lnTo>
                  <a:pt x="250" y="1376"/>
                </a:lnTo>
                <a:lnTo>
                  <a:pt x="255" y="1469"/>
                </a:lnTo>
                <a:lnTo>
                  <a:pt x="259" y="1536"/>
                </a:lnTo>
                <a:lnTo>
                  <a:pt x="261" y="1570"/>
                </a:lnTo>
                <a:lnTo>
                  <a:pt x="261" y="1570"/>
                </a:lnTo>
                <a:lnTo>
                  <a:pt x="268" y="1613"/>
                </a:lnTo>
                <a:lnTo>
                  <a:pt x="278" y="1704"/>
                </a:lnTo>
                <a:lnTo>
                  <a:pt x="290" y="1794"/>
                </a:lnTo>
                <a:lnTo>
                  <a:pt x="294" y="1838"/>
                </a:lnTo>
                <a:lnTo>
                  <a:pt x="294" y="1838"/>
                </a:lnTo>
                <a:lnTo>
                  <a:pt x="283" y="1966"/>
                </a:lnTo>
                <a:lnTo>
                  <a:pt x="274" y="2062"/>
                </a:lnTo>
                <a:lnTo>
                  <a:pt x="271" y="2101"/>
                </a:lnTo>
                <a:lnTo>
                  <a:pt x="269" y="2130"/>
                </a:lnTo>
                <a:lnTo>
                  <a:pt x="269" y="2130"/>
                </a:lnTo>
                <a:lnTo>
                  <a:pt x="271" y="2162"/>
                </a:lnTo>
                <a:lnTo>
                  <a:pt x="274" y="2183"/>
                </a:lnTo>
                <a:lnTo>
                  <a:pt x="277" y="2191"/>
                </a:lnTo>
                <a:lnTo>
                  <a:pt x="278" y="2194"/>
                </a:lnTo>
                <a:lnTo>
                  <a:pt x="278" y="2194"/>
                </a:lnTo>
                <a:lnTo>
                  <a:pt x="281" y="2200"/>
                </a:lnTo>
                <a:lnTo>
                  <a:pt x="285" y="2216"/>
                </a:lnTo>
                <a:lnTo>
                  <a:pt x="290" y="2244"/>
                </a:lnTo>
                <a:lnTo>
                  <a:pt x="291" y="2261"/>
                </a:lnTo>
                <a:lnTo>
                  <a:pt x="291" y="2282"/>
                </a:lnTo>
                <a:lnTo>
                  <a:pt x="291" y="2282"/>
                </a:lnTo>
                <a:lnTo>
                  <a:pt x="293" y="2371"/>
                </a:lnTo>
                <a:lnTo>
                  <a:pt x="294" y="2417"/>
                </a:lnTo>
                <a:lnTo>
                  <a:pt x="294" y="2417"/>
                </a:lnTo>
                <a:lnTo>
                  <a:pt x="291" y="2420"/>
                </a:lnTo>
                <a:lnTo>
                  <a:pt x="284" y="2427"/>
                </a:lnTo>
                <a:lnTo>
                  <a:pt x="277" y="2439"/>
                </a:lnTo>
                <a:lnTo>
                  <a:pt x="274" y="2445"/>
                </a:lnTo>
                <a:lnTo>
                  <a:pt x="272" y="2452"/>
                </a:lnTo>
                <a:lnTo>
                  <a:pt x="272" y="2452"/>
                </a:lnTo>
                <a:lnTo>
                  <a:pt x="274" y="2459"/>
                </a:lnTo>
                <a:lnTo>
                  <a:pt x="277" y="2471"/>
                </a:lnTo>
                <a:lnTo>
                  <a:pt x="284" y="2496"/>
                </a:lnTo>
                <a:lnTo>
                  <a:pt x="294" y="2516"/>
                </a:lnTo>
                <a:lnTo>
                  <a:pt x="297" y="2523"/>
                </a:lnTo>
                <a:lnTo>
                  <a:pt x="300" y="2526"/>
                </a:lnTo>
                <a:lnTo>
                  <a:pt x="300" y="2526"/>
                </a:lnTo>
                <a:lnTo>
                  <a:pt x="312" y="2528"/>
                </a:lnTo>
                <a:lnTo>
                  <a:pt x="332" y="2529"/>
                </a:lnTo>
                <a:lnTo>
                  <a:pt x="353" y="2529"/>
                </a:lnTo>
                <a:lnTo>
                  <a:pt x="358" y="2528"/>
                </a:lnTo>
                <a:lnTo>
                  <a:pt x="361" y="2526"/>
                </a:lnTo>
                <a:lnTo>
                  <a:pt x="361" y="2526"/>
                </a:lnTo>
                <a:lnTo>
                  <a:pt x="366" y="2506"/>
                </a:lnTo>
                <a:lnTo>
                  <a:pt x="367" y="2488"/>
                </a:lnTo>
                <a:lnTo>
                  <a:pt x="367" y="2488"/>
                </a:lnTo>
                <a:lnTo>
                  <a:pt x="379" y="2477"/>
                </a:lnTo>
                <a:lnTo>
                  <a:pt x="388" y="2465"/>
                </a:lnTo>
                <a:lnTo>
                  <a:pt x="392" y="2459"/>
                </a:lnTo>
                <a:lnTo>
                  <a:pt x="393" y="2455"/>
                </a:lnTo>
                <a:lnTo>
                  <a:pt x="393" y="2455"/>
                </a:lnTo>
                <a:lnTo>
                  <a:pt x="393" y="2448"/>
                </a:lnTo>
                <a:lnTo>
                  <a:pt x="393" y="2440"/>
                </a:lnTo>
                <a:lnTo>
                  <a:pt x="389" y="2420"/>
                </a:lnTo>
                <a:lnTo>
                  <a:pt x="383" y="2395"/>
                </a:lnTo>
                <a:lnTo>
                  <a:pt x="383" y="2395"/>
                </a:lnTo>
                <a:lnTo>
                  <a:pt x="385" y="2379"/>
                </a:lnTo>
                <a:lnTo>
                  <a:pt x="385" y="2362"/>
                </a:lnTo>
                <a:lnTo>
                  <a:pt x="383" y="2343"/>
                </a:lnTo>
                <a:lnTo>
                  <a:pt x="383" y="2343"/>
                </a:lnTo>
                <a:lnTo>
                  <a:pt x="377" y="2311"/>
                </a:lnTo>
                <a:lnTo>
                  <a:pt x="376" y="2298"/>
                </a:lnTo>
                <a:lnTo>
                  <a:pt x="374" y="2286"/>
                </a:lnTo>
                <a:lnTo>
                  <a:pt x="374" y="2286"/>
                </a:lnTo>
                <a:lnTo>
                  <a:pt x="376" y="2277"/>
                </a:lnTo>
                <a:lnTo>
                  <a:pt x="379" y="2261"/>
                </a:lnTo>
                <a:lnTo>
                  <a:pt x="390" y="2221"/>
                </a:lnTo>
                <a:lnTo>
                  <a:pt x="405" y="2167"/>
                </a:lnTo>
                <a:lnTo>
                  <a:pt x="405" y="2167"/>
                </a:lnTo>
                <a:lnTo>
                  <a:pt x="409" y="2164"/>
                </a:lnTo>
                <a:lnTo>
                  <a:pt x="418" y="2154"/>
                </a:lnTo>
                <a:lnTo>
                  <a:pt x="428" y="2140"/>
                </a:lnTo>
                <a:lnTo>
                  <a:pt x="433" y="2133"/>
                </a:lnTo>
                <a:lnTo>
                  <a:pt x="436" y="2127"/>
                </a:lnTo>
                <a:lnTo>
                  <a:pt x="436" y="2127"/>
                </a:lnTo>
                <a:lnTo>
                  <a:pt x="437" y="2119"/>
                </a:lnTo>
                <a:lnTo>
                  <a:pt x="437" y="2107"/>
                </a:lnTo>
                <a:lnTo>
                  <a:pt x="437" y="2081"/>
                </a:lnTo>
                <a:lnTo>
                  <a:pt x="436" y="2050"/>
                </a:lnTo>
                <a:lnTo>
                  <a:pt x="436" y="2050"/>
                </a:lnTo>
                <a:lnTo>
                  <a:pt x="440" y="2033"/>
                </a:lnTo>
                <a:lnTo>
                  <a:pt x="450" y="1990"/>
                </a:lnTo>
                <a:lnTo>
                  <a:pt x="456" y="1964"/>
                </a:lnTo>
                <a:lnTo>
                  <a:pt x="460" y="1938"/>
                </a:lnTo>
                <a:lnTo>
                  <a:pt x="463" y="1912"/>
                </a:lnTo>
                <a:lnTo>
                  <a:pt x="465" y="1889"/>
                </a:lnTo>
                <a:lnTo>
                  <a:pt x="465" y="1889"/>
                </a:lnTo>
                <a:lnTo>
                  <a:pt x="466" y="1794"/>
                </a:lnTo>
                <a:lnTo>
                  <a:pt x="466" y="1753"/>
                </a:lnTo>
                <a:lnTo>
                  <a:pt x="468" y="1728"/>
                </a:lnTo>
                <a:lnTo>
                  <a:pt x="468" y="1728"/>
                </a:lnTo>
                <a:lnTo>
                  <a:pt x="475" y="1698"/>
                </a:lnTo>
                <a:lnTo>
                  <a:pt x="487" y="1650"/>
                </a:lnTo>
                <a:lnTo>
                  <a:pt x="498" y="1608"/>
                </a:lnTo>
                <a:lnTo>
                  <a:pt x="503" y="1596"/>
                </a:lnTo>
                <a:lnTo>
                  <a:pt x="504" y="1594"/>
                </a:lnTo>
                <a:lnTo>
                  <a:pt x="506" y="1596"/>
                </a:lnTo>
                <a:lnTo>
                  <a:pt x="506" y="1596"/>
                </a:lnTo>
                <a:lnTo>
                  <a:pt x="509" y="1602"/>
                </a:lnTo>
                <a:lnTo>
                  <a:pt x="516" y="1608"/>
                </a:lnTo>
                <a:lnTo>
                  <a:pt x="533" y="1621"/>
                </a:lnTo>
                <a:lnTo>
                  <a:pt x="542" y="1629"/>
                </a:lnTo>
                <a:lnTo>
                  <a:pt x="549" y="1638"/>
                </a:lnTo>
                <a:lnTo>
                  <a:pt x="552" y="1644"/>
                </a:lnTo>
                <a:lnTo>
                  <a:pt x="555" y="1650"/>
                </a:lnTo>
                <a:lnTo>
                  <a:pt x="557" y="1657"/>
                </a:lnTo>
                <a:lnTo>
                  <a:pt x="557" y="1663"/>
                </a:lnTo>
                <a:lnTo>
                  <a:pt x="557" y="1663"/>
                </a:lnTo>
                <a:lnTo>
                  <a:pt x="558" y="1682"/>
                </a:lnTo>
                <a:lnTo>
                  <a:pt x="563" y="1707"/>
                </a:lnTo>
                <a:lnTo>
                  <a:pt x="573" y="1766"/>
                </a:lnTo>
                <a:lnTo>
                  <a:pt x="583" y="1822"/>
                </a:lnTo>
                <a:lnTo>
                  <a:pt x="587" y="1851"/>
                </a:lnTo>
                <a:lnTo>
                  <a:pt x="587" y="1851"/>
                </a:lnTo>
                <a:lnTo>
                  <a:pt x="587" y="1912"/>
                </a:lnTo>
                <a:lnTo>
                  <a:pt x="589" y="1951"/>
                </a:lnTo>
                <a:lnTo>
                  <a:pt x="590" y="1967"/>
                </a:lnTo>
                <a:lnTo>
                  <a:pt x="592" y="1977"/>
                </a:lnTo>
                <a:lnTo>
                  <a:pt x="592" y="1977"/>
                </a:lnTo>
                <a:lnTo>
                  <a:pt x="603" y="2012"/>
                </a:lnTo>
                <a:lnTo>
                  <a:pt x="605" y="2022"/>
                </a:lnTo>
                <a:lnTo>
                  <a:pt x="606" y="2033"/>
                </a:lnTo>
                <a:lnTo>
                  <a:pt x="606" y="2040"/>
                </a:lnTo>
                <a:lnTo>
                  <a:pt x="605" y="2046"/>
                </a:lnTo>
                <a:lnTo>
                  <a:pt x="605" y="2046"/>
                </a:lnTo>
                <a:lnTo>
                  <a:pt x="602" y="2055"/>
                </a:lnTo>
                <a:lnTo>
                  <a:pt x="598" y="2066"/>
                </a:lnTo>
                <a:lnTo>
                  <a:pt x="590" y="2098"/>
                </a:lnTo>
                <a:lnTo>
                  <a:pt x="584" y="2127"/>
                </a:lnTo>
                <a:lnTo>
                  <a:pt x="583" y="2138"/>
                </a:lnTo>
                <a:lnTo>
                  <a:pt x="583" y="2142"/>
                </a:lnTo>
                <a:lnTo>
                  <a:pt x="583" y="2142"/>
                </a:lnTo>
                <a:lnTo>
                  <a:pt x="596" y="2159"/>
                </a:lnTo>
                <a:lnTo>
                  <a:pt x="608" y="2172"/>
                </a:lnTo>
                <a:lnTo>
                  <a:pt x="608" y="2172"/>
                </a:lnTo>
                <a:lnTo>
                  <a:pt x="616" y="2193"/>
                </a:lnTo>
                <a:lnTo>
                  <a:pt x="635" y="2241"/>
                </a:lnTo>
                <a:lnTo>
                  <a:pt x="646" y="2271"/>
                </a:lnTo>
                <a:lnTo>
                  <a:pt x="654" y="2302"/>
                </a:lnTo>
                <a:lnTo>
                  <a:pt x="662" y="2331"/>
                </a:lnTo>
                <a:lnTo>
                  <a:pt x="663" y="2344"/>
                </a:lnTo>
                <a:lnTo>
                  <a:pt x="663" y="2357"/>
                </a:lnTo>
                <a:lnTo>
                  <a:pt x="663" y="2357"/>
                </a:lnTo>
                <a:lnTo>
                  <a:pt x="663" y="2381"/>
                </a:lnTo>
                <a:lnTo>
                  <a:pt x="662" y="2404"/>
                </a:lnTo>
                <a:lnTo>
                  <a:pt x="657" y="2449"/>
                </a:lnTo>
                <a:lnTo>
                  <a:pt x="653" y="2484"/>
                </a:lnTo>
                <a:lnTo>
                  <a:pt x="650" y="2502"/>
                </a:lnTo>
                <a:lnTo>
                  <a:pt x="650" y="2502"/>
                </a:lnTo>
                <a:lnTo>
                  <a:pt x="650" y="2509"/>
                </a:lnTo>
                <a:lnTo>
                  <a:pt x="649" y="2515"/>
                </a:lnTo>
                <a:lnTo>
                  <a:pt x="646" y="2522"/>
                </a:lnTo>
                <a:lnTo>
                  <a:pt x="646" y="2528"/>
                </a:lnTo>
                <a:lnTo>
                  <a:pt x="646" y="2528"/>
                </a:lnTo>
                <a:lnTo>
                  <a:pt x="647" y="2538"/>
                </a:lnTo>
                <a:lnTo>
                  <a:pt x="653" y="2551"/>
                </a:lnTo>
                <a:lnTo>
                  <a:pt x="659" y="2564"/>
                </a:lnTo>
                <a:lnTo>
                  <a:pt x="662" y="2567"/>
                </a:lnTo>
                <a:lnTo>
                  <a:pt x="663" y="2569"/>
                </a:lnTo>
                <a:lnTo>
                  <a:pt x="663" y="2569"/>
                </a:lnTo>
                <a:lnTo>
                  <a:pt x="678" y="2564"/>
                </a:lnTo>
                <a:lnTo>
                  <a:pt x="691" y="2563"/>
                </a:lnTo>
                <a:lnTo>
                  <a:pt x="708" y="2563"/>
                </a:lnTo>
                <a:lnTo>
                  <a:pt x="708" y="2563"/>
                </a:lnTo>
                <a:lnTo>
                  <a:pt x="719" y="2561"/>
                </a:lnTo>
                <a:lnTo>
                  <a:pt x="729" y="2560"/>
                </a:lnTo>
                <a:lnTo>
                  <a:pt x="751" y="2553"/>
                </a:lnTo>
                <a:lnTo>
                  <a:pt x="773" y="2545"/>
                </a:lnTo>
                <a:lnTo>
                  <a:pt x="783" y="2542"/>
                </a:lnTo>
                <a:lnTo>
                  <a:pt x="793" y="2539"/>
                </a:lnTo>
                <a:lnTo>
                  <a:pt x="793" y="2539"/>
                </a:lnTo>
                <a:lnTo>
                  <a:pt x="805" y="2536"/>
                </a:lnTo>
                <a:lnTo>
                  <a:pt x="821" y="2532"/>
                </a:lnTo>
                <a:lnTo>
                  <a:pt x="838" y="2526"/>
                </a:lnTo>
                <a:lnTo>
                  <a:pt x="856" y="2519"/>
                </a:lnTo>
                <a:lnTo>
                  <a:pt x="873" y="2510"/>
                </a:lnTo>
                <a:lnTo>
                  <a:pt x="888" y="2502"/>
                </a:lnTo>
                <a:lnTo>
                  <a:pt x="899" y="2493"/>
                </a:lnTo>
                <a:lnTo>
                  <a:pt x="902" y="2488"/>
                </a:lnTo>
                <a:lnTo>
                  <a:pt x="904" y="2486"/>
                </a:lnTo>
                <a:lnTo>
                  <a:pt x="904" y="2486"/>
                </a:lnTo>
                <a:lnTo>
                  <a:pt x="904" y="2477"/>
                </a:lnTo>
                <a:lnTo>
                  <a:pt x="904" y="2471"/>
                </a:lnTo>
                <a:lnTo>
                  <a:pt x="902" y="2465"/>
                </a:lnTo>
                <a:lnTo>
                  <a:pt x="899" y="2461"/>
                </a:lnTo>
                <a:lnTo>
                  <a:pt x="892" y="2455"/>
                </a:lnTo>
                <a:lnTo>
                  <a:pt x="886" y="2452"/>
                </a:lnTo>
                <a:lnTo>
                  <a:pt x="886" y="2452"/>
                </a:lnTo>
                <a:lnTo>
                  <a:pt x="872" y="2445"/>
                </a:lnTo>
                <a:lnTo>
                  <a:pt x="856" y="2437"/>
                </a:lnTo>
                <a:lnTo>
                  <a:pt x="856" y="2437"/>
                </a:lnTo>
                <a:lnTo>
                  <a:pt x="847" y="2435"/>
                </a:lnTo>
                <a:lnTo>
                  <a:pt x="832" y="2433"/>
                </a:lnTo>
                <a:lnTo>
                  <a:pt x="815" y="2430"/>
                </a:lnTo>
                <a:lnTo>
                  <a:pt x="768" y="2426"/>
                </a:lnTo>
                <a:lnTo>
                  <a:pt x="739" y="2413"/>
                </a:lnTo>
                <a:lnTo>
                  <a:pt x="745" y="2273"/>
                </a:lnTo>
                <a:lnTo>
                  <a:pt x="752" y="2175"/>
                </a:lnTo>
                <a:lnTo>
                  <a:pt x="752" y="2175"/>
                </a:lnTo>
                <a:lnTo>
                  <a:pt x="761" y="2155"/>
                </a:lnTo>
                <a:lnTo>
                  <a:pt x="767" y="2138"/>
                </a:lnTo>
                <a:lnTo>
                  <a:pt x="768" y="2127"/>
                </a:lnTo>
                <a:lnTo>
                  <a:pt x="768" y="2119"/>
                </a:lnTo>
                <a:lnTo>
                  <a:pt x="768" y="2119"/>
                </a:lnTo>
                <a:lnTo>
                  <a:pt x="767" y="2036"/>
                </a:lnTo>
                <a:lnTo>
                  <a:pt x="764" y="1873"/>
                </a:lnTo>
                <a:lnTo>
                  <a:pt x="764" y="1873"/>
                </a:lnTo>
                <a:lnTo>
                  <a:pt x="767" y="1843"/>
                </a:lnTo>
                <a:lnTo>
                  <a:pt x="768" y="1814"/>
                </a:lnTo>
                <a:lnTo>
                  <a:pt x="768" y="1782"/>
                </a:lnTo>
                <a:lnTo>
                  <a:pt x="768" y="1782"/>
                </a:lnTo>
                <a:lnTo>
                  <a:pt x="770" y="1635"/>
                </a:lnTo>
                <a:lnTo>
                  <a:pt x="771" y="1509"/>
                </a:lnTo>
                <a:lnTo>
                  <a:pt x="771" y="1509"/>
                </a:lnTo>
                <a:lnTo>
                  <a:pt x="768" y="1460"/>
                </a:lnTo>
                <a:lnTo>
                  <a:pt x="764" y="1423"/>
                </a:lnTo>
                <a:lnTo>
                  <a:pt x="764" y="1423"/>
                </a:lnTo>
                <a:lnTo>
                  <a:pt x="771" y="1420"/>
                </a:lnTo>
                <a:lnTo>
                  <a:pt x="784" y="1409"/>
                </a:lnTo>
                <a:lnTo>
                  <a:pt x="791" y="1404"/>
                </a:lnTo>
                <a:lnTo>
                  <a:pt x="799" y="1396"/>
                </a:lnTo>
                <a:lnTo>
                  <a:pt x="803" y="1391"/>
                </a:lnTo>
                <a:lnTo>
                  <a:pt x="806" y="1385"/>
                </a:lnTo>
                <a:lnTo>
                  <a:pt x="806" y="1385"/>
                </a:lnTo>
                <a:lnTo>
                  <a:pt x="806" y="1377"/>
                </a:lnTo>
                <a:lnTo>
                  <a:pt x="803" y="1366"/>
                </a:lnTo>
                <a:lnTo>
                  <a:pt x="796" y="1341"/>
                </a:lnTo>
                <a:lnTo>
                  <a:pt x="784" y="1309"/>
                </a:lnTo>
                <a:lnTo>
                  <a:pt x="784" y="1309"/>
                </a:lnTo>
                <a:lnTo>
                  <a:pt x="803" y="1308"/>
                </a:lnTo>
                <a:lnTo>
                  <a:pt x="822" y="1303"/>
                </a:lnTo>
                <a:lnTo>
                  <a:pt x="844" y="1297"/>
                </a:lnTo>
                <a:lnTo>
                  <a:pt x="867" y="1290"/>
                </a:lnTo>
                <a:lnTo>
                  <a:pt x="877" y="1286"/>
                </a:lnTo>
                <a:lnTo>
                  <a:pt x="889" y="1281"/>
                </a:lnTo>
                <a:lnTo>
                  <a:pt x="898" y="1276"/>
                </a:lnTo>
                <a:lnTo>
                  <a:pt x="905" y="1268"/>
                </a:lnTo>
                <a:lnTo>
                  <a:pt x="912" y="1261"/>
                </a:lnTo>
                <a:lnTo>
                  <a:pt x="917" y="1254"/>
                </a:lnTo>
                <a:lnTo>
                  <a:pt x="917" y="1254"/>
                </a:lnTo>
                <a:lnTo>
                  <a:pt x="926" y="1227"/>
                </a:lnTo>
                <a:lnTo>
                  <a:pt x="929" y="1217"/>
                </a:lnTo>
                <a:lnTo>
                  <a:pt x="929" y="1209"/>
                </a:lnTo>
                <a:lnTo>
                  <a:pt x="929" y="1201"/>
                </a:lnTo>
                <a:lnTo>
                  <a:pt x="926" y="1194"/>
                </a:lnTo>
                <a:lnTo>
                  <a:pt x="920" y="1178"/>
                </a:lnTo>
                <a:lnTo>
                  <a:pt x="920" y="1178"/>
                </a:lnTo>
                <a:lnTo>
                  <a:pt x="895" y="1117"/>
                </a:lnTo>
                <a:lnTo>
                  <a:pt x="879" y="1076"/>
                </a:lnTo>
                <a:lnTo>
                  <a:pt x="879" y="1076"/>
                </a:lnTo>
                <a:lnTo>
                  <a:pt x="888" y="1078"/>
                </a:lnTo>
                <a:lnTo>
                  <a:pt x="898" y="1078"/>
                </a:lnTo>
                <a:lnTo>
                  <a:pt x="910" y="1076"/>
                </a:lnTo>
                <a:lnTo>
                  <a:pt x="921" y="1073"/>
                </a:lnTo>
                <a:lnTo>
                  <a:pt x="926" y="1070"/>
                </a:lnTo>
                <a:lnTo>
                  <a:pt x="931" y="1067"/>
                </a:lnTo>
                <a:lnTo>
                  <a:pt x="936" y="1063"/>
                </a:lnTo>
                <a:lnTo>
                  <a:pt x="940" y="1057"/>
                </a:lnTo>
                <a:lnTo>
                  <a:pt x="943" y="1051"/>
                </a:lnTo>
                <a:lnTo>
                  <a:pt x="945" y="1044"/>
                </a:lnTo>
                <a:lnTo>
                  <a:pt x="945" y="1044"/>
                </a:lnTo>
                <a:lnTo>
                  <a:pt x="946" y="1035"/>
                </a:lnTo>
                <a:lnTo>
                  <a:pt x="946" y="1025"/>
                </a:lnTo>
                <a:lnTo>
                  <a:pt x="943" y="1003"/>
                </a:lnTo>
                <a:lnTo>
                  <a:pt x="939" y="978"/>
                </a:lnTo>
                <a:lnTo>
                  <a:pt x="931" y="955"/>
                </a:lnTo>
                <a:lnTo>
                  <a:pt x="917" y="916"/>
                </a:lnTo>
                <a:lnTo>
                  <a:pt x="911" y="900"/>
                </a:lnTo>
                <a:lnTo>
                  <a:pt x="901" y="878"/>
                </a:lnTo>
                <a:lnTo>
                  <a:pt x="901" y="878"/>
                </a:lnTo>
                <a:lnTo>
                  <a:pt x="911" y="879"/>
                </a:lnTo>
                <a:lnTo>
                  <a:pt x="934" y="882"/>
                </a:lnTo>
                <a:lnTo>
                  <a:pt x="949" y="882"/>
                </a:lnTo>
                <a:lnTo>
                  <a:pt x="962" y="882"/>
                </a:lnTo>
                <a:lnTo>
                  <a:pt x="975" y="879"/>
                </a:lnTo>
                <a:lnTo>
                  <a:pt x="984" y="877"/>
                </a:lnTo>
                <a:lnTo>
                  <a:pt x="984" y="877"/>
                </a:lnTo>
                <a:lnTo>
                  <a:pt x="999" y="868"/>
                </a:lnTo>
                <a:lnTo>
                  <a:pt x="1013" y="858"/>
                </a:lnTo>
                <a:lnTo>
                  <a:pt x="1023" y="850"/>
                </a:lnTo>
                <a:lnTo>
                  <a:pt x="1026" y="850"/>
                </a:lnTo>
                <a:lnTo>
                  <a:pt x="1028" y="850"/>
                </a:lnTo>
                <a:lnTo>
                  <a:pt x="1028" y="850"/>
                </a:lnTo>
                <a:lnTo>
                  <a:pt x="1020" y="897"/>
                </a:lnTo>
                <a:lnTo>
                  <a:pt x="1006" y="999"/>
                </a:lnTo>
                <a:lnTo>
                  <a:pt x="991" y="1110"/>
                </a:lnTo>
                <a:lnTo>
                  <a:pt x="985" y="1156"/>
                </a:lnTo>
                <a:lnTo>
                  <a:pt x="982" y="1187"/>
                </a:lnTo>
                <a:lnTo>
                  <a:pt x="982" y="1187"/>
                </a:lnTo>
                <a:lnTo>
                  <a:pt x="980" y="1227"/>
                </a:lnTo>
                <a:lnTo>
                  <a:pt x="977" y="1258"/>
                </a:lnTo>
                <a:lnTo>
                  <a:pt x="975" y="1278"/>
                </a:lnTo>
                <a:lnTo>
                  <a:pt x="977" y="1287"/>
                </a:lnTo>
                <a:lnTo>
                  <a:pt x="978" y="1293"/>
                </a:lnTo>
                <a:lnTo>
                  <a:pt x="978" y="1293"/>
                </a:lnTo>
                <a:lnTo>
                  <a:pt x="982" y="1299"/>
                </a:lnTo>
                <a:lnTo>
                  <a:pt x="984" y="1302"/>
                </a:lnTo>
                <a:lnTo>
                  <a:pt x="987" y="1334"/>
                </a:lnTo>
                <a:lnTo>
                  <a:pt x="987" y="1334"/>
                </a:lnTo>
                <a:lnTo>
                  <a:pt x="988" y="1356"/>
                </a:lnTo>
                <a:lnTo>
                  <a:pt x="988" y="1383"/>
                </a:lnTo>
                <a:lnTo>
                  <a:pt x="984" y="1452"/>
                </a:lnTo>
                <a:lnTo>
                  <a:pt x="975" y="1545"/>
                </a:lnTo>
                <a:lnTo>
                  <a:pt x="975" y="1545"/>
                </a:lnTo>
                <a:lnTo>
                  <a:pt x="980" y="1600"/>
                </a:lnTo>
                <a:lnTo>
                  <a:pt x="982" y="1638"/>
                </a:lnTo>
                <a:lnTo>
                  <a:pt x="982" y="1664"/>
                </a:lnTo>
                <a:lnTo>
                  <a:pt x="982" y="1664"/>
                </a:lnTo>
                <a:lnTo>
                  <a:pt x="985" y="1701"/>
                </a:lnTo>
                <a:lnTo>
                  <a:pt x="991" y="1757"/>
                </a:lnTo>
                <a:lnTo>
                  <a:pt x="1000" y="1830"/>
                </a:lnTo>
                <a:lnTo>
                  <a:pt x="1080" y="1842"/>
                </a:lnTo>
                <a:lnTo>
                  <a:pt x="1080" y="1842"/>
                </a:lnTo>
                <a:lnTo>
                  <a:pt x="1074" y="1864"/>
                </a:lnTo>
                <a:lnTo>
                  <a:pt x="1069" y="1887"/>
                </a:lnTo>
                <a:lnTo>
                  <a:pt x="1063" y="1918"/>
                </a:lnTo>
                <a:lnTo>
                  <a:pt x="1061" y="1935"/>
                </a:lnTo>
                <a:lnTo>
                  <a:pt x="1060" y="1953"/>
                </a:lnTo>
                <a:lnTo>
                  <a:pt x="1060" y="1970"/>
                </a:lnTo>
                <a:lnTo>
                  <a:pt x="1061" y="1989"/>
                </a:lnTo>
                <a:lnTo>
                  <a:pt x="1064" y="2008"/>
                </a:lnTo>
                <a:lnTo>
                  <a:pt x="1069" y="2027"/>
                </a:lnTo>
                <a:lnTo>
                  <a:pt x="1074" y="2044"/>
                </a:lnTo>
                <a:lnTo>
                  <a:pt x="1082" y="2062"/>
                </a:lnTo>
                <a:lnTo>
                  <a:pt x="1082" y="2062"/>
                </a:lnTo>
                <a:lnTo>
                  <a:pt x="1090" y="2079"/>
                </a:lnTo>
                <a:lnTo>
                  <a:pt x="1098" y="2097"/>
                </a:lnTo>
                <a:lnTo>
                  <a:pt x="1104" y="2114"/>
                </a:lnTo>
                <a:lnTo>
                  <a:pt x="1109" y="2132"/>
                </a:lnTo>
                <a:lnTo>
                  <a:pt x="1117" y="2165"/>
                </a:lnTo>
                <a:lnTo>
                  <a:pt x="1122" y="2196"/>
                </a:lnTo>
                <a:lnTo>
                  <a:pt x="1125" y="2223"/>
                </a:lnTo>
                <a:lnTo>
                  <a:pt x="1127" y="2244"/>
                </a:lnTo>
                <a:lnTo>
                  <a:pt x="1127" y="2261"/>
                </a:lnTo>
                <a:lnTo>
                  <a:pt x="1127" y="2261"/>
                </a:lnTo>
                <a:lnTo>
                  <a:pt x="1127" y="2266"/>
                </a:lnTo>
                <a:lnTo>
                  <a:pt x="1130" y="2277"/>
                </a:lnTo>
                <a:lnTo>
                  <a:pt x="1130" y="2293"/>
                </a:lnTo>
                <a:lnTo>
                  <a:pt x="1128" y="2302"/>
                </a:lnTo>
                <a:lnTo>
                  <a:pt x="1127" y="2311"/>
                </a:lnTo>
                <a:lnTo>
                  <a:pt x="1127" y="2311"/>
                </a:lnTo>
                <a:lnTo>
                  <a:pt x="1124" y="2321"/>
                </a:lnTo>
                <a:lnTo>
                  <a:pt x="1122" y="2334"/>
                </a:lnTo>
                <a:lnTo>
                  <a:pt x="1120" y="2365"/>
                </a:lnTo>
                <a:lnTo>
                  <a:pt x="1115" y="2394"/>
                </a:lnTo>
                <a:lnTo>
                  <a:pt x="1114" y="2405"/>
                </a:lnTo>
                <a:lnTo>
                  <a:pt x="1111" y="2413"/>
                </a:lnTo>
                <a:lnTo>
                  <a:pt x="1111" y="2413"/>
                </a:lnTo>
                <a:lnTo>
                  <a:pt x="1102" y="2426"/>
                </a:lnTo>
                <a:lnTo>
                  <a:pt x="1096" y="2433"/>
                </a:lnTo>
                <a:lnTo>
                  <a:pt x="1090" y="2442"/>
                </a:lnTo>
                <a:lnTo>
                  <a:pt x="1085" y="2453"/>
                </a:lnTo>
                <a:lnTo>
                  <a:pt x="1080" y="2467"/>
                </a:lnTo>
                <a:lnTo>
                  <a:pt x="1077" y="2483"/>
                </a:lnTo>
                <a:lnTo>
                  <a:pt x="1076" y="2502"/>
                </a:lnTo>
                <a:lnTo>
                  <a:pt x="1076" y="2502"/>
                </a:lnTo>
                <a:lnTo>
                  <a:pt x="1076" y="2512"/>
                </a:lnTo>
                <a:lnTo>
                  <a:pt x="1077" y="2522"/>
                </a:lnTo>
                <a:lnTo>
                  <a:pt x="1080" y="2531"/>
                </a:lnTo>
                <a:lnTo>
                  <a:pt x="1083" y="2539"/>
                </a:lnTo>
                <a:lnTo>
                  <a:pt x="1090" y="2555"/>
                </a:lnTo>
                <a:lnTo>
                  <a:pt x="1101" y="2567"/>
                </a:lnTo>
                <a:lnTo>
                  <a:pt x="1111" y="2576"/>
                </a:lnTo>
                <a:lnTo>
                  <a:pt x="1122" y="2583"/>
                </a:lnTo>
                <a:lnTo>
                  <a:pt x="1133" y="2586"/>
                </a:lnTo>
                <a:lnTo>
                  <a:pt x="1143" y="2586"/>
                </a:lnTo>
                <a:lnTo>
                  <a:pt x="1143" y="2586"/>
                </a:lnTo>
                <a:lnTo>
                  <a:pt x="1152" y="2583"/>
                </a:lnTo>
                <a:lnTo>
                  <a:pt x="1159" y="2580"/>
                </a:lnTo>
                <a:lnTo>
                  <a:pt x="1163" y="2576"/>
                </a:lnTo>
                <a:lnTo>
                  <a:pt x="1168" y="2571"/>
                </a:lnTo>
                <a:lnTo>
                  <a:pt x="1175" y="2564"/>
                </a:lnTo>
                <a:lnTo>
                  <a:pt x="1179" y="2561"/>
                </a:lnTo>
                <a:lnTo>
                  <a:pt x="1184" y="2561"/>
                </a:lnTo>
                <a:lnTo>
                  <a:pt x="1184" y="2561"/>
                </a:lnTo>
                <a:lnTo>
                  <a:pt x="1188" y="2561"/>
                </a:lnTo>
                <a:lnTo>
                  <a:pt x="1192" y="2560"/>
                </a:lnTo>
                <a:lnTo>
                  <a:pt x="1200" y="2554"/>
                </a:lnTo>
                <a:lnTo>
                  <a:pt x="1206" y="2548"/>
                </a:lnTo>
                <a:lnTo>
                  <a:pt x="1209" y="2539"/>
                </a:lnTo>
                <a:lnTo>
                  <a:pt x="1209" y="2539"/>
                </a:lnTo>
                <a:lnTo>
                  <a:pt x="1210" y="2536"/>
                </a:lnTo>
                <a:lnTo>
                  <a:pt x="1213" y="2535"/>
                </a:lnTo>
                <a:lnTo>
                  <a:pt x="1223" y="2536"/>
                </a:lnTo>
                <a:lnTo>
                  <a:pt x="1239" y="2539"/>
                </a:lnTo>
                <a:lnTo>
                  <a:pt x="1248" y="2538"/>
                </a:lnTo>
                <a:lnTo>
                  <a:pt x="1258" y="2536"/>
                </a:lnTo>
                <a:lnTo>
                  <a:pt x="1258" y="2536"/>
                </a:lnTo>
                <a:lnTo>
                  <a:pt x="1277" y="2531"/>
                </a:lnTo>
                <a:lnTo>
                  <a:pt x="1284" y="2526"/>
                </a:lnTo>
                <a:lnTo>
                  <a:pt x="1290" y="2522"/>
                </a:lnTo>
                <a:lnTo>
                  <a:pt x="1293" y="2518"/>
                </a:lnTo>
                <a:lnTo>
                  <a:pt x="1296" y="2512"/>
                </a:lnTo>
                <a:lnTo>
                  <a:pt x="1297" y="2506"/>
                </a:lnTo>
                <a:lnTo>
                  <a:pt x="1296" y="2497"/>
                </a:lnTo>
                <a:lnTo>
                  <a:pt x="1296" y="2497"/>
                </a:lnTo>
                <a:lnTo>
                  <a:pt x="1292" y="2484"/>
                </a:lnTo>
                <a:lnTo>
                  <a:pt x="1289" y="2474"/>
                </a:lnTo>
                <a:lnTo>
                  <a:pt x="1286" y="2465"/>
                </a:lnTo>
                <a:lnTo>
                  <a:pt x="1284" y="2456"/>
                </a:lnTo>
                <a:lnTo>
                  <a:pt x="1284" y="2456"/>
                </a:lnTo>
                <a:lnTo>
                  <a:pt x="1286" y="2445"/>
                </a:lnTo>
                <a:lnTo>
                  <a:pt x="1289" y="2432"/>
                </a:lnTo>
                <a:lnTo>
                  <a:pt x="1290" y="2416"/>
                </a:lnTo>
                <a:lnTo>
                  <a:pt x="1289" y="2408"/>
                </a:lnTo>
                <a:lnTo>
                  <a:pt x="1287" y="2401"/>
                </a:lnTo>
                <a:lnTo>
                  <a:pt x="1271" y="2359"/>
                </a:lnTo>
                <a:lnTo>
                  <a:pt x="1271" y="2359"/>
                </a:lnTo>
                <a:lnTo>
                  <a:pt x="1327" y="2257"/>
                </a:lnTo>
                <a:lnTo>
                  <a:pt x="1372" y="2175"/>
                </a:lnTo>
                <a:lnTo>
                  <a:pt x="1392" y="2140"/>
                </a:lnTo>
                <a:lnTo>
                  <a:pt x="1410" y="2114"/>
                </a:lnTo>
                <a:lnTo>
                  <a:pt x="1410" y="2114"/>
                </a:lnTo>
                <a:lnTo>
                  <a:pt x="1417" y="2101"/>
                </a:lnTo>
                <a:lnTo>
                  <a:pt x="1424" y="2088"/>
                </a:lnTo>
                <a:lnTo>
                  <a:pt x="1439" y="2053"/>
                </a:lnTo>
                <a:lnTo>
                  <a:pt x="1455" y="2014"/>
                </a:lnTo>
                <a:lnTo>
                  <a:pt x="1468" y="1974"/>
                </a:lnTo>
                <a:lnTo>
                  <a:pt x="1490" y="1906"/>
                </a:lnTo>
                <a:lnTo>
                  <a:pt x="1499" y="1877"/>
                </a:lnTo>
                <a:lnTo>
                  <a:pt x="1499" y="1877"/>
                </a:lnTo>
                <a:lnTo>
                  <a:pt x="1503" y="1874"/>
                </a:lnTo>
                <a:lnTo>
                  <a:pt x="1515" y="1867"/>
                </a:lnTo>
                <a:lnTo>
                  <a:pt x="1521" y="1861"/>
                </a:lnTo>
                <a:lnTo>
                  <a:pt x="1526" y="1855"/>
                </a:lnTo>
                <a:lnTo>
                  <a:pt x="1531" y="1848"/>
                </a:lnTo>
                <a:lnTo>
                  <a:pt x="1534" y="1839"/>
                </a:lnTo>
                <a:lnTo>
                  <a:pt x="1534" y="1839"/>
                </a:lnTo>
                <a:lnTo>
                  <a:pt x="1535" y="1801"/>
                </a:lnTo>
                <a:lnTo>
                  <a:pt x="1537" y="1740"/>
                </a:lnTo>
                <a:lnTo>
                  <a:pt x="1537" y="1658"/>
                </a:lnTo>
                <a:lnTo>
                  <a:pt x="1537" y="1658"/>
                </a:lnTo>
                <a:lnTo>
                  <a:pt x="1547" y="1517"/>
                </a:lnTo>
                <a:lnTo>
                  <a:pt x="1553" y="1417"/>
                </a:lnTo>
                <a:lnTo>
                  <a:pt x="1554" y="1382"/>
                </a:lnTo>
                <a:lnTo>
                  <a:pt x="1554" y="1367"/>
                </a:lnTo>
                <a:lnTo>
                  <a:pt x="1554" y="1367"/>
                </a:lnTo>
                <a:lnTo>
                  <a:pt x="1553" y="1361"/>
                </a:lnTo>
                <a:lnTo>
                  <a:pt x="1547" y="1353"/>
                </a:lnTo>
                <a:lnTo>
                  <a:pt x="1531" y="1331"/>
                </a:lnTo>
                <a:lnTo>
                  <a:pt x="1509" y="1302"/>
                </a:lnTo>
                <a:lnTo>
                  <a:pt x="1509" y="1302"/>
                </a:lnTo>
                <a:lnTo>
                  <a:pt x="1515" y="1293"/>
                </a:lnTo>
                <a:lnTo>
                  <a:pt x="1528" y="1274"/>
                </a:lnTo>
                <a:lnTo>
                  <a:pt x="1534" y="1262"/>
                </a:lnTo>
                <a:lnTo>
                  <a:pt x="1540" y="1251"/>
                </a:lnTo>
                <a:lnTo>
                  <a:pt x="1542" y="1241"/>
                </a:lnTo>
                <a:lnTo>
                  <a:pt x="1542" y="1238"/>
                </a:lnTo>
                <a:lnTo>
                  <a:pt x="1541" y="1233"/>
                </a:lnTo>
                <a:lnTo>
                  <a:pt x="1541" y="1233"/>
                </a:lnTo>
                <a:lnTo>
                  <a:pt x="1538" y="1227"/>
                </a:lnTo>
                <a:lnTo>
                  <a:pt x="1534" y="1222"/>
                </a:lnTo>
                <a:lnTo>
                  <a:pt x="1522" y="1211"/>
                </a:lnTo>
                <a:lnTo>
                  <a:pt x="1510" y="1201"/>
                </a:lnTo>
                <a:lnTo>
                  <a:pt x="1506" y="1195"/>
                </a:lnTo>
                <a:lnTo>
                  <a:pt x="1503" y="1190"/>
                </a:lnTo>
                <a:lnTo>
                  <a:pt x="1503" y="1190"/>
                </a:lnTo>
                <a:lnTo>
                  <a:pt x="1502" y="1182"/>
                </a:lnTo>
                <a:lnTo>
                  <a:pt x="1503" y="1171"/>
                </a:lnTo>
                <a:lnTo>
                  <a:pt x="1510" y="1142"/>
                </a:lnTo>
                <a:lnTo>
                  <a:pt x="1516" y="1112"/>
                </a:lnTo>
                <a:lnTo>
                  <a:pt x="1519" y="1101"/>
                </a:lnTo>
                <a:lnTo>
                  <a:pt x="1521" y="1092"/>
                </a:lnTo>
                <a:lnTo>
                  <a:pt x="1521" y="1092"/>
                </a:lnTo>
                <a:lnTo>
                  <a:pt x="1522" y="861"/>
                </a:lnTo>
                <a:lnTo>
                  <a:pt x="1522" y="861"/>
                </a:lnTo>
                <a:lnTo>
                  <a:pt x="1529" y="861"/>
                </a:lnTo>
                <a:lnTo>
                  <a:pt x="1548" y="856"/>
                </a:lnTo>
                <a:lnTo>
                  <a:pt x="1561" y="853"/>
                </a:lnTo>
                <a:lnTo>
                  <a:pt x="1575" y="847"/>
                </a:lnTo>
                <a:lnTo>
                  <a:pt x="1588" y="840"/>
                </a:lnTo>
                <a:lnTo>
                  <a:pt x="1601" y="831"/>
                </a:lnTo>
                <a:lnTo>
                  <a:pt x="1601" y="831"/>
                </a:lnTo>
                <a:lnTo>
                  <a:pt x="1612" y="820"/>
                </a:lnTo>
                <a:lnTo>
                  <a:pt x="1621" y="808"/>
                </a:lnTo>
                <a:lnTo>
                  <a:pt x="1630" y="796"/>
                </a:lnTo>
                <a:lnTo>
                  <a:pt x="1636" y="785"/>
                </a:lnTo>
                <a:lnTo>
                  <a:pt x="1645" y="766"/>
                </a:lnTo>
                <a:lnTo>
                  <a:pt x="1646" y="756"/>
                </a:lnTo>
                <a:lnTo>
                  <a:pt x="1646" y="756"/>
                </a:lnTo>
                <a:lnTo>
                  <a:pt x="1647" y="751"/>
                </a:lnTo>
                <a:lnTo>
                  <a:pt x="1652" y="743"/>
                </a:lnTo>
                <a:lnTo>
                  <a:pt x="1666" y="718"/>
                </a:lnTo>
                <a:lnTo>
                  <a:pt x="1680" y="693"/>
                </a:lnTo>
                <a:lnTo>
                  <a:pt x="1684" y="683"/>
                </a:lnTo>
                <a:lnTo>
                  <a:pt x="1685" y="679"/>
                </a:lnTo>
                <a:lnTo>
                  <a:pt x="1685" y="679"/>
                </a:lnTo>
                <a:lnTo>
                  <a:pt x="1682" y="665"/>
                </a:lnTo>
                <a:lnTo>
                  <a:pt x="1674" y="645"/>
                </a:lnTo>
                <a:lnTo>
                  <a:pt x="1661" y="614"/>
                </a:lnTo>
                <a:lnTo>
                  <a:pt x="1661" y="614"/>
                </a:lnTo>
                <a:lnTo>
                  <a:pt x="1661" y="612"/>
                </a:lnTo>
                <a:lnTo>
                  <a:pt x="1663" y="603"/>
                </a:lnTo>
                <a:lnTo>
                  <a:pt x="1668" y="577"/>
                </a:lnTo>
                <a:lnTo>
                  <a:pt x="1669" y="561"/>
                </a:lnTo>
                <a:lnTo>
                  <a:pt x="1669" y="545"/>
                </a:lnTo>
                <a:lnTo>
                  <a:pt x="1666" y="529"/>
                </a:lnTo>
                <a:lnTo>
                  <a:pt x="1663" y="521"/>
                </a:lnTo>
                <a:lnTo>
                  <a:pt x="1661" y="514"/>
                </a:lnTo>
                <a:lnTo>
                  <a:pt x="1661" y="514"/>
                </a:lnTo>
                <a:lnTo>
                  <a:pt x="1653" y="502"/>
                </a:lnTo>
                <a:lnTo>
                  <a:pt x="1646" y="491"/>
                </a:lnTo>
                <a:lnTo>
                  <a:pt x="1637" y="483"/>
                </a:lnTo>
                <a:lnTo>
                  <a:pt x="1630" y="476"/>
                </a:lnTo>
                <a:lnTo>
                  <a:pt x="1618" y="469"/>
                </a:lnTo>
                <a:lnTo>
                  <a:pt x="1614" y="467"/>
                </a:lnTo>
                <a:lnTo>
                  <a:pt x="1487" y="381"/>
                </a:lnTo>
                <a:lnTo>
                  <a:pt x="1487" y="381"/>
                </a:lnTo>
                <a:lnTo>
                  <a:pt x="1497" y="322"/>
                </a:lnTo>
                <a:lnTo>
                  <a:pt x="1505" y="275"/>
                </a:lnTo>
                <a:lnTo>
                  <a:pt x="1509" y="239"/>
                </a:lnTo>
                <a:lnTo>
                  <a:pt x="1509" y="239"/>
                </a:lnTo>
                <a:lnTo>
                  <a:pt x="1510" y="204"/>
                </a:lnTo>
                <a:lnTo>
                  <a:pt x="1510" y="182"/>
                </a:lnTo>
                <a:lnTo>
                  <a:pt x="1509" y="157"/>
                </a:lnTo>
                <a:lnTo>
                  <a:pt x="1507" y="134"/>
                </a:lnTo>
                <a:lnTo>
                  <a:pt x="1503" y="109"/>
                </a:lnTo>
                <a:lnTo>
                  <a:pt x="1496" y="89"/>
                </a:lnTo>
                <a:lnTo>
                  <a:pt x="1491" y="79"/>
                </a:lnTo>
                <a:lnTo>
                  <a:pt x="1487" y="70"/>
                </a:lnTo>
                <a:lnTo>
                  <a:pt x="1487" y="70"/>
                </a:lnTo>
                <a:lnTo>
                  <a:pt x="1475" y="55"/>
                </a:lnTo>
                <a:lnTo>
                  <a:pt x="1462" y="42"/>
                </a:lnTo>
                <a:lnTo>
                  <a:pt x="1448" y="31"/>
                </a:lnTo>
                <a:lnTo>
                  <a:pt x="1433" y="23"/>
                </a:lnTo>
                <a:lnTo>
                  <a:pt x="1420" y="16"/>
                </a:lnTo>
                <a:lnTo>
                  <a:pt x="1407" y="12"/>
                </a:lnTo>
                <a:lnTo>
                  <a:pt x="1397" y="10"/>
                </a:lnTo>
                <a:lnTo>
                  <a:pt x="1391" y="9"/>
                </a:lnTo>
                <a:lnTo>
                  <a:pt x="1391" y="9"/>
                </a:lnTo>
                <a:lnTo>
                  <a:pt x="1384" y="10"/>
                </a:lnTo>
                <a:lnTo>
                  <a:pt x="1378" y="9"/>
                </a:lnTo>
                <a:lnTo>
                  <a:pt x="1367" y="6"/>
                </a:lnTo>
                <a:lnTo>
                  <a:pt x="1350" y="3"/>
                </a:lnTo>
                <a:lnTo>
                  <a:pt x="1350" y="3"/>
                </a:lnTo>
                <a:lnTo>
                  <a:pt x="1340" y="0"/>
                </a:lnTo>
                <a:lnTo>
                  <a:pt x="1332" y="0"/>
                </a:lnTo>
                <a:lnTo>
                  <a:pt x="1327" y="0"/>
                </a:lnTo>
                <a:lnTo>
                  <a:pt x="1324" y="1"/>
                </a:lnTo>
                <a:lnTo>
                  <a:pt x="1319" y="4"/>
                </a:lnTo>
                <a:lnTo>
                  <a:pt x="1319" y="4"/>
                </a:lnTo>
                <a:lnTo>
                  <a:pt x="1280" y="17"/>
                </a:lnTo>
                <a:lnTo>
                  <a:pt x="1255" y="17"/>
                </a:lnTo>
                <a:lnTo>
                  <a:pt x="1255" y="17"/>
                </a:lnTo>
                <a:lnTo>
                  <a:pt x="1252" y="32"/>
                </a:lnTo>
                <a:lnTo>
                  <a:pt x="1248" y="44"/>
                </a:lnTo>
                <a:lnTo>
                  <a:pt x="1241" y="55"/>
                </a:lnTo>
                <a:lnTo>
                  <a:pt x="1241" y="55"/>
                </a:lnTo>
                <a:lnTo>
                  <a:pt x="1233" y="70"/>
                </a:lnTo>
                <a:lnTo>
                  <a:pt x="1225" y="89"/>
                </a:lnTo>
                <a:lnTo>
                  <a:pt x="1219" y="109"/>
                </a:lnTo>
                <a:lnTo>
                  <a:pt x="1216" y="119"/>
                </a:lnTo>
                <a:lnTo>
                  <a:pt x="1216" y="127"/>
                </a:lnTo>
                <a:lnTo>
                  <a:pt x="1216" y="127"/>
                </a:lnTo>
                <a:lnTo>
                  <a:pt x="1213" y="149"/>
                </a:lnTo>
                <a:lnTo>
                  <a:pt x="1207" y="178"/>
                </a:lnTo>
                <a:lnTo>
                  <a:pt x="1203" y="205"/>
                </a:lnTo>
                <a:lnTo>
                  <a:pt x="1203" y="216"/>
                </a:lnTo>
                <a:lnTo>
                  <a:pt x="1203" y="223"/>
                </a:lnTo>
                <a:lnTo>
                  <a:pt x="1203" y="223"/>
                </a:lnTo>
                <a:lnTo>
                  <a:pt x="1207" y="237"/>
                </a:lnTo>
                <a:lnTo>
                  <a:pt x="1211" y="262"/>
                </a:lnTo>
                <a:lnTo>
                  <a:pt x="1217" y="293"/>
                </a:lnTo>
                <a:lnTo>
                  <a:pt x="1238" y="285"/>
                </a:lnTo>
                <a:lnTo>
                  <a:pt x="1238" y="285"/>
                </a:lnTo>
                <a:lnTo>
                  <a:pt x="1238" y="296"/>
                </a:lnTo>
                <a:lnTo>
                  <a:pt x="1238" y="309"/>
                </a:lnTo>
                <a:lnTo>
                  <a:pt x="1235" y="323"/>
                </a:lnTo>
                <a:lnTo>
                  <a:pt x="1235" y="323"/>
                </a:lnTo>
                <a:lnTo>
                  <a:pt x="1233" y="331"/>
                </a:lnTo>
                <a:lnTo>
                  <a:pt x="1233" y="335"/>
                </a:lnTo>
                <a:lnTo>
                  <a:pt x="1233" y="339"/>
                </a:lnTo>
                <a:lnTo>
                  <a:pt x="1235" y="342"/>
                </a:lnTo>
                <a:lnTo>
                  <a:pt x="1239" y="344"/>
                </a:lnTo>
                <a:lnTo>
                  <a:pt x="1241" y="345"/>
                </a:lnTo>
                <a:lnTo>
                  <a:pt x="1241" y="345"/>
                </a:lnTo>
                <a:lnTo>
                  <a:pt x="1242" y="345"/>
                </a:lnTo>
                <a:lnTo>
                  <a:pt x="1245" y="348"/>
                </a:lnTo>
                <a:lnTo>
                  <a:pt x="1245" y="351"/>
                </a:lnTo>
                <a:lnTo>
                  <a:pt x="1245" y="354"/>
                </a:lnTo>
                <a:lnTo>
                  <a:pt x="1244" y="357"/>
                </a:lnTo>
                <a:lnTo>
                  <a:pt x="1241" y="361"/>
                </a:lnTo>
                <a:lnTo>
                  <a:pt x="1241" y="361"/>
                </a:lnTo>
                <a:lnTo>
                  <a:pt x="1230" y="377"/>
                </a:lnTo>
                <a:lnTo>
                  <a:pt x="1226" y="381"/>
                </a:lnTo>
                <a:lnTo>
                  <a:pt x="1226" y="381"/>
                </a:lnTo>
                <a:lnTo>
                  <a:pt x="1217" y="389"/>
                </a:lnTo>
                <a:lnTo>
                  <a:pt x="1210" y="393"/>
                </a:lnTo>
                <a:lnTo>
                  <a:pt x="1204" y="396"/>
                </a:lnTo>
                <a:lnTo>
                  <a:pt x="1204" y="396"/>
                </a:lnTo>
                <a:lnTo>
                  <a:pt x="1194" y="399"/>
                </a:lnTo>
                <a:lnTo>
                  <a:pt x="1178" y="406"/>
                </a:lnTo>
                <a:lnTo>
                  <a:pt x="1156" y="415"/>
                </a:lnTo>
                <a:lnTo>
                  <a:pt x="1131" y="437"/>
                </a:lnTo>
                <a:lnTo>
                  <a:pt x="1131" y="437"/>
                </a:lnTo>
                <a:lnTo>
                  <a:pt x="1111" y="448"/>
                </a:lnTo>
                <a:lnTo>
                  <a:pt x="1069" y="475"/>
                </a:lnTo>
                <a:lnTo>
                  <a:pt x="1044" y="491"/>
                </a:lnTo>
                <a:lnTo>
                  <a:pt x="1022" y="505"/>
                </a:lnTo>
                <a:lnTo>
                  <a:pt x="1006" y="520"/>
                </a:lnTo>
                <a:lnTo>
                  <a:pt x="1000" y="526"/>
                </a:lnTo>
                <a:lnTo>
                  <a:pt x="996" y="530"/>
                </a:lnTo>
                <a:lnTo>
                  <a:pt x="996" y="530"/>
                </a:lnTo>
                <a:lnTo>
                  <a:pt x="978" y="558"/>
                </a:lnTo>
                <a:lnTo>
                  <a:pt x="966" y="577"/>
                </a:lnTo>
                <a:lnTo>
                  <a:pt x="966" y="577"/>
                </a:lnTo>
                <a:lnTo>
                  <a:pt x="959" y="590"/>
                </a:lnTo>
                <a:lnTo>
                  <a:pt x="950" y="610"/>
                </a:lnTo>
                <a:lnTo>
                  <a:pt x="937" y="639"/>
                </a:lnTo>
                <a:lnTo>
                  <a:pt x="937" y="639"/>
                </a:lnTo>
                <a:lnTo>
                  <a:pt x="914" y="676"/>
                </a:lnTo>
                <a:lnTo>
                  <a:pt x="892" y="709"/>
                </a:lnTo>
                <a:lnTo>
                  <a:pt x="892" y="709"/>
                </a:lnTo>
                <a:lnTo>
                  <a:pt x="885" y="692"/>
                </a:lnTo>
                <a:lnTo>
                  <a:pt x="877" y="680"/>
                </a:lnTo>
                <a:lnTo>
                  <a:pt x="875" y="677"/>
                </a:lnTo>
                <a:lnTo>
                  <a:pt x="870" y="676"/>
                </a:lnTo>
                <a:lnTo>
                  <a:pt x="870" y="676"/>
                </a:lnTo>
                <a:lnTo>
                  <a:pt x="864" y="677"/>
                </a:lnTo>
                <a:lnTo>
                  <a:pt x="859" y="679"/>
                </a:lnTo>
                <a:lnTo>
                  <a:pt x="853" y="683"/>
                </a:lnTo>
                <a:lnTo>
                  <a:pt x="853" y="683"/>
                </a:lnTo>
                <a:lnTo>
                  <a:pt x="837" y="684"/>
                </a:lnTo>
                <a:lnTo>
                  <a:pt x="824" y="689"/>
                </a:lnTo>
                <a:lnTo>
                  <a:pt x="818" y="690"/>
                </a:lnTo>
                <a:lnTo>
                  <a:pt x="815" y="693"/>
                </a:lnTo>
                <a:lnTo>
                  <a:pt x="815" y="693"/>
                </a:lnTo>
                <a:lnTo>
                  <a:pt x="803" y="705"/>
                </a:lnTo>
                <a:lnTo>
                  <a:pt x="767" y="628"/>
                </a:lnTo>
                <a:lnTo>
                  <a:pt x="748" y="623"/>
                </a:lnTo>
                <a:lnTo>
                  <a:pt x="672" y="619"/>
                </a:lnTo>
                <a:lnTo>
                  <a:pt x="647" y="577"/>
                </a:lnTo>
                <a:lnTo>
                  <a:pt x="647" y="577"/>
                </a:lnTo>
                <a:lnTo>
                  <a:pt x="656" y="565"/>
                </a:lnTo>
                <a:lnTo>
                  <a:pt x="663" y="555"/>
                </a:lnTo>
                <a:lnTo>
                  <a:pt x="666" y="552"/>
                </a:lnTo>
                <a:lnTo>
                  <a:pt x="666" y="549"/>
                </a:lnTo>
                <a:lnTo>
                  <a:pt x="666" y="549"/>
                </a:lnTo>
                <a:lnTo>
                  <a:pt x="663" y="526"/>
                </a:lnTo>
                <a:lnTo>
                  <a:pt x="654" y="478"/>
                </a:lnTo>
                <a:lnTo>
                  <a:pt x="650" y="450"/>
                </a:lnTo>
                <a:lnTo>
                  <a:pt x="643" y="422"/>
                </a:lnTo>
                <a:lnTo>
                  <a:pt x="637" y="399"/>
                </a:lnTo>
                <a:lnTo>
                  <a:pt x="630" y="379"/>
                </a:lnTo>
                <a:lnTo>
                  <a:pt x="630" y="379"/>
                </a:lnTo>
                <a:lnTo>
                  <a:pt x="616" y="348"/>
                </a:lnTo>
                <a:lnTo>
                  <a:pt x="605" y="319"/>
                </a:lnTo>
                <a:lnTo>
                  <a:pt x="598" y="306"/>
                </a:lnTo>
                <a:lnTo>
                  <a:pt x="590" y="293"/>
                </a:lnTo>
                <a:lnTo>
                  <a:pt x="579" y="281"/>
                </a:lnTo>
                <a:lnTo>
                  <a:pt x="565" y="271"/>
                </a:lnTo>
                <a:lnTo>
                  <a:pt x="565" y="271"/>
                </a:lnTo>
                <a:lnTo>
                  <a:pt x="552" y="262"/>
                </a:lnTo>
                <a:lnTo>
                  <a:pt x="541" y="255"/>
                </a:lnTo>
                <a:lnTo>
                  <a:pt x="530" y="250"/>
                </a:lnTo>
                <a:lnTo>
                  <a:pt x="520" y="248"/>
                </a:lnTo>
                <a:lnTo>
                  <a:pt x="513" y="245"/>
                </a:lnTo>
                <a:lnTo>
                  <a:pt x="504" y="245"/>
                </a:lnTo>
                <a:lnTo>
                  <a:pt x="488" y="243"/>
                </a:lnTo>
                <a:lnTo>
                  <a:pt x="488" y="243"/>
                </a:lnTo>
                <a:lnTo>
                  <a:pt x="481" y="245"/>
                </a:lnTo>
                <a:lnTo>
                  <a:pt x="478" y="248"/>
                </a:lnTo>
                <a:lnTo>
                  <a:pt x="471" y="255"/>
                </a:lnTo>
                <a:lnTo>
                  <a:pt x="466" y="258"/>
                </a:lnTo>
                <a:lnTo>
                  <a:pt x="460" y="261"/>
                </a:lnTo>
                <a:lnTo>
                  <a:pt x="450" y="264"/>
                </a:lnTo>
                <a:lnTo>
                  <a:pt x="436" y="264"/>
                </a:lnTo>
                <a:lnTo>
                  <a:pt x="436" y="264"/>
                </a:lnTo>
                <a:close/>
                <a:moveTo>
                  <a:pt x="1254" y="1642"/>
                </a:moveTo>
                <a:lnTo>
                  <a:pt x="1254" y="1642"/>
                </a:lnTo>
                <a:lnTo>
                  <a:pt x="1261" y="1688"/>
                </a:lnTo>
                <a:lnTo>
                  <a:pt x="1267" y="1728"/>
                </a:lnTo>
                <a:lnTo>
                  <a:pt x="1271" y="1768"/>
                </a:lnTo>
                <a:lnTo>
                  <a:pt x="1271" y="1768"/>
                </a:lnTo>
                <a:lnTo>
                  <a:pt x="1279" y="1830"/>
                </a:lnTo>
                <a:lnTo>
                  <a:pt x="1283" y="1886"/>
                </a:lnTo>
                <a:lnTo>
                  <a:pt x="1283" y="1886"/>
                </a:lnTo>
                <a:lnTo>
                  <a:pt x="1284" y="1896"/>
                </a:lnTo>
                <a:lnTo>
                  <a:pt x="1287" y="1905"/>
                </a:lnTo>
                <a:lnTo>
                  <a:pt x="1290" y="1910"/>
                </a:lnTo>
                <a:lnTo>
                  <a:pt x="1293" y="1913"/>
                </a:lnTo>
                <a:lnTo>
                  <a:pt x="1296" y="1915"/>
                </a:lnTo>
                <a:lnTo>
                  <a:pt x="1299" y="1915"/>
                </a:lnTo>
                <a:lnTo>
                  <a:pt x="1302" y="1915"/>
                </a:lnTo>
                <a:lnTo>
                  <a:pt x="1302" y="1915"/>
                </a:lnTo>
                <a:lnTo>
                  <a:pt x="1287" y="1956"/>
                </a:lnTo>
                <a:lnTo>
                  <a:pt x="1274" y="1990"/>
                </a:lnTo>
                <a:lnTo>
                  <a:pt x="1265" y="2022"/>
                </a:lnTo>
                <a:lnTo>
                  <a:pt x="1265" y="2022"/>
                </a:lnTo>
                <a:lnTo>
                  <a:pt x="1261" y="2055"/>
                </a:lnTo>
                <a:lnTo>
                  <a:pt x="1257" y="2085"/>
                </a:lnTo>
                <a:lnTo>
                  <a:pt x="1255" y="2105"/>
                </a:lnTo>
                <a:lnTo>
                  <a:pt x="1254" y="2110"/>
                </a:lnTo>
                <a:lnTo>
                  <a:pt x="1254" y="2108"/>
                </a:lnTo>
                <a:lnTo>
                  <a:pt x="1254" y="2108"/>
                </a:lnTo>
                <a:lnTo>
                  <a:pt x="1252" y="2091"/>
                </a:lnTo>
                <a:lnTo>
                  <a:pt x="1248" y="2063"/>
                </a:lnTo>
                <a:lnTo>
                  <a:pt x="1242" y="2031"/>
                </a:lnTo>
                <a:lnTo>
                  <a:pt x="1238" y="2002"/>
                </a:lnTo>
                <a:lnTo>
                  <a:pt x="1238" y="2002"/>
                </a:lnTo>
                <a:lnTo>
                  <a:pt x="1235" y="1963"/>
                </a:lnTo>
                <a:lnTo>
                  <a:pt x="1232" y="1913"/>
                </a:lnTo>
                <a:lnTo>
                  <a:pt x="1230" y="1851"/>
                </a:lnTo>
                <a:lnTo>
                  <a:pt x="1246" y="1846"/>
                </a:lnTo>
                <a:lnTo>
                  <a:pt x="1254" y="164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41"/>
          <p:cNvSpPr>
            <a:spLocks noEditPoints="1"/>
          </p:cNvSpPr>
          <p:nvPr/>
        </p:nvSpPr>
        <p:spPr bwMode="auto">
          <a:xfrm>
            <a:off x="6353162" y="4644244"/>
            <a:ext cx="1016304" cy="1700048"/>
          </a:xfrm>
          <a:custGeom>
            <a:avLst/>
            <a:gdLst>
              <a:gd name="T0" fmla="*/ 333 w 1530"/>
              <a:gd name="T1" fmla="*/ 335 h 2557"/>
              <a:gd name="T2" fmla="*/ 58 w 1530"/>
              <a:gd name="T3" fmla="*/ 745 h 2557"/>
              <a:gd name="T4" fmla="*/ 18 w 1530"/>
              <a:gd name="T5" fmla="*/ 1007 h 2557"/>
              <a:gd name="T6" fmla="*/ 140 w 1530"/>
              <a:gd name="T7" fmla="*/ 1776 h 2557"/>
              <a:gd name="T8" fmla="*/ 280 w 1530"/>
              <a:gd name="T9" fmla="*/ 2463 h 2557"/>
              <a:gd name="T10" fmla="*/ 449 w 1530"/>
              <a:gd name="T11" fmla="*/ 2557 h 2557"/>
              <a:gd name="T12" fmla="*/ 546 w 1530"/>
              <a:gd name="T13" fmla="*/ 2510 h 2557"/>
              <a:gd name="T14" fmla="*/ 531 w 1530"/>
              <a:gd name="T15" fmla="*/ 2463 h 2557"/>
              <a:gd name="T16" fmla="*/ 516 w 1530"/>
              <a:gd name="T17" fmla="*/ 2393 h 2557"/>
              <a:gd name="T18" fmla="*/ 599 w 1530"/>
              <a:gd name="T19" fmla="*/ 2076 h 2557"/>
              <a:gd name="T20" fmla="*/ 700 w 1530"/>
              <a:gd name="T21" fmla="*/ 1240 h 2557"/>
              <a:gd name="T22" fmla="*/ 939 w 1530"/>
              <a:gd name="T23" fmla="*/ 1252 h 2557"/>
              <a:gd name="T24" fmla="*/ 887 w 1530"/>
              <a:gd name="T25" fmla="*/ 1858 h 2557"/>
              <a:gd name="T26" fmla="*/ 939 w 1530"/>
              <a:gd name="T27" fmla="*/ 2193 h 2557"/>
              <a:gd name="T28" fmla="*/ 875 w 1530"/>
              <a:gd name="T29" fmla="*/ 2452 h 2557"/>
              <a:gd name="T30" fmla="*/ 1088 w 1530"/>
              <a:gd name="T31" fmla="*/ 2526 h 2557"/>
              <a:gd name="T32" fmla="*/ 1162 w 1530"/>
              <a:gd name="T33" fmla="*/ 2522 h 2557"/>
              <a:gd name="T34" fmla="*/ 1219 w 1530"/>
              <a:gd name="T35" fmla="*/ 2527 h 2557"/>
              <a:gd name="T36" fmla="*/ 1225 w 1530"/>
              <a:gd name="T37" fmla="*/ 2309 h 2557"/>
              <a:gd name="T38" fmla="*/ 1272 w 1530"/>
              <a:gd name="T39" fmla="*/ 2242 h 2557"/>
              <a:gd name="T40" fmla="*/ 1260 w 1530"/>
              <a:gd name="T41" fmla="*/ 1724 h 2557"/>
              <a:gd name="T42" fmla="*/ 1330 w 1530"/>
              <a:gd name="T43" fmla="*/ 1019 h 2557"/>
              <a:gd name="T44" fmla="*/ 1488 w 1530"/>
              <a:gd name="T45" fmla="*/ 850 h 2557"/>
              <a:gd name="T46" fmla="*/ 1528 w 1530"/>
              <a:gd name="T47" fmla="*/ 792 h 2557"/>
              <a:gd name="T48" fmla="*/ 1307 w 1530"/>
              <a:gd name="T49" fmla="*/ 600 h 2557"/>
              <a:gd name="T50" fmla="*/ 1114 w 1530"/>
              <a:gd name="T51" fmla="*/ 530 h 2557"/>
              <a:gd name="T52" fmla="*/ 1149 w 1530"/>
              <a:gd name="T53" fmla="*/ 378 h 2557"/>
              <a:gd name="T54" fmla="*/ 1132 w 1530"/>
              <a:gd name="T55" fmla="*/ 294 h 2557"/>
              <a:gd name="T56" fmla="*/ 1087 w 1530"/>
              <a:gd name="T57" fmla="*/ 228 h 2557"/>
              <a:gd name="T58" fmla="*/ 965 w 1530"/>
              <a:gd name="T59" fmla="*/ 221 h 2557"/>
              <a:gd name="T60" fmla="*/ 916 w 1530"/>
              <a:gd name="T61" fmla="*/ 233 h 2557"/>
              <a:gd name="T62" fmla="*/ 903 w 1530"/>
              <a:gd name="T63" fmla="*/ 268 h 2557"/>
              <a:gd name="T64" fmla="*/ 910 w 1530"/>
              <a:gd name="T65" fmla="*/ 297 h 2557"/>
              <a:gd name="T66" fmla="*/ 914 w 1530"/>
              <a:gd name="T67" fmla="*/ 362 h 2557"/>
              <a:gd name="T68" fmla="*/ 912 w 1530"/>
              <a:gd name="T69" fmla="*/ 438 h 2557"/>
              <a:gd name="T70" fmla="*/ 887 w 1530"/>
              <a:gd name="T71" fmla="*/ 611 h 2557"/>
              <a:gd name="T72" fmla="*/ 828 w 1530"/>
              <a:gd name="T73" fmla="*/ 675 h 2557"/>
              <a:gd name="T74" fmla="*/ 802 w 1530"/>
              <a:gd name="T75" fmla="*/ 725 h 2557"/>
              <a:gd name="T76" fmla="*/ 672 w 1530"/>
              <a:gd name="T77" fmla="*/ 498 h 2557"/>
              <a:gd name="T78" fmla="*/ 527 w 1530"/>
              <a:gd name="T79" fmla="*/ 432 h 2557"/>
              <a:gd name="T80" fmla="*/ 613 w 1530"/>
              <a:gd name="T81" fmla="*/ 163 h 2557"/>
              <a:gd name="T82" fmla="*/ 548 w 1530"/>
              <a:gd name="T83" fmla="*/ 52 h 2557"/>
              <a:gd name="T84" fmla="*/ 303 w 1530"/>
              <a:gd name="T85" fmla="*/ 128 h 2557"/>
              <a:gd name="T86" fmla="*/ 296 w 1530"/>
              <a:gd name="T87" fmla="*/ 195 h 2557"/>
              <a:gd name="T88" fmla="*/ 420 w 1530"/>
              <a:gd name="T89" fmla="*/ 1607 h 2557"/>
              <a:gd name="T90" fmla="*/ 449 w 1530"/>
              <a:gd name="T91" fmla="*/ 1660 h 2557"/>
              <a:gd name="T92" fmla="*/ 451 w 1530"/>
              <a:gd name="T93" fmla="*/ 1960 h 2557"/>
              <a:gd name="T94" fmla="*/ 420 w 1530"/>
              <a:gd name="T95" fmla="*/ 2225 h 2557"/>
              <a:gd name="T96" fmla="*/ 350 w 1530"/>
              <a:gd name="T97" fmla="*/ 1951 h 2557"/>
              <a:gd name="T98" fmla="*/ 319 w 1530"/>
              <a:gd name="T99" fmla="*/ 1871 h 2557"/>
              <a:gd name="T100" fmla="*/ 308 w 1530"/>
              <a:gd name="T101" fmla="*/ 1837 h 2557"/>
              <a:gd name="T102" fmla="*/ 379 w 1530"/>
              <a:gd name="T103" fmla="*/ 1635 h 2557"/>
              <a:gd name="T104" fmla="*/ 1092 w 1530"/>
              <a:gd name="T105" fmla="*/ 1728 h 2557"/>
              <a:gd name="T106" fmla="*/ 1098 w 1530"/>
              <a:gd name="T107" fmla="*/ 1827 h 2557"/>
              <a:gd name="T108" fmla="*/ 1116 w 1530"/>
              <a:gd name="T109" fmla="*/ 1901 h 2557"/>
              <a:gd name="T110" fmla="*/ 1124 w 1530"/>
              <a:gd name="T111" fmla="*/ 2128 h 2557"/>
              <a:gd name="T112" fmla="*/ 1116 w 1530"/>
              <a:gd name="T113" fmla="*/ 2185 h 2557"/>
              <a:gd name="T114" fmla="*/ 1114 w 1530"/>
              <a:gd name="T115" fmla="*/ 2312 h 2557"/>
              <a:gd name="T116" fmla="*/ 1097 w 1530"/>
              <a:gd name="T117" fmla="*/ 1572 h 2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30" h="2557">
                <a:moveTo>
                  <a:pt x="321" y="361"/>
                </a:moveTo>
                <a:lnTo>
                  <a:pt x="321" y="361"/>
                </a:lnTo>
                <a:lnTo>
                  <a:pt x="325" y="351"/>
                </a:lnTo>
                <a:lnTo>
                  <a:pt x="333" y="335"/>
                </a:lnTo>
                <a:lnTo>
                  <a:pt x="333" y="335"/>
                </a:lnTo>
                <a:lnTo>
                  <a:pt x="333" y="332"/>
                </a:lnTo>
                <a:lnTo>
                  <a:pt x="333" y="332"/>
                </a:lnTo>
                <a:lnTo>
                  <a:pt x="333" y="335"/>
                </a:lnTo>
                <a:lnTo>
                  <a:pt x="333" y="335"/>
                </a:lnTo>
                <a:lnTo>
                  <a:pt x="340" y="358"/>
                </a:lnTo>
                <a:lnTo>
                  <a:pt x="344" y="372"/>
                </a:lnTo>
                <a:lnTo>
                  <a:pt x="344" y="425"/>
                </a:lnTo>
                <a:lnTo>
                  <a:pt x="274" y="460"/>
                </a:lnTo>
                <a:lnTo>
                  <a:pt x="198" y="495"/>
                </a:lnTo>
                <a:lnTo>
                  <a:pt x="169" y="495"/>
                </a:lnTo>
                <a:lnTo>
                  <a:pt x="111" y="565"/>
                </a:lnTo>
                <a:lnTo>
                  <a:pt x="58" y="745"/>
                </a:lnTo>
                <a:lnTo>
                  <a:pt x="58" y="745"/>
                </a:lnTo>
                <a:lnTo>
                  <a:pt x="45" y="827"/>
                </a:lnTo>
                <a:lnTo>
                  <a:pt x="35" y="885"/>
                </a:lnTo>
                <a:lnTo>
                  <a:pt x="32" y="905"/>
                </a:lnTo>
                <a:lnTo>
                  <a:pt x="29" y="914"/>
                </a:lnTo>
                <a:lnTo>
                  <a:pt x="29" y="914"/>
                </a:lnTo>
                <a:lnTo>
                  <a:pt x="28" y="920"/>
                </a:lnTo>
                <a:lnTo>
                  <a:pt x="25" y="932"/>
                </a:lnTo>
                <a:lnTo>
                  <a:pt x="22" y="962"/>
                </a:lnTo>
                <a:lnTo>
                  <a:pt x="18" y="1007"/>
                </a:lnTo>
                <a:lnTo>
                  <a:pt x="0" y="1019"/>
                </a:lnTo>
                <a:lnTo>
                  <a:pt x="18" y="1060"/>
                </a:lnTo>
                <a:lnTo>
                  <a:pt x="47" y="1077"/>
                </a:lnTo>
                <a:lnTo>
                  <a:pt x="99" y="1182"/>
                </a:lnTo>
                <a:lnTo>
                  <a:pt x="140" y="1252"/>
                </a:lnTo>
                <a:lnTo>
                  <a:pt x="175" y="1298"/>
                </a:lnTo>
                <a:lnTo>
                  <a:pt x="163" y="1601"/>
                </a:lnTo>
                <a:lnTo>
                  <a:pt x="128" y="1724"/>
                </a:lnTo>
                <a:lnTo>
                  <a:pt x="140" y="1776"/>
                </a:lnTo>
                <a:lnTo>
                  <a:pt x="128" y="1817"/>
                </a:lnTo>
                <a:lnTo>
                  <a:pt x="146" y="1858"/>
                </a:lnTo>
                <a:lnTo>
                  <a:pt x="169" y="1916"/>
                </a:lnTo>
                <a:lnTo>
                  <a:pt x="187" y="1980"/>
                </a:lnTo>
                <a:lnTo>
                  <a:pt x="309" y="2190"/>
                </a:lnTo>
                <a:lnTo>
                  <a:pt x="338" y="2265"/>
                </a:lnTo>
                <a:lnTo>
                  <a:pt x="303" y="2341"/>
                </a:lnTo>
                <a:lnTo>
                  <a:pt x="309" y="2370"/>
                </a:lnTo>
                <a:lnTo>
                  <a:pt x="280" y="2463"/>
                </a:lnTo>
                <a:lnTo>
                  <a:pt x="280" y="2504"/>
                </a:lnTo>
                <a:lnTo>
                  <a:pt x="327" y="2510"/>
                </a:lnTo>
                <a:lnTo>
                  <a:pt x="391" y="2487"/>
                </a:lnTo>
                <a:lnTo>
                  <a:pt x="408" y="2545"/>
                </a:lnTo>
                <a:lnTo>
                  <a:pt x="408" y="2545"/>
                </a:lnTo>
                <a:lnTo>
                  <a:pt x="413" y="2546"/>
                </a:lnTo>
                <a:lnTo>
                  <a:pt x="423" y="2551"/>
                </a:lnTo>
                <a:lnTo>
                  <a:pt x="439" y="2555"/>
                </a:lnTo>
                <a:lnTo>
                  <a:pt x="449" y="2557"/>
                </a:lnTo>
                <a:lnTo>
                  <a:pt x="461" y="2557"/>
                </a:lnTo>
                <a:lnTo>
                  <a:pt x="461" y="2557"/>
                </a:lnTo>
                <a:lnTo>
                  <a:pt x="484" y="2554"/>
                </a:lnTo>
                <a:lnTo>
                  <a:pt x="505" y="2551"/>
                </a:lnTo>
                <a:lnTo>
                  <a:pt x="525" y="2545"/>
                </a:lnTo>
                <a:lnTo>
                  <a:pt x="525" y="2545"/>
                </a:lnTo>
                <a:lnTo>
                  <a:pt x="529" y="2538"/>
                </a:lnTo>
                <a:lnTo>
                  <a:pt x="540" y="2520"/>
                </a:lnTo>
                <a:lnTo>
                  <a:pt x="546" y="2510"/>
                </a:lnTo>
                <a:lnTo>
                  <a:pt x="548" y="2500"/>
                </a:lnTo>
                <a:lnTo>
                  <a:pt x="550" y="2492"/>
                </a:lnTo>
                <a:lnTo>
                  <a:pt x="550" y="2490"/>
                </a:lnTo>
                <a:lnTo>
                  <a:pt x="548" y="2487"/>
                </a:lnTo>
                <a:lnTo>
                  <a:pt x="548" y="2487"/>
                </a:lnTo>
                <a:lnTo>
                  <a:pt x="543" y="2481"/>
                </a:lnTo>
                <a:lnTo>
                  <a:pt x="538" y="2476"/>
                </a:lnTo>
                <a:lnTo>
                  <a:pt x="534" y="2472"/>
                </a:lnTo>
                <a:lnTo>
                  <a:pt x="531" y="2463"/>
                </a:lnTo>
                <a:lnTo>
                  <a:pt x="531" y="2463"/>
                </a:lnTo>
                <a:lnTo>
                  <a:pt x="528" y="2449"/>
                </a:lnTo>
                <a:lnTo>
                  <a:pt x="525" y="2431"/>
                </a:lnTo>
                <a:lnTo>
                  <a:pt x="524" y="2415"/>
                </a:lnTo>
                <a:lnTo>
                  <a:pt x="521" y="2409"/>
                </a:lnTo>
                <a:lnTo>
                  <a:pt x="519" y="2405"/>
                </a:lnTo>
                <a:lnTo>
                  <a:pt x="519" y="2405"/>
                </a:lnTo>
                <a:lnTo>
                  <a:pt x="518" y="2401"/>
                </a:lnTo>
                <a:lnTo>
                  <a:pt x="516" y="2393"/>
                </a:lnTo>
                <a:lnTo>
                  <a:pt x="515" y="2373"/>
                </a:lnTo>
                <a:lnTo>
                  <a:pt x="513" y="2347"/>
                </a:lnTo>
                <a:lnTo>
                  <a:pt x="513" y="2347"/>
                </a:lnTo>
                <a:lnTo>
                  <a:pt x="528" y="2308"/>
                </a:lnTo>
                <a:lnTo>
                  <a:pt x="557" y="2219"/>
                </a:lnTo>
                <a:lnTo>
                  <a:pt x="573" y="2169"/>
                </a:lnTo>
                <a:lnTo>
                  <a:pt x="588" y="2124"/>
                </a:lnTo>
                <a:lnTo>
                  <a:pt x="598" y="2089"/>
                </a:lnTo>
                <a:lnTo>
                  <a:pt x="599" y="2076"/>
                </a:lnTo>
                <a:lnTo>
                  <a:pt x="601" y="2067"/>
                </a:lnTo>
                <a:lnTo>
                  <a:pt x="601" y="2067"/>
                </a:lnTo>
                <a:lnTo>
                  <a:pt x="602" y="2047"/>
                </a:lnTo>
                <a:lnTo>
                  <a:pt x="605" y="2012"/>
                </a:lnTo>
                <a:lnTo>
                  <a:pt x="616" y="1922"/>
                </a:lnTo>
                <a:lnTo>
                  <a:pt x="630" y="1799"/>
                </a:lnTo>
                <a:lnTo>
                  <a:pt x="665" y="1514"/>
                </a:lnTo>
                <a:lnTo>
                  <a:pt x="694" y="1328"/>
                </a:lnTo>
                <a:lnTo>
                  <a:pt x="700" y="1240"/>
                </a:lnTo>
                <a:lnTo>
                  <a:pt x="840" y="1240"/>
                </a:lnTo>
                <a:lnTo>
                  <a:pt x="922" y="1199"/>
                </a:lnTo>
                <a:lnTo>
                  <a:pt x="945" y="1165"/>
                </a:lnTo>
                <a:lnTo>
                  <a:pt x="945" y="1165"/>
                </a:lnTo>
                <a:lnTo>
                  <a:pt x="944" y="1205"/>
                </a:lnTo>
                <a:lnTo>
                  <a:pt x="942" y="1236"/>
                </a:lnTo>
                <a:lnTo>
                  <a:pt x="941" y="1246"/>
                </a:lnTo>
                <a:lnTo>
                  <a:pt x="939" y="1252"/>
                </a:lnTo>
                <a:lnTo>
                  <a:pt x="939" y="1252"/>
                </a:lnTo>
                <a:lnTo>
                  <a:pt x="917" y="1291"/>
                </a:lnTo>
                <a:lnTo>
                  <a:pt x="904" y="1316"/>
                </a:lnTo>
                <a:lnTo>
                  <a:pt x="898" y="1328"/>
                </a:lnTo>
                <a:lnTo>
                  <a:pt x="898" y="1403"/>
                </a:lnTo>
                <a:lnTo>
                  <a:pt x="875" y="1526"/>
                </a:lnTo>
                <a:lnTo>
                  <a:pt x="881" y="1794"/>
                </a:lnTo>
                <a:lnTo>
                  <a:pt x="875" y="1834"/>
                </a:lnTo>
                <a:lnTo>
                  <a:pt x="887" y="1858"/>
                </a:lnTo>
                <a:lnTo>
                  <a:pt x="887" y="1858"/>
                </a:lnTo>
                <a:lnTo>
                  <a:pt x="907" y="1996"/>
                </a:lnTo>
                <a:lnTo>
                  <a:pt x="928" y="2131"/>
                </a:lnTo>
                <a:lnTo>
                  <a:pt x="928" y="2131"/>
                </a:lnTo>
                <a:lnTo>
                  <a:pt x="933" y="2158"/>
                </a:lnTo>
                <a:lnTo>
                  <a:pt x="938" y="2179"/>
                </a:lnTo>
                <a:lnTo>
                  <a:pt x="939" y="2187"/>
                </a:lnTo>
                <a:lnTo>
                  <a:pt x="939" y="2190"/>
                </a:lnTo>
                <a:lnTo>
                  <a:pt x="939" y="2190"/>
                </a:lnTo>
                <a:lnTo>
                  <a:pt x="939" y="2193"/>
                </a:lnTo>
                <a:lnTo>
                  <a:pt x="939" y="2198"/>
                </a:lnTo>
                <a:lnTo>
                  <a:pt x="941" y="2217"/>
                </a:lnTo>
                <a:lnTo>
                  <a:pt x="945" y="2242"/>
                </a:lnTo>
                <a:lnTo>
                  <a:pt x="986" y="2254"/>
                </a:lnTo>
                <a:lnTo>
                  <a:pt x="974" y="2329"/>
                </a:lnTo>
                <a:lnTo>
                  <a:pt x="945" y="2393"/>
                </a:lnTo>
                <a:lnTo>
                  <a:pt x="928" y="2405"/>
                </a:lnTo>
                <a:lnTo>
                  <a:pt x="881" y="2417"/>
                </a:lnTo>
                <a:lnTo>
                  <a:pt x="875" y="2452"/>
                </a:lnTo>
                <a:lnTo>
                  <a:pt x="893" y="2498"/>
                </a:lnTo>
                <a:lnTo>
                  <a:pt x="945" y="2510"/>
                </a:lnTo>
                <a:lnTo>
                  <a:pt x="992" y="2504"/>
                </a:lnTo>
                <a:lnTo>
                  <a:pt x="1050" y="2423"/>
                </a:lnTo>
                <a:lnTo>
                  <a:pt x="1050" y="2516"/>
                </a:lnTo>
                <a:lnTo>
                  <a:pt x="1050" y="2516"/>
                </a:lnTo>
                <a:lnTo>
                  <a:pt x="1057" y="2519"/>
                </a:lnTo>
                <a:lnTo>
                  <a:pt x="1076" y="2524"/>
                </a:lnTo>
                <a:lnTo>
                  <a:pt x="1088" y="2526"/>
                </a:lnTo>
                <a:lnTo>
                  <a:pt x="1098" y="2527"/>
                </a:lnTo>
                <a:lnTo>
                  <a:pt x="1107" y="2526"/>
                </a:lnTo>
                <a:lnTo>
                  <a:pt x="1111" y="2524"/>
                </a:lnTo>
                <a:lnTo>
                  <a:pt x="1114" y="2522"/>
                </a:lnTo>
                <a:lnTo>
                  <a:pt x="1138" y="2498"/>
                </a:lnTo>
                <a:lnTo>
                  <a:pt x="1155" y="2498"/>
                </a:lnTo>
                <a:lnTo>
                  <a:pt x="1155" y="2498"/>
                </a:lnTo>
                <a:lnTo>
                  <a:pt x="1158" y="2511"/>
                </a:lnTo>
                <a:lnTo>
                  <a:pt x="1162" y="2522"/>
                </a:lnTo>
                <a:lnTo>
                  <a:pt x="1164" y="2526"/>
                </a:lnTo>
                <a:lnTo>
                  <a:pt x="1167" y="2527"/>
                </a:lnTo>
                <a:lnTo>
                  <a:pt x="1167" y="2527"/>
                </a:lnTo>
                <a:lnTo>
                  <a:pt x="1177" y="2530"/>
                </a:lnTo>
                <a:lnTo>
                  <a:pt x="1193" y="2533"/>
                </a:lnTo>
                <a:lnTo>
                  <a:pt x="1202" y="2533"/>
                </a:lnTo>
                <a:lnTo>
                  <a:pt x="1209" y="2533"/>
                </a:lnTo>
                <a:lnTo>
                  <a:pt x="1215" y="2532"/>
                </a:lnTo>
                <a:lnTo>
                  <a:pt x="1219" y="2527"/>
                </a:lnTo>
                <a:lnTo>
                  <a:pt x="1219" y="2527"/>
                </a:lnTo>
                <a:lnTo>
                  <a:pt x="1221" y="2523"/>
                </a:lnTo>
                <a:lnTo>
                  <a:pt x="1221" y="2516"/>
                </a:lnTo>
                <a:lnTo>
                  <a:pt x="1222" y="2492"/>
                </a:lnTo>
                <a:lnTo>
                  <a:pt x="1222" y="2427"/>
                </a:lnTo>
                <a:lnTo>
                  <a:pt x="1219" y="2335"/>
                </a:lnTo>
                <a:lnTo>
                  <a:pt x="1219" y="2335"/>
                </a:lnTo>
                <a:lnTo>
                  <a:pt x="1222" y="2321"/>
                </a:lnTo>
                <a:lnTo>
                  <a:pt x="1225" y="2309"/>
                </a:lnTo>
                <a:lnTo>
                  <a:pt x="1225" y="2300"/>
                </a:lnTo>
                <a:lnTo>
                  <a:pt x="1213" y="2242"/>
                </a:lnTo>
                <a:lnTo>
                  <a:pt x="1213" y="2242"/>
                </a:lnTo>
                <a:lnTo>
                  <a:pt x="1244" y="2243"/>
                </a:lnTo>
                <a:lnTo>
                  <a:pt x="1264" y="2243"/>
                </a:lnTo>
                <a:lnTo>
                  <a:pt x="1270" y="2243"/>
                </a:lnTo>
                <a:lnTo>
                  <a:pt x="1272" y="2242"/>
                </a:lnTo>
                <a:lnTo>
                  <a:pt x="1272" y="2242"/>
                </a:lnTo>
                <a:lnTo>
                  <a:pt x="1272" y="2242"/>
                </a:lnTo>
                <a:lnTo>
                  <a:pt x="1269" y="2229"/>
                </a:lnTo>
                <a:lnTo>
                  <a:pt x="1264" y="2203"/>
                </a:lnTo>
                <a:lnTo>
                  <a:pt x="1260" y="2166"/>
                </a:lnTo>
                <a:lnTo>
                  <a:pt x="1278" y="2032"/>
                </a:lnTo>
                <a:lnTo>
                  <a:pt x="1278" y="2032"/>
                </a:lnTo>
                <a:lnTo>
                  <a:pt x="1267" y="1878"/>
                </a:lnTo>
                <a:lnTo>
                  <a:pt x="1262" y="1773"/>
                </a:lnTo>
                <a:lnTo>
                  <a:pt x="1260" y="1737"/>
                </a:lnTo>
                <a:lnTo>
                  <a:pt x="1260" y="1724"/>
                </a:lnTo>
                <a:lnTo>
                  <a:pt x="1260" y="1724"/>
                </a:lnTo>
                <a:lnTo>
                  <a:pt x="1263" y="1715"/>
                </a:lnTo>
                <a:lnTo>
                  <a:pt x="1269" y="1690"/>
                </a:lnTo>
                <a:lnTo>
                  <a:pt x="1285" y="1619"/>
                </a:lnTo>
                <a:lnTo>
                  <a:pt x="1307" y="1514"/>
                </a:lnTo>
                <a:lnTo>
                  <a:pt x="1359" y="1380"/>
                </a:lnTo>
                <a:lnTo>
                  <a:pt x="1353" y="1194"/>
                </a:lnTo>
                <a:lnTo>
                  <a:pt x="1324" y="1141"/>
                </a:lnTo>
                <a:lnTo>
                  <a:pt x="1330" y="1019"/>
                </a:lnTo>
                <a:lnTo>
                  <a:pt x="1336" y="966"/>
                </a:lnTo>
                <a:lnTo>
                  <a:pt x="1313" y="833"/>
                </a:lnTo>
                <a:lnTo>
                  <a:pt x="1313" y="833"/>
                </a:lnTo>
                <a:lnTo>
                  <a:pt x="1396" y="843"/>
                </a:lnTo>
                <a:lnTo>
                  <a:pt x="1454" y="850"/>
                </a:lnTo>
                <a:lnTo>
                  <a:pt x="1476" y="851"/>
                </a:lnTo>
                <a:lnTo>
                  <a:pt x="1483" y="851"/>
                </a:lnTo>
                <a:lnTo>
                  <a:pt x="1488" y="850"/>
                </a:lnTo>
                <a:lnTo>
                  <a:pt x="1488" y="850"/>
                </a:lnTo>
                <a:lnTo>
                  <a:pt x="1501" y="843"/>
                </a:lnTo>
                <a:lnTo>
                  <a:pt x="1509" y="837"/>
                </a:lnTo>
                <a:lnTo>
                  <a:pt x="1517" y="830"/>
                </a:lnTo>
                <a:lnTo>
                  <a:pt x="1524" y="822"/>
                </a:lnTo>
                <a:lnTo>
                  <a:pt x="1528" y="814"/>
                </a:lnTo>
                <a:lnTo>
                  <a:pt x="1530" y="808"/>
                </a:lnTo>
                <a:lnTo>
                  <a:pt x="1530" y="803"/>
                </a:lnTo>
                <a:lnTo>
                  <a:pt x="1530" y="798"/>
                </a:lnTo>
                <a:lnTo>
                  <a:pt x="1528" y="792"/>
                </a:lnTo>
                <a:lnTo>
                  <a:pt x="1528" y="792"/>
                </a:lnTo>
                <a:lnTo>
                  <a:pt x="1525" y="786"/>
                </a:lnTo>
                <a:lnTo>
                  <a:pt x="1521" y="780"/>
                </a:lnTo>
                <a:lnTo>
                  <a:pt x="1506" y="766"/>
                </a:lnTo>
                <a:lnTo>
                  <a:pt x="1490" y="752"/>
                </a:lnTo>
                <a:lnTo>
                  <a:pt x="1471" y="739"/>
                </a:lnTo>
                <a:lnTo>
                  <a:pt x="1438" y="719"/>
                </a:lnTo>
                <a:lnTo>
                  <a:pt x="1423" y="710"/>
                </a:lnTo>
                <a:lnTo>
                  <a:pt x="1307" y="600"/>
                </a:lnTo>
                <a:lnTo>
                  <a:pt x="1231" y="541"/>
                </a:lnTo>
                <a:lnTo>
                  <a:pt x="1178" y="541"/>
                </a:lnTo>
                <a:lnTo>
                  <a:pt x="1138" y="524"/>
                </a:lnTo>
                <a:lnTo>
                  <a:pt x="1138" y="524"/>
                </a:lnTo>
                <a:lnTo>
                  <a:pt x="1127" y="528"/>
                </a:lnTo>
                <a:lnTo>
                  <a:pt x="1120" y="530"/>
                </a:lnTo>
                <a:lnTo>
                  <a:pt x="1117" y="530"/>
                </a:lnTo>
                <a:lnTo>
                  <a:pt x="1114" y="530"/>
                </a:lnTo>
                <a:lnTo>
                  <a:pt x="1114" y="530"/>
                </a:lnTo>
                <a:lnTo>
                  <a:pt x="1113" y="525"/>
                </a:lnTo>
                <a:lnTo>
                  <a:pt x="1114" y="514"/>
                </a:lnTo>
                <a:lnTo>
                  <a:pt x="1119" y="482"/>
                </a:lnTo>
                <a:lnTo>
                  <a:pt x="1126" y="436"/>
                </a:lnTo>
                <a:lnTo>
                  <a:pt x="1126" y="436"/>
                </a:lnTo>
                <a:lnTo>
                  <a:pt x="1139" y="410"/>
                </a:lnTo>
                <a:lnTo>
                  <a:pt x="1148" y="390"/>
                </a:lnTo>
                <a:lnTo>
                  <a:pt x="1149" y="383"/>
                </a:lnTo>
                <a:lnTo>
                  <a:pt x="1149" y="378"/>
                </a:lnTo>
                <a:lnTo>
                  <a:pt x="1149" y="378"/>
                </a:lnTo>
                <a:lnTo>
                  <a:pt x="1145" y="374"/>
                </a:lnTo>
                <a:lnTo>
                  <a:pt x="1142" y="372"/>
                </a:lnTo>
                <a:lnTo>
                  <a:pt x="1138" y="372"/>
                </a:lnTo>
                <a:lnTo>
                  <a:pt x="1138" y="372"/>
                </a:lnTo>
                <a:lnTo>
                  <a:pt x="1138" y="356"/>
                </a:lnTo>
                <a:lnTo>
                  <a:pt x="1138" y="337"/>
                </a:lnTo>
                <a:lnTo>
                  <a:pt x="1136" y="317"/>
                </a:lnTo>
                <a:lnTo>
                  <a:pt x="1132" y="294"/>
                </a:lnTo>
                <a:lnTo>
                  <a:pt x="1129" y="284"/>
                </a:lnTo>
                <a:lnTo>
                  <a:pt x="1126" y="272"/>
                </a:lnTo>
                <a:lnTo>
                  <a:pt x="1122" y="262"/>
                </a:lnTo>
                <a:lnTo>
                  <a:pt x="1116" y="253"/>
                </a:lnTo>
                <a:lnTo>
                  <a:pt x="1110" y="244"/>
                </a:lnTo>
                <a:lnTo>
                  <a:pt x="1103" y="238"/>
                </a:lnTo>
                <a:lnTo>
                  <a:pt x="1103" y="238"/>
                </a:lnTo>
                <a:lnTo>
                  <a:pt x="1094" y="233"/>
                </a:lnTo>
                <a:lnTo>
                  <a:pt x="1087" y="228"/>
                </a:lnTo>
                <a:lnTo>
                  <a:pt x="1069" y="222"/>
                </a:lnTo>
                <a:lnTo>
                  <a:pt x="1050" y="218"/>
                </a:lnTo>
                <a:lnTo>
                  <a:pt x="1034" y="215"/>
                </a:lnTo>
                <a:lnTo>
                  <a:pt x="1019" y="215"/>
                </a:lnTo>
                <a:lnTo>
                  <a:pt x="1008" y="215"/>
                </a:lnTo>
                <a:lnTo>
                  <a:pt x="998" y="215"/>
                </a:lnTo>
                <a:lnTo>
                  <a:pt x="998" y="215"/>
                </a:lnTo>
                <a:lnTo>
                  <a:pt x="980" y="220"/>
                </a:lnTo>
                <a:lnTo>
                  <a:pt x="965" y="221"/>
                </a:lnTo>
                <a:lnTo>
                  <a:pt x="960" y="221"/>
                </a:lnTo>
                <a:lnTo>
                  <a:pt x="957" y="221"/>
                </a:lnTo>
                <a:lnTo>
                  <a:pt x="957" y="221"/>
                </a:lnTo>
                <a:lnTo>
                  <a:pt x="954" y="221"/>
                </a:lnTo>
                <a:lnTo>
                  <a:pt x="948" y="221"/>
                </a:lnTo>
                <a:lnTo>
                  <a:pt x="935" y="222"/>
                </a:lnTo>
                <a:lnTo>
                  <a:pt x="922" y="227"/>
                </a:lnTo>
                <a:lnTo>
                  <a:pt x="917" y="230"/>
                </a:lnTo>
                <a:lnTo>
                  <a:pt x="916" y="233"/>
                </a:lnTo>
                <a:lnTo>
                  <a:pt x="916" y="233"/>
                </a:lnTo>
                <a:lnTo>
                  <a:pt x="916" y="244"/>
                </a:lnTo>
                <a:lnTo>
                  <a:pt x="914" y="252"/>
                </a:lnTo>
                <a:lnTo>
                  <a:pt x="913" y="253"/>
                </a:lnTo>
                <a:lnTo>
                  <a:pt x="910" y="256"/>
                </a:lnTo>
                <a:lnTo>
                  <a:pt x="910" y="256"/>
                </a:lnTo>
                <a:lnTo>
                  <a:pt x="906" y="260"/>
                </a:lnTo>
                <a:lnTo>
                  <a:pt x="903" y="263"/>
                </a:lnTo>
                <a:lnTo>
                  <a:pt x="903" y="268"/>
                </a:lnTo>
                <a:lnTo>
                  <a:pt x="904" y="273"/>
                </a:lnTo>
                <a:lnTo>
                  <a:pt x="904" y="273"/>
                </a:lnTo>
                <a:lnTo>
                  <a:pt x="906" y="276"/>
                </a:lnTo>
                <a:lnTo>
                  <a:pt x="907" y="279"/>
                </a:lnTo>
                <a:lnTo>
                  <a:pt x="912" y="284"/>
                </a:lnTo>
                <a:lnTo>
                  <a:pt x="913" y="286"/>
                </a:lnTo>
                <a:lnTo>
                  <a:pt x="913" y="289"/>
                </a:lnTo>
                <a:lnTo>
                  <a:pt x="913" y="292"/>
                </a:lnTo>
                <a:lnTo>
                  <a:pt x="910" y="297"/>
                </a:lnTo>
                <a:lnTo>
                  <a:pt x="910" y="297"/>
                </a:lnTo>
                <a:lnTo>
                  <a:pt x="907" y="303"/>
                </a:lnTo>
                <a:lnTo>
                  <a:pt x="907" y="311"/>
                </a:lnTo>
                <a:lnTo>
                  <a:pt x="909" y="321"/>
                </a:lnTo>
                <a:lnTo>
                  <a:pt x="910" y="333"/>
                </a:lnTo>
                <a:lnTo>
                  <a:pt x="914" y="352"/>
                </a:lnTo>
                <a:lnTo>
                  <a:pt x="916" y="361"/>
                </a:lnTo>
                <a:lnTo>
                  <a:pt x="916" y="361"/>
                </a:lnTo>
                <a:lnTo>
                  <a:pt x="914" y="362"/>
                </a:lnTo>
                <a:lnTo>
                  <a:pt x="910" y="367"/>
                </a:lnTo>
                <a:lnTo>
                  <a:pt x="909" y="372"/>
                </a:lnTo>
                <a:lnTo>
                  <a:pt x="906" y="380"/>
                </a:lnTo>
                <a:lnTo>
                  <a:pt x="904" y="388"/>
                </a:lnTo>
                <a:lnTo>
                  <a:pt x="904" y="402"/>
                </a:lnTo>
                <a:lnTo>
                  <a:pt x="904" y="402"/>
                </a:lnTo>
                <a:lnTo>
                  <a:pt x="906" y="415"/>
                </a:lnTo>
                <a:lnTo>
                  <a:pt x="909" y="426"/>
                </a:lnTo>
                <a:lnTo>
                  <a:pt x="912" y="438"/>
                </a:lnTo>
                <a:lnTo>
                  <a:pt x="917" y="447"/>
                </a:lnTo>
                <a:lnTo>
                  <a:pt x="929" y="463"/>
                </a:lnTo>
                <a:lnTo>
                  <a:pt x="939" y="477"/>
                </a:lnTo>
                <a:lnTo>
                  <a:pt x="939" y="477"/>
                </a:lnTo>
                <a:lnTo>
                  <a:pt x="948" y="493"/>
                </a:lnTo>
                <a:lnTo>
                  <a:pt x="955" y="512"/>
                </a:lnTo>
                <a:lnTo>
                  <a:pt x="963" y="535"/>
                </a:lnTo>
                <a:lnTo>
                  <a:pt x="957" y="588"/>
                </a:lnTo>
                <a:lnTo>
                  <a:pt x="887" y="611"/>
                </a:lnTo>
                <a:lnTo>
                  <a:pt x="887" y="611"/>
                </a:lnTo>
                <a:lnTo>
                  <a:pt x="878" y="616"/>
                </a:lnTo>
                <a:lnTo>
                  <a:pt x="869" y="623"/>
                </a:lnTo>
                <a:lnTo>
                  <a:pt x="859" y="630"/>
                </a:lnTo>
                <a:lnTo>
                  <a:pt x="849" y="640"/>
                </a:lnTo>
                <a:lnTo>
                  <a:pt x="840" y="651"/>
                </a:lnTo>
                <a:lnTo>
                  <a:pt x="833" y="662"/>
                </a:lnTo>
                <a:lnTo>
                  <a:pt x="830" y="669"/>
                </a:lnTo>
                <a:lnTo>
                  <a:pt x="828" y="675"/>
                </a:lnTo>
                <a:lnTo>
                  <a:pt x="828" y="675"/>
                </a:lnTo>
                <a:lnTo>
                  <a:pt x="825" y="707"/>
                </a:lnTo>
                <a:lnTo>
                  <a:pt x="824" y="742"/>
                </a:lnTo>
                <a:lnTo>
                  <a:pt x="824" y="773"/>
                </a:lnTo>
                <a:lnTo>
                  <a:pt x="823" y="786"/>
                </a:lnTo>
                <a:lnTo>
                  <a:pt x="823" y="786"/>
                </a:lnTo>
                <a:lnTo>
                  <a:pt x="821" y="782"/>
                </a:lnTo>
                <a:lnTo>
                  <a:pt x="815" y="768"/>
                </a:lnTo>
                <a:lnTo>
                  <a:pt x="802" y="725"/>
                </a:lnTo>
                <a:lnTo>
                  <a:pt x="782" y="658"/>
                </a:lnTo>
                <a:lnTo>
                  <a:pt x="782" y="658"/>
                </a:lnTo>
                <a:lnTo>
                  <a:pt x="750" y="600"/>
                </a:lnTo>
                <a:lnTo>
                  <a:pt x="726" y="560"/>
                </a:lnTo>
                <a:lnTo>
                  <a:pt x="712" y="535"/>
                </a:lnTo>
                <a:lnTo>
                  <a:pt x="712" y="535"/>
                </a:lnTo>
                <a:lnTo>
                  <a:pt x="706" y="528"/>
                </a:lnTo>
                <a:lnTo>
                  <a:pt x="697" y="519"/>
                </a:lnTo>
                <a:lnTo>
                  <a:pt x="672" y="498"/>
                </a:lnTo>
                <a:lnTo>
                  <a:pt x="642" y="471"/>
                </a:lnTo>
                <a:lnTo>
                  <a:pt x="642" y="471"/>
                </a:lnTo>
                <a:lnTo>
                  <a:pt x="586" y="455"/>
                </a:lnTo>
                <a:lnTo>
                  <a:pt x="547" y="444"/>
                </a:lnTo>
                <a:lnTo>
                  <a:pt x="535" y="439"/>
                </a:lnTo>
                <a:lnTo>
                  <a:pt x="531" y="436"/>
                </a:lnTo>
                <a:lnTo>
                  <a:pt x="531" y="436"/>
                </a:lnTo>
                <a:lnTo>
                  <a:pt x="529" y="435"/>
                </a:lnTo>
                <a:lnTo>
                  <a:pt x="527" y="432"/>
                </a:lnTo>
                <a:lnTo>
                  <a:pt x="513" y="426"/>
                </a:lnTo>
                <a:lnTo>
                  <a:pt x="496" y="419"/>
                </a:lnTo>
                <a:lnTo>
                  <a:pt x="566" y="291"/>
                </a:lnTo>
                <a:lnTo>
                  <a:pt x="601" y="262"/>
                </a:lnTo>
                <a:lnTo>
                  <a:pt x="601" y="262"/>
                </a:lnTo>
                <a:lnTo>
                  <a:pt x="607" y="222"/>
                </a:lnTo>
                <a:lnTo>
                  <a:pt x="611" y="189"/>
                </a:lnTo>
                <a:lnTo>
                  <a:pt x="613" y="174"/>
                </a:lnTo>
                <a:lnTo>
                  <a:pt x="613" y="163"/>
                </a:lnTo>
                <a:lnTo>
                  <a:pt x="613" y="163"/>
                </a:lnTo>
                <a:lnTo>
                  <a:pt x="613" y="145"/>
                </a:lnTo>
                <a:lnTo>
                  <a:pt x="616" y="132"/>
                </a:lnTo>
                <a:lnTo>
                  <a:pt x="617" y="125"/>
                </a:lnTo>
                <a:lnTo>
                  <a:pt x="618" y="122"/>
                </a:lnTo>
                <a:lnTo>
                  <a:pt x="607" y="75"/>
                </a:lnTo>
                <a:lnTo>
                  <a:pt x="595" y="70"/>
                </a:lnTo>
                <a:lnTo>
                  <a:pt x="589" y="52"/>
                </a:lnTo>
                <a:lnTo>
                  <a:pt x="548" y="52"/>
                </a:lnTo>
                <a:lnTo>
                  <a:pt x="525" y="40"/>
                </a:lnTo>
                <a:lnTo>
                  <a:pt x="502" y="11"/>
                </a:lnTo>
                <a:lnTo>
                  <a:pt x="443" y="0"/>
                </a:lnTo>
                <a:lnTo>
                  <a:pt x="397" y="11"/>
                </a:lnTo>
                <a:lnTo>
                  <a:pt x="420" y="17"/>
                </a:lnTo>
                <a:lnTo>
                  <a:pt x="321" y="58"/>
                </a:lnTo>
                <a:lnTo>
                  <a:pt x="338" y="58"/>
                </a:lnTo>
                <a:lnTo>
                  <a:pt x="286" y="128"/>
                </a:lnTo>
                <a:lnTo>
                  <a:pt x="303" y="128"/>
                </a:lnTo>
                <a:lnTo>
                  <a:pt x="280" y="180"/>
                </a:lnTo>
                <a:lnTo>
                  <a:pt x="280" y="180"/>
                </a:lnTo>
                <a:lnTo>
                  <a:pt x="292" y="186"/>
                </a:lnTo>
                <a:lnTo>
                  <a:pt x="298" y="190"/>
                </a:lnTo>
                <a:lnTo>
                  <a:pt x="299" y="192"/>
                </a:lnTo>
                <a:lnTo>
                  <a:pt x="298" y="192"/>
                </a:lnTo>
                <a:lnTo>
                  <a:pt x="298" y="192"/>
                </a:lnTo>
                <a:lnTo>
                  <a:pt x="296" y="193"/>
                </a:lnTo>
                <a:lnTo>
                  <a:pt x="296" y="195"/>
                </a:lnTo>
                <a:lnTo>
                  <a:pt x="295" y="202"/>
                </a:lnTo>
                <a:lnTo>
                  <a:pt x="293" y="227"/>
                </a:lnTo>
                <a:lnTo>
                  <a:pt x="292" y="262"/>
                </a:lnTo>
                <a:lnTo>
                  <a:pt x="303" y="262"/>
                </a:lnTo>
                <a:lnTo>
                  <a:pt x="321" y="361"/>
                </a:lnTo>
                <a:close/>
                <a:moveTo>
                  <a:pt x="408" y="1578"/>
                </a:moveTo>
                <a:lnTo>
                  <a:pt x="408" y="1578"/>
                </a:lnTo>
                <a:lnTo>
                  <a:pt x="417" y="1596"/>
                </a:lnTo>
                <a:lnTo>
                  <a:pt x="420" y="1607"/>
                </a:lnTo>
                <a:lnTo>
                  <a:pt x="422" y="1612"/>
                </a:lnTo>
                <a:lnTo>
                  <a:pt x="420" y="1613"/>
                </a:lnTo>
                <a:lnTo>
                  <a:pt x="420" y="1613"/>
                </a:lnTo>
                <a:lnTo>
                  <a:pt x="420" y="1614"/>
                </a:lnTo>
                <a:lnTo>
                  <a:pt x="420" y="1616"/>
                </a:lnTo>
                <a:lnTo>
                  <a:pt x="422" y="1620"/>
                </a:lnTo>
                <a:lnTo>
                  <a:pt x="433" y="1636"/>
                </a:lnTo>
                <a:lnTo>
                  <a:pt x="449" y="1660"/>
                </a:lnTo>
                <a:lnTo>
                  <a:pt x="449" y="1660"/>
                </a:lnTo>
                <a:lnTo>
                  <a:pt x="432" y="1858"/>
                </a:lnTo>
                <a:lnTo>
                  <a:pt x="432" y="1858"/>
                </a:lnTo>
                <a:lnTo>
                  <a:pt x="432" y="1865"/>
                </a:lnTo>
                <a:lnTo>
                  <a:pt x="433" y="1874"/>
                </a:lnTo>
                <a:lnTo>
                  <a:pt x="439" y="1897"/>
                </a:lnTo>
                <a:lnTo>
                  <a:pt x="449" y="1933"/>
                </a:lnTo>
                <a:lnTo>
                  <a:pt x="449" y="1933"/>
                </a:lnTo>
                <a:lnTo>
                  <a:pt x="449" y="1942"/>
                </a:lnTo>
                <a:lnTo>
                  <a:pt x="451" y="1960"/>
                </a:lnTo>
                <a:lnTo>
                  <a:pt x="449" y="2008"/>
                </a:lnTo>
                <a:lnTo>
                  <a:pt x="446" y="2057"/>
                </a:lnTo>
                <a:lnTo>
                  <a:pt x="443" y="2085"/>
                </a:lnTo>
                <a:lnTo>
                  <a:pt x="443" y="2085"/>
                </a:lnTo>
                <a:lnTo>
                  <a:pt x="442" y="2115"/>
                </a:lnTo>
                <a:lnTo>
                  <a:pt x="439" y="2168"/>
                </a:lnTo>
                <a:lnTo>
                  <a:pt x="438" y="2242"/>
                </a:lnTo>
                <a:lnTo>
                  <a:pt x="420" y="2225"/>
                </a:lnTo>
                <a:lnTo>
                  <a:pt x="420" y="2225"/>
                </a:lnTo>
                <a:lnTo>
                  <a:pt x="403" y="2162"/>
                </a:lnTo>
                <a:lnTo>
                  <a:pt x="389" y="2118"/>
                </a:lnTo>
                <a:lnTo>
                  <a:pt x="385" y="2096"/>
                </a:lnTo>
                <a:lnTo>
                  <a:pt x="385" y="2096"/>
                </a:lnTo>
                <a:lnTo>
                  <a:pt x="381" y="2075"/>
                </a:lnTo>
                <a:lnTo>
                  <a:pt x="368" y="2028"/>
                </a:lnTo>
                <a:lnTo>
                  <a:pt x="356" y="1980"/>
                </a:lnTo>
                <a:lnTo>
                  <a:pt x="352" y="1961"/>
                </a:lnTo>
                <a:lnTo>
                  <a:pt x="350" y="1951"/>
                </a:lnTo>
                <a:lnTo>
                  <a:pt x="350" y="1951"/>
                </a:lnTo>
                <a:lnTo>
                  <a:pt x="349" y="1944"/>
                </a:lnTo>
                <a:lnTo>
                  <a:pt x="346" y="1935"/>
                </a:lnTo>
                <a:lnTo>
                  <a:pt x="337" y="1913"/>
                </a:lnTo>
                <a:lnTo>
                  <a:pt x="327" y="1894"/>
                </a:lnTo>
                <a:lnTo>
                  <a:pt x="321" y="1881"/>
                </a:lnTo>
                <a:lnTo>
                  <a:pt x="321" y="1881"/>
                </a:lnTo>
                <a:lnTo>
                  <a:pt x="319" y="1875"/>
                </a:lnTo>
                <a:lnTo>
                  <a:pt x="319" y="1871"/>
                </a:lnTo>
                <a:lnTo>
                  <a:pt x="321" y="1858"/>
                </a:lnTo>
                <a:lnTo>
                  <a:pt x="321" y="1858"/>
                </a:lnTo>
                <a:lnTo>
                  <a:pt x="321" y="1849"/>
                </a:lnTo>
                <a:lnTo>
                  <a:pt x="319" y="1847"/>
                </a:lnTo>
                <a:lnTo>
                  <a:pt x="318" y="1846"/>
                </a:lnTo>
                <a:lnTo>
                  <a:pt x="314" y="1843"/>
                </a:lnTo>
                <a:lnTo>
                  <a:pt x="309" y="1840"/>
                </a:lnTo>
                <a:lnTo>
                  <a:pt x="309" y="1840"/>
                </a:lnTo>
                <a:lnTo>
                  <a:pt x="308" y="1837"/>
                </a:lnTo>
                <a:lnTo>
                  <a:pt x="306" y="1831"/>
                </a:lnTo>
                <a:lnTo>
                  <a:pt x="308" y="1824"/>
                </a:lnTo>
                <a:lnTo>
                  <a:pt x="309" y="1812"/>
                </a:lnTo>
                <a:lnTo>
                  <a:pt x="318" y="1783"/>
                </a:lnTo>
                <a:lnTo>
                  <a:pt x="333" y="1741"/>
                </a:lnTo>
                <a:lnTo>
                  <a:pt x="333" y="1741"/>
                </a:lnTo>
                <a:lnTo>
                  <a:pt x="343" y="1715"/>
                </a:lnTo>
                <a:lnTo>
                  <a:pt x="354" y="1689"/>
                </a:lnTo>
                <a:lnTo>
                  <a:pt x="379" y="1635"/>
                </a:lnTo>
                <a:lnTo>
                  <a:pt x="408" y="1578"/>
                </a:lnTo>
                <a:lnTo>
                  <a:pt x="408" y="1578"/>
                </a:lnTo>
                <a:close/>
                <a:moveTo>
                  <a:pt x="1097" y="1572"/>
                </a:moveTo>
                <a:lnTo>
                  <a:pt x="1097" y="1572"/>
                </a:lnTo>
                <a:lnTo>
                  <a:pt x="1097" y="1629"/>
                </a:lnTo>
                <a:lnTo>
                  <a:pt x="1097" y="1670"/>
                </a:lnTo>
                <a:lnTo>
                  <a:pt x="1097" y="1695"/>
                </a:lnTo>
                <a:lnTo>
                  <a:pt x="1097" y="1695"/>
                </a:lnTo>
                <a:lnTo>
                  <a:pt x="1092" y="1728"/>
                </a:lnTo>
                <a:lnTo>
                  <a:pt x="1091" y="1750"/>
                </a:lnTo>
                <a:lnTo>
                  <a:pt x="1091" y="1770"/>
                </a:lnTo>
                <a:lnTo>
                  <a:pt x="1091" y="1770"/>
                </a:lnTo>
                <a:lnTo>
                  <a:pt x="1092" y="1786"/>
                </a:lnTo>
                <a:lnTo>
                  <a:pt x="1092" y="1801"/>
                </a:lnTo>
                <a:lnTo>
                  <a:pt x="1094" y="1812"/>
                </a:lnTo>
                <a:lnTo>
                  <a:pt x="1097" y="1823"/>
                </a:lnTo>
                <a:lnTo>
                  <a:pt x="1097" y="1823"/>
                </a:lnTo>
                <a:lnTo>
                  <a:pt x="1098" y="1827"/>
                </a:lnTo>
                <a:lnTo>
                  <a:pt x="1100" y="1833"/>
                </a:lnTo>
                <a:lnTo>
                  <a:pt x="1101" y="1846"/>
                </a:lnTo>
                <a:lnTo>
                  <a:pt x="1103" y="1858"/>
                </a:lnTo>
                <a:lnTo>
                  <a:pt x="1105" y="1863"/>
                </a:lnTo>
                <a:lnTo>
                  <a:pt x="1108" y="1869"/>
                </a:lnTo>
                <a:lnTo>
                  <a:pt x="1108" y="1869"/>
                </a:lnTo>
                <a:lnTo>
                  <a:pt x="1110" y="1874"/>
                </a:lnTo>
                <a:lnTo>
                  <a:pt x="1111" y="1881"/>
                </a:lnTo>
                <a:lnTo>
                  <a:pt x="1116" y="1901"/>
                </a:lnTo>
                <a:lnTo>
                  <a:pt x="1120" y="1958"/>
                </a:lnTo>
                <a:lnTo>
                  <a:pt x="1123" y="2013"/>
                </a:lnTo>
                <a:lnTo>
                  <a:pt x="1124" y="2031"/>
                </a:lnTo>
                <a:lnTo>
                  <a:pt x="1126" y="2038"/>
                </a:lnTo>
                <a:lnTo>
                  <a:pt x="1126" y="2038"/>
                </a:lnTo>
                <a:lnTo>
                  <a:pt x="1126" y="2043"/>
                </a:lnTo>
                <a:lnTo>
                  <a:pt x="1127" y="2054"/>
                </a:lnTo>
                <a:lnTo>
                  <a:pt x="1126" y="2091"/>
                </a:lnTo>
                <a:lnTo>
                  <a:pt x="1124" y="2128"/>
                </a:lnTo>
                <a:lnTo>
                  <a:pt x="1126" y="2142"/>
                </a:lnTo>
                <a:lnTo>
                  <a:pt x="1126" y="2149"/>
                </a:lnTo>
                <a:lnTo>
                  <a:pt x="1126" y="2149"/>
                </a:lnTo>
                <a:lnTo>
                  <a:pt x="1126" y="2152"/>
                </a:lnTo>
                <a:lnTo>
                  <a:pt x="1126" y="2153"/>
                </a:lnTo>
                <a:lnTo>
                  <a:pt x="1122" y="2155"/>
                </a:lnTo>
                <a:lnTo>
                  <a:pt x="1114" y="2155"/>
                </a:lnTo>
                <a:lnTo>
                  <a:pt x="1114" y="2155"/>
                </a:lnTo>
                <a:lnTo>
                  <a:pt x="1116" y="2185"/>
                </a:lnTo>
                <a:lnTo>
                  <a:pt x="1117" y="2209"/>
                </a:lnTo>
                <a:lnTo>
                  <a:pt x="1120" y="2225"/>
                </a:lnTo>
                <a:lnTo>
                  <a:pt x="1120" y="2225"/>
                </a:lnTo>
                <a:lnTo>
                  <a:pt x="1122" y="2229"/>
                </a:lnTo>
                <a:lnTo>
                  <a:pt x="1124" y="2232"/>
                </a:lnTo>
                <a:lnTo>
                  <a:pt x="1130" y="2235"/>
                </a:lnTo>
                <a:lnTo>
                  <a:pt x="1136" y="2236"/>
                </a:lnTo>
                <a:lnTo>
                  <a:pt x="1138" y="2236"/>
                </a:lnTo>
                <a:lnTo>
                  <a:pt x="1114" y="2312"/>
                </a:lnTo>
                <a:lnTo>
                  <a:pt x="1073" y="2230"/>
                </a:lnTo>
                <a:lnTo>
                  <a:pt x="1091" y="2201"/>
                </a:lnTo>
                <a:lnTo>
                  <a:pt x="1068" y="2155"/>
                </a:lnTo>
                <a:lnTo>
                  <a:pt x="1073" y="2120"/>
                </a:lnTo>
                <a:lnTo>
                  <a:pt x="1050" y="1951"/>
                </a:lnTo>
                <a:lnTo>
                  <a:pt x="1015" y="1799"/>
                </a:lnTo>
                <a:lnTo>
                  <a:pt x="1050" y="1747"/>
                </a:lnTo>
                <a:lnTo>
                  <a:pt x="1050" y="1712"/>
                </a:lnTo>
                <a:lnTo>
                  <a:pt x="1097" y="157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4483519" y="4689140"/>
            <a:ext cx="961764" cy="1677434"/>
          </a:xfrm>
          <a:custGeom>
            <a:avLst/>
            <a:gdLst>
              <a:gd name="T0" fmla="*/ 263 w 1447"/>
              <a:gd name="T1" fmla="*/ 1971 h 2522"/>
              <a:gd name="T2" fmla="*/ 512 w 1447"/>
              <a:gd name="T3" fmla="*/ 2433 h 2522"/>
              <a:gd name="T4" fmla="*/ 583 w 1447"/>
              <a:gd name="T5" fmla="*/ 2462 h 2522"/>
              <a:gd name="T6" fmla="*/ 808 w 1447"/>
              <a:gd name="T7" fmla="*/ 2417 h 2522"/>
              <a:gd name="T8" fmla="*/ 704 w 1447"/>
              <a:gd name="T9" fmla="*/ 2350 h 2522"/>
              <a:gd name="T10" fmla="*/ 659 w 1447"/>
              <a:gd name="T11" fmla="*/ 2226 h 2522"/>
              <a:gd name="T12" fmla="*/ 877 w 1447"/>
              <a:gd name="T13" fmla="*/ 2492 h 2522"/>
              <a:gd name="T14" fmla="*/ 1088 w 1447"/>
              <a:gd name="T15" fmla="*/ 2517 h 2522"/>
              <a:gd name="T16" fmla="*/ 1381 w 1447"/>
              <a:gd name="T17" fmla="*/ 2513 h 2522"/>
              <a:gd name="T18" fmla="*/ 1445 w 1447"/>
              <a:gd name="T19" fmla="*/ 2471 h 2522"/>
              <a:gd name="T20" fmla="*/ 1383 w 1447"/>
              <a:gd name="T21" fmla="*/ 2423 h 2522"/>
              <a:gd name="T22" fmla="*/ 1253 w 1447"/>
              <a:gd name="T23" fmla="*/ 2265 h 2522"/>
              <a:gd name="T24" fmla="*/ 1332 w 1447"/>
              <a:gd name="T25" fmla="*/ 1735 h 2522"/>
              <a:gd name="T26" fmla="*/ 1334 w 1447"/>
              <a:gd name="T27" fmla="*/ 1322 h 2522"/>
              <a:gd name="T28" fmla="*/ 1365 w 1447"/>
              <a:gd name="T29" fmla="*/ 1383 h 2522"/>
              <a:gd name="T30" fmla="*/ 1387 w 1447"/>
              <a:gd name="T31" fmla="*/ 1380 h 2522"/>
              <a:gd name="T32" fmla="*/ 1378 w 1447"/>
              <a:gd name="T33" fmla="*/ 1434 h 2522"/>
              <a:gd name="T34" fmla="*/ 1419 w 1447"/>
              <a:gd name="T35" fmla="*/ 1418 h 2522"/>
              <a:gd name="T36" fmla="*/ 1436 w 1447"/>
              <a:gd name="T37" fmla="*/ 1275 h 2522"/>
              <a:gd name="T38" fmla="*/ 1387 w 1447"/>
              <a:gd name="T39" fmla="*/ 1077 h 2522"/>
              <a:gd name="T40" fmla="*/ 1286 w 1447"/>
              <a:gd name="T41" fmla="*/ 758 h 2522"/>
              <a:gd name="T42" fmla="*/ 1340 w 1447"/>
              <a:gd name="T43" fmla="*/ 732 h 2522"/>
              <a:gd name="T44" fmla="*/ 1111 w 1447"/>
              <a:gd name="T45" fmla="*/ 438 h 2522"/>
              <a:gd name="T46" fmla="*/ 1196 w 1447"/>
              <a:gd name="T47" fmla="*/ 345 h 2522"/>
              <a:gd name="T48" fmla="*/ 1196 w 1447"/>
              <a:gd name="T49" fmla="*/ 215 h 2522"/>
              <a:gd name="T50" fmla="*/ 1139 w 1447"/>
              <a:gd name="T51" fmla="*/ 39 h 2522"/>
              <a:gd name="T52" fmla="*/ 1079 w 1447"/>
              <a:gd name="T53" fmla="*/ 24 h 2522"/>
              <a:gd name="T54" fmla="*/ 1037 w 1447"/>
              <a:gd name="T55" fmla="*/ 1 h 2522"/>
              <a:gd name="T56" fmla="*/ 958 w 1447"/>
              <a:gd name="T57" fmla="*/ 23 h 2522"/>
              <a:gd name="T58" fmla="*/ 877 w 1447"/>
              <a:gd name="T59" fmla="*/ 75 h 2522"/>
              <a:gd name="T60" fmla="*/ 843 w 1447"/>
              <a:gd name="T61" fmla="*/ 186 h 2522"/>
              <a:gd name="T62" fmla="*/ 747 w 1447"/>
              <a:gd name="T63" fmla="*/ 479 h 2522"/>
              <a:gd name="T64" fmla="*/ 506 w 1447"/>
              <a:gd name="T65" fmla="*/ 557 h 2522"/>
              <a:gd name="T66" fmla="*/ 494 w 1447"/>
              <a:gd name="T67" fmla="*/ 455 h 2522"/>
              <a:gd name="T68" fmla="*/ 509 w 1447"/>
              <a:gd name="T69" fmla="*/ 361 h 2522"/>
              <a:gd name="T70" fmla="*/ 483 w 1447"/>
              <a:gd name="T71" fmla="*/ 292 h 2522"/>
              <a:gd name="T72" fmla="*/ 341 w 1447"/>
              <a:gd name="T73" fmla="*/ 183 h 2522"/>
              <a:gd name="T74" fmla="*/ 231 w 1447"/>
              <a:gd name="T75" fmla="*/ 247 h 2522"/>
              <a:gd name="T76" fmla="*/ 222 w 1447"/>
              <a:gd name="T77" fmla="*/ 399 h 2522"/>
              <a:gd name="T78" fmla="*/ 228 w 1447"/>
              <a:gd name="T79" fmla="*/ 460 h 2522"/>
              <a:gd name="T80" fmla="*/ 172 w 1447"/>
              <a:gd name="T81" fmla="*/ 517 h 2522"/>
              <a:gd name="T82" fmla="*/ 136 w 1447"/>
              <a:gd name="T83" fmla="*/ 629 h 2522"/>
              <a:gd name="T84" fmla="*/ 111 w 1447"/>
              <a:gd name="T85" fmla="*/ 767 h 2522"/>
              <a:gd name="T86" fmla="*/ 1081 w 1447"/>
              <a:gd name="T87" fmla="*/ 1731 h 2522"/>
              <a:gd name="T88" fmla="*/ 1107 w 1447"/>
              <a:gd name="T89" fmla="*/ 1861 h 2522"/>
              <a:gd name="T90" fmla="*/ 1085 w 1447"/>
              <a:gd name="T91" fmla="*/ 2117 h 2522"/>
              <a:gd name="T92" fmla="*/ 1050 w 1447"/>
              <a:gd name="T93" fmla="*/ 2382 h 2522"/>
              <a:gd name="T94" fmla="*/ 1044 w 1447"/>
              <a:gd name="T95" fmla="*/ 2303 h 2522"/>
              <a:gd name="T96" fmla="*/ 1022 w 1447"/>
              <a:gd name="T97" fmla="*/ 2120 h 2522"/>
              <a:gd name="T98" fmla="*/ 1017 w 1447"/>
              <a:gd name="T99" fmla="*/ 1951 h 2522"/>
              <a:gd name="T100" fmla="*/ 1044 w 1447"/>
              <a:gd name="T101" fmla="*/ 1879 h 2522"/>
              <a:gd name="T102" fmla="*/ 1081 w 1447"/>
              <a:gd name="T103" fmla="*/ 1731 h 2522"/>
              <a:gd name="T104" fmla="*/ 179 w 1447"/>
              <a:gd name="T105" fmla="*/ 1055 h 2522"/>
              <a:gd name="T106" fmla="*/ 124 w 1447"/>
              <a:gd name="T107" fmla="*/ 959 h 2522"/>
              <a:gd name="T108" fmla="*/ 699 w 1447"/>
              <a:gd name="T109" fmla="*/ 1064 h 2522"/>
              <a:gd name="T110" fmla="*/ 741 w 1447"/>
              <a:gd name="T111" fmla="*/ 1132 h 2522"/>
              <a:gd name="T112" fmla="*/ 725 w 1447"/>
              <a:gd name="T113" fmla="*/ 1294 h 2522"/>
              <a:gd name="T114" fmla="*/ 665 w 1447"/>
              <a:gd name="T115" fmla="*/ 1074 h 2522"/>
              <a:gd name="T116" fmla="*/ 763 w 1447"/>
              <a:gd name="T117" fmla="*/ 809 h 2522"/>
              <a:gd name="T118" fmla="*/ 824 w 1447"/>
              <a:gd name="T119" fmla="*/ 923 h 2522"/>
              <a:gd name="T120" fmla="*/ 840 w 1447"/>
              <a:gd name="T121" fmla="*/ 1016 h 2522"/>
              <a:gd name="T122" fmla="*/ 760 w 1447"/>
              <a:gd name="T123" fmla="*/ 950 h 2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47" h="2522">
                <a:moveTo>
                  <a:pt x="85" y="1029"/>
                </a:moveTo>
                <a:lnTo>
                  <a:pt x="69" y="1052"/>
                </a:lnTo>
                <a:lnTo>
                  <a:pt x="45" y="1148"/>
                </a:lnTo>
                <a:lnTo>
                  <a:pt x="37" y="1201"/>
                </a:lnTo>
                <a:lnTo>
                  <a:pt x="0" y="1331"/>
                </a:lnTo>
                <a:lnTo>
                  <a:pt x="75" y="1424"/>
                </a:lnTo>
                <a:lnTo>
                  <a:pt x="140" y="1463"/>
                </a:lnTo>
                <a:lnTo>
                  <a:pt x="217" y="1744"/>
                </a:lnTo>
                <a:lnTo>
                  <a:pt x="263" y="1971"/>
                </a:lnTo>
                <a:lnTo>
                  <a:pt x="283" y="2133"/>
                </a:lnTo>
                <a:lnTo>
                  <a:pt x="309" y="2143"/>
                </a:lnTo>
                <a:lnTo>
                  <a:pt x="357" y="2284"/>
                </a:lnTo>
                <a:lnTo>
                  <a:pt x="354" y="2345"/>
                </a:lnTo>
                <a:lnTo>
                  <a:pt x="347" y="2430"/>
                </a:lnTo>
                <a:lnTo>
                  <a:pt x="389" y="2437"/>
                </a:lnTo>
                <a:lnTo>
                  <a:pt x="513" y="2430"/>
                </a:lnTo>
                <a:lnTo>
                  <a:pt x="513" y="2430"/>
                </a:lnTo>
                <a:lnTo>
                  <a:pt x="512" y="2433"/>
                </a:lnTo>
                <a:lnTo>
                  <a:pt x="509" y="2440"/>
                </a:lnTo>
                <a:lnTo>
                  <a:pt x="511" y="2444"/>
                </a:lnTo>
                <a:lnTo>
                  <a:pt x="512" y="2449"/>
                </a:lnTo>
                <a:lnTo>
                  <a:pt x="515" y="2452"/>
                </a:lnTo>
                <a:lnTo>
                  <a:pt x="522" y="2456"/>
                </a:lnTo>
                <a:lnTo>
                  <a:pt x="522" y="2456"/>
                </a:lnTo>
                <a:lnTo>
                  <a:pt x="532" y="2459"/>
                </a:lnTo>
                <a:lnTo>
                  <a:pt x="547" y="2460"/>
                </a:lnTo>
                <a:lnTo>
                  <a:pt x="583" y="2462"/>
                </a:lnTo>
                <a:lnTo>
                  <a:pt x="616" y="2462"/>
                </a:lnTo>
                <a:lnTo>
                  <a:pt x="630" y="2462"/>
                </a:lnTo>
                <a:lnTo>
                  <a:pt x="795" y="2449"/>
                </a:lnTo>
                <a:lnTo>
                  <a:pt x="795" y="2449"/>
                </a:lnTo>
                <a:lnTo>
                  <a:pt x="799" y="2443"/>
                </a:lnTo>
                <a:lnTo>
                  <a:pt x="802" y="2439"/>
                </a:lnTo>
                <a:lnTo>
                  <a:pt x="807" y="2431"/>
                </a:lnTo>
                <a:lnTo>
                  <a:pt x="808" y="2424"/>
                </a:lnTo>
                <a:lnTo>
                  <a:pt x="808" y="2417"/>
                </a:lnTo>
                <a:lnTo>
                  <a:pt x="805" y="2412"/>
                </a:lnTo>
                <a:lnTo>
                  <a:pt x="804" y="2408"/>
                </a:lnTo>
                <a:lnTo>
                  <a:pt x="799" y="2404"/>
                </a:lnTo>
                <a:lnTo>
                  <a:pt x="795" y="2401"/>
                </a:lnTo>
                <a:lnTo>
                  <a:pt x="795" y="2401"/>
                </a:lnTo>
                <a:lnTo>
                  <a:pt x="767" y="2385"/>
                </a:lnTo>
                <a:lnTo>
                  <a:pt x="738" y="2369"/>
                </a:lnTo>
                <a:lnTo>
                  <a:pt x="704" y="2350"/>
                </a:lnTo>
                <a:lnTo>
                  <a:pt x="704" y="2350"/>
                </a:lnTo>
                <a:lnTo>
                  <a:pt x="680" y="2337"/>
                </a:lnTo>
                <a:lnTo>
                  <a:pt x="662" y="2326"/>
                </a:lnTo>
                <a:lnTo>
                  <a:pt x="655" y="2321"/>
                </a:lnTo>
                <a:lnTo>
                  <a:pt x="652" y="2316"/>
                </a:lnTo>
                <a:lnTo>
                  <a:pt x="652" y="2316"/>
                </a:lnTo>
                <a:lnTo>
                  <a:pt x="651" y="2309"/>
                </a:lnTo>
                <a:lnTo>
                  <a:pt x="651" y="2297"/>
                </a:lnTo>
                <a:lnTo>
                  <a:pt x="653" y="2267"/>
                </a:lnTo>
                <a:lnTo>
                  <a:pt x="659" y="2226"/>
                </a:lnTo>
                <a:lnTo>
                  <a:pt x="668" y="2082"/>
                </a:lnTo>
                <a:lnTo>
                  <a:pt x="760" y="2088"/>
                </a:lnTo>
                <a:lnTo>
                  <a:pt x="821" y="2051"/>
                </a:lnTo>
                <a:lnTo>
                  <a:pt x="855" y="2012"/>
                </a:lnTo>
                <a:lnTo>
                  <a:pt x="868" y="2149"/>
                </a:lnTo>
                <a:lnTo>
                  <a:pt x="860" y="2252"/>
                </a:lnTo>
                <a:lnTo>
                  <a:pt x="895" y="2375"/>
                </a:lnTo>
                <a:lnTo>
                  <a:pt x="877" y="2437"/>
                </a:lnTo>
                <a:lnTo>
                  <a:pt x="877" y="2492"/>
                </a:lnTo>
                <a:lnTo>
                  <a:pt x="1059" y="2482"/>
                </a:lnTo>
                <a:lnTo>
                  <a:pt x="1059" y="2482"/>
                </a:lnTo>
                <a:lnTo>
                  <a:pt x="1060" y="2487"/>
                </a:lnTo>
                <a:lnTo>
                  <a:pt x="1066" y="2498"/>
                </a:lnTo>
                <a:lnTo>
                  <a:pt x="1070" y="2504"/>
                </a:lnTo>
                <a:lnTo>
                  <a:pt x="1075" y="2510"/>
                </a:lnTo>
                <a:lnTo>
                  <a:pt x="1081" y="2514"/>
                </a:lnTo>
                <a:lnTo>
                  <a:pt x="1088" y="2517"/>
                </a:lnTo>
                <a:lnTo>
                  <a:pt x="1088" y="2517"/>
                </a:lnTo>
                <a:lnTo>
                  <a:pt x="1104" y="2519"/>
                </a:lnTo>
                <a:lnTo>
                  <a:pt x="1133" y="2520"/>
                </a:lnTo>
                <a:lnTo>
                  <a:pt x="1215" y="2522"/>
                </a:lnTo>
                <a:lnTo>
                  <a:pt x="1299" y="2520"/>
                </a:lnTo>
                <a:lnTo>
                  <a:pt x="1332" y="2519"/>
                </a:lnTo>
                <a:lnTo>
                  <a:pt x="1350" y="2517"/>
                </a:lnTo>
                <a:lnTo>
                  <a:pt x="1350" y="2517"/>
                </a:lnTo>
                <a:lnTo>
                  <a:pt x="1364" y="2514"/>
                </a:lnTo>
                <a:lnTo>
                  <a:pt x="1381" y="2513"/>
                </a:lnTo>
                <a:lnTo>
                  <a:pt x="1400" y="2511"/>
                </a:lnTo>
                <a:lnTo>
                  <a:pt x="1419" y="2507"/>
                </a:lnTo>
                <a:lnTo>
                  <a:pt x="1426" y="2506"/>
                </a:lnTo>
                <a:lnTo>
                  <a:pt x="1434" y="2501"/>
                </a:lnTo>
                <a:lnTo>
                  <a:pt x="1439" y="2498"/>
                </a:lnTo>
                <a:lnTo>
                  <a:pt x="1444" y="2492"/>
                </a:lnTo>
                <a:lnTo>
                  <a:pt x="1447" y="2487"/>
                </a:lnTo>
                <a:lnTo>
                  <a:pt x="1447" y="2479"/>
                </a:lnTo>
                <a:lnTo>
                  <a:pt x="1445" y="2471"/>
                </a:lnTo>
                <a:lnTo>
                  <a:pt x="1441" y="2462"/>
                </a:lnTo>
                <a:lnTo>
                  <a:pt x="1441" y="2462"/>
                </a:lnTo>
                <a:lnTo>
                  <a:pt x="1434" y="2452"/>
                </a:lnTo>
                <a:lnTo>
                  <a:pt x="1428" y="2444"/>
                </a:lnTo>
                <a:lnTo>
                  <a:pt x="1420" y="2437"/>
                </a:lnTo>
                <a:lnTo>
                  <a:pt x="1413" y="2433"/>
                </a:lnTo>
                <a:lnTo>
                  <a:pt x="1406" y="2428"/>
                </a:lnTo>
                <a:lnTo>
                  <a:pt x="1399" y="2425"/>
                </a:lnTo>
                <a:lnTo>
                  <a:pt x="1383" y="2423"/>
                </a:lnTo>
                <a:lnTo>
                  <a:pt x="1369" y="2423"/>
                </a:lnTo>
                <a:lnTo>
                  <a:pt x="1358" y="2424"/>
                </a:lnTo>
                <a:lnTo>
                  <a:pt x="1348" y="2424"/>
                </a:lnTo>
                <a:lnTo>
                  <a:pt x="1342" y="2424"/>
                </a:lnTo>
                <a:lnTo>
                  <a:pt x="1342" y="2424"/>
                </a:lnTo>
                <a:lnTo>
                  <a:pt x="1327" y="2415"/>
                </a:lnTo>
                <a:lnTo>
                  <a:pt x="1302" y="2398"/>
                </a:lnTo>
                <a:lnTo>
                  <a:pt x="1269" y="2375"/>
                </a:lnTo>
                <a:lnTo>
                  <a:pt x="1253" y="2265"/>
                </a:lnTo>
                <a:lnTo>
                  <a:pt x="1237" y="2120"/>
                </a:lnTo>
                <a:lnTo>
                  <a:pt x="1237" y="2120"/>
                </a:lnTo>
                <a:lnTo>
                  <a:pt x="1270" y="2031"/>
                </a:lnTo>
                <a:lnTo>
                  <a:pt x="1295" y="1968"/>
                </a:lnTo>
                <a:lnTo>
                  <a:pt x="1302" y="1945"/>
                </a:lnTo>
                <a:lnTo>
                  <a:pt x="1305" y="1935"/>
                </a:lnTo>
                <a:lnTo>
                  <a:pt x="1305" y="1935"/>
                </a:lnTo>
                <a:lnTo>
                  <a:pt x="1305" y="1855"/>
                </a:lnTo>
                <a:lnTo>
                  <a:pt x="1332" y="1735"/>
                </a:lnTo>
                <a:lnTo>
                  <a:pt x="1313" y="1450"/>
                </a:lnTo>
                <a:lnTo>
                  <a:pt x="1313" y="1450"/>
                </a:lnTo>
                <a:lnTo>
                  <a:pt x="1327" y="1400"/>
                </a:lnTo>
                <a:lnTo>
                  <a:pt x="1334" y="1365"/>
                </a:lnTo>
                <a:lnTo>
                  <a:pt x="1337" y="1351"/>
                </a:lnTo>
                <a:lnTo>
                  <a:pt x="1337" y="1344"/>
                </a:lnTo>
                <a:lnTo>
                  <a:pt x="1337" y="1344"/>
                </a:lnTo>
                <a:lnTo>
                  <a:pt x="1336" y="1336"/>
                </a:lnTo>
                <a:lnTo>
                  <a:pt x="1334" y="1322"/>
                </a:lnTo>
                <a:lnTo>
                  <a:pt x="1333" y="1284"/>
                </a:lnTo>
                <a:lnTo>
                  <a:pt x="1332" y="1233"/>
                </a:lnTo>
                <a:lnTo>
                  <a:pt x="1324" y="1162"/>
                </a:lnTo>
                <a:lnTo>
                  <a:pt x="1361" y="1220"/>
                </a:lnTo>
                <a:lnTo>
                  <a:pt x="1361" y="1298"/>
                </a:lnTo>
                <a:lnTo>
                  <a:pt x="1361" y="1298"/>
                </a:lnTo>
                <a:lnTo>
                  <a:pt x="1362" y="1341"/>
                </a:lnTo>
                <a:lnTo>
                  <a:pt x="1364" y="1371"/>
                </a:lnTo>
                <a:lnTo>
                  <a:pt x="1365" y="1383"/>
                </a:lnTo>
                <a:lnTo>
                  <a:pt x="1366" y="1389"/>
                </a:lnTo>
                <a:lnTo>
                  <a:pt x="1366" y="1389"/>
                </a:lnTo>
                <a:lnTo>
                  <a:pt x="1368" y="1392"/>
                </a:lnTo>
                <a:lnTo>
                  <a:pt x="1371" y="1393"/>
                </a:lnTo>
                <a:lnTo>
                  <a:pt x="1375" y="1393"/>
                </a:lnTo>
                <a:lnTo>
                  <a:pt x="1378" y="1392"/>
                </a:lnTo>
                <a:lnTo>
                  <a:pt x="1383" y="1390"/>
                </a:lnTo>
                <a:lnTo>
                  <a:pt x="1385" y="1386"/>
                </a:lnTo>
                <a:lnTo>
                  <a:pt x="1387" y="1380"/>
                </a:lnTo>
                <a:lnTo>
                  <a:pt x="1387" y="1373"/>
                </a:lnTo>
                <a:lnTo>
                  <a:pt x="1387" y="1373"/>
                </a:lnTo>
                <a:lnTo>
                  <a:pt x="1387" y="1342"/>
                </a:lnTo>
                <a:lnTo>
                  <a:pt x="1387" y="1326"/>
                </a:lnTo>
                <a:lnTo>
                  <a:pt x="1406" y="1363"/>
                </a:lnTo>
                <a:lnTo>
                  <a:pt x="1399" y="1389"/>
                </a:lnTo>
                <a:lnTo>
                  <a:pt x="1377" y="1431"/>
                </a:lnTo>
                <a:lnTo>
                  <a:pt x="1377" y="1431"/>
                </a:lnTo>
                <a:lnTo>
                  <a:pt x="1378" y="1434"/>
                </a:lnTo>
                <a:lnTo>
                  <a:pt x="1381" y="1440"/>
                </a:lnTo>
                <a:lnTo>
                  <a:pt x="1384" y="1443"/>
                </a:lnTo>
                <a:lnTo>
                  <a:pt x="1388" y="1444"/>
                </a:lnTo>
                <a:lnTo>
                  <a:pt x="1393" y="1444"/>
                </a:lnTo>
                <a:lnTo>
                  <a:pt x="1399" y="1443"/>
                </a:lnTo>
                <a:lnTo>
                  <a:pt x="1399" y="1443"/>
                </a:lnTo>
                <a:lnTo>
                  <a:pt x="1403" y="1437"/>
                </a:lnTo>
                <a:lnTo>
                  <a:pt x="1409" y="1431"/>
                </a:lnTo>
                <a:lnTo>
                  <a:pt x="1419" y="1418"/>
                </a:lnTo>
                <a:lnTo>
                  <a:pt x="1429" y="1399"/>
                </a:lnTo>
                <a:lnTo>
                  <a:pt x="1429" y="1399"/>
                </a:lnTo>
                <a:lnTo>
                  <a:pt x="1432" y="1390"/>
                </a:lnTo>
                <a:lnTo>
                  <a:pt x="1439" y="1370"/>
                </a:lnTo>
                <a:lnTo>
                  <a:pt x="1445" y="1345"/>
                </a:lnTo>
                <a:lnTo>
                  <a:pt x="1447" y="1335"/>
                </a:lnTo>
                <a:lnTo>
                  <a:pt x="1445" y="1326"/>
                </a:lnTo>
                <a:lnTo>
                  <a:pt x="1445" y="1326"/>
                </a:lnTo>
                <a:lnTo>
                  <a:pt x="1436" y="1275"/>
                </a:lnTo>
                <a:lnTo>
                  <a:pt x="1429" y="1240"/>
                </a:lnTo>
                <a:lnTo>
                  <a:pt x="1429" y="1240"/>
                </a:lnTo>
                <a:lnTo>
                  <a:pt x="1420" y="1208"/>
                </a:lnTo>
                <a:lnTo>
                  <a:pt x="1415" y="1183"/>
                </a:lnTo>
                <a:lnTo>
                  <a:pt x="1412" y="1169"/>
                </a:lnTo>
                <a:lnTo>
                  <a:pt x="1412" y="1169"/>
                </a:lnTo>
                <a:lnTo>
                  <a:pt x="1407" y="1151"/>
                </a:lnTo>
                <a:lnTo>
                  <a:pt x="1399" y="1119"/>
                </a:lnTo>
                <a:lnTo>
                  <a:pt x="1387" y="1077"/>
                </a:lnTo>
                <a:lnTo>
                  <a:pt x="1387" y="1077"/>
                </a:lnTo>
                <a:lnTo>
                  <a:pt x="1366" y="1009"/>
                </a:lnTo>
                <a:lnTo>
                  <a:pt x="1352" y="959"/>
                </a:lnTo>
                <a:lnTo>
                  <a:pt x="1345" y="933"/>
                </a:lnTo>
                <a:lnTo>
                  <a:pt x="1345" y="933"/>
                </a:lnTo>
                <a:lnTo>
                  <a:pt x="1337" y="913"/>
                </a:lnTo>
                <a:lnTo>
                  <a:pt x="1323" y="873"/>
                </a:lnTo>
                <a:lnTo>
                  <a:pt x="1299" y="819"/>
                </a:lnTo>
                <a:lnTo>
                  <a:pt x="1286" y="758"/>
                </a:lnTo>
                <a:lnTo>
                  <a:pt x="1286" y="758"/>
                </a:lnTo>
                <a:lnTo>
                  <a:pt x="1295" y="757"/>
                </a:lnTo>
                <a:lnTo>
                  <a:pt x="1313" y="752"/>
                </a:lnTo>
                <a:lnTo>
                  <a:pt x="1321" y="748"/>
                </a:lnTo>
                <a:lnTo>
                  <a:pt x="1330" y="744"/>
                </a:lnTo>
                <a:lnTo>
                  <a:pt x="1337" y="738"/>
                </a:lnTo>
                <a:lnTo>
                  <a:pt x="1339" y="735"/>
                </a:lnTo>
                <a:lnTo>
                  <a:pt x="1340" y="732"/>
                </a:lnTo>
                <a:lnTo>
                  <a:pt x="1340" y="732"/>
                </a:lnTo>
                <a:lnTo>
                  <a:pt x="1339" y="723"/>
                </a:lnTo>
                <a:lnTo>
                  <a:pt x="1334" y="712"/>
                </a:lnTo>
                <a:lnTo>
                  <a:pt x="1321" y="683"/>
                </a:lnTo>
                <a:lnTo>
                  <a:pt x="1307" y="653"/>
                </a:lnTo>
                <a:lnTo>
                  <a:pt x="1298" y="635"/>
                </a:lnTo>
                <a:lnTo>
                  <a:pt x="1298" y="635"/>
                </a:lnTo>
                <a:lnTo>
                  <a:pt x="1244" y="467"/>
                </a:lnTo>
                <a:lnTo>
                  <a:pt x="1143" y="441"/>
                </a:lnTo>
                <a:lnTo>
                  <a:pt x="1111" y="438"/>
                </a:lnTo>
                <a:lnTo>
                  <a:pt x="1098" y="396"/>
                </a:lnTo>
                <a:lnTo>
                  <a:pt x="1098" y="396"/>
                </a:lnTo>
                <a:lnTo>
                  <a:pt x="1143" y="380"/>
                </a:lnTo>
                <a:lnTo>
                  <a:pt x="1174" y="367"/>
                </a:lnTo>
                <a:lnTo>
                  <a:pt x="1186" y="361"/>
                </a:lnTo>
                <a:lnTo>
                  <a:pt x="1192" y="356"/>
                </a:lnTo>
                <a:lnTo>
                  <a:pt x="1192" y="356"/>
                </a:lnTo>
                <a:lnTo>
                  <a:pt x="1193" y="352"/>
                </a:lnTo>
                <a:lnTo>
                  <a:pt x="1196" y="345"/>
                </a:lnTo>
                <a:lnTo>
                  <a:pt x="1199" y="326"/>
                </a:lnTo>
                <a:lnTo>
                  <a:pt x="1202" y="301"/>
                </a:lnTo>
                <a:lnTo>
                  <a:pt x="1208" y="282"/>
                </a:lnTo>
                <a:lnTo>
                  <a:pt x="1202" y="259"/>
                </a:lnTo>
                <a:lnTo>
                  <a:pt x="1192" y="240"/>
                </a:lnTo>
                <a:lnTo>
                  <a:pt x="1192" y="240"/>
                </a:lnTo>
                <a:lnTo>
                  <a:pt x="1197" y="218"/>
                </a:lnTo>
                <a:lnTo>
                  <a:pt x="1197" y="218"/>
                </a:lnTo>
                <a:lnTo>
                  <a:pt x="1196" y="215"/>
                </a:lnTo>
                <a:lnTo>
                  <a:pt x="1193" y="211"/>
                </a:lnTo>
                <a:lnTo>
                  <a:pt x="1184" y="196"/>
                </a:lnTo>
                <a:lnTo>
                  <a:pt x="1170" y="176"/>
                </a:lnTo>
                <a:lnTo>
                  <a:pt x="1159" y="147"/>
                </a:lnTo>
                <a:lnTo>
                  <a:pt x="1136" y="94"/>
                </a:lnTo>
                <a:lnTo>
                  <a:pt x="1149" y="65"/>
                </a:lnTo>
                <a:lnTo>
                  <a:pt x="1143" y="49"/>
                </a:lnTo>
                <a:lnTo>
                  <a:pt x="1139" y="39"/>
                </a:lnTo>
                <a:lnTo>
                  <a:pt x="1139" y="39"/>
                </a:lnTo>
                <a:lnTo>
                  <a:pt x="1123" y="29"/>
                </a:lnTo>
                <a:lnTo>
                  <a:pt x="1113" y="24"/>
                </a:lnTo>
                <a:lnTo>
                  <a:pt x="1108" y="24"/>
                </a:lnTo>
                <a:lnTo>
                  <a:pt x="1107" y="26"/>
                </a:lnTo>
                <a:lnTo>
                  <a:pt x="1107" y="26"/>
                </a:lnTo>
                <a:lnTo>
                  <a:pt x="1105" y="26"/>
                </a:lnTo>
                <a:lnTo>
                  <a:pt x="1104" y="27"/>
                </a:lnTo>
                <a:lnTo>
                  <a:pt x="1098" y="27"/>
                </a:lnTo>
                <a:lnTo>
                  <a:pt x="1079" y="24"/>
                </a:lnTo>
                <a:lnTo>
                  <a:pt x="1060" y="21"/>
                </a:lnTo>
                <a:lnTo>
                  <a:pt x="1053" y="20"/>
                </a:lnTo>
                <a:lnTo>
                  <a:pt x="1049" y="20"/>
                </a:lnTo>
                <a:lnTo>
                  <a:pt x="1049" y="20"/>
                </a:lnTo>
                <a:lnTo>
                  <a:pt x="1046" y="20"/>
                </a:lnTo>
                <a:lnTo>
                  <a:pt x="1044" y="17"/>
                </a:lnTo>
                <a:lnTo>
                  <a:pt x="1041" y="8"/>
                </a:lnTo>
                <a:lnTo>
                  <a:pt x="1040" y="4"/>
                </a:lnTo>
                <a:lnTo>
                  <a:pt x="1037" y="1"/>
                </a:lnTo>
                <a:lnTo>
                  <a:pt x="1035" y="0"/>
                </a:lnTo>
                <a:lnTo>
                  <a:pt x="1033" y="1"/>
                </a:lnTo>
                <a:lnTo>
                  <a:pt x="1033" y="1"/>
                </a:lnTo>
                <a:lnTo>
                  <a:pt x="1027" y="5"/>
                </a:lnTo>
                <a:lnTo>
                  <a:pt x="1018" y="8"/>
                </a:lnTo>
                <a:lnTo>
                  <a:pt x="995" y="14"/>
                </a:lnTo>
                <a:lnTo>
                  <a:pt x="971" y="19"/>
                </a:lnTo>
                <a:lnTo>
                  <a:pt x="963" y="20"/>
                </a:lnTo>
                <a:lnTo>
                  <a:pt x="958" y="23"/>
                </a:lnTo>
                <a:lnTo>
                  <a:pt x="958" y="23"/>
                </a:lnTo>
                <a:lnTo>
                  <a:pt x="954" y="26"/>
                </a:lnTo>
                <a:lnTo>
                  <a:pt x="945" y="30"/>
                </a:lnTo>
                <a:lnTo>
                  <a:pt x="922" y="43"/>
                </a:lnTo>
                <a:lnTo>
                  <a:pt x="897" y="56"/>
                </a:lnTo>
                <a:lnTo>
                  <a:pt x="888" y="61"/>
                </a:lnTo>
                <a:lnTo>
                  <a:pt x="884" y="65"/>
                </a:lnTo>
                <a:lnTo>
                  <a:pt x="884" y="65"/>
                </a:lnTo>
                <a:lnTo>
                  <a:pt x="877" y="75"/>
                </a:lnTo>
                <a:lnTo>
                  <a:pt x="865" y="91"/>
                </a:lnTo>
                <a:lnTo>
                  <a:pt x="859" y="102"/>
                </a:lnTo>
                <a:lnTo>
                  <a:pt x="852" y="112"/>
                </a:lnTo>
                <a:lnTo>
                  <a:pt x="847" y="123"/>
                </a:lnTo>
                <a:lnTo>
                  <a:pt x="844" y="134"/>
                </a:lnTo>
                <a:lnTo>
                  <a:pt x="844" y="134"/>
                </a:lnTo>
                <a:lnTo>
                  <a:pt x="843" y="145"/>
                </a:lnTo>
                <a:lnTo>
                  <a:pt x="843" y="158"/>
                </a:lnTo>
                <a:lnTo>
                  <a:pt x="843" y="186"/>
                </a:lnTo>
                <a:lnTo>
                  <a:pt x="844" y="217"/>
                </a:lnTo>
                <a:lnTo>
                  <a:pt x="866" y="269"/>
                </a:lnTo>
                <a:lnTo>
                  <a:pt x="900" y="346"/>
                </a:lnTo>
                <a:lnTo>
                  <a:pt x="906" y="362"/>
                </a:lnTo>
                <a:lnTo>
                  <a:pt x="858" y="388"/>
                </a:lnTo>
                <a:lnTo>
                  <a:pt x="858" y="409"/>
                </a:lnTo>
                <a:lnTo>
                  <a:pt x="853" y="431"/>
                </a:lnTo>
                <a:lnTo>
                  <a:pt x="747" y="479"/>
                </a:lnTo>
                <a:lnTo>
                  <a:pt x="747" y="479"/>
                </a:lnTo>
                <a:lnTo>
                  <a:pt x="735" y="506"/>
                </a:lnTo>
                <a:lnTo>
                  <a:pt x="725" y="528"/>
                </a:lnTo>
                <a:lnTo>
                  <a:pt x="720" y="541"/>
                </a:lnTo>
                <a:lnTo>
                  <a:pt x="720" y="541"/>
                </a:lnTo>
                <a:lnTo>
                  <a:pt x="669" y="716"/>
                </a:lnTo>
                <a:lnTo>
                  <a:pt x="594" y="595"/>
                </a:lnTo>
                <a:lnTo>
                  <a:pt x="546" y="573"/>
                </a:lnTo>
                <a:lnTo>
                  <a:pt x="506" y="557"/>
                </a:lnTo>
                <a:lnTo>
                  <a:pt x="506" y="557"/>
                </a:lnTo>
                <a:lnTo>
                  <a:pt x="487" y="509"/>
                </a:lnTo>
                <a:lnTo>
                  <a:pt x="487" y="509"/>
                </a:lnTo>
                <a:lnTo>
                  <a:pt x="481" y="502"/>
                </a:lnTo>
                <a:lnTo>
                  <a:pt x="471" y="492"/>
                </a:lnTo>
                <a:lnTo>
                  <a:pt x="458" y="479"/>
                </a:lnTo>
                <a:lnTo>
                  <a:pt x="461" y="460"/>
                </a:lnTo>
                <a:lnTo>
                  <a:pt x="461" y="460"/>
                </a:lnTo>
                <a:lnTo>
                  <a:pt x="480" y="457"/>
                </a:lnTo>
                <a:lnTo>
                  <a:pt x="494" y="455"/>
                </a:lnTo>
                <a:lnTo>
                  <a:pt x="503" y="451"/>
                </a:lnTo>
                <a:lnTo>
                  <a:pt x="503" y="451"/>
                </a:lnTo>
                <a:lnTo>
                  <a:pt x="505" y="447"/>
                </a:lnTo>
                <a:lnTo>
                  <a:pt x="506" y="439"/>
                </a:lnTo>
                <a:lnTo>
                  <a:pt x="506" y="415"/>
                </a:lnTo>
                <a:lnTo>
                  <a:pt x="503" y="380"/>
                </a:lnTo>
                <a:lnTo>
                  <a:pt x="503" y="380"/>
                </a:lnTo>
                <a:lnTo>
                  <a:pt x="506" y="369"/>
                </a:lnTo>
                <a:lnTo>
                  <a:pt x="509" y="361"/>
                </a:lnTo>
                <a:lnTo>
                  <a:pt x="509" y="356"/>
                </a:lnTo>
                <a:lnTo>
                  <a:pt x="509" y="353"/>
                </a:lnTo>
                <a:lnTo>
                  <a:pt x="509" y="353"/>
                </a:lnTo>
                <a:lnTo>
                  <a:pt x="505" y="348"/>
                </a:lnTo>
                <a:lnTo>
                  <a:pt x="499" y="340"/>
                </a:lnTo>
                <a:lnTo>
                  <a:pt x="493" y="333"/>
                </a:lnTo>
                <a:lnTo>
                  <a:pt x="493" y="333"/>
                </a:lnTo>
                <a:lnTo>
                  <a:pt x="487" y="308"/>
                </a:lnTo>
                <a:lnTo>
                  <a:pt x="483" y="292"/>
                </a:lnTo>
                <a:lnTo>
                  <a:pt x="481" y="282"/>
                </a:lnTo>
                <a:lnTo>
                  <a:pt x="481" y="282"/>
                </a:lnTo>
                <a:lnTo>
                  <a:pt x="481" y="272"/>
                </a:lnTo>
                <a:lnTo>
                  <a:pt x="477" y="252"/>
                </a:lnTo>
                <a:lnTo>
                  <a:pt x="471" y="224"/>
                </a:lnTo>
                <a:lnTo>
                  <a:pt x="400" y="182"/>
                </a:lnTo>
                <a:lnTo>
                  <a:pt x="400" y="182"/>
                </a:lnTo>
                <a:lnTo>
                  <a:pt x="368" y="182"/>
                </a:lnTo>
                <a:lnTo>
                  <a:pt x="341" y="183"/>
                </a:lnTo>
                <a:lnTo>
                  <a:pt x="331" y="185"/>
                </a:lnTo>
                <a:lnTo>
                  <a:pt x="322" y="187"/>
                </a:lnTo>
                <a:lnTo>
                  <a:pt x="322" y="187"/>
                </a:lnTo>
                <a:lnTo>
                  <a:pt x="286" y="204"/>
                </a:lnTo>
                <a:lnTo>
                  <a:pt x="267" y="212"/>
                </a:lnTo>
                <a:lnTo>
                  <a:pt x="254" y="218"/>
                </a:lnTo>
                <a:lnTo>
                  <a:pt x="254" y="218"/>
                </a:lnTo>
                <a:lnTo>
                  <a:pt x="245" y="228"/>
                </a:lnTo>
                <a:lnTo>
                  <a:pt x="231" y="247"/>
                </a:lnTo>
                <a:lnTo>
                  <a:pt x="225" y="257"/>
                </a:lnTo>
                <a:lnTo>
                  <a:pt x="219" y="268"/>
                </a:lnTo>
                <a:lnTo>
                  <a:pt x="214" y="278"/>
                </a:lnTo>
                <a:lnTo>
                  <a:pt x="212" y="288"/>
                </a:lnTo>
                <a:lnTo>
                  <a:pt x="212" y="288"/>
                </a:lnTo>
                <a:lnTo>
                  <a:pt x="212" y="298"/>
                </a:lnTo>
                <a:lnTo>
                  <a:pt x="213" y="313"/>
                </a:lnTo>
                <a:lnTo>
                  <a:pt x="216" y="348"/>
                </a:lnTo>
                <a:lnTo>
                  <a:pt x="222" y="399"/>
                </a:lnTo>
                <a:lnTo>
                  <a:pt x="222" y="399"/>
                </a:lnTo>
                <a:lnTo>
                  <a:pt x="226" y="412"/>
                </a:lnTo>
                <a:lnTo>
                  <a:pt x="232" y="428"/>
                </a:lnTo>
                <a:lnTo>
                  <a:pt x="233" y="438"/>
                </a:lnTo>
                <a:lnTo>
                  <a:pt x="235" y="445"/>
                </a:lnTo>
                <a:lnTo>
                  <a:pt x="232" y="454"/>
                </a:lnTo>
                <a:lnTo>
                  <a:pt x="231" y="457"/>
                </a:lnTo>
                <a:lnTo>
                  <a:pt x="228" y="460"/>
                </a:lnTo>
                <a:lnTo>
                  <a:pt x="228" y="460"/>
                </a:lnTo>
                <a:lnTo>
                  <a:pt x="216" y="471"/>
                </a:lnTo>
                <a:lnTo>
                  <a:pt x="206" y="483"/>
                </a:lnTo>
                <a:lnTo>
                  <a:pt x="194" y="499"/>
                </a:lnTo>
                <a:lnTo>
                  <a:pt x="194" y="499"/>
                </a:lnTo>
                <a:lnTo>
                  <a:pt x="191" y="502"/>
                </a:lnTo>
                <a:lnTo>
                  <a:pt x="188" y="503"/>
                </a:lnTo>
                <a:lnTo>
                  <a:pt x="179" y="506"/>
                </a:lnTo>
                <a:lnTo>
                  <a:pt x="177" y="511"/>
                </a:lnTo>
                <a:lnTo>
                  <a:pt x="172" y="517"/>
                </a:lnTo>
                <a:lnTo>
                  <a:pt x="169" y="524"/>
                </a:lnTo>
                <a:lnTo>
                  <a:pt x="166" y="534"/>
                </a:lnTo>
                <a:lnTo>
                  <a:pt x="166" y="534"/>
                </a:lnTo>
                <a:lnTo>
                  <a:pt x="165" y="554"/>
                </a:lnTo>
                <a:lnTo>
                  <a:pt x="163" y="568"/>
                </a:lnTo>
                <a:lnTo>
                  <a:pt x="165" y="579"/>
                </a:lnTo>
                <a:lnTo>
                  <a:pt x="165" y="579"/>
                </a:lnTo>
                <a:lnTo>
                  <a:pt x="150" y="602"/>
                </a:lnTo>
                <a:lnTo>
                  <a:pt x="136" y="629"/>
                </a:lnTo>
                <a:lnTo>
                  <a:pt x="123" y="658"/>
                </a:lnTo>
                <a:lnTo>
                  <a:pt x="123" y="658"/>
                </a:lnTo>
                <a:lnTo>
                  <a:pt x="117" y="674"/>
                </a:lnTo>
                <a:lnTo>
                  <a:pt x="112" y="691"/>
                </a:lnTo>
                <a:lnTo>
                  <a:pt x="111" y="709"/>
                </a:lnTo>
                <a:lnTo>
                  <a:pt x="109" y="725"/>
                </a:lnTo>
                <a:lnTo>
                  <a:pt x="111" y="752"/>
                </a:lnTo>
                <a:lnTo>
                  <a:pt x="111" y="767"/>
                </a:lnTo>
                <a:lnTo>
                  <a:pt x="111" y="767"/>
                </a:lnTo>
                <a:lnTo>
                  <a:pt x="114" y="789"/>
                </a:lnTo>
                <a:lnTo>
                  <a:pt x="118" y="830"/>
                </a:lnTo>
                <a:lnTo>
                  <a:pt x="127" y="886"/>
                </a:lnTo>
                <a:lnTo>
                  <a:pt x="101" y="933"/>
                </a:lnTo>
                <a:lnTo>
                  <a:pt x="95" y="961"/>
                </a:lnTo>
                <a:lnTo>
                  <a:pt x="85" y="1029"/>
                </a:lnTo>
                <a:close/>
                <a:moveTo>
                  <a:pt x="1081" y="1731"/>
                </a:moveTo>
                <a:lnTo>
                  <a:pt x="1081" y="1731"/>
                </a:lnTo>
                <a:lnTo>
                  <a:pt x="1081" y="1731"/>
                </a:lnTo>
                <a:lnTo>
                  <a:pt x="1082" y="1732"/>
                </a:lnTo>
                <a:lnTo>
                  <a:pt x="1085" y="1741"/>
                </a:lnTo>
                <a:lnTo>
                  <a:pt x="1092" y="1767"/>
                </a:lnTo>
                <a:lnTo>
                  <a:pt x="1100" y="1801"/>
                </a:lnTo>
                <a:lnTo>
                  <a:pt x="1107" y="1828"/>
                </a:lnTo>
                <a:lnTo>
                  <a:pt x="1107" y="1828"/>
                </a:lnTo>
                <a:lnTo>
                  <a:pt x="1108" y="1834"/>
                </a:lnTo>
                <a:lnTo>
                  <a:pt x="1108" y="1842"/>
                </a:lnTo>
                <a:lnTo>
                  <a:pt x="1107" y="1861"/>
                </a:lnTo>
                <a:lnTo>
                  <a:pt x="1104" y="1881"/>
                </a:lnTo>
                <a:lnTo>
                  <a:pt x="1100" y="1904"/>
                </a:lnTo>
                <a:lnTo>
                  <a:pt x="1091" y="1951"/>
                </a:lnTo>
                <a:lnTo>
                  <a:pt x="1087" y="1971"/>
                </a:lnTo>
                <a:lnTo>
                  <a:pt x="1085" y="1987"/>
                </a:lnTo>
                <a:lnTo>
                  <a:pt x="1085" y="1987"/>
                </a:lnTo>
                <a:lnTo>
                  <a:pt x="1085" y="2059"/>
                </a:lnTo>
                <a:lnTo>
                  <a:pt x="1085" y="2117"/>
                </a:lnTo>
                <a:lnTo>
                  <a:pt x="1085" y="2117"/>
                </a:lnTo>
                <a:lnTo>
                  <a:pt x="1085" y="2152"/>
                </a:lnTo>
                <a:lnTo>
                  <a:pt x="1084" y="2211"/>
                </a:lnTo>
                <a:lnTo>
                  <a:pt x="1081" y="2305"/>
                </a:lnTo>
                <a:lnTo>
                  <a:pt x="1081" y="2305"/>
                </a:lnTo>
                <a:lnTo>
                  <a:pt x="1075" y="2366"/>
                </a:lnTo>
                <a:lnTo>
                  <a:pt x="1069" y="2411"/>
                </a:lnTo>
                <a:lnTo>
                  <a:pt x="1069" y="2411"/>
                </a:lnTo>
                <a:lnTo>
                  <a:pt x="1059" y="2395"/>
                </a:lnTo>
                <a:lnTo>
                  <a:pt x="1050" y="2382"/>
                </a:lnTo>
                <a:lnTo>
                  <a:pt x="1046" y="2375"/>
                </a:lnTo>
                <a:lnTo>
                  <a:pt x="1046" y="2375"/>
                </a:lnTo>
                <a:lnTo>
                  <a:pt x="1046" y="2367"/>
                </a:lnTo>
                <a:lnTo>
                  <a:pt x="1046" y="2359"/>
                </a:lnTo>
                <a:lnTo>
                  <a:pt x="1049" y="2342"/>
                </a:lnTo>
                <a:lnTo>
                  <a:pt x="1049" y="2342"/>
                </a:lnTo>
                <a:lnTo>
                  <a:pt x="1049" y="2334"/>
                </a:lnTo>
                <a:lnTo>
                  <a:pt x="1046" y="2318"/>
                </a:lnTo>
                <a:lnTo>
                  <a:pt x="1044" y="2303"/>
                </a:lnTo>
                <a:lnTo>
                  <a:pt x="1043" y="2294"/>
                </a:lnTo>
                <a:lnTo>
                  <a:pt x="1043" y="2294"/>
                </a:lnTo>
                <a:lnTo>
                  <a:pt x="1041" y="2280"/>
                </a:lnTo>
                <a:lnTo>
                  <a:pt x="1038" y="2252"/>
                </a:lnTo>
                <a:lnTo>
                  <a:pt x="1035" y="2222"/>
                </a:lnTo>
                <a:lnTo>
                  <a:pt x="1033" y="2200"/>
                </a:lnTo>
                <a:lnTo>
                  <a:pt x="1033" y="2200"/>
                </a:lnTo>
                <a:lnTo>
                  <a:pt x="1028" y="2163"/>
                </a:lnTo>
                <a:lnTo>
                  <a:pt x="1022" y="2120"/>
                </a:lnTo>
                <a:lnTo>
                  <a:pt x="1022" y="2120"/>
                </a:lnTo>
                <a:lnTo>
                  <a:pt x="1019" y="2086"/>
                </a:lnTo>
                <a:lnTo>
                  <a:pt x="1018" y="2041"/>
                </a:lnTo>
                <a:lnTo>
                  <a:pt x="1017" y="1996"/>
                </a:lnTo>
                <a:lnTo>
                  <a:pt x="1014" y="1968"/>
                </a:lnTo>
                <a:lnTo>
                  <a:pt x="1014" y="1968"/>
                </a:lnTo>
                <a:lnTo>
                  <a:pt x="1014" y="1962"/>
                </a:lnTo>
                <a:lnTo>
                  <a:pt x="1015" y="1957"/>
                </a:lnTo>
                <a:lnTo>
                  <a:pt x="1017" y="1951"/>
                </a:lnTo>
                <a:lnTo>
                  <a:pt x="1019" y="1946"/>
                </a:lnTo>
                <a:lnTo>
                  <a:pt x="1028" y="1936"/>
                </a:lnTo>
                <a:lnTo>
                  <a:pt x="1038" y="1922"/>
                </a:lnTo>
                <a:lnTo>
                  <a:pt x="1038" y="1922"/>
                </a:lnTo>
                <a:lnTo>
                  <a:pt x="1041" y="1913"/>
                </a:lnTo>
                <a:lnTo>
                  <a:pt x="1044" y="1906"/>
                </a:lnTo>
                <a:lnTo>
                  <a:pt x="1046" y="1898"/>
                </a:lnTo>
                <a:lnTo>
                  <a:pt x="1046" y="1893"/>
                </a:lnTo>
                <a:lnTo>
                  <a:pt x="1044" y="1879"/>
                </a:lnTo>
                <a:lnTo>
                  <a:pt x="1043" y="1866"/>
                </a:lnTo>
                <a:lnTo>
                  <a:pt x="1043" y="1866"/>
                </a:lnTo>
                <a:lnTo>
                  <a:pt x="1044" y="1855"/>
                </a:lnTo>
                <a:lnTo>
                  <a:pt x="1049" y="1836"/>
                </a:lnTo>
                <a:lnTo>
                  <a:pt x="1060" y="1792"/>
                </a:lnTo>
                <a:lnTo>
                  <a:pt x="1073" y="1750"/>
                </a:lnTo>
                <a:lnTo>
                  <a:pt x="1078" y="1737"/>
                </a:lnTo>
                <a:lnTo>
                  <a:pt x="1081" y="1731"/>
                </a:lnTo>
                <a:lnTo>
                  <a:pt x="1081" y="1731"/>
                </a:lnTo>
                <a:close/>
                <a:moveTo>
                  <a:pt x="130" y="939"/>
                </a:moveTo>
                <a:lnTo>
                  <a:pt x="130" y="939"/>
                </a:lnTo>
                <a:lnTo>
                  <a:pt x="149" y="971"/>
                </a:lnTo>
                <a:lnTo>
                  <a:pt x="169" y="1007"/>
                </a:lnTo>
                <a:lnTo>
                  <a:pt x="169" y="1007"/>
                </a:lnTo>
                <a:lnTo>
                  <a:pt x="175" y="1026"/>
                </a:lnTo>
                <a:lnTo>
                  <a:pt x="179" y="1049"/>
                </a:lnTo>
                <a:lnTo>
                  <a:pt x="179" y="1049"/>
                </a:lnTo>
                <a:lnTo>
                  <a:pt x="179" y="1055"/>
                </a:lnTo>
                <a:lnTo>
                  <a:pt x="178" y="1061"/>
                </a:lnTo>
                <a:lnTo>
                  <a:pt x="172" y="1073"/>
                </a:lnTo>
                <a:lnTo>
                  <a:pt x="165" y="1082"/>
                </a:lnTo>
                <a:lnTo>
                  <a:pt x="162" y="1084"/>
                </a:lnTo>
                <a:lnTo>
                  <a:pt x="136" y="1049"/>
                </a:lnTo>
                <a:lnTo>
                  <a:pt x="120" y="1006"/>
                </a:lnTo>
                <a:lnTo>
                  <a:pt x="120" y="984"/>
                </a:lnTo>
                <a:lnTo>
                  <a:pt x="120" y="984"/>
                </a:lnTo>
                <a:lnTo>
                  <a:pt x="124" y="959"/>
                </a:lnTo>
                <a:lnTo>
                  <a:pt x="130" y="939"/>
                </a:lnTo>
                <a:lnTo>
                  <a:pt x="130" y="939"/>
                </a:lnTo>
                <a:close/>
                <a:moveTo>
                  <a:pt x="665" y="997"/>
                </a:moveTo>
                <a:lnTo>
                  <a:pt x="665" y="997"/>
                </a:lnTo>
                <a:lnTo>
                  <a:pt x="664" y="988"/>
                </a:lnTo>
                <a:lnTo>
                  <a:pt x="665" y="983"/>
                </a:lnTo>
                <a:lnTo>
                  <a:pt x="667" y="980"/>
                </a:lnTo>
                <a:lnTo>
                  <a:pt x="667" y="978"/>
                </a:lnTo>
                <a:lnTo>
                  <a:pt x="699" y="1064"/>
                </a:lnTo>
                <a:lnTo>
                  <a:pt x="699" y="1064"/>
                </a:lnTo>
                <a:lnTo>
                  <a:pt x="709" y="1082"/>
                </a:lnTo>
                <a:lnTo>
                  <a:pt x="720" y="1103"/>
                </a:lnTo>
                <a:lnTo>
                  <a:pt x="720" y="1103"/>
                </a:lnTo>
                <a:lnTo>
                  <a:pt x="726" y="1114"/>
                </a:lnTo>
                <a:lnTo>
                  <a:pt x="732" y="1121"/>
                </a:lnTo>
                <a:lnTo>
                  <a:pt x="739" y="1127"/>
                </a:lnTo>
                <a:lnTo>
                  <a:pt x="739" y="1127"/>
                </a:lnTo>
                <a:lnTo>
                  <a:pt x="741" y="1132"/>
                </a:lnTo>
                <a:lnTo>
                  <a:pt x="744" y="1143"/>
                </a:lnTo>
                <a:lnTo>
                  <a:pt x="745" y="1172"/>
                </a:lnTo>
                <a:lnTo>
                  <a:pt x="747" y="1223"/>
                </a:lnTo>
                <a:lnTo>
                  <a:pt x="747" y="1223"/>
                </a:lnTo>
                <a:lnTo>
                  <a:pt x="745" y="1242"/>
                </a:lnTo>
                <a:lnTo>
                  <a:pt x="744" y="1272"/>
                </a:lnTo>
                <a:lnTo>
                  <a:pt x="739" y="1312"/>
                </a:lnTo>
                <a:lnTo>
                  <a:pt x="739" y="1312"/>
                </a:lnTo>
                <a:lnTo>
                  <a:pt x="725" y="1294"/>
                </a:lnTo>
                <a:lnTo>
                  <a:pt x="725" y="1294"/>
                </a:lnTo>
                <a:lnTo>
                  <a:pt x="683" y="1223"/>
                </a:lnTo>
                <a:lnTo>
                  <a:pt x="683" y="1223"/>
                </a:lnTo>
                <a:lnTo>
                  <a:pt x="653" y="1130"/>
                </a:lnTo>
                <a:lnTo>
                  <a:pt x="653" y="1130"/>
                </a:lnTo>
                <a:lnTo>
                  <a:pt x="656" y="1105"/>
                </a:lnTo>
                <a:lnTo>
                  <a:pt x="661" y="1086"/>
                </a:lnTo>
                <a:lnTo>
                  <a:pt x="662" y="1079"/>
                </a:lnTo>
                <a:lnTo>
                  <a:pt x="665" y="1074"/>
                </a:lnTo>
                <a:lnTo>
                  <a:pt x="665" y="1074"/>
                </a:lnTo>
                <a:lnTo>
                  <a:pt x="667" y="1068"/>
                </a:lnTo>
                <a:lnTo>
                  <a:pt x="668" y="1060"/>
                </a:lnTo>
                <a:lnTo>
                  <a:pt x="668" y="1038"/>
                </a:lnTo>
                <a:lnTo>
                  <a:pt x="667" y="1015"/>
                </a:lnTo>
                <a:lnTo>
                  <a:pt x="665" y="997"/>
                </a:lnTo>
                <a:lnTo>
                  <a:pt x="665" y="997"/>
                </a:lnTo>
                <a:close/>
                <a:moveTo>
                  <a:pt x="763" y="809"/>
                </a:moveTo>
                <a:lnTo>
                  <a:pt x="763" y="809"/>
                </a:lnTo>
                <a:lnTo>
                  <a:pt x="783" y="830"/>
                </a:lnTo>
                <a:lnTo>
                  <a:pt x="798" y="844"/>
                </a:lnTo>
                <a:lnTo>
                  <a:pt x="808" y="857"/>
                </a:lnTo>
                <a:lnTo>
                  <a:pt x="808" y="857"/>
                </a:lnTo>
                <a:lnTo>
                  <a:pt x="809" y="862"/>
                </a:lnTo>
                <a:lnTo>
                  <a:pt x="812" y="870"/>
                </a:lnTo>
                <a:lnTo>
                  <a:pt x="817" y="889"/>
                </a:lnTo>
                <a:lnTo>
                  <a:pt x="820" y="908"/>
                </a:lnTo>
                <a:lnTo>
                  <a:pt x="824" y="923"/>
                </a:lnTo>
                <a:lnTo>
                  <a:pt x="824" y="923"/>
                </a:lnTo>
                <a:lnTo>
                  <a:pt x="834" y="964"/>
                </a:lnTo>
                <a:lnTo>
                  <a:pt x="840" y="987"/>
                </a:lnTo>
                <a:lnTo>
                  <a:pt x="844" y="1003"/>
                </a:lnTo>
                <a:lnTo>
                  <a:pt x="844" y="1003"/>
                </a:lnTo>
                <a:lnTo>
                  <a:pt x="846" y="1006"/>
                </a:lnTo>
                <a:lnTo>
                  <a:pt x="844" y="1010"/>
                </a:lnTo>
                <a:lnTo>
                  <a:pt x="843" y="1013"/>
                </a:lnTo>
                <a:lnTo>
                  <a:pt x="840" y="1016"/>
                </a:lnTo>
                <a:lnTo>
                  <a:pt x="834" y="1019"/>
                </a:lnTo>
                <a:lnTo>
                  <a:pt x="831" y="1020"/>
                </a:lnTo>
                <a:lnTo>
                  <a:pt x="792" y="1035"/>
                </a:lnTo>
                <a:lnTo>
                  <a:pt x="792" y="1035"/>
                </a:lnTo>
                <a:lnTo>
                  <a:pt x="788" y="1019"/>
                </a:lnTo>
                <a:lnTo>
                  <a:pt x="782" y="1000"/>
                </a:lnTo>
                <a:lnTo>
                  <a:pt x="782" y="1000"/>
                </a:lnTo>
                <a:lnTo>
                  <a:pt x="774" y="983"/>
                </a:lnTo>
                <a:lnTo>
                  <a:pt x="760" y="950"/>
                </a:lnTo>
                <a:lnTo>
                  <a:pt x="747" y="920"/>
                </a:lnTo>
                <a:lnTo>
                  <a:pt x="742" y="910"/>
                </a:lnTo>
                <a:lnTo>
                  <a:pt x="741" y="904"/>
                </a:lnTo>
                <a:lnTo>
                  <a:pt x="741" y="904"/>
                </a:lnTo>
                <a:lnTo>
                  <a:pt x="763" y="809"/>
                </a:lnTo>
                <a:lnTo>
                  <a:pt x="763" y="80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72"/>
          <p:cNvSpPr>
            <a:spLocks noEditPoints="1"/>
          </p:cNvSpPr>
          <p:nvPr/>
        </p:nvSpPr>
        <p:spPr bwMode="auto">
          <a:xfrm>
            <a:off x="857545" y="4779150"/>
            <a:ext cx="652463" cy="1497013"/>
          </a:xfrm>
          <a:custGeom>
            <a:avLst/>
            <a:gdLst>
              <a:gd name="T0" fmla="*/ 585 w 823"/>
              <a:gd name="T1" fmla="*/ 1633 h 1885"/>
              <a:gd name="T2" fmla="*/ 582 w 823"/>
              <a:gd name="T3" fmla="*/ 1771 h 1885"/>
              <a:gd name="T4" fmla="*/ 564 w 823"/>
              <a:gd name="T5" fmla="*/ 1880 h 1885"/>
              <a:gd name="T6" fmla="*/ 643 w 823"/>
              <a:gd name="T7" fmla="*/ 1885 h 1885"/>
              <a:gd name="T8" fmla="*/ 730 w 823"/>
              <a:gd name="T9" fmla="*/ 1883 h 1885"/>
              <a:gd name="T10" fmla="*/ 754 w 823"/>
              <a:gd name="T11" fmla="*/ 1831 h 1885"/>
              <a:gd name="T12" fmla="*/ 668 w 823"/>
              <a:gd name="T13" fmla="*/ 1757 h 1885"/>
              <a:gd name="T14" fmla="*/ 705 w 823"/>
              <a:gd name="T15" fmla="*/ 1635 h 1885"/>
              <a:gd name="T16" fmla="*/ 715 w 823"/>
              <a:gd name="T17" fmla="*/ 1357 h 1885"/>
              <a:gd name="T18" fmla="*/ 792 w 823"/>
              <a:gd name="T19" fmla="*/ 1111 h 1885"/>
              <a:gd name="T20" fmla="*/ 819 w 823"/>
              <a:gd name="T21" fmla="*/ 1046 h 1885"/>
              <a:gd name="T22" fmla="*/ 823 w 823"/>
              <a:gd name="T23" fmla="*/ 881 h 1885"/>
              <a:gd name="T24" fmla="*/ 718 w 823"/>
              <a:gd name="T25" fmla="*/ 471 h 1885"/>
              <a:gd name="T26" fmla="*/ 603 w 823"/>
              <a:gd name="T27" fmla="*/ 383 h 1885"/>
              <a:gd name="T28" fmla="*/ 644 w 823"/>
              <a:gd name="T29" fmla="*/ 260 h 1885"/>
              <a:gd name="T30" fmla="*/ 669 w 823"/>
              <a:gd name="T31" fmla="*/ 196 h 1885"/>
              <a:gd name="T32" fmla="*/ 582 w 823"/>
              <a:gd name="T33" fmla="*/ 129 h 1885"/>
              <a:gd name="T34" fmla="*/ 449 w 823"/>
              <a:gd name="T35" fmla="*/ 164 h 1885"/>
              <a:gd name="T36" fmla="*/ 440 w 823"/>
              <a:gd name="T37" fmla="*/ 242 h 1885"/>
              <a:gd name="T38" fmla="*/ 407 w 823"/>
              <a:gd name="T39" fmla="*/ 273 h 1885"/>
              <a:gd name="T40" fmla="*/ 470 w 823"/>
              <a:gd name="T41" fmla="*/ 392 h 1885"/>
              <a:gd name="T42" fmla="*/ 404 w 823"/>
              <a:gd name="T43" fmla="*/ 456 h 1885"/>
              <a:gd name="T44" fmla="*/ 346 w 823"/>
              <a:gd name="T45" fmla="*/ 499 h 1885"/>
              <a:gd name="T46" fmla="*/ 233 w 823"/>
              <a:gd name="T47" fmla="*/ 348 h 1885"/>
              <a:gd name="T48" fmla="*/ 280 w 823"/>
              <a:gd name="T49" fmla="*/ 216 h 1885"/>
              <a:gd name="T50" fmla="*/ 310 w 823"/>
              <a:gd name="T51" fmla="*/ 74 h 1885"/>
              <a:gd name="T52" fmla="*/ 256 w 823"/>
              <a:gd name="T53" fmla="*/ 14 h 1885"/>
              <a:gd name="T54" fmla="*/ 195 w 823"/>
              <a:gd name="T55" fmla="*/ 10 h 1885"/>
              <a:gd name="T56" fmla="*/ 124 w 823"/>
              <a:gd name="T57" fmla="*/ 10 h 1885"/>
              <a:gd name="T58" fmla="*/ 63 w 823"/>
              <a:gd name="T59" fmla="*/ 51 h 1885"/>
              <a:gd name="T60" fmla="*/ 66 w 823"/>
              <a:gd name="T61" fmla="*/ 187 h 1885"/>
              <a:gd name="T62" fmla="*/ 91 w 823"/>
              <a:gd name="T63" fmla="*/ 292 h 1885"/>
              <a:gd name="T64" fmla="*/ 20 w 823"/>
              <a:gd name="T65" fmla="*/ 377 h 1885"/>
              <a:gd name="T66" fmla="*/ 10 w 823"/>
              <a:gd name="T67" fmla="*/ 551 h 1885"/>
              <a:gd name="T68" fmla="*/ 66 w 823"/>
              <a:gd name="T69" fmla="*/ 901 h 1885"/>
              <a:gd name="T70" fmla="*/ 176 w 823"/>
              <a:gd name="T71" fmla="*/ 1258 h 1885"/>
              <a:gd name="T72" fmla="*/ 176 w 823"/>
              <a:gd name="T73" fmla="*/ 1776 h 1885"/>
              <a:gd name="T74" fmla="*/ 131 w 823"/>
              <a:gd name="T75" fmla="*/ 1833 h 1885"/>
              <a:gd name="T76" fmla="*/ 237 w 823"/>
              <a:gd name="T77" fmla="*/ 1872 h 1885"/>
              <a:gd name="T78" fmla="*/ 417 w 823"/>
              <a:gd name="T79" fmla="*/ 1865 h 1885"/>
              <a:gd name="T80" fmla="*/ 516 w 823"/>
              <a:gd name="T81" fmla="*/ 1814 h 1885"/>
              <a:gd name="T82" fmla="*/ 431 w 823"/>
              <a:gd name="T83" fmla="*/ 1738 h 1885"/>
              <a:gd name="T84" fmla="*/ 577 w 823"/>
              <a:gd name="T85" fmla="*/ 1371 h 1885"/>
              <a:gd name="T86" fmla="*/ 587 w 823"/>
              <a:gd name="T87" fmla="*/ 1521 h 1885"/>
              <a:gd name="T88" fmla="*/ 445 w 823"/>
              <a:gd name="T89" fmla="*/ 866 h 1885"/>
              <a:gd name="T90" fmla="*/ 450 w 823"/>
              <a:gd name="T91" fmla="*/ 1021 h 1885"/>
              <a:gd name="T92" fmla="*/ 424 w 823"/>
              <a:gd name="T93" fmla="*/ 1189 h 1885"/>
              <a:gd name="T94" fmla="*/ 419 w 823"/>
              <a:gd name="T95" fmla="*/ 1396 h 1885"/>
              <a:gd name="T96" fmla="*/ 384 w 823"/>
              <a:gd name="T97" fmla="*/ 1559 h 1885"/>
              <a:gd name="T98" fmla="*/ 360 w 823"/>
              <a:gd name="T99" fmla="*/ 1602 h 1885"/>
              <a:gd name="T100" fmla="*/ 356 w 823"/>
              <a:gd name="T101" fmla="*/ 1569 h 1885"/>
              <a:gd name="T102" fmla="*/ 332 w 823"/>
              <a:gd name="T103" fmla="*/ 1380 h 1885"/>
              <a:gd name="T104" fmla="*/ 337 w 823"/>
              <a:gd name="T105" fmla="*/ 1197 h 1885"/>
              <a:gd name="T106" fmla="*/ 357 w 823"/>
              <a:gd name="T107" fmla="*/ 1128 h 1885"/>
              <a:gd name="T108" fmla="*/ 359 w 823"/>
              <a:gd name="T109" fmla="*/ 996 h 1885"/>
              <a:gd name="T110" fmla="*/ 388 w 823"/>
              <a:gd name="T111" fmla="*/ 830 h 1885"/>
              <a:gd name="T112" fmla="*/ 271 w 823"/>
              <a:gd name="T113" fmla="*/ 1621 h 1885"/>
              <a:gd name="T114" fmla="*/ 299 w 823"/>
              <a:gd name="T115" fmla="*/ 1687 h 1885"/>
              <a:gd name="T116" fmla="*/ 303 w 823"/>
              <a:gd name="T117" fmla="*/ 1733 h 1885"/>
              <a:gd name="T118" fmla="*/ 256 w 823"/>
              <a:gd name="T119" fmla="*/ 1720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23" h="1885">
                <a:moveTo>
                  <a:pt x="592" y="1654"/>
                </a:moveTo>
                <a:lnTo>
                  <a:pt x="592" y="1654"/>
                </a:lnTo>
                <a:lnTo>
                  <a:pt x="592" y="1654"/>
                </a:lnTo>
                <a:lnTo>
                  <a:pt x="592" y="1653"/>
                </a:lnTo>
                <a:lnTo>
                  <a:pt x="591" y="1654"/>
                </a:lnTo>
                <a:lnTo>
                  <a:pt x="591" y="1654"/>
                </a:lnTo>
                <a:lnTo>
                  <a:pt x="592" y="1654"/>
                </a:lnTo>
                <a:lnTo>
                  <a:pt x="592" y="1654"/>
                </a:lnTo>
                <a:close/>
                <a:moveTo>
                  <a:pt x="582" y="1616"/>
                </a:moveTo>
                <a:lnTo>
                  <a:pt x="582" y="1616"/>
                </a:lnTo>
                <a:lnTo>
                  <a:pt x="585" y="1633"/>
                </a:lnTo>
                <a:lnTo>
                  <a:pt x="589" y="1644"/>
                </a:lnTo>
                <a:lnTo>
                  <a:pt x="592" y="1651"/>
                </a:lnTo>
                <a:lnTo>
                  <a:pt x="592" y="1653"/>
                </a:lnTo>
                <a:lnTo>
                  <a:pt x="592" y="1654"/>
                </a:lnTo>
                <a:lnTo>
                  <a:pt x="592" y="1654"/>
                </a:lnTo>
                <a:lnTo>
                  <a:pt x="593" y="1656"/>
                </a:lnTo>
                <a:lnTo>
                  <a:pt x="592" y="1663"/>
                </a:lnTo>
                <a:lnTo>
                  <a:pt x="592" y="1663"/>
                </a:lnTo>
                <a:lnTo>
                  <a:pt x="589" y="1687"/>
                </a:lnTo>
                <a:lnTo>
                  <a:pt x="586" y="1722"/>
                </a:lnTo>
                <a:lnTo>
                  <a:pt x="582" y="1771"/>
                </a:lnTo>
                <a:lnTo>
                  <a:pt x="582" y="1771"/>
                </a:lnTo>
                <a:lnTo>
                  <a:pt x="578" y="1779"/>
                </a:lnTo>
                <a:lnTo>
                  <a:pt x="573" y="1792"/>
                </a:lnTo>
                <a:lnTo>
                  <a:pt x="568" y="1809"/>
                </a:lnTo>
                <a:lnTo>
                  <a:pt x="568" y="1809"/>
                </a:lnTo>
                <a:lnTo>
                  <a:pt x="563" y="1831"/>
                </a:lnTo>
                <a:lnTo>
                  <a:pt x="559" y="1852"/>
                </a:lnTo>
                <a:lnTo>
                  <a:pt x="558" y="1861"/>
                </a:lnTo>
                <a:lnTo>
                  <a:pt x="558" y="1869"/>
                </a:lnTo>
                <a:lnTo>
                  <a:pt x="560" y="1875"/>
                </a:lnTo>
                <a:lnTo>
                  <a:pt x="564" y="1880"/>
                </a:lnTo>
                <a:lnTo>
                  <a:pt x="564" y="1880"/>
                </a:lnTo>
                <a:lnTo>
                  <a:pt x="566" y="1881"/>
                </a:lnTo>
                <a:lnTo>
                  <a:pt x="569" y="1882"/>
                </a:lnTo>
                <a:lnTo>
                  <a:pt x="578" y="1884"/>
                </a:lnTo>
                <a:lnTo>
                  <a:pt x="589" y="1884"/>
                </a:lnTo>
                <a:lnTo>
                  <a:pt x="602" y="1884"/>
                </a:lnTo>
                <a:lnTo>
                  <a:pt x="625" y="1883"/>
                </a:lnTo>
                <a:lnTo>
                  <a:pt x="634" y="1883"/>
                </a:lnTo>
                <a:lnTo>
                  <a:pt x="639" y="1884"/>
                </a:lnTo>
                <a:lnTo>
                  <a:pt x="639" y="1884"/>
                </a:lnTo>
                <a:lnTo>
                  <a:pt x="643" y="1885"/>
                </a:lnTo>
                <a:lnTo>
                  <a:pt x="648" y="1884"/>
                </a:lnTo>
                <a:lnTo>
                  <a:pt x="660" y="1881"/>
                </a:lnTo>
                <a:lnTo>
                  <a:pt x="667" y="1880"/>
                </a:lnTo>
                <a:lnTo>
                  <a:pt x="673" y="1879"/>
                </a:lnTo>
                <a:lnTo>
                  <a:pt x="680" y="1879"/>
                </a:lnTo>
                <a:lnTo>
                  <a:pt x="686" y="1880"/>
                </a:lnTo>
                <a:lnTo>
                  <a:pt x="686" y="1880"/>
                </a:lnTo>
                <a:lnTo>
                  <a:pt x="693" y="1882"/>
                </a:lnTo>
                <a:lnTo>
                  <a:pt x="705" y="1883"/>
                </a:lnTo>
                <a:lnTo>
                  <a:pt x="717" y="1884"/>
                </a:lnTo>
                <a:lnTo>
                  <a:pt x="730" y="1883"/>
                </a:lnTo>
                <a:lnTo>
                  <a:pt x="743" y="1881"/>
                </a:lnTo>
                <a:lnTo>
                  <a:pt x="748" y="1879"/>
                </a:lnTo>
                <a:lnTo>
                  <a:pt x="753" y="1876"/>
                </a:lnTo>
                <a:lnTo>
                  <a:pt x="757" y="1873"/>
                </a:lnTo>
                <a:lnTo>
                  <a:pt x="759" y="1870"/>
                </a:lnTo>
                <a:lnTo>
                  <a:pt x="762" y="1865"/>
                </a:lnTo>
                <a:lnTo>
                  <a:pt x="762" y="1861"/>
                </a:lnTo>
                <a:lnTo>
                  <a:pt x="762" y="1861"/>
                </a:lnTo>
                <a:lnTo>
                  <a:pt x="761" y="1851"/>
                </a:lnTo>
                <a:lnTo>
                  <a:pt x="757" y="1841"/>
                </a:lnTo>
                <a:lnTo>
                  <a:pt x="754" y="1831"/>
                </a:lnTo>
                <a:lnTo>
                  <a:pt x="749" y="1822"/>
                </a:lnTo>
                <a:lnTo>
                  <a:pt x="744" y="1814"/>
                </a:lnTo>
                <a:lnTo>
                  <a:pt x="739" y="1807"/>
                </a:lnTo>
                <a:lnTo>
                  <a:pt x="734" y="1803"/>
                </a:lnTo>
                <a:lnTo>
                  <a:pt x="728" y="1799"/>
                </a:lnTo>
                <a:lnTo>
                  <a:pt x="728" y="1799"/>
                </a:lnTo>
                <a:lnTo>
                  <a:pt x="723" y="1796"/>
                </a:lnTo>
                <a:lnTo>
                  <a:pt x="714" y="1792"/>
                </a:lnTo>
                <a:lnTo>
                  <a:pt x="693" y="1777"/>
                </a:lnTo>
                <a:lnTo>
                  <a:pt x="668" y="1757"/>
                </a:lnTo>
                <a:lnTo>
                  <a:pt x="668" y="1757"/>
                </a:lnTo>
                <a:lnTo>
                  <a:pt x="671" y="1711"/>
                </a:lnTo>
                <a:lnTo>
                  <a:pt x="674" y="1679"/>
                </a:lnTo>
                <a:lnTo>
                  <a:pt x="677" y="1663"/>
                </a:lnTo>
                <a:lnTo>
                  <a:pt x="677" y="1663"/>
                </a:lnTo>
                <a:lnTo>
                  <a:pt x="682" y="1660"/>
                </a:lnTo>
                <a:lnTo>
                  <a:pt x="692" y="1653"/>
                </a:lnTo>
                <a:lnTo>
                  <a:pt x="698" y="1649"/>
                </a:lnTo>
                <a:lnTo>
                  <a:pt x="701" y="1644"/>
                </a:lnTo>
                <a:lnTo>
                  <a:pt x="705" y="1640"/>
                </a:lnTo>
                <a:lnTo>
                  <a:pt x="705" y="1637"/>
                </a:lnTo>
                <a:lnTo>
                  <a:pt x="705" y="1635"/>
                </a:lnTo>
                <a:lnTo>
                  <a:pt x="705" y="1635"/>
                </a:lnTo>
                <a:lnTo>
                  <a:pt x="700" y="1606"/>
                </a:lnTo>
                <a:lnTo>
                  <a:pt x="700" y="1606"/>
                </a:lnTo>
                <a:lnTo>
                  <a:pt x="704" y="1533"/>
                </a:lnTo>
                <a:lnTo>
                  <a:pt x="705" y="1482"/>
                </a:lnTo>
                <a:lnTo>
                  <a:pt x="705" y="1455"/>
                </a:lnTo>
                <a:lnTo>
                  <a:pt x="705" y="1455"/>
                </a:lnTo>
                <a:lnTo>
                  <a:pt x="706" y="1437"/>
                </a:lnTo>
                <a:lnTo>
                  <a:pt x="709" y="1404"/>
                </a:lnTo>
                <a:lnTo>
                  <a:pt x="715" y="1357"/>
                </a:lnTo>
                <a:lnTo>
                  <a:pt x="715" y="1357"/>
                </a:lnTo>
                <a:lnTo>
                  <a:pt x="729" y="1320"/>
                </a:lnTo>
                <a:lnTo>
                  <a:pt x="739" y="1294"/>
                </a:lnTo>
                <a:lnTo>
                  <a:pt x="742" y="1285"/>
                </a:lnTo>
                <a:lnTo>
                  <a:pt x="743" y="1281"/>
                </a:lnTo>
                <a:lnTo>
                  <a:pt x="743" y="1281"/>
                </a:lnTo>
                <a:lnTo>
                  <a:pt x="745" y="1258"/>
                </a:lnTo>
                <a:lnTo>
                  <a:pt x="752" y="1209"/>
                </a:lnTo>
                <a:lnTo>
                  <a:pt x="762" y="1140"/>
                </a:lnTo>
                <a:lnTo>
                  <a:pt x="762" y="1140"/>
                </a:lnTo>
                <a:lnTo>
                  <a:pt x="778" y="1123"/>
                </a:lnTo>
                <a:lnTo>
                  <a:pt x="792" y="1111"/>
                </a:lnTo>
                <a:lnTo>
                  <a:pt x="799" y="1106"/>
                </a:lnTo>
                <a:lnTo>
                  <a:pt x="804" y="1102"/>
                </a:lnTo>
                <a:lnTo>
                  <a:pt x="804" y="1102"/>
                </a:lnTo>
                <a:lnTo>
                  <a:pt x="809" y="1099"/>
                </a:lnTo>
                <a:lnTo>
                  <a:pt x="813" y="1092"/>
                </a:lnTo>
                <a:lnTo>
                  <a:pt x="816" y="1085"/>
                </a:lnTo>
                <a:lnTo>
                  <a:pt x="820" y="1077"/>
                </a:lnTo>
                <a:lnTo>
                  <a:pt x="821" y="1068"/>
                </a:lnTo>
                <a:lnTo>
                  <a:pt x="822" y="1060"/>
                </a:lnTo>
                <a:lnTo>
                  <a:pt x="821" y="1052"/>
                </a:lnTo>
                <a:lnTo>
                  <a:pt x="819" y="1046"/>
                </a:lnTo>
                <a:lnTo>
                  <a:pt x="819" y="1046"/>
                </a:lnTo>
                <a:lnTo>
                  <a:pt x="814" y="1037"/>
                </a:lnTo>
                <a:lnTo>
                  <a:pt x="807" y="1024"/>
                </a:lnTo>
                <a:lnTo>
                  <a:pt x="794" y="988"/>
                </a:lnTo>
                <a:lnTo>
                  <a:pt x="776" y="942"/>
                </a:lnTo>
                <a:lnTo>
                  <a:pt x="776" y="942"/>
                </a:lnTo>
                <a:lnTo>
                  <a:pt x="799" y="916"/>
                </a:lnTo>
                <a:lnTo>
                  <a:pt x="815" y="894"/>
                </a:lnTo>
                <a:lnTo>
                  <a:pt x="821" y="887"/>
                </a:lnTo>
                <a:lnTo>
                  <a:pt x="823" y="881"/>
                </a:lnTo>
                <a:lnTo>
                  <a:pt x="823" y="881"/>
                </a:lnTo>
                <a:lnTo>
                  <a:pt x="823" y="875"/>
                </a:lnTo>
                <a:lnTo>
                  <a:pt x="821" y="866"/>
                </a:lnTo>
                <a:lnTo>
                  <a:pt x="815" y="844"/>
                </a:lnTo>
                <a:lnTo>
                  <a:pt x="804" y="811"/>
                </a:lnTo>
                <a:lnTo>
                  <a:pt x="804" y="811"/>
                </a:lnTo>
                <a:lnTo>
                  <a:pt x="792" y="758"/>
                </a:lnTo>
                <a:lnTo>
                  <a:pt x="781" y="711"/>
                </a:lnTo>
                <a:lnTo>
                  <a:pt x="781" y="711"/>
                </a:lnTo>
                <a:lnTo>
                  <a:pt x="719" y="486"/>
                </a:lnTo>
                <a:lnTo>
                  <a:pt x="719" y="486"/>
                </a:lnTo>
                <a:lnTo>
                  <a:pt x="718" y="471"/>
                </a:lnTo>
                <a:lnTo>
                  <a:pt x="717" y="464"/>
                </a:lnTo>
                <a:lnTo>
                  <a:pt x="716" y="462"/>
                </a:lnTo>
                <a:lnTo>
                  <a:pt x="715" y="462"/>
                </a:lnTo>
                <a:lnTo>
                  <a:pt x="715" y="462"/>
                </a:lnTo>
                <a:lnTo>
                  <a:pt x="659" y="454"/>
                </a:lnTo>
                <a:lnTo>
                  <a:pt x="606" y="448"/>
                </a:lnTo>
                <a:lnTo>
                  <a:pt x="564" y="429"/>
                </a:lnTo>
                <a:lnTo>
                  <a:pt x="564" y="429"/>
                </a:lnTo>
                <a:lnTo>
                  <a:pt x="570" y="422"/>
                </a:lnTo>
                <a:lnTo>
                  <a:pt x="585" y="404"/>
                </a:lnTo>
                <a:lnTo>
                  <a:pt x="603" y="383"/>
                </a:lnTo>
                <a:lnTo>
                  <a:pt x="610" y="373"/>
                </a:lnTo>
                <a:lnTo>
                  <a:pt x="615" y="363"/>
                </a:lnTo>
                <a:lnTo>
                  <a:pt x="615" y="363"/>
                </a:lnTo>
                <a:lnTo>
                  <a:pt x="619" y="354"/>
                </a:lnTo>
                <a:lnTo>
                  <a:pt x="622" y="344"/>
                </a:lnTo>
                <a:lnTo>
                  <a:pt x="626" y="324"/>
                </a:lnTo>
                <a:lnTo>
                  <a:pt x="629" y="308"/>
                </a:lnTo>
                <a:lnTo>
                  <a:pt x="630" y="301"/>
                </a:lnTo>
                <a:lnTo>
                  <a:pt x="634" y="269"/>
                </a:lnTo>
                <a:lnTo>
                  <a:pt x="634" y="269"/>
                </a:lnTo>
                <a:lnTo>
                  <a:pt x="644" y="260"/>
                </a:lnTo>
                <a:lnTo>
                  <a:pt x="665" y="241"/>
                </a:lnTo>
                <a:lnTo>
                  <a:pt x="677" y="230"/>
                </a:lnTo>
                <a:lnTo>
                  <a:pt x="684" y="221"/>
                </a:lnTo>
                <a:lnTo>
                  <a:pt x="687" y="216"/>
                </a:lnTo>
                <a:lnTo>
                  <a:pt x="688" y="212"/>
                </a:lnTo>
                <a:lnTo>
                  <a:pt x="688" y="210"/>
                </a:lnTo>
                <a:lnTo>
                  <a:pt x="686" y="207"/>
                </a:lnTo>
                <a:lnTo>
                  <a:pt x="686" y="207"/>
                </a:lnTo>
                <a:lnTo>
                  <a:pt x="679" y="203"/>
                </a:lnTo>
                <a:lnTo>
                  <a:pt x="674" y="200"/>
                </a:lnTo>
                <a:lnTo>
                  <a:pt x="669" y="196"/>
                </a:lnTo>
                <a:lnTo>
                  <a:pt x="653" y="188"/>
                </a:lnTo>
                <a:lnTo>
                  <a:pt x="653" y="188"/>
                </a:lnTo>
                <a:lnTo>
                  <a:pt x="623" y="174"/>
                </a:lnTo>
                <a:lnTo>
                  <a:pt x="615" y="169"/>
                </a:lnTo>
                <a:lnTo>
                  <a:pt x="615" y="169"/>
                </a:lnTo>
                <a:lnTo>
                  <a:pt x="613" y="164"/>
                </a:lnTo>
                <a:lnTo>
                  <a:pt x="606" y="151"/>
                </a:lnTo>
                <a:lnTo>
                  <a:pt x="601" y="144"/>
                </a:lnTo>
                <a:lnTo>
                  <a:pt x="594" y="137"/>
                </a:lnTo>
                <a:lnTo>
                  <a:pt x="586" y="131"/>
                </a:lnTo>
                <a:lnTo>
                  <a:pt x="582" y="129"/>
                </a:lnTo>
                <a:lnTo>
                  <a:pt x="577" y="127"/>
                </a:lnTo>
                <a:lnTo>
                  <a:pt x="577" y="127"/>
                </a:lnTo>
                <a:lnTo>
                  <a:pt x="567" y="126"/>
                </a:lnTo>
                <a:lnTo>
                  <a:pt x="556" y="125"/>
                </a:lnTo>
                <a:lnTo>
                  <a:pt x="544" y="126"/>
                </a:lnTo>
                <a:lnTo>
                  <a:pt x="532" y="127"/>
                </a:lnTo>
                <a:lnTo>
                  <a:pt x="515" y="130"/>
                </a:lnTo>
                <a:lnTo>
                  <a:pt x="507" y="131"/>
                </a:lnTo>
                <a:lnTo>
                  <a:pt x="507" y="131"/>
                </a:lnTo>
                <a:lnTo>
                  <a:pt x="472" y="149"/>
                </a:lnTo>
                <a:lnTo>
                  <a:pt x="449" y="164"/>
                </a:lnTo>
                <a:lnTo>
                  <a:pt x="440" y="169"/>
                </a:lnTo>
                <a:lnTo>
                  <a:pt x="437" y="173"/>
                </a:lnTo>
                <a:lnTo>
                  <a:pt x="436" y="174"/>
                </a:lnTo>
                <a:lnTo>
                  <a:pt x="436" y="174"/>
                </a:lnTo>
                <a:lnTo>
                  <a:pt x="435" y="179"/>
                </a:lnTo>
                <a:lnTo>
                  <a:pt x="435" y="186"/>
                </a:lnTo>
                <a:lnTo>
                  <a:pt x="437" y="205"/>
                </a:lnTo>
                <a:lnTo>
                  <a:pt x="440" y="224"/>
                </a:lnTo>
                <a:lnTo>
                  <a:pt x="441" y="235"/>
                </a:lnTo>
                <a:lnTo>
                  <a:pt x="441" y="235"/>
                </a:lnTo>
                <a:lnTo>
                  <a:pt x="440" y="242"/>
                </a:lnTo>
                <a:lnTo>
                  <a:pt x="440" y="248"/>
                </a:lnTo>
                <a:lnTo>
                  <a:pt x="441" y="254"/>
                </a:lnTo>
                <a:lnTo>
                  <a:pt x="441" y="254"/>
                </a:lnTo>
                <a:lnTo>
                  <a:pt x="435" y="255"/>
                </a:lnTo>
                <a:lnTo>
                  <a:pt x="424" y="258"/>
                </a:lnTo>
                <a:lnTo>
                  <a:pt x="417" y="261"/>
                </a:lnTo>
                <a:lnTo>
                  <a:pt x="412" y="263"/>
                </a:lnTo>
                <a:lnTo>
                  <a:pt x="408" y="268"/>
                </a:lnTo>
                <a:lnTo>
                  <a:pt x="407" y="270"/>
                </a:lnTo>
                <a:lnTo>
                  <a:pt x="407" y="273"/>
                </a:lnTo>
                <a:lnTo>
                  <a:pt x="407" y="273"/>
                </a:lnTo>
                <a:lnTo>
                  <a:pt x="408" y="276"/>
                </a:lnTo>
                <a:lnTo>
                  <a:pt x="409" y="279"/>
                </a:lnTo>
                <a:lnTo>
                  <a:pt x="414" y="284"/>
                </a:lnTo>
                <a:lnTo>
                  <a:pt x="419" y="290"/>
                </a:lnTo>
                <a:lnTo>
                  <a:pt x="426" y="296"/>
                </a:lnTo>
                <a:lnTo>
                  <a:pt x="440" y="303"/>
                </a:lnTo>
                <a:lnTo>
                  <a:pt x="445" y="306"/>
                </a:lnTo>
                <a:lnTo>
                  <a:pt x="460" y="325"/>
                </a:lnTo>
                <a:lnTo>
                  <a:pt x="473" y="382"/>
                </a:lnTo>
                <a:lnTo>
                  <a:pt x="473" y="382"/>
                </a:lnTo>
                <a:lnTo>
                  <a:pt x="470" y="392"/>
                </a:lnTo>
                <a:lnTo>
                  <a:pt x="464" y="405"/>
                </a:lnTo>
                <a:lnTo>
                  <a:pt x="464" y="405"/>
                </a:lnTo>
                <a:lnTo>
                  <a:pt x="450" y="424"/>
                </a:lnTo>
                <a:lnTo>
                  <a:pt x="450" y="424"/>
                </a:lnTo>
                <a:lnTo>
                  <a:pt x="445" y="433"/>
                </a:lnTo>
                <a:lnTo>
                  <a:pt x="441" y="443"/>
                </a:lnTo>
                <a:lnTo>
                  <a:pt x="441" y="443"/>
                </a:lnTo>
                <a:lnTo>
                  <a:pt x="438" y="444"/>
                </a:lnTo>
                <a:lnTo>
                  <a:pt x="433" y="446"/>
                </a:lnTo>
                <a:lnTo>
                  <a:pt x="419" y="451"/>
                </a:lnTo>
                <a:lnTo>
                  <a:pt x="404" y="456"/>
                </a:lnTo>
                <a:lnTo>
                  <a:pt x="397" y="459"/>
                </a:lnTo>
                <a:lnTo>
                  <a:pt x="394" y="462"/>
                </a:lnTo>
                <a:lnTo>
                  <a:pt x="394" y="462"/>
                </a:lnTo>
                <a:lnTo>
                  <a:pt x="384" y="469"/>
                </a:lnTo>
                <a:lnTo>
                  <a:pt x="371" y="480"/>
                </a:lnTo>
                <a:lnTo>
                  <a:pt x="356" y="494"/>
                </a:lnTo>
                <a:lnTo>
                  <a:pt x="356" y="494"/>
                </a:lnTo>
                <a:lnTo>
                  <a:pt x="351" y="496"/>
                </a:lnTo>
                <a:lnTo>
                  <a:pt x="348" y="497"/>
                </a:lnTo>
                <a:lnTo>
                  <a:pt x="347" y="498"/>
                </a:lnTo>
                <a:lnTo>
                  <a:pt x="346" y="499"/>
                </a:lnTo>
                <a:lnTo>
                  <a:pt x="346" y="499"/>
                </a:lnTo>
                <a:lnTo>
                  <a:pt x="345" y="499"/>
                </a:lnTo>
                <a:lnTo>
                  <a:pt x="342" y="498"/>
                </a:lnTo>
                <a:lnTo>
                  <a:pt x="335" y="489"/>
                </a:lnTo>
                <a:lnTo>
                  <a:pt x="327" y="480"/>
                </a:lnTo>
                <a:lnTo>
                  <a:pt x="322" y="475"/>
                </a:lnTo>
                <a:lnTo>
                  <a:pt x="322" y="475"/>
                </a:lnTo>
                <a:lnTo>
                  <a:pt x="317" y="468"/>
                </a:lnTo>
                <a:lnTo>
                  <a:pt x="305" y="452"/>
                </a:lnTo>
                <a:lnTo>
                  <a:pt x="290" y="429"/>
                </a:lnTo>
                <a:lnTo>
                  <a:pt x="233" y="348"/>
                </a:lnTo>
                <a:lnTo>
                  <a:pt x="190" y="325"/>
                </a:lnTo>
                <a:lnTo>
                  <a:pt x="228" y="263"/>
                </a:lnTo>
                <a:lnTo>
                  <a:pt x="228" y="263"/>
                </a:lnTo>
                <a:lnTo>
                  <a:pt x="245" y="263"/>
                </a:lnTo>
                <a:lnTo>
                  <a:pt x="258" y="262"/>
                </a:lnTo>
                <a:lnTo>
                  <a:pt x="263" y="261"/>
                </a:lnTo>
                <a:lnTo>
                  <a:pt x="265" y="259"/>
                </a:lnTo>
                <a:lnTo>
                  <a:pt x="265" y="259"/>
                </a:lnTo>
                <a:lnTo>
                  <a:pt x="270" y="250"/>
                </a:lnTo>
                <a:lnTo>
                  <a:pt x="274" y="235"/>
                </a:lnTo>
                <a:lnTo>
                  <a:pt x="280" y="216"/>
                </a:lnTo>
                <a:lnTo>
                  <a:pt x="290" y="122"/>
                </a:lnTo>
                <a:lnTo>
                  <a:pt x="290" y="122"/>
                </a:lnTo>
                <a:lnTo>
                  <a:pt x="290" y="105"/>
                </a:lnTo>
                <a:lnTo>
                  <a:pt x="291" y="91"/>
                </a:lnTo>
                <a:lnTo>
                  <a:pt x="292" y="87"/>
                </a:lnTo>
                <a:lnTo>
                  <a:pt x="294" y="84"/>
                </a:lnTo>
                <a:lnTo>
                  <a:pt x="294" y="84"/>
                </a:lnTo>
                <a:lnTo>
                  <a:pt x="299" y="82"/>
                </a:lnTo>
                <a:lnTo>
                  <a:pt x="305" y="79"/>
                </a:lnTo>
                <a:lnTo>
                  <a:pt x="308" y="77"/>
                </a:lnTo>
                <a:lnTo>
                  <a:pt x="310" y="74"/>
                </a:lnTo>
                <a:lnTo>
                  <a:pt x="310" y="72"/>
                </a:lnTo>
                <a:lnTo>
                  <a:pt x="308" y="71"/>
                </a:lnTo>
                <a:lnTo>
                  <a:pt x="308" y="71"/>
                </a:lnTo>
                <a:lnTo>
                  <a:pt x="299" y="65"/>
                </a:lnTo>
                <a:lnTo>
                  <a:pt x="294" y="60"/>
                </a:lnTo>
                <a:lnTo>
                  <a:pt x="290" y="52"/>
                </a:lnTo>
                <a:lnTo>
                  <a:pt x="290" y="52"/>
                </a:lnTo>
                <a:lnTo>
                  <a:pt x="285" y="45"/>
                </a:lnTo>
                <a:lnTo>
                  <a:pt x="281" y="40"/>
                </a:lnTo>
                <a:lnTo>
                  <a:pt x="270" y="27"/>
                </a:lnTo>
                <a:lnTo>
                  <a:pt x="256" y="14"/>
                </a:lnTo>
                <a:lnTo>
                  <a:pt x="256" y="14"/>
                </a:lnTo>
                <a:lnTo>
                  <a:pt x="255" y="13"/>
                </a:lnTo>
                <a:lnTo>
                  <a:pt x="253" y="11"/>
                </a:lnTo>
                <a:lnTo>
                  <a:pt x="245" y="8"/>
                </a:lnTo>
                <a:lnTo>
                  <a:pt x="239" y="8"/>
                </a:lnTo>
                <a:lnTo>
                  <a:pt x="233" y="10"/>
                </a:lnTo>
                <a:lnTo>
                  <a:pt x="233" y="10"/>
                </a:lnTo>
                <a:lnTo>
                  <a:pt x="218" y="11"/>
                </a:lnTo>
                <a:lnTo>
                  <a:pt x="206" y="11"/>
                </a:lnTo>
                <a:lnTo>
                  <a:pt x="195" y="10"/>
                </a:lnTo>
                <a:lnTo>
                  <a:pt x="195" y="10"/>
                </a:lnTo>
                <a:lnTo>
                  <a:pt x="192" y="7"/>
                </a:lnTo>
                <a:lnTo>
                  <a:pt x="187" y="4"/>
                </a:lnTo>
                <a:lnTo>
                  <a:pt x="180" y="1"/>
                </a:lnTo>
                <a:lnTo>
                  <a:pt x="176" y="0"/>
                </a:lnTo>
                <a:lnTo>
                  <a:pt x="171" y="0"/>
                </a:lnTo>
                <a:lnTo>
                  <a:pt x="171" y="0"/>
                </a:lnTo>
                <a:lnTo>
                  <a:pt x="160" y="2"/>
                </a:lnTo>
                <a:lnTo>
                  <a:pt x="147" y="3"/>
                </a:lnTo>
                <a:lnTo>
                  <a:pt x="134" y="5"/>
                </a:lnTo>
                <a:lnTo>
                  <a:pt x="129" y="7"/>
                </a:lnTo>
                <a:lnTo>
                  <a:pt x="124" y="10"/>
                </a:lnTo>
                <a:lnTo>
                  <a:pt x="124" y="10"/>
                </a:lnTo>
                <a:lnTo>
                  <a:pt x="115" y="14"/>
                </a:lnTo>
                <a:lnTo>
                  <a:pt x="106" y="17"/>
                </a:lnTo>
                <a:lnTo>
                  <a:pt x="96" y="22"/>
                </a:lnTo>
                <a:lnTo>
                  <a:pt x="91" y="24"/>
                </a:lnTo>
                <a:lnTo>
                  <a:pt x="86" y="29"/>
                </a:lnTo>
                <a:lnTo>
                  <a:pt x="86" y="29"/>
                </a:lnTo>
                <a:lnTo>
                  <a:pt x="77" y="35"/>
                </a:lnTo>
                <a:lnTo>
                  <a:pt x="68" y="42"/>
                </a:lnTo>
                <a:lnTo>
                  <a:pt x="65" y="46"/>
                </a:lnTo>
                <a:lnTo>
                  <a:pt x="63" y="51"/>
                </a:lnTo>
                <a:lnTo>
                  <a:pt x="59" y="58"/>
                </a:lnTo>
                <a:lnTo>
                  <a:pt x="58" y="65"/>
                </a:lnTo>
                <a:lnTo>
                  <a:pt x="58" y="65"/>
                </a:lnTo>
                <a:lnTo>
                  <a:pt x="53" y="89"/>
                </a:lnTo>
                <a:lnTo>
                  <a:pt x="53" y="99"/>
                </a:lnTo>
                <a:lnTo>
                  <a:pt x="53" y="118"/>
                </a:lnTo>
                <a:lnTo>
                  <a:pt x="53" y="118"/>
                </a:lnTo>
                <a:lnTo>
                  <a:pt x="55" y="130"/>
                </a:lnTo>
                <a:lnTo>
                  <a:pt x="56" y="143"/>
                </a:lnTo>
                <a:lnTo>
                  <a:pt x="62" y="168"/>
                </a:lnTo>
                <a:lnTo>
                  <a:pt x="66" y="187"/>
                </a:lnTo>
                <a:lnTo>
                  <a:pt x="67" y="194"/>
                </a:lnTo>
                <a:lnTo>
                  <a:pt x="67" y="197"/>
                </a:lnTo>
                <a:lnTo>
                  <a:pt x="67" y="197"/>
                </a:lnTo>
                <a:lnTo>
                  <a:pt x="67" y="201"/>
                </a:lnTo>
                <a:lnTo>
                  <a:pt x="69" y="207"/>
                </a:lnTo>
                <a:lnTo>
                  <a:pt x="74" y="223"/>
                </a:lnTo>
                <a:lnTo>
                  <a:pt x="82" y="245"/>
                </a:lnTo>
                <a:lnTo>
                  <a:pt x="95" y="259"/>
                </a:lnTo>
                <a:lnTo>
                  <a:pt x="95" y="259"/>
                </a:lnTo>
                <a:lnTo>
                  <a:pt x="93" y="278"/>
                </a:lnTo>
                <a:lnTo>
                  <a:pt x="91" y="292"/>
                </a:lnTo>
                <a:lnTo>
                  <a:pt x="91" y="301"/>
                </a:lnTo>
                <a:lnTo>
                  <a:pt x="91" y="301"/>
                </a:lnTo>
                <a:lnTo>
                  <a:pt x="91" y="303"/>
                </a:lnTo>
                <a:lnTo>
                  <a:pt x="89" y="306"/>
                </a:lnTo>
                <a:lnTo>
                  <a:pt x="83" y="311"/>
                </a:lnTo>
                <a:lnTo>
                  <a:pt x="63" y="329"/>
                </a:lnTo>
                <a:lnTo>
                  <a:pt x="40" y="348"/>
                </a:lnTo>
                <a:lnTo>
                  <a:pt x="31" y="358"/>
                </a:lnTo>
                <a:lnTo>
                  <a:pt x="25" y="367"/>
                </a:lnTo>
                <a:lnTo>
                  <a:pt x="25" y="367"/>
                </a:lnTo>
                <a:lnTo>
                  <a:pt x="20" y="377"/>
                </a:lnTo>
                <a:lnTo>
                  <a:pt x="16" y="389"/>
                </a:lnTo>
                <a:lnTo>
                  <a:pt x="10" y="416"/>
                </a:lnTo>
                <a:lnTo>
                  <a:pt x="5" y="440"/>
                </a:lnTo>
                <a:lnTo>
                  <a:pt x="4" y="449"/>
                </a:lnTo>
                <a:lnTo>
                  <a:pt x="1" y="452"/>
                </a:lnTo>
                <a:lnTo>
                  <a:pt x="1" y="452"/>
                </a:lnTo>
                <a:lnTo>
                  <a:pt x="0" y="454"/>
                </a:lnTo>
                <a:lnTo>
                  <a:pt x="0" y="458"/>
                </a:lnTo>
                <a:lnTo>
                  <a:pt x="0" y="470"/>
                </a:lnTo>
                <a:lnTo>
                  <a:pt x="5" y="503"/>
                </a:lnTo>
                <a:lnTo>
                  <a:pt x="10" y="551"/>
                </a:lnTo>
                <a:lnTo>
                  <a:pt x="63" y="792"/>
                </a:lnTo>
                <a:lnTo>
                  <a:pt x="63" y="792"/>
                </a:lnTo>
                <a:lnTo>
                  <a:pt x="69" y="818"/>
                </a:lnTo>
                <a:lnTo>
                  <a:pt x="73" y="840"/>
                </a:lnTo>
                <a:lnTo>
                  <a:pt x="73" y="848"/>
                </a:lnTo>
                <a:lnTo>
                  <a:pt x="72" y="853"/>
                </a:lnTo>
                <a:lnTo>
                  <a:pt x="72" y="853"/>
                </a:lnTo>
                <a:lnTo>
                  <a:pt x="71" y="858"/>
                </a:lnTo>
                <a:lnTo>
                  <a:pt x="68" y="865"/>
                </a:lnTo>
                <a:lnTo>
                  <a:pt x="67" y="883"/>
                </a:lnTo>
                <a:lnTo>
                  <a:pt x="66" y="901"/>
                </a:lnTo>
                <a:lnTo>
                  <a:pt x="66" y="907"/>
                </a:lnTo>
                <a:lnTo>
                  <a:pt x="67" y="909"/>
                </a:lnTo>
                <a:lnTo>
                  <a:pt x="67" y="909"/>
                </a:lnTo>
                <a:lnTo>
                  <a:pt x="69" y="910"/>
                </a:lnTo>
                <a:lnTo>
                  <a:pt x="72" y="910"/>
                </a:lnTo>
                <a:lnTo>
                  <a:pt x="80" y="910"/>
                </a:lnTo>
                <a:lnTo>
                  <a:pt x="91" y="909"/>
                </a:lnTo>
                <a:lnTo>
                  <a:pt x="119" y="1083"/>
                </a:lnTo>
                <a:lnTo>
                  <a:pt x="119" y="1083"/>
                </a:lnTo>
                <a:lnTo>
                  <a:pt x="176" y="1258"/>
                </a:lnTo>
                <a:lnTo>
                  <a:pt x="176" y="1258"/>
                </a:lnTo>
                <a:lnTo>
                  <a:pt x="171" y="1302"/>
                </a:lnTo>
                <a:lnTo>
                  <a:pt x="161" y="1396"/>
                </a:lnTo>
                <a:lnTo>
                  <a:pt x="150" y="1493"/>
                </a:lnTo>
                <a:lnTo>
                  <a:pt x="143" y="1546"/>
                </a:lnTo>
                <a:lnTo>
                  <a:pt x="143" y="1546"/>
                </a:lnTo>
                <a:lnTo>
                  <a:pt x="142" y="1554"/>
                </a:lnTo>
                <a:lnTo>
                  <a:pt x="143" y="1565"/>
                </a:lnTo>
                <a:lnTo>
                  <a:pt x="149" y="1590"/>
                </a:lnTo>
                <a:lnTo>
                  <a:pt x="154" y="1612"/>
                </a:lnTo>
                <a:lnTo>
                  <a:pt x="157" y="1621"/>
                </a:lnTo>
                <a:lnTo>
                  <a:pt x="176" y="1776"/>
                </a:lnTo>
                <a:lnTo>
                  <a:pt x="176" y="1776"/>
                </a:lnTo>
                <a:lnTo>
                  <a:pt x="166" y="1779"/>
                </a:lnTo>
                <a:lnTo>
                  <a:pt x="158" y="1783"/>
                </a:lnTo>
                <a:lnTo>
                  <a:pt x="152" y="1786"/>
                </a:lnTo>
                <a:lnTo>
                  <a:pt x="152" y="1786"/>
                </a:lnTo>
                <a:lnTo>
                  <a:pt x="148" y="1792"/>
                </a:lnTo>
                <a:lnTo>
                  <a:pt x="142" y="1803"/>
                </a:lnTo>
                <a:lnTo>
                  <a:pt x="137" y="1814"/>
                </a:lnTo>
                <a:lnTo>
                  <a:pt x="133" y="1823"/>
                </a:lnTo>
                <a:lnTo>
                  <a:pt x="133" y="1823"/>
                </a:lnTo>
                <a:lnTo>
                  <a:pt x="131" y="1833"/>
                </a:lnTo>
                <a:lnTo>
                  <a:pt x="130" y="1840"/>
                </a:lnTo>
                <a:lnTo>
                  <a:pt x="129" y="1846"/>
                </a:lnTo>
                <a:lnTo>
                  <a:pt x="130" y="1852"/>
                </a:lnTo>
                <a:lnTo>
                  <a:pt x="132" y="1857"/>
                </a:lnTo>
                <a:lnTo>
                  <a:pt x="137" y="1863"/>
                </a:lnTo>
                <a:lnTo>
                  <a:pt x="139" y="1864"/>
                </a:lnTo>
                <a:lnTo>
                  <a:pt x="143" y="1865"/>
                </a:lnTo>
                <a:lnTo>
                  <a:pt x="143" y="1865"/>
                </a:lnTo>
                <a:lnTo>
                  <a:pt x="157" y="1867"/>
                </a:lnTo>
                <a:lnTo>
                  <a:pt x="179" y="1870"/>
                </a:lnTo>
                <a:lnTo>
                  <a:pt x="237" y="1872"/>
                </a:lnTo>
                <a:lnTo>
                  <a:pt x="322" y="1875"/>
                </a:lnTo>
                <a:lnTo>
                  <a:pt x="322" y="1875"/>
                </a:lnTo>
                <a:lnTo>
                  <a:pt x="339" y="1875"/>
                </a:lnTo>
                <a:lnTo>
                  <a:pt x="365" y="1875"/>
                </a:lnTo>
                <a:lnTo>
                  <a:pt x="390" y="1875"/>
                </a:lnTo>
                <a:lnTo>
                  <a:pt x="403" y="1875"/>
                </a:lnTo>
                <a:lnTo>
                  <a:pt x="403" y="1875"/>
                </a:lnTo>
                <a:lnTo>
                  <a:pt x="404" y="1875"/>
                </a:lnTo>
                <a:lnTo>
                  <a:pt x="406" y="1874"/>
                </a:lnTo>
                <a:lnTo>
                  <a:pt x="411" y="1871"/>
                </a:lnTo>
                <a:lnTo>
                  <a:pt x="417" y="1865"/>
                </a:lnTo>
                <a:lnTo>
                  <a:pt x="417" y="1865"/>
                </a:lnTo>
                <a:lnTo>
                  <a:pt x="449" y="1866"/>
                </a:lnTo>
                <a:lnTo>
                  <a:pt x="471" y="1866"/>
                </a:lnTo>
                <a:lnTo>
                  <a:pt x="479" y="1866"/>
                </a:lnTo>
                <a:lnTo>
                  <a:pt x="483" y="1865"/>
                </a:lnTo>
                <a:lnTo>
                  <a:pt x="483" y="1865"/>
                </a:lnTo>
                <a:lnTo>
                  <a:pt x="490" y="1857"/>
                </a:lnTo>
                <a:lnTo>
                  <a:pt x="502" y="1841"/>
                </a:lnTo>
                <a:lnTo>
                  <a:pt x="512" y="1824"/>
                </a:lnTo>
                <a:lnTo>
                  <a:pt x="516" y="1817"/>
                </a:lnTo>
                <a:lnTo>
                  <a:pt x="516" y="1814"/>
                </a:lnTo>
                <a:lnTo>
                  <a:pt x="516" y="1814"/>
                </a:lnTo>
                <a:lnTo>
                  <a:pt x="513" y="1811"/>
                </a:lnTo>
                <a:lnTo>
                  <a:pt x="509" y="1807"/>
                </a:lnTo>
                <a:lnTo>
                  <a:pt x="497" y="1797"/>
                </a:lnTo>
                <a:lnTo>
                  <a:pt x="479" y="1786"/>
                </a:lnTo>
                <a:lnTo>
                  <a:pt x="460" y="1780"/>
                </a:lnTo>
                <a:lnTo>
                  <a:pt x="460" y="1780"/>
                </a:lnTo>
                <a:lnTo>
                  <a:pt x="445" y="1761"/>
                </a:lnTo>
                <a:lnTo>
                  <a:pt x="435" y="1747"/>
                </a:lnTo>
                <a:lnTo>
                  <a:pt x="431" y="1738"/>
                </a:lnTo>
                <a:lnTo>
                  <a:pt x="431" y="1738"/>
                </a:lnTo>
                <a:lnTo>
                  <a:pt x="437" y="1719"/>
                </a:lnTo>
                <a:lnTo>
                  <a:pt x="450" y="1681"/>
                </a:lnTo>
                <a:lnTo>
                  <a:pt x="469" y="1625"/>
                </a:lnTo>
                <a:lnTo>
                  <a:pt x="492" y="1578"/>
                </a:lnTo>
                <a:lnTo>
                  <a:pt x="497" y="1536"/>
                </a:lnTo>
                <a:lnTo>
                  <a:pt x="497" y="1536"/>
                </a:lnTo>
                <a:lnTo>
                  <a:pt x="539" y="1454"/>
                </a:lnTo>
                <a:lnTo>
                  <a:pt x="567" y="1397"/>
                </a:lnTo>
                <a:lnTo>
                  <a:pt x="575" y="1378"/>
                </a:lnTo>
                <a:lnTo>
                  <a:pt x="577" y="1374"/>
                </a:lnTo>
                <a:lnTo>
                  <a:pt x="577" y="1371"/>
                </a:lnTo>
                <a:lnTo>
                  <a:pt x="577" y="1371"/>
                </a:lnTo>
                <a:lnTo>
                  <a:pt x="577" y="1369"/>
                </a:lnTo>
                <a:lnTo>
                  <a:pt x="577" y="1367"/>
                </a:lnTo>
                <a:lnTo>
                  <a:pt x="578" y="1358"/>
                </a:lnTo>
                <a:lnTo>
                  <a:pt x="585" y="1332"/>
                </a:lnTo>
                <a:lnTo>
                  <a:pt x="596" y="1295"/>
                </a:lnTo>
                <a:lnTo>
                  <a:pt x="596" y="1295"/>
                </a:lnTo>
                <a:lnTo>
                  <a:pt x="593" y="1403"/>
                </a:lnTo>
                <a:lnTo>
                  <a:pt x="589" y="1480"/>
                </a:lnTo>
                <a:lnTo>
                  <a:pt x="587" y="1521"/>
                </a:lnTo>
                <a:lnTo>
                  <a:pt x="587" y="1521"/>
                </a:lnTo>
                <a:lnTo>
                  <a:pt x="585" y="1540"/>
                </a:lnTo>
                <a:lnTo>
                  <a:pt x="583" y="1565"/>
                </a:lnTo>
                <a:lnTo>
                  <a:pt x="582" y="1593"/>
                </a:lnTo>
                <a:lnTo>
                  <a:pt x="582" y="1605"/>
                </a:lnTo>
                <a:lnTo>
                  <a:pt x="582" y="1616"/>
                </a:lnTo>
                <a:lnTo>
                  <a:pt x="582" y="1616"/>
                </a:lnTo>
                <a:close/>
                <a:moveTo>
                  <a:pt x="426" y="811"/>
                </a:moveTo>
                <a:lnTo>
                  <a:pt x="436" y="820"/>
                </a:lnTo>
                <a:lnTo>
                  <a:pt x="436" y="820"/>
                </a:lnTo>
                <a:lnTo>
                  <a:pt x="445" y="866"/>
                </a:lnTo>
                <a:lnTo>
                  <a:pt x="445" y="866"/>
                </a:lnTo>
                <a:lnTo>
                  <a:pt x="446" y="877"/>
                </a:lnTo>
                <a:lnTo>
                  <a:pt x="445" y="889"/>
                </a:lnTo>
                <a:lnTo>
                  <a:pt x="445" y="901"/>
                </a:lnTo>
                <a:lnTo>
                  <a:pt x="445" y="909"/>
                </a:lnTo>
                <a:lnTo>
                  <a:pt x="445" y="909"/>
                </a:lnTo>
                <a:lnTo>
                  <a:pt x="450" y="960"/>
                </a:lnTo>
                <a:lnTo>
                  <a:pt x="453" y="993"/>
                </a:lnTo>
                <a:lnTo>
                  <a:pt x="454" y="1008"/>
                </a:lnTo>
                <a:lnTo>
                  <a:pt x="454" y="1008"/>
                </a:lnTo>
                <a:lnTo>
                  <a:pt x="453" y="1012"/>
                </a:lnTo>
                <a:lnTo>
                  <a:pt x="450" y="1021"/>
                </a:lnTo>
                <a:lnTo>
                  <a:pt x="438" y="1046"/>
                </a:lnTo>
                <a:lnTo>
                  <a:pt x="433" y="1062"/>
                </a:lnTo>
                <a:lnTo>
                  <a:pt x="428" y="1079"/>
                </a:lnTo>
                <a:lnTo>
                  <a:pt x="426" y="1093"/>
                </a:lnTo>
                <a:lnTo>
                  <a:pt x="426" y="1101"/>
                </a:lnTo>
                <a:lnTo>
                  <a:pt x="426" y="1107"/>
                </a:lnTo>
                <a:lnTo>
                  <a:pt x="426" y="1107"/>
                </a:lnTo>
                <a:lnTo>
                  <a:pt x="427" y="1122"/>
                </a:lnTo>
                <a:lnTo>
                  <a:pt x="427" y="1142"/>
                </a:lnTo>
                <a:lnTo>
                  <a:pt x="426" y="1166"/>
                </a:lnTo>
                <a:lnTo>
                  <a:pt x="424" y="1189"/>
                </a:lnTo>
                <a:lnTo>
                  <a:pt x="419" y="1231"/>
                </a:lnTo>
                <a:lnTo>
                  <a:pt x="417" y="1249"/>
                </a:lnTo>
                <a:lnTo>
                  <a:pt x="412" y="1291"/>
                </a:lnTo>
                <a:lnTo>
                  <a:pt x="426" y="1314"/>
                </a:lnTo>
                <a:lnTo>
                  <a:pt x="426" y="1314"/>
                </a:lnTo>
                <a:lnTo>
                  <a:pt x="426" y="1329"/>
                </a:lnTo>
                <a:lnTo>
                  <a:pt x="427" y="1340"/>
                </a:lnTo>
                <a:lnTo>
                  <a:pt x="426" y="1347"/>
                </a:lnTo>
                <a:lnTo>
                  <a:pt x="426" y="1347"/>
                </a:lnTo>
                <a:lnTo>
                  <a:pt x="423" y="1376"/>
                </a:lnTo>
                <a:lnTo>
                  <a:pt x="419" y="1396"/>
                </a:lnTo>
                <a:lnTo>
                  <a:pt x="417" y="1408"/>
                </a:lnTo>
                <a:lnTo>
                  <a:pt x="417" y="1408"/>
                </a:lnTo>
                <a:lnTo>
                  <a:pt x="415" y="1415"/>
                </a:lnTo>
                <a:lnTo>
                  <a:pt x="413" y="1426"/>
                </a:lnTo>
                <a:lnTo>
                  <a:pt x="409" y="1444"/>
                </a:lnTo>
                <a:lnTo>
                  <a:pt x="403" y="1474"/>
                </a:lnTo>
                <a:lnTo>
                  <a:pt x="403" y="1474"/>
                </a:lnTo>
                <a:lnTo>
                  <a:pt x="388" y="1536"/>
                </a:lnTo>
                <a:lnTo>
                  <a:pt x="384" y="1552"/>
                </a:lnTo>
                <a:lnTo>
                  <a:pt x="384" y="1558"/>
                </a:lnTo>
                <a:lnTo>
                  <a:pt x="384" y="1559"/>
                </a:lnTo>
                <a:lnTo>
                  <a:pt x="384" y="1559"/>
                </a:lnTo>
                <a:lnTo>
                  <a:pt x="384" y="1560"/>
                </a:lnTo>
                <a:lnTo>
                  <a:pt x="384" y="1560"/>
                </a:lnTo>
                <a:lnTo>
                  <a:pt x="380" y="1562"/>
                </a:lnTo>
                <a:lnTo>
                  <a:pt x="375" y="1564"/>
                </a:lnTo>
                <a:lnTo>
                  <a:pt x="375" y="1564"/>
                </a:lnTo>
                <a:lnTo>
                  <a:pt x="367" y="1580"/>
                </a:lnTo>
                <a:lnTo>
                  <a:pt x="361" y="1593"/>
                </a:lnTo>
                <a:lnTo>
                  <a:pt x="360" y="1598"/>
                </a:lnTo>
                <a:lnTo>
                  <a:pt x="360" y="1602"/>
                </a:lnTo>
                <a:lnTo>
                  <a:pt x="360" y="1602"/>
                </a:lnTo>
                <a:lnTo>
                  <a:pt x="361" y="1608"/>
                </a:lnTo>
                <a:lnTo>
                  <a:pt x="364" y="1614"/>
                </a:lnTo>
                <a:lnTo>
                  <a:pt x="367" y="1618"/>
                </a:lnTo>
                <a:lnTo>
                  <a:pt x="369" y="1621"/>
                </a:lnTo>
                <a:lnTo>
                  <a:pt x="369" y="1621"/>
                </a:lnTo>
                <a:lnTo>
                  <a:pt x="370" y="1623"/>
                </a:lnTo>
                <a:lnTo>
                  <a:pt x="369" y="1627"/>
                </a:lnTo>
                <a:lnTo>
                  <a:pt x="364" y="1638"/>
                </a:lnTo>
                <a:lnTo>
                  <a:pt x="356" y="1654"/>
                </a:lnTo>
                <a:lnTo>
                  <a:pt x="341" y="1574"/>
                </a:lnTo>
                <a:lnTo>
                  <a:pt x="356" y="1569"/>
                </a:lnTo>
                <a:lnTo>
                  <a:pt x="356" y="1569"/>
                </a:lnTo>
                <a:lnTo>
                  <a:pt x="352" y="1555"/>
                </a:lnTo>
                <a:lnTo>
                  <a:pt x="349" y="1544"/>
                </a:lnTo>
                <a:lnTo>
                  <a:pt x="346" y="1536"/>
                </a:lnTo>
                <a:lnTo>
                  <a:pt x="346" y="1536"/>
                </a:lnTo>
                <a:lnTo>
                  <a:pt x="345" y="1527"/>
                </a:lnTo>
                <a:lnTo>
                  <a:pt x="342" y="1509"/>
                </a:lnTo>
                <a:lnTo>
                  <a:pt x="337" y="1456"/>
                </a:lnTo>
                <a:lnTo>
                  <a:pt x="332" y="1405"/>
                </a:lnTo>
                <a:lnTo>
                  <a:pt x="331" y="1388"/>
                </a:lnTo>
                <a:lnTo>
                  <a:pt x="332" y="1380"/>
                </a:lnTo>
                <a:lnTo>
                  <a:pt x="332" y="1380"/>
                </a:lnTo>
                <a:lnTo>
                  <a:pt x="335" y="1369"/>
                </a:lnTo>
                <a:lnTo>
                  <a:pt x="339" y="1345"/>
                </a:lnTo>
                <a:lnTo>
                  <a:pt x="346" y="1300"/>
                </a:lnTo>
                <a:lnTo>
                  <a:pt x="346" y="1300"/>
                </a:lnTo>
                <a:lnTo>
                  <a:pt x="347" y="1291"/>
                </a:lnTo>
                <a:lnTo>
                  <a:pt x="346" y="1279"/>
                </a:lnTo>
                <a:lnTo>
                  <a:pt x="342" y="1246"/>
                </a:lnTo>
                <a:lnTo>
                  <a:pt x="337" y="1202"/>
                </a:lnTo>
                <a:lnTo>
                  <a:pt x="337" y="1202"/>
                </a:lnTo>
                <a:lnTo>
                  <a:pt x="337" y="1197"/>
                </a:lnTo>
                <a:lnTo>
                  <a:pt x="339" y="1192"/>
                </a:lnTo>
                <a:lnTo>
                  <a:pt x="347" y="1177"/>
                </a:lnTo>
                <a:lnTo>
                  <a:pt x="355" y="1164"/>
                </a:lnTo>
                <a:lnTo>
                  <a:pt x="358" y="1160"/>
                </a:lnTo>
                <a:lnTo>
                  <a:pt x="359" y="1159"/>
                </a:lnTo>
                <a:lnTo>
                  <a:pt x="360" y="1159"/>
                </a:lnTo>
                <a:lnTo>
                  <a:pt x="360" y="1159"/>
                </a:lnTo>
                <a:lnTo>
                  <a:pt x="360" y="1159"/>
                </a:lnTo>
                <a:lnTo>
                  <a:pt x="360" y="1157"/>
                </a:lnTo>
                <a:lnTo>
                  <a:pt x="360" y="1150"/>
                </a:lnTo>
                <a:lnTo>
                  <a:pt x="357" y="1128"/>
                </a:lnTo>
                <a:lnTo>
                  <a:pt x="355" y="1104"/>
                </a:lnTo>
                <a:lnTo>
                  <a:pt x="355" y="1094"/>
                </a:lnTo>
                <a:lnTo>
                  <a:pt x="356" y="1088"/>
                </a:lnTo>
                <a:lnTo>
                  <a:pt x="356" y="1088"/>
                </a:lnTo>
                <a:lnTo>
                  <a:pt x="357" y="1082"/>
                </a:lnTo>
                <a:lnTo>
                  <a:pt x="358" y="1072"/>
                </a:lnTo>
                <a:lnTo>
                  <a:pt x="359" y="1046"/>
                </a:lnTo>
                <a:lnTo>
                  <a:pt x="360" y="1022"/>
                </a:lnTo>
                <a:lnTo>
                  <a:pt x="360" y="1008"/>
                </a:lnTo>
                <a:lnTo>
                  <a:pt x="360" y="1008"/>
                </a:lnTo>
                <a:lnTo>
                  <a:pt x="359" y="996"/>
                </a:lnTo>
                <a:lnTo>
                  <a:pt x="356" y="977"/>
                </a:lnTo>
                <a:lnTo>
                  <a:pt x="350" y="951"/>
                </a:lnTo>
                <a:lnTo>
                  <a:pt x="350" y="805"/>
                </a:lnTo>
                <a:lnTo>
                  <a:pt x="350" y="805"/>
                </a:lnTo>
                <a:lnTo>
                  <a:pt x="354" y="808"/>
                </a:lnTo>
                <a:lnTo>
                  <a:pt x="362" y="816"/>
                </a:lnTo>
                <a:lnTo>
                  <a:pt x="368" y="821"/>
                </a:lnTo>
                <a:lnTo>
                  <a:pt x="374" y="824"/>
                </a:lnTo>
                <a:lnTo>
                  <a:pt x="381" y="827"/>
                </a:lnTo>
                <a:lnTo>
                  <a:pt x="388" y="830"/>
                </a:lnTo>
                <a:lnTo>
                  <a:pt x="388" y="830"/>
                </a:lnTo>
                <a:lnTo>
                  <a:pt x="396" y="829"/>
                </a:lnTo>
                <a:lnTo>
                  <a:pt x="403" y="827"/>
                </a:lnTo>
                <a:lnTo>
                  <a:pt x="409" y="824"/>
                </a:lnTo>
                <a:lnTo>
                  <a:pt x="415" y="821"/>
                </a:lnTo>
                <a:lnTo>
                  <a:pt x="423" y="814"/>
                </a:lnTo>
                <a:lnTo>
                  <a:pt x="426" y="811"/>
                </a:lnTo>
                <a:lnTo>
                  <a:pt x="426" y="811"/>
                </a:lnTo>
                <a:close/>
                <a:moveTo>
                  <a:pt x="261" y="1597"/>
                </a:moveTo>
                <a:lnTo>
                  <a:pt x="261" y="1597"/>
                </a:lnTo>
                <a:lnTo>
                  <a:pt x="265" y="1607"/>
                </a:lnTo>
                <a:lnTo>
                  <a:pt x="271" y="1621"/>
                </a:lnTo>
                <a:lnTo>
                  <a:pt x="271" y="1621"/>
                </a:lnTo>
                <a:lnTo>
                  <a:pt x="272" y="1626"/>
                </a:lnTo>
                <a:lnTo>
                  <a:pt x="273" y="1634"/>
                </a:lnTo>
                <a:lnTo>
                  <a:pt x="274" y="1643"/>
                </a:lnTo>
                <a:lnTo>
                  <a:pt x="275" y="1649"/>
                </a:lnTo>
                <a:lnTo>
                  <a:pt x="275" y="1649"/>
                </a:lnTo>
                <a:lnTo>
                  <a:pt x="279" y="1656"/>
                </a:lnTo>
                <a:lnTo>
                  <a:pt x="284" y="1668"/>
                </a:lnTo>
                <a:lnTo>
                  <a:pt x="291" y="1679"/>
                </a:lnTo>
                <a:lnTo>
                  <a:pt x="295" y="1683"/>
                </a:lnTo>
                <a:lnTo>
                  <a:pt x="299" y="1687"/>
                </a:lnTo>
                <a:lnTo>
                  <a:pt x="299" y="1687"/>
                </a:lnTo>
                <a:lnTo>
                  <a:pt x="302" y="1690"/>
                </a:lnTo>
                <a:lnTo>
                  <a:pt x="305" y="1694"/>
                </a:lnTo>
                <a:lnTo>
                  <a:pt x="312" y="1705"/>
                </a:lnTo>
                <a:lnTo>
                  <a:pt x="318" y="1720"/>
                </a:lnTo>
                <a:lnTo>
                  <a:pt x="318" y="1720"/>
                </a:lnTo>
                <a:lnTo>
                  <a:pt x="310" y="1728"/>
                </a:lnTo>
                <a:lnTo>
                  <a:pt x="305" y="1733"/>
                </a:lnTo>
                <a:lnTo>
                  <a:pt x="303" y="1735"/>
                </a:lnTo>
                <a:lnTo>
                  <a:pt x="303" y="1733"/>
                </a:lnTo>
                <a:lnTo>
                  <a:pt x="303" y="1733"/>
                </a:lnTo>
                <a:lnTo>
                  <a:pt x="303" y="1732"/>
                </a:lnTo>
                <a:lnTo>
                  <a:pt x="302" y="1730"/>
                </a:lnTo>
                <a:lnTo>
                  <a:pt x="298" y="1727"/>
                </a:lnTo>
                <a:lnTo>
                  <a:pt x="291" y="1722"/>
                </a:lnTo>
                <a:lnTo>
                  <a:pt x="284" y="1720"/>
                </a:lnTo>
                <a:lnTo>
                  <a:pt x="284" y="1720"/>
                </a:lnTo>
                <a:lnTo>
                  <a:pt x="277" y="1718"/>
                </a:lnTo>
                <a:lnTo>
                  <a:pt x="269" y="1718"/>
                </a:lnTo>
                <a:lnTo>
                  <a:pt x="261" y="1718"/>
                </a:lnTo>
                <a:lnTo>
                  <a:pt x="256" y="1720"/>
                </a:lnTo>
                <a:lnTo>
                  <a:pt x="256" y="1720"/>
                </a:lnTo>
                <a:lnTo>
                  <a:pt x="255" y="1719"/>
                </a:lnTo>
                <a:lnTo>
                  <a:pt x="255" y="1716"/>
                </a:lnTo>
                <a:lnTo>
                  <a:pt x="254" y="1703"/>
                </a:lnTo>
                <a:lnTo>
                  <a:pt x="253" y="1688"/>
                </a:lnTo>
                <a:lnTo>
                  <a:pt x="252" y="1678"/>
                </a:lnTo>
                <a:lnTo>
                  <a:pt x="252" y="1678"/>
                </a:lnTo>
                <a:lnTo>
                  <a:pt x="250" y="1664"/>
                </a:lnTo>
                <a:lnTo>
                  <a:pt x="248" y="1643"/>
                </a:lnTo>
                <a:lnTo>
                  <a:pt x="247" y="1616"/>
                </a:lnTo>
                <a:lnTo>
                  <a:pt x="261" y="159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5"/>
          <p:cNvSpPr>
            <a:spLocks noEditPoints="1"/>
          </p:cNvSpPr>
          <p:nvPr/>
        </p:nvSpPr>
        <p:spPr bwMode="auto">
          <a:xfrm>
            <a:off x="2185956" y="3336944"/>
            <a:ext cx="1776934" cy="813448"/>
          </a:xfrm>
          <a:custGeom>
            <a:avLst/>
            <a:gdLst>
              <a:gd name="T0" fmla="*/ 1474 w 3482"/>
              <a:gd name="T1" fmla="*/ 1374 h 1594"/>
              <a:gd name="T2" fmla="*/ 1454 w 3482"/>
              <a:gd name="T3" fmla="*/ 1322 h 1594"/>
              <a:gd name="T4" fmla="*/ 2288 w 3482"/>
              <a:gd name="T5" fmla="*/ 1084 h 1594"/>
              <a:gd name="T6" fmla="*/ 2410 w 3482"/>
              <a:gd name="T7" fmla="*/ 884 h 1594"/>
              <a:gd name="T8" fmla="*/ 2626 w 3482"/>
              <a:gd name="T9" fmla="*/ 980 h 1594"/>
              <a:gd name="T10" fmla="*/ 2734 w 3482"/>
              <a:gd name="T11" fmla="*/ 1032 h 1594"/>
              <a:gd name="T12" fmla="*/ 2534 w 3482"/>
              <a:gd name="T13" fmla="*/ 1122 h 1594"/>
              <a:gd name="T14" fmla="*/ 2320 w 3482"/>
              <a:gd name="T15" fmla="*/ 1048 h 1594"/>
              <a:gd name="T16" fmla="*/ 2322 w 3482"/>
              <a:gd name="T17" fmla="*/ 884 h 1594"/>
              <a:gd name="T18" fmla="*/ 1820 w 3482"/>
              <a:gd name="T19" fmla="*/ 12 h 1594"/>
              <a:gd name="T20" fmla="*/ 1904 w 3482"/>
              <a:gd name="T21" fmla="*/ 90 h 1594"/>
              <a:gd name="T22" fmla="*/ 1932 w 3482"/>
              <a:gd name="T23" fmla="*/ 188 h 1594"/>
              <a:gd name="T24" fmla="*/ 1952 w 3482"/>
              <a:gd name="T25" fmla="*/ 390 h 1594"/>
              <a:gd name="T26" fmla="*/ 2118 w 3482"/>
              <a:gd name="T27" fmla="*/ 430 h 1594"/>
              <a:gd name="T28" fmla="*/ 2264 w 3482"/>
              <a:gd name="T29" fmla="*/ 476 h 1594"/>
              <a:gd name="T30" fmla="*/ 2450 w 3482"/>
              <a:gd name="T31" fmla="*/ 628 h 1594"/>
              <a:gd name="T32" fmla="*/ 2606 w 3482"/>
              <a:gd name="T33" fmla="*/ 736 h 1594"/>
              <a:gd name="T34" fmla="*/ 2802 w 3482"/>
              <a:gd name="T35" fmla="*/ 878 h 1594"/>
              <a:gd name="T36" fmla="*/ 2940 w 3482"/>
              <a:gd name="T37" fmla="*/ 976 h 1594"/>
              <a:gd name="T38" fmla="*/ 2994 w 3482"/>
              <a:gd name="T39" fmla="*/ 1086 h 1594"/>
              <a:gd name="T40" fmla="*/ 3124 w 3482"/>
              <a:gd name="T41" fmla="*/ 1182 h 1594"/>
              <a:gd name="T42" fmla="*/ 3252 w 3482"/>
              <a:gd name="T43" fmla="*/ 1156 h 1594"/>
              <a:gd name="T44" fmla="*/ 3384 w 3482"/>
              <a:gd name="T45" fmla="*/ 1048 h 1594"/>
              <a:gd name="T46" fmla="*/ 3472 w 3482"/>
              <a:gd name="T47" fmla="*/ 1178 h 1594"/>
              <a:gd name="T48" fmla="*/ 3252 w 3482"/>
              <a:gd name="T49" fmla="*/ 1396 h 1594"/>
              <a:gd name="T50" fmla="*/ 2982 w 3482"/>
              <a:gd name="T51" fmla="*/ 1346 h 1594"/>
              <a:gd name="T52" fmla="*/ 2768 w 3482"/>
              <a:gd name="T53" fmla="*/ 1268 h 1594"/>
              <a:gd name="T54" fmla="*/ 2810 w 3482"/>
              <a:gd name="T55" fmla="*/ 1472 h 1594"/>
              <a:gd name="T56" fmla="*/ 2730 w 3482"/>
              <a:gd name="T57" fmla="*/ 1506 h 1594"/>
              <a:gd name="T58" fmla="*/ 2614 w 3482"/>
              <a:gd name="T59" fmla="*/ 1566 h 1594"/>
              <a:gd name="T60" fmla="*/ 1988 w 3482"/>
              <a:gd name="T61" fmla="*/ 1558 h 1594"/>
              <a:gd name="T62" fmla="*/ 1694 w 3482"/>
              <a:gd name="T63" fmla="*/ 1530 h 1594"/>
              <a:gd name="T64" fmla="*/ 1330 w 3482"/>
              <a:gd name="T65" fmla="*/ 1462 h 1594"/>
              <a:gd name="T66" fmla="*/ 1078 w 3482"/>
              <a:gd name="T67" fmla="*/ 1504 h 1594"/>
              <a:gd name="T68" fmla="*/ 600 w 3482"/>
              <a:gd name="T69" fmla="*/ 1476 h 1594"/>
              <a:gd name="T70" fmla="*/ 424 w 3482"/>
              <a:gd name="T71" fmla="*/ 1484 h 1594"/>
              <a:gd name="T72" fmla="*/ 180 w 3482"/>
              <a:gd name="T73" fmla="*/ 1446 h 1594"/>
              <a:gd name="T74" fmla="*/ 2 w 3482"/>
              <a:gd name="T75" fmla="*/ 1430 h 1594"/>
              <a:gd name="T76" fmla="*/ 210 w 3482"/>
              <a:gd name="T77" fmla="*/ 1426 h 1594"/>
              <a:gd name="T78" fmla="*/ 372 w 3482"/>
              <a:gd name="T79" fmla="*/ 1366 h 1594"/>
              <a:gd name="T80" fmla="*/ 548 w 3482"/>
              <a:gd name="T81" fmla="*/ 1368 h 1594"/>
              <a:gd name="T82" fmla="*/ 578 w 3482"/>
              <a:gd name="T83" fmla="*/ 1132 h 1594"/>
              <a:gd name="T84" fmla="*/ 612 w 3482"/>
              <a:gd name="T85" fmla="*/ 918 h 1594"/>
              <a:gd name="T86" fmla="*/ 670 w 3482"/>
              <a:gd name="T87" fmla="*/ 680 h 1594"/>
              <a:gd name="T88" fmla="*/ 840 w 3482"/>
              <a:gd name="T89" fmla="*/ 560 h 1594"/>
              <a:gd name="T90" fmla="*/ 972 w 3482"/>
              <a:gd name="T91" fmla="*/ 270 h 1594"/>
              <a:gd name="T92" fmla="*/ 1168 w 3482"/>
              <a:gd name="T93" fmla="*/ 268 h 1594"/>
              <a:gd name="T94" fmla="*/ 1236 w 3482"/>
              <a:gd name="T95" fmla="*/ 560 h 1594"/>
              <a:gd name="T96" fmla="*/ 1212 w 3482"/>
              <a:gd name="T97" fmla="*/ 684 h 1594"/>
              <a:gd name="T98" fmla="*/ 1316 w 3482"/>
              <a:gd name="T99" fmla="*/ 920 h 1594"/>
              <a:gd name="T100" fmla="*/ 1414 w 3482"/>
              <a:gd name="T101" fmla="*/ 756 h 1594"/>
              <a:gd name="T102" fmla="*/ 1468 w 3482"/>
              <a:gd name="T103" fmla="*/ 740 h 1594"/>
              <a:gd name="T104" fmla="*/ 1508 w 3482"/>
              <a:gd name="T105" fmla="*/ 830 h 1594"/>
              <a:gd name="T106" fmla="*/ 1396 w 3482"/>
              <a:gd name="T107" fmla="*/ 1002 h 1594"/>
              <a:gd name="T108" fmla="*/ 1648 w 3482"/>
              <a:gd name="T109" fmla="*/ 1090 h 1594"/>
              <a:gd name="T110" fmla="*/ 1584 w 3482"/>
              <a:gd name="T111" fmla="*/ 956 h 1594"/>
              <a:gd name="T112" fmla="*/ 1532 w 3482"/>
              <a:gd name="T113" fmla="*/ 686 h 1594"/>
              <a:gd name="T114" fmla="*/ 1618 w 3482"/>
              <a:gd name="T115" fmla="*/ 532 h 1594"/>
              <a:gd name="T116" fmla="*/ 1718 w 3482"/>
              <a:gd name="T117" fmla="*/ 442 h 1594"/>
              <a:gd name="T118" fmla="*/ 1610 w 3482"/>
              <a:gd name="T119" fmla="*/ 260 h 1594"/>
              <a:gd name="T120" fmla="*/ 1580 w 3482"/>
              <a:gd name="T121" fmla="*/ 136 h 1594"/>
              <a:gd name="T122" fmla="*/ 1726 w 3482"/>
              <a:gd name="T123" fmla="*/ 0 h 1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82" h="1594">
                <a:moveTo>
                  <a:pt x="1554" y="1266"/>
                </a:moveTo>
                <a:lnTo>
                  <a:pt x="1554" y="1266"/>
                </a:lnTo>
                <a:lnTo>
                  <a:pt x="1574" y="1280"/>
                </a:lnTo>
                <a:lnTo>
                  <a:pt x="1596" y="1296"/>
                </a:lnTo>
                <a:lnTo>
                  <a:pt x="1596" y="1296"/>
                </a:lnTo>
                <a:lnTo>
                  <a:pt x="1604" y="1304"/>
                </a:lnTo>
                <a:lnTo>
                  <a:pt x="1608" y="1310"/>
                </a:lnTo>
                <a:lnTo>
                  <a:pt x="1612" y="1312"/>
                </a:lnTo>
                <a:lnTo>
                  <a:pt x="1612" y="1312"/>
                </a:lnTo>
                <a:lnTo>
                  <a:pt x="1620" y="1318"/>
                </a:lnTo>
                <a:lnTo>
                  <a:pt x="1628" y="1320"/>
                </a:lnTo>
                <a:lnTo>
                  <a:pt x="1628" y="1320"/>
                </a:lnTo>
                <a:lnTo>
                  <a:pt x="1652" y="1316"/>
                </a:lnTo>
                <a:lnTo>
                  <a:pt x="1652" y="1316"/>
                </a:lnTo>
                <a:lnTo>
                  <a:pt x="1662" y="1316"/>
                </a:lnTo>
                <a:lnTo>
                  <a:pt x="1672" y="1320"/>
                </a:lnTo>
                <a:lnTo>
                  <a:pt x="1516" y="1374"/>
                </a:lnTo>
                <a:lnTo>
                  <a:pt x="1474" y="1374"/>
                </a:lnTo>
                <a:lnTo>
                  <a:pt x="1474" y="1374"/>
                </a:lnTo>
                <a:lnTo>
                  <a:pt x="1436" y="1386"/>
                </a:lnTo>
                <a:lnTo>
                  <a:pt x="1408" y="1394"/>
                </a:lnTo>
                <a:lnTo>
                  <a:pt x="1390" y="1398"/>
                </a:lnTo>
                <a:lnTo>
                  <a:pt x="1390" y="1398"/>
                </a:lnTo>
                <a:lnTo>
                  <a:pt x="1352" y="1394"/>
                </a:lnTo>
                <a:lnTo>
                  <a:pt x="1352" y="1394"/>
                </a:lnTo>
                <a:lnTo>
                  <a:pt x="1356" y="1390"/>
                </a:lnTo>
                <a:lnTo>
                  <a:pt x="1362" y="1386"/>
                </a:lnTo>
                <a:lnTo>
                  <a:pt x="1362" y="1386"/>
                </a:lnTo>
                <a:lnTo>
                  <a:pt x="1386" y="1376"/>
                </a:lnTo>
                <a:lnTo>
                  <a:pt x="1410" y="1364"/>
                </a:lnTo>
                <a:lnTo>
                  <a:pt x="1410" y="1364"/>
                </a:lnTo>
                <a:lnTo>
                  <a:pt x="1422" y="1356"/>
                </a:lnTo>
                <a:lnTo>
                  <a:pt x="1434" y="1346"/>
                </a:lnTo>
                <a:lnTo>
                  <a:pt x="1446" y="1334"/>
                </a:lnTo>
                <a:lnTo>
                  <a:pt x="1454" y="1322"/>
                </a:lnTo>
                <a:lnTo>
                  <a:pt x="1454" y="1322"/>
                </a:lnTo>
                <a:lnTo>
                  <a:pt x="1460" y="1306"/>
                </a:lnTo>
                <a:lnTo>
                  <a:pt x="1466" y="1290"/>
                </a:lnTo>
                <a:lnTo>
                  <a:pt x="1474" y="1256"/>
                </a:lnTo>
                <a:lnTo>
                  <a:pt x="1474" y="1248"/>
                </a:lnTo>
                <a:lnTo>
                  <a:pt x="1474" y="1248"/>
                </a:lnTo>
                <a:lnTo>
                  <a:pt x="1474" y="1244"/>
                </a:lnTo>
                <a:lnTo>
                  <a:pt x="1476" y="1238"/>
                </a:lnTo>
                <a:lnTo>
                  <a:pt x="1484" y="1230"/>
                </a:lnTo>
                <a:lnTo>
                  <a:pt x="1490" y="1224"/>
                </a:lnTo>
                <a:lnTo>
                  <a:pt x="1496" y="1222"/>
                </a:lnTo>
                <a:lnTo>
                  <a:pt x="1496" y="1222"/>
                </a:lnTo>
                <a:lnTo>
                  <a:pt x="1518" y="1238"/>
                </a:lnTo>
                <a:lnTo>
                  <a:pt x="1554" y="1266"/>
                </a:lnTo>
                <a:lnTo>
                  <a:pt x="1554" y="1266"/>
                </a:lnTo>
                <a:close/>
                <a:moveTo>
                  <a:pt x="2306" y="1082"/>
                </a:moveTo>
                <a:lnTo>
                  <a:pt x="2306" y="1094"/>
                </a:lnTo>
                <a:lnTo>
                  <a:pt x="2306" y="1094"/>
                </a:lnTo>
                <a:lnTo>
                  <a:pt x="2288" y="1084"/>
                </a:lnTo>
                <a:lnTo>
                  <a:pt x="2278" y="1078"/>
                </a:lnTo>
                <a:lnTo>
                  <a:pt x="2276" y="1076"/>
                </a:lnTo>
                <a:lnTo>
                  <a:pt x="2274" y="1072"/>
                </a:lnTo>
                <a:lnTo>
                  <a:pt x="2274" y="1072"/>
                </a:lnTo>
                <a:lnTo>
                  <a:pt x="2278" y="1066"/>
                </a:lnTo>
                <a:lnTo>
                  <a:pt x="2282" y="1062"/>
                </a:lnTo>
                <a:lnTo>
                  <a:pt x="2298" y="1052"/>
                </a:lnTo>
                <a:lnTo>
                  <a:pt x="2298" y="1052"/>
                </a:lnTo>
                <a:lnTo>
                  <a:pt x="2302" y="1066"/>
                </a:lnTo>
                <a:lnTo>
                  <a:pt x="2306" y="1074"/>
                </a:lnTo>
                <a:lnTo>
                  <a:pt x="2306" y="1082"/>
                </a:lnTo>
                <a:lnTo>
                  <a:pt x="2306" y="1082"/>
                </a:lnTo>
                <a:close/>
                <a:moveTo>
                  <a:pt x="2360" y="872"/>
                </a:moveTo>
                <a:lnTo>
                  <a:pt x="2360" y="872"/>
                </a:lnTo>
                <a:lnTo>
                  <a:pt x="2384" y="878"/>
                </a:lnTo>
                <a:lnTo>
                  <a:pt x="2396" y="880"/>
                </a:lnTo>
                <a:lnTo>
                  <a:pt x="2410" y="884"/>
                </a:lnTo>
                <a:lnTo>
                  <a:pt x="2410" y="884"/>
                </a:lnTo>
                <a:lnTo>
                  <a:pt x="2448" y="906"/>
                </a:lnTo>
                <a:lnTo>
                  <a:pt x="2466" y="918"/>
                </a:lnTo>
                <a:lnTo>
                  <a:pt x="2484" y="926"/>
                </a:lnTo>
                <a:lnTo>
                  <a:pt x="2484" y="926"/>
                </a:lnTo>
                <a:lnTo>
                  <a:pt x="2488" y="928"/>
                </a:lnTo>
                <a:lnTo>
                  <a:pt x="2490" y="928"/>
                </a:lnTo>
                <a:lnTo>
                  <a:pt x="2498" y="930"/>
                </a:lnTo>
                <a:lnTo>
                  <a:pt x="2498" y="930"/>
                </a:lnTo>
                <a:lnTo>
                  <a:pt x="2518" y="940"/>
                </a:lnTo>
                <a:lnTo>
                  <a:pt x="2530" y="944"/>
                </a:lnTo>
                <a:lnTo>
                  <a:pt x="2540" y="948"/>
                </a:lnTo>
                <a:lnTo>
                  <a:pt x="2540" y="948"/>
                </a:lnTo>
                <a:lnTo>
                  <a:pt x="2548" y="950"/>
                </a:lnTo>
                <a:lnTo>
                  <a:pt x="2556" y="952"/>
                </a:lnTo>
                <a:lnTo>
                  <a:pt x="2570" y="960"/>
                </a:lnTo>
                <a:lnTo>
                  <a:pt x="2570" y="960"/>
                </a:lnTo>
                <a:lnTo>
                  <a:pt x="2608" y="974"/>
                </a:lnTo>
                <a:lnTo>
                  <a:pt x="2626" y="980"/>
                </a:lnTo>
                <a:lnTo>
                  <a:pt x="2646" y="984"/>
                </a:lnTo>
                <a:lnTo>
                  <a:pt x="2646" y="984"/>
                </a:lnTo>
                <a:lnTo>
                  <a:pt x="2668" y="988"/>
                </a:lnTo>
                <a:lnTo>
                  <a:pt x="2690" y="990"/>
                </a:lnTo>
                <a:lnTo>
                  <a:pt x="2712" y="992"/>
                </a:lnTo>
                <a:lnTo>
                  <a:pt x="2734" y="996"/>
                </a:lnTo>
                <a:lnTo>
                  <a:pt x="2734" y="996"/>
                </a:lnTo>
                <a:lnTo>
                  <a:pt x="2738" y="998"/>
                </a:lnTo>
                <a:lnTo>
                  <a:pt x="2742" y="1000"/>
                </a:lnTo>
                <a:lnTo>
                  <a:pt x="2746" y="1004"/>
                </a:lnTo>
                <a:lnTo>
                  <a:pt x="2752" y="1006"/>
                </a:lnTo>
                <a:lnTo>
                  <a:pt x="2752" y="1006"/>
                </a:lnTo>
                <a:lnTo>
                  <a:pt x="2766" y="1008"/>
                </a:lnTo>
                <a:lnTo>
                  <a:pt x="2780" y="1012"/>
                </a:lnTo>
                <a:lnTo>
                  <a:pt x="2780" y="1012"/>
                </a:lnTo>
                <a:lnTo>
                  <a:pt x="2770" y="1014"/>
                </a:lnTo>
                <a:lnTo>
                  <a:pt x="2758" y="1020"/>
                </a:lnTo>
                <a:lnTo>
                  <a:pt x="2734" y="1032"/>
                </a:lnTo>
                <a:lnTo>
                  <a:pt x="2710" y="1044"/>
                </a:lnTo>
                <a:lnTo>
                  <a:pt x="2698" y="1050"/>
                </a:lnTo>
                <a:lnTo>
                  <a:pt x="2688" y="1054"/>
                </a:lnTo>
                <a:lnTo>
                  <a:pt x="2688" y="1054"/>
                </a:lnTo>
                <a:lnTo>
                  <a:pt x="2676" y="1054"/>
                </a:lnTo>
                <a:lnTo>
                  <a:pt x="2670" y="1056"/>
                </a:lnTo>
                <a:lnTo>
                  <a:pt x="2664" y="1058"/>
                </a:lnTo>
                <a:lnTo>
                  <a:pt x="2664" y="1058"/>
                </a:lnTo>
                <a:lnTo>
                  <a:pt x="2660" y="1060"/>
                </a:lnTo>
                <a:lnTo>
                  <a:pt x="2658" y="1066"/>
                </a:lnTo>
                <a:lnTo>
                  <a:pt x="2656" y="1070"/>
                </a:lnTo>
                <a:lnTo>
                  <a:pt x="2654" y="1074"/>
                </a:lnTo>
                <a:lnTo>
                  <a:pt x="2654" y="1074"/>
                </a:lnTo>
                <a:lnTo>
                  <a:pt x="2646" y="1078"/>
                </a:lnTo>
                <a:lnTo>
                  <a:pt x="2640" y="1080"/>
                </a:lnTo>
                <a:lnTo>
                  <a:pt x="2626" y="1086"/>
                </a:lnTo>
                <a:lnTo>
                  <a:pt x="2626" y="1086"/>
                </a:lnTo>
                <a:lnTo>
                  <a:pt x="2534" y="1122"/>
                </a:lnTo>
                <a:lnTo>
                  <a:pt x="2444" y="1160"/>
                </a:lnTo>
                <a:lnTo>
                  <a:pt x="2444" y="1160"/>
                </a:lnTo>
                <a:lnTo>
                  <a:pt x="2412" y="1172"/>
                </a:lnTo>
                <a:lnTo>
                  <a:pt x="2390" y="1180"/>
                </a:lnTo>
                <a:lnTo>
                  <a:pt x="2390" y="1180"/>
                </a:lnTo>
                <a:lnTo>
                  <a:pt x="2374" y="1168"/>
                </a:lnTo>
                <a:lnTo>
                  <a:pt x="2348" y="1152"/>
                </a:lnTo>
                <a:lnTo>
                  <a:pt x="2348" y="1152"/>
                </a:lnTo>
                <a:lnTo>
                  <a:pt x="2350" y="1152"/>
                </a:lnTo>
                <a:lnTo>
                  <a:pt x="2350" y="1148"/>
                </a:lnTo>
                <a:lnTo>
                  <a:pt x="2350" y="1148"/>
                </a:lnTo>
                <a:lnTo>
                  <a:pt x="2338" y="1132"/>
                </a:lnTo>
                <a:lnTo>
                  <a:pt x="2328" y="1120"/>
                </a:lnTo>
                <a:lnTo>
                  <a:pt x="2324" y="1108"/>
                </a:lnTo>
                <a:lnTo>
                  <a:pt x="2324" y="1108"/>
                </a:lnTo>
                <a:lnTo>
                  <a:pt x="2320" y="1090"/>
                </a:lnTo>
                <a:lnTo>
                  <a:pt x="2320" y="1070"/>
                </a:lnTo>
                <a:lnTo>
                  <a:pt x="2320" y="1048"/>
                </a:lnTo>
                <a:lnTo>
                  <a:pt x="2320" y="1040"/>
                </a:lnTo>
                <a:lnTo>
                  <a:pt x="2320" y="1040"/>
                </a:lnTo>
                <a:lnTo>
                  <a:pt x="2332" y="1028"/>
                </a:lnTo>
                <a:lnTo>
                  <a:pt x="2342" y="1018"/>
                </a:lnTo>
                <a:lnTo>
                  <a:pt x="2348" y="1008"/>
                </a:lnTo>
                <a:lnTo>
                  <a:pt x="2350" y="1002"/>
                </a:lnTo>
                <a:lnTo>
                  <a:pt x="2352" y="996"/>
                </a:lnTo>
                <a:lnTo>
                  <a:pt x="2352" y="996"/>
                </a:lnTo>
                <a:lnTo>
                  <a:pt x="2348" y="978"/>
                </a:lnTo>
                <a:lnTo>
                  <a:pt x="2340" y="952"/>
                </a:lnTo>
                <a:lnTo>
                  <a:pt x="2340" y="952"/>
                </a:lnTo>
                <a:lnTo>
                  <a:pt x="2338" y="926"/>
                </a:lnTo>
                <a:lnTo>
                  <a:pt x="2338" y="912"/>
                </a:lnTo>
                <a:lnTo>
                  <a:pt x="2334" y="900"/>
                </a:lnTo>
                <a:lnTo>
                  <a:pt x="2334" y="900"/>
                </a:lnTo>
                <a:lnTo>
                  <a:pt x="2332" y="896"/>
                </a:lnTo>
                <a:lnTo>
                  <a:pt x="2328" y="892"/>
                </a:lnTo>
                <a:lnTo>
                  <a:pt x="2322" y="884"/>
                </a:lnTo>
                <a:lnTo>
                  <a:pt x="2322" y="884"/>
                </a:lnTo>
                <a:lnTo>
                  <a:pt x="2318" y="872"/>
                </a:lnTo>
                <a:lnTo>
                  <a:pt x="2314" y="860"/>
                </a:lnTo>
                <a:lnTo>
                  <a:pt x="2314" y="860"/>
                </a:lnTo>
                <a:lnTo>
                  <a:pt x="2336" y="866"/>
                </a:lnTo>
                <a:lnTo>
                  <a:pt x="2360" y="872"/>
                </a:lnTo>
                <a:lnTo>
                  <a:pt x="2360" y="872"/>
                </a:lnTo>
                <a:close/>
                <a:moveTo>
                  <a:pt x="1774" y="2"/>
                </a:moveTo>
                <a:lnTo>
                  <a:pt x="1774" y="2"/>
                </a:lnTo>
                <a:lnTo>
                  <a:pt x="1778" y="2"/>
                </a:lnTo>
                <a:lnTo>
                  <a:pt x="1780" y="6"/>
                </a:lnTo>
                <a:lnTo>
                  <a:pt x="1784" y="8"/>
                </a:lnTo>
                <a:lnTo>
                  <a:pt x="1786" y="10"/>
                </a:lnTo>
                <a:lnTo>
                  <a:pt x="1786" y="10"/>
                </a:lnTo>
                <a:lnTo>
                  <a:pt x="1794" y="10"/>
                </a:lnTo>
                <a:lnTo>
                  <a:pt x="1802" y="10"/>
                </a:lnTo>
                <a:lnTo>
                  <a:pt x="1810" y="12"/>
                </a:lnTo>
                <a:lnTo>
                  <a:pt x="1820" y="12"/>
                </a:lnTo>
                <a:lnTo>
                  <a:pt x="1820" y="12"/>
                </a:lnTo>
                <a:lnTo>
                  <a:pt x="1824" y="14"/>
                </a:lnTo>
                <a:lnTo>
                  <a:pt x="1830" y="18"/>
                </a:lnTo>
                <a:lnTo>
                  <a:pt x="1836" y="22"/>
                </a:lnTo>
                <a:lnTo>
                  <a:pt x="1842" y="26"/>
                </a:lnTo>
                <a:lnTo>
                  <a:pt x="1842" y="26"/>
                </a:lnTo>
                <a:lnTo>
                  <a:pt x="1856" y="36"/>
                </a:lnTo>
                <a:lnTo>
                  <a:pt x="1872" y="46"/>
                </a:lnTo>
                <a:lnTo>
                  <a:pt x="1872" y="46"/>
                </a:lnTo>
                <a:lnTo>
                  <a:pt x="1880" y="52"/>
                </a:lnTo>
                <a:lnTo>
                  <a:pt x="1886" y="60"/>
                </a:lnTo>
                <a:lnTo>
                  <a:pt x="1886" y="60"/>
                </a:lnTo>
                <a:lnTo>
                  <a:pt x="1888" y="64"/>
                </a:lnTo>
                <a:lnTo>
                  <a:pt x="1888" y="68"/>
                </a:lnTo>
                <a:lnTo>
                  <a:pt x="1888" y="68"/>
                </a:lnTo>
                <a:lnTo>
                  <a:pt x="1896" y="78"/>
                </a:lnTo>
                <a:lnTo>
                  <a:pt x="1904" y="90"/>
                </a:lnTo>
                <a:lnTo>
                  <a:pt x="1904" y="90"/>
                </a:lnTo>
                <a:lnTo>
                  <a:pt x="1906" y="92"/>
                </a:lnTo>
                <a:lnTo>
                  <a:pt x="1906" y="96"/>
                </a:lnTo>
                <a:lnTo>
                  <a:pt x="1908" y="102"/>
                </a:lnTo>
                <a:lnTo>
                  <a:pt x="1908" y="102"/>
                </a:lnTo>
                <a:lnTo>
                  <a:pt x="1910" y="106"/>
                </a:lnTo>
                <a:lnTo>
                  <a:pt x="1914" y="112"/>
                </a:lnTo>
                <a:lnTo>
                  <a:pt x="1914" y="112"/>
                </a:lnTo>
                <a:lnTo>
                  <a:pt x="1920" y="122"/>
                </a:lnTo>
                <a:lnTo>
                  <a:pt x="1922" y="134"/>
                </a:lnTo>
                <a:lnTo>
                  <a:pt x="1922" y="134"/>
                </a:lnTo>
                <a:lnTo>
                  <a:pt x="1924" y="144"/>
                </a:lnTo>
                <a:lnTo>
                  <a:pt x="1924" y="154"/>
                </a:lnTo>
                <a:lnTo>
                  <a:pt x="1924" y="174"/>
                </a:lnTo>
                <a:lnTo>
                  <a:pt x="1924" y="174"/>
                </a:lnTo>
                <a:lnTo>
                  <a:pt x="1926" y="178"/>
                </a:lnTo>
                <a:lnTo>
                  <a:pt x="1930" y="182"/>
                </a:lnTo>
                <a:lnTo>
                  <a:pt x="1930" y="182"/>
                </a:lnTo>
                <a:lnTo>
                  <a:pt x="1932" y="188"/>
                </a:lnTo>
                <a:lnTo>
                  <a:pt x="1934" y="194"/>
                </a:lnTo>
                <a:lnTo>
                  <a:pt x="1936" y="204"/>
                </a:lnTo>
                <a:lnTo>
                  <a:pt x="1936" y="204"/>
                </a:lnTo>
                <a:lnTo>
                  <a:pt x="1936" y="220"/>
                </a:lnTo>
                <a:lnTo>
                  <a:pt x="1932" y="236"/>
                </a:lnTo>
                <a:lnTo>
                  <a:pt x="1920" y="264"/>
                </a:lnTo>
                <a:lnTo>
                  <a:pt x="1920" y="264"/>
                </a:lnTo>
                <a:lnTo>
                  <a:pt x="1908" y="286"/>
                </a:lnTo>
                <a:lnTo>
                  <a:pt x="1900" y="300"/>
                </a:lnTo>
                <a:lnTo>
                  <a:pt x="1900" y="300"/>
                </a:lnTo>
                <a:lnTo>
                  <a:pt x="1904" y="320"/>
                </a:lnTo>
                <a:lnTo>
                  <a:pt x="1914" y="352"/>
                </a:lnTo>
                <a:lnTo>
                  <a:pt x="1924" y="380"/>
                </a:lnTo>
                <a:lnTo>
                  <a:pt x="1930" y="390"/>
                </a:lnTo>
                <a:lnTo>
                  <a:pt x="1932" y="392"/>
                </a:lnTo>
                <a:lnTo>
                  <a:pt x="1934" y="392"/>
                </a:lnTo>
                <a:lnTo>
                  <a:pt x="1934" y="392"/>
                </a:lnTo>
                <a:lnTo>
                  <a:pt x="1952" y="390"/>
                </a:lnTo>
                <a:lnTo>
                  <a:pt x="1952" y="390"/>
                </a:lnTo>
                <a:lnTo>
                  <a:pt x="1954" y="392"/>
                </a:lnTo>
                <a:lnTo>
                  <a:pt x="1960" y="396"/>
                </a:lnTo>
                <a:lnTo>
                  <a:pt x="1966" y="400"/>
                </a:lnTo>
                <a:lnTo>
                  <a:pt x="1972" y="402"/>
                </a:lnTo>
                <a:lnTo>
                  <a:pt x="1972" y="402"/>
                </a:lnTo>
                <a:lnTo>
                  <a:pt x="1980" y="404"/>
                </a:lnTo>
                <a:lnTo>
                  <a:pt x="1990" y="404"/>
                </a:lnTo>
                <a:lnTo>
                  <a:pt x="1990" y="404"/>
                </a:lnTo>
                <a:lnTo>
                  <a:pt x="1996" y="420"/>
                </a:lnTo>
                <a:lnTo>
                  <a:pt x="2048" y="420"/>
                </a:lnTo>
                <a:lnTo>
                  <a:pt x="2048" y="420"/>
                </a:lnTo>
                <a:lnTo>
                  <a:pt x="2060" y="422"/>
                </a:lnTo>
                <a:lnTo>
                  <a:pt x="2060" y="422"/>
                </a:lnTo>
                <a:lnTo>
                  <a:pt x="2076" y="420"/>
                </a:lnTo>
                <a:lnTo>
                  <a:pt x="2076" y="420"/>
                </a:lnTo>
                <a:lnTo>
                  <a:pt x="2094" y="424"/>
                </a:lnTo>
                <a:lnTo>
                  <a:pt x="2118" y="430"/>
                </a:lnTo>
                <a:lnTo>
                  <a:pt x="2118" y="430"/>
                </a:lnTo>
                <a:lnTo>
                  <a:pt x="2138" y="432"/>
                </a:lnTo>
                <a:lnTo>
                  <a:pt x="2158" y="436"/>
                </a:lnTo>
                <a:lnTo>
                  <a:pt x="2178" y="438"/>
                </a:lnTo>
                <a:lnTo>
                  <a:pt x="2186" y="442"/>
                </a:lnTo>
                <a:lnTo>
                  <a:pt x="2196" y="446"/>
                </a:lnTo>
                <a:lnTo>
                  <a:pt x="2196" y="446"/>
                </a:lnTo>
                <a:lnTo>
                  <a:pt x="2204" y="450"/>
                </a:lnTo>
                <a:lnTo>
                  <a:pt x="2214" y="458"/>
                </a:lnTo>
                <a:lnTo>
                  <a:pt x="2224" y="464"/>
                </a:lnTo>
                <a:lnTo>
                  <a:pt x="2234" y="466"/>
                </a:lnTo>
                <a:lnTo>
                  <a:pt x="2234" y="466"/>
                </a:lnTo>
                <a:lnTo>
                  <a:pt x="2246" y="468"/>
                </a:lnTo>
                <a:lnTo>
                  <a:pt x="2252" y="468"/>
                </a:lnTo>
                <a:lnTo>
                  <a:pt x="2258" y="470"/>
                </a:lnTo>
                <a:lnTo>
                  <a:pt x="2258" y="470"/>
                </a:lnTo>
                <a:lnTo>
                  <a:pt x="2262" y="472"/>
                </a:lnTo>
                <a:lnTo>
                  <a:pt x="2264" y="476"/>
                </a:lnTo>
                <a:lnTo>
                  <a:pt x="2266" y="482"/>
                </a:lnTo>
                <a:lnTo>
                  <a:pt x="2270" y="488"/>
                </a:lnTo>
                <a:lnTo>
                  <a:pt x="2272" y="490"/>
                </a:lnTo>
                <a:lnTo>
                  <a:pt x="2276" y="492"/>
                </a:lnTo>
                <a:lnTo>
                  <a:pt x="2276" y="492"/>
                </a:lnTo>
                <a:lnTo>
                  <a:pt x="2284" y="494"/>
                </a:lnTo>
                <a:lnTo>
                  <a:pt x="2290" y="498"/>
                </a:lnTo>
                <a:lnTo>
                  <a:pt x="2306" y="510"/>
                </a:lnTo>
                <a:lnTo>
                  <a:pt x="2320" y="524"/>
                </a:lnTo>
                <a:lnTo>
                  <a:pt x="2336" y="538"/>
                </a:lnTo>
                <a:lnTo>
                  <a:pt x="2336" y="538"/>
                </a:lnTo>
                <a:lnTo>
                  <a:pt x="2364" y="560"/>
                </a:lnTo>
                <a:lnTo>
                  <a:pt x="2378" y="570"/>
                </a:lnTo>
                <a:lnTo>
                  <a:pt x="2394" y="578"/>
                </a:lnTo>
                <a:lnTo>
                  <a:pt x="2394" y="578"/>
                </a:lnTo>
                <a:lnTo>
                  <a:pt x="2412" y="590"/>
                </a:lnTo>
                <a:lnTo>
                  <a:pt x="2432" y="608"/>
                </a:lnTo>
                <a:lnTo>
                  <a:pt x="2450" y="628"/>
                </a:lnTo>
                <a:lnTo>
                  <a:pt x="2466" y="646"/>
                </a:lnTo>
                <a:lnTo>
                  <a:pt x="2466" y="646"/>
                </a:lnTo>
                <a:lnTo>
                  <a:pt x="2472" y="652"/>
                </a:lnTo>
                <a:lnTo>
                  <a:pt x="2478" y="656"/>
                </a:lnTo>
                <a:lnTo>
                  <a:pt x="2492" y="666"/>
                </a:lnTo>
                <a:lnTo>
                  <a:pt x="2492" y="666"/>
                </a:lnTo>
                <a:lnTo>
                  <a:pt x="2500" y="676"/>
                </a:lnTo>
                <a:lnTo>
                  <a:pt x="2512" y="684"/>
                </a:lnTo>
                <a:lnTo>
                  <a:pt x="2512" y="684"/>
                </a:lnTo>
                <a:lnTo>
                  <a:pt x="2520" y="688"/>
                </a:lnTo>
                <a:lnTo>
                  <a:pt x="2524" y="690"/>
                </a:lnTo>
                <a:lnTo>
                  <a:pt x="2528" y="692"/>
                </a:lnTo>
                <a:lnTo>
                  <a:pt x="2528" y="692"/>
                </a:lnTo>
                <a:lnTo>
                  <a:pt x="2544" y="704"/>
                </a:lnTo>
                <a:lnTo>
                  <a:pt x="2560" y="714"/>
                </a:lnTo>
                <a:lnTo>
                  <a:pt x="2560" y="714"/>
                </a:lnTo>
                <a:lnTo>
                  <a:pt x="2582" y="724"/>
                </a:lnTo>
                <a:lnTo>
                  <a:pt x="2606" y="736"/>
                </a:lnTo>
                <a:lnTo>
                  <a:pt x="2606" y="736"/>
                </a:lnTo>
                <a:lnTo>
                  <a:pt x="2630" y="752"/>
                </a:lnTo>
                <a:lnTo>
                  <a:pt x="2654" y="770"/>
                </a:lnTo>
                <a:lnTo>
                  <a:pt x="2654" y="770"/>
                </a:lnTo>
                <a:lnTo>
                  <a:pt x="2676" y="782"/>
                </a:lnTo>
                <a:lnTo>
                  <a:pt x="2698" y="796"/>
                </a:lnTo>
                <a:lnTo>
                  <a:pt x="2698" y="796"/>
                </a:lnTo>
                <a:lnTo>
                  <a:pt x="2704" y="802"/>
                </a:lnTo>
                <a:lnTo>
                  <a:pt x="2710" y="806"/>
                </a:lnTo>
                <a:lnTo>
                  <a:pt x="2710" y="806"/>
                </a:lnTo>
                <a:lnTo>
                  <a:pt x="2724" y="816"/>
                </a:lnTo>
                <a:lnTo>
                  <a:pt x="2742" y="826"/>
                </a:lnTo>
                <a:lnTo>
                  <a:pt x="2742" y="826"/>
                </a:lnTo>
                <a:lnTo>
                  <a:pt x="2756" y="838"/>
                </a:lnTo>
                <a:lnTo>
                  <a:pt x="2772" y="852"/>
                </a:lnTo>
                <a:lnTo>
                  <a:pt x="2786" y="866"/>
                </a:lnTo>
                <a:lnTo>
                  <a:pt x="2802" y="878"/>
                </a:lnTo>
                <a:lnTo>
                  <a:pt x="2802" y="878"/>
                </a:lnTo>
                <a:lnTo>
                  <a:pt x="2806" y="878"/>
                </a:lnTo>
                <a:lnTo>
                  <a:pt x="2810" y="878"/>
                </a:lnTo>
                <a:lnTo>
                  <a:pt x="2820" y="880"/>
                </a:lnTo>
                <a:lnTo>
                  <a:pt x="2820" y="880"/>
                </a:lnTo>
                <a:lnTo>
                  <a:pt x="2826" y="880"/>
                </a:lnTo>
                <a:lnTo>
                  <a:pt x="2834" y="884"/>
                </a:lnTo>
                <a:lnTo>
                  <a:pt x="2834" y="884"/>
                </a:lnTo>
                <a:lnTo>
                  <a:pt x="2848" y="896"/>
                </a:lnTo>
                <a:lnTo>
                  <a:pt x="2860" y="910"/>
                </a:lnTo>
                <a:lnTo>
                  <a:pt x="2886" y="940"/>
                </a:lnTo>
                <a:lnTo>
                  <a:pt x="2886" y="940"/>
                </a:lnTo>
                <a:lnTo>
                  <a:pt x="2888" y="946"/>
                </a:lnTo>
                <a:lnTo>
                  <a:pt x="2890" y="950"/>
                </a:lnTo>
                <a:lnTo>
                  <a:pt x="2892" y="952"/>
                </a:lnTo>
                <a:lnTo>
                  <a:pt x="2892" y="952"/>
                </a:lnTo>
                <a:lnTo>
                  <a:pt x="2908" y="960"/>
                </a:lnTo>
                <a:lnTo>
                  <a:pt x="2924" y="968"/>
                </a:lnTo>
                <a:lnTo>
                  <a:pt x="2940" y="976"/>
                </a:lnTo>
                <a:lnTo>
                  <a:pt x="2956" y="984"/>
                </a:lnTo>
                <a:lnTo>
                  <a:pt x="2956" y="984"/>
                </a:lnTo>
                <a:lnTo>
                  <a:pt x="2960" y="988"/>
                </a:lnTo>
                <a:lnTo>
                  <a:pt x="2962" y="994"/>
                </a:lnTo>
                <a:lnTo>
                  <a:pt x="2964" y="1006"/>
                </a:lnTo>
                <a:lnTo>
                  <a:pt x="2964" y="1020"/>
                </a:lnTo>
                <a:lnTo>
                  <a:pt x="2964" y="1032"/>
                </a:lnTo>
                <a:lnTo>
                  <a:pt x="2964" y="1032"/>
                </a:lnTo>
                <a:lnTo>
                  <a:pt x="2968" y="1040"/>
                </a:lnTo>
                <a:lnTo>
                  <a:pt x="2976" y="1050"/>
                </a:lnTo>
                <a:lnTo>
                  <a:pt x="2984" y="1060"/>
                </a:lnTo>
                <a:lnTo>
                  <a:pt x="2990" y="1070"/>
                </a:lnTo>
                <a:lnTo>
                  <a:pt x="2990" y="1070"/>
                </a:lnTo>
                <a:lnTo>
                  <a:pt x="2992" y="1072"/>
                </a:lnTo>
                <a:lnTo>
                  <a:pt x="2992" y="1076"/>
                </a:lnTo>
                <a:lnTo>
                  <a:pt x="2992" y="1082"/>
                </a:lnTo>
                <a:lnTo>
                  <a:pt x="2994" y="1086"/>
                </a:lnTo>
                <a:lnTo>
                  <a:pt x="2994" y="1086"/>
                </a:lnTo>
                <a:lnTo>
                  <a:pt x="3000" y="1094"/>
                </a:lnTo>
                <a:lnTo>
                  <a:pt x="3008" y="1102"/>
                </a:lnTo>
                <a:lnTo>
                  <a:pt x="3016" y="1108"/>
                </a:lnTo>
                <a:lnTo>
                  <a:pt x="3022" y="1118"/>
                </a:lnTo>
                <a:lnTo>
                  <a:pt x="3022" y="1118"/>
                </a:lnTo>
                <a:lnTo>
                  <a:pt x="3026" y="1124"/>
                </a:lnTo>
                <a:lnTo>
                  <a:pt x="3028" y="1128"/>
                </a:lnTo>
                <a:lnTo>
                  <a:pt x="3030" y="1130"/>
                </a:lnTo>
                <a:lnTo>
                  <a:pt x="3030" y="1130"/>
                </a:lnTo>
                <a:lnTo>
                  <a:pt x="3036" y="1136"/>
                </a:lnTo>
                <a:lnTo>
                  <a:pt x="3042" y="1142"/>
                </a:lnTo>
                <a:lnTo>
                  <a:pt x="3060" y="1152"/>
                </a:lnTo>
                <a:lnTo>
                  <a:pt x="3060" y="1152"/>
                </a:lnTo>
                <a:lnTo>
                  <a:pt x="3074" y="1158"/>
                </a:lnTo>
                <a:lnTo>
                  <a:pt x="3092" y="1164"/>
                </a:lnTo>
                <a:lnTo>
                  <a:pt x="3108" y="1172"/>
                </a:lnTo>
                <a:lnTo>
                  <a:pt x="3124" y="1182"/>
                </a:lnTo>
                <a:lnTo>
                  <a:pt x="3124" y="1182"/>
                </a:lnTo>
                <a:lnTo>
                  <a:pt x="3138" y="1196"/>
                </a:lnTo>
                <a:lnTo>
                  <a:pt x="3154" y="1208"/>
                </a:lnTo>
                <a:lnTo>
                  <a:pt x="3154" y="1208"/>
                </a:lnTo>
                <a:lnTo>
                  <a:pt x="3160" y="1212"/>
                </a:lnTo>
                <a:lnTo>
                  <a:pt x="3166" y="1214"/>
                </a:lnTo>
                <a:lnTo>
                  <a:pt x="3178" y="1214"/>
                </a:lnTo>
                <a:lnTo>
                  <a:pt x="3178" y="1214"/>
                </a:lnTo>
                <a:lnTo>
                  <a:pt x="3208" y="1208"/>
                </a:lnTo>
                <a:lnTo>
                  <a:pt x="3226" y="1204"/>
                </a:lnTo>
                <a:lnTo>
                  <a:pt x="3232" y="1200"/>
                </a:lnTo>
                <a:lnTo>
                  <a:pt x="3234" y="1198"/>
                </a:lnTo>
                <a:lnTo>
                  <a:pt x="3234" y="1198"/>
                </a:lnTo>
                <a:lnTo>
                  <a:pt x="3232" y="1194"/>
                </a:lnTo>
                <a:lnTo>
                  <a:pt x="3232" y="1192"/>
                </a:lnTo>
                <a:lnTo>
                  <a:pt x="3232" y="1192"/>
                </a:lnTo>
                <a:lnTo>
                  <a:pt x="3238" y="1178"/>
                </a:lnTo>
                <a:lnTo>
                  <a:pt x="3252" y="1156"/>
                </a:lnTo>
                <a:lnTo>
                  <a:pt x="3252" y="1156"/>
                </a:lnTo>
                <a:lnTo>
                  <a:pt x="3258" y="1160"/>
                </a:lnTo>
                <a:lnTo>
                  <a:pt x="3264" y="1164"/>
                </a:lnTo>
                <a:lnTo>
                  <a:pt x="3264" y="1164"/>
                </a:lnTo>
                <a:lnTo>
                  <a:pt x="3268" y="1162"/>
                </a:lnTo>
                <a:lnTo>
                  <a:pt x="3272" y="1156"/>
                </a:lnTo>
                <a:lnTo>
                  <a:pt x="3278" y="1148"/>
                </a:lnTo>
                <a:lnTo>
                  <a:pt x="3290" y="1140"/>
                </a:lnTo>
                <a:lnTo>
                  <a:pt x="3290" y="1140"/>
                </a:lnTo>
                <a:lnTo>
                  <a:pt x="3306" y="1130"/>
                </a:lnTo>
                <a:lnTo>
                  <a:pt x="3322" y="1118"/>
                </a:lnTo>
                <a:lnTo>
                  <a:pt x="3336" y="1102"/>
                </a:lnTo>
                <a:lnTo>
                  <a:pt x="3348" y="1088"/>
                </a:lnTo>
                <a:lnTo>
                  <a:pt x="3348" y="1088"/>
                </a:lnTo>
                <a:lnTo>
                  <a:pt x="3360" y="1072"/>
                </a:lnTo>
                <a:lnTo>
                  <a:pt x="3366" y="1062"/>
                </a:lnTo>
                <a:lnTo>
                  <a:pt x="3376" y="1054"/>
                </a:lnTo>
                <a:lnTo>
                  <a:pt x="3376" y="1054"/>
                </a:lnTo>
                <a:lnTo>
                  <a:pt x="3384" y="1048"/>
                </a:lnTo>
                <a:lnTo>
                  <a:pt x="3392" y="1044"/>
                </a:lnTo>
                <a:lnTo>
                  <a:pt x="3408" y="1038"/>
                </a:lnTo>
                <a:lnTo>
                  <a:pt x="3408" y="1038"/>
                </a:lnTo>
                <a:lnTo>
                  <a:pt x="3434" y="1034"/>
                </a:lnTo>
                <a:lnTo>
                  <a:pt x="3434" y="1034"/>
                </a:lnTo>
                <a:lnTo>
                  <a:pt x="3442" y="1036"/>
                </a:lnTo>
                <a:lnTo>
                  <a:pt x="3452" y="1044"/>
                </a:lnTo>
                <a:lnTo>
                  <a:pt x="3462" y="1052"/>
                </a:lnTo>
                <a:lnTo>
                  <a:pt x="3468" y="1060"/>
                </a:lnTo>
                <a:lnTo>
                  <a:pt x="3468" y="1060"/>
                </a:lnTo>
                <a:lnTo>
                  <a:pt x="3474" y="1072"/>
                </a:lnTo>
                <a:lnTo>
                  <a:pt x="3478" y="1084"/>
                </a:lnTo>
                <a:lnTo>
                  <a:pt x="3478" y="1084"/>
                </a:lnTo>
                <a:lnTo>
                  <a:pt x="3482" y="1118"/>
                </a:lnTo>
                <a:lnTo>
                  <a:pt x="3482" y="1118"/>
                </a:lnTo>
                <a:lnTo>
                  <a:pt x="3480" y="1136"/>
                </a:lnTo>
                <a:lnTo>
                  <a:pt x="3478" y="1158"/>
                </a:lnTo>
                <a:lnTo>
                  <a:pt x="3472" y="1178"/>
                </a:lnTo>
                <a:lnTo>
                  <a:pt x="3466" y="1200"/>
                </a:lnTo>
                <a:lnTo>
                  <a:pt x="3466" y="1200"/>
                </a:lnTo>
                <a:lnTo>
                  <a:pt x="3460" y="1214"/>
                </a:lnTo>
                <a:lnTo>
                  <a:pt x="3448" y="1228"/>
                </a:lnTo>
                <a:lnTo>
                  <a:pt x="3436" y="1242"/>
                </a:lnTo>
                <a:lnTo>
                  <a:pt x="3422" y="1256"/>
                </a:lnTo>
                <a:lnTo>
                  <a:pt x="3390" y="1280"/>
                </a:lnTo>
                <a:lnTo>
                  <a:pt x="3362" y="1304"/>
                </a:lnTo>
                <a:lnTo>
                  <a:pt x="3362" y="1304"/>
                </a:lnTo>
                <a:lnTo>
                  <a:pt x="3350" y="1316"/>
                </a:lnTo>
                <a:lnTo>
                  <a:pt x="3336" y="1330"/>
                </a:lnTo>
                <a:lnTo>
                  <a:pt x="3308" y="1360"/>
                </a:lnTo>
                <a:lnTo>
                  <a:pt x="3294" y="1374"/>
                </a:lnTo>
                <a:lnTo>
                  <a:pt x="3280" y="1386"/>
                </a:lnTo>
                <a:lnTo>
                  <a:pt x="3266" y="1394"/>
                </a:lnTo>
                <a:lnTo>
                  <a:pt x="3258" y="1396"/>
                </a:lnTo>
                <a:lnTo>
                  <a:pt x="3252" y="1396"/>
                </a:lnTo>
                <a:lnTo>
                  <a:pt x="3252" y="1396"/>
                </a:lnTo>
                <a:lnTo>
                  <a:pt x="3240" y="1394"/>
                </a:lnTo>
                <a:lnTo>
                  <a:pt x="3224" y="1390"/>
                </a:lnTo>
                <a:lnTo>
                  <a:pt x="3202" y="1384"/>
                </a:lnTo>
                <a:lnTo>
                  <a:pt x="3134" y="1386"/>
                </a:lnTo>
                <a:lnTo>
                  <a:pt x="3134" y="1386"/>
                </a:lnTo>
                <a:lnTo>
                  <a:pt x="3120" y="1382"/>
                </a:lnTo>
                <a:lnTo>
                  <a:pt x="3106" y="1374"/>
                </a:lnTo>
                <a:lnTo>
                  <a:pt x="3092" y="1364"/>
                </a:lnTo>
                <a:lnTo>
                  <a:pt x="3076" y="1356"/>
                </a:lnTo>
                <a:lnTo>
                  <a:pt x="3076" y="1356"/>
                </a:lnTo>
                <a:lnTo>
                  <a:pt x="3068" y="1354"/>
                </a:lnTo>
                <a:lnTo>
                  <a:pt x="3060" y="1352"/>
                </a:lnTo>
                <a:lnTo>
                  <a:pt x="3046" y="1352"/>
                </a:lnTo>
                <a:lnTo>
                  <a:pt x="3046" y="1352"/>
                </a:lnTo>
                <a:lnTo>
                  <a:pt x="3012" y="1350"/>
                </a:lnTo>
                <a:lnTo>
                  <a:pt x="2996" y="1348"/>
                </a:lnTo>
                <a:lnTo>
                  <a:pt x="2982" y="1346"/>
                </a:lnTo>
                <a:lnTo>
                  <a:pt x="2982" y="1346"/>
                </a:lnTo>
                <a:lnTo>
                  <a:pt x="2972" y="1344"/>
                </a:lnTo>
                <a:lnTo>
                  <a:pt x="2960" y="1340"/>
                </a:lnTo>
                <a:lnTo>
                  <a:pt x="2938" y="1330"/>
                </a:lnTo>
                <a:lnTo>
                  <a:pt x="2896" y="1306"/>
                </a:lnTo>
                <a:lnTo>
                  <a:pt x="2896" y="1306"/>
                </a:lnTo>
                <a:lnTo>
                  <a:pt x="2876" y="1296"/>
                </a:lnTo>
                <a:lnTo>
                  <a:pt x="2856" y="1286"/>
                </a:lnTo>
                <a:lnTo>
                  <a:pt x="2846" y="1278"/>
                </a:lnTo>
                <a:lnTo>
                  <a:pt x="2838" y="1272"/>
                </a:lnTo>
                <a:lnTo>
                  <a:pt x="2830" y="1262"/>
                </a:lnTo>
                <a:lnTo>
                  <a:pt x="2824" y="1252"/>
                </a:lnTo>
                <a:lnTo>
                  <a:pt x="2824" y="1252"/>
                </a:lnTo>
                <a:lnTo>
                  <a:pt x="2810" y="1254"/>
                </a:lnTo>
                <a:lnTo>
                  <a:pt x="2796" y="1258"/>
                </a:lnTo>
                <a:lnTo>
                  <a:pt x="2780" y="1260"/>
                </a:lnTo>
                <a:lnTo>
                  <a:pt x="2774" y="1264"/>
                </a:lnTo>
                <a:lnTo>
                  <a:pt x="2768" y="1268"/>
                </a:lnTo>
                <a:lnTo>
                  <a:pt x="2768" y="1268"/>
                </a:lnTo>
                <a:lnTo>
                  <a:pt x="2704" y="1316"/>
                </a:lnTo>
                <a:lnTo>
                  <a:pt x="2642" y="1362"/>
                </a:lnTo>
                <a:lnTo>
                  <a:pt x="2642" y="1362"/>
                </a:lnTo>
                <a:lnTo>
                  <a:pt x="2598" y="1392"/>
                </a:lnTo>
                <a:lnTo>
                  <a:pt x="2552" y="1422"/>
                </a:lnTo>
                <a:lnTo>
                  <a:pt x="2552" y="1422"/>
                </a:lnTo>
                <a:lnTo>
                  <a:pt x="2550" y="1424"/>
                </a:lnTo>
                <a:lnTo>
                  <a:pt x="2550" y="1426"/>
                </a:lnTo>
                <a:lnTo>
                  <a:pt x="2550" y="1426"/>
                </a:lnTo>
                <a:lnTo>
                  <a:pt x="2578" y="1432"/>
                </a:lnTo>
                <a:lnTo>
                  <a:pt x="2608" y="1436"/>
                </a:lnTo>
                <a:lnTo>
                  <a:pt x="2666" y="1444"/>
                </a:lnTo>
                <a:lnTo>
                  <a:pt x="2726" y="1450"/>
                </a:lnTo>
                <a:lnTo>
                  <a:pt x="2786" y="1456"/>
                </a:lnTo>
                <a:lnTo>
                  <a:pt x="2786" y="1456"/>
                </a:lnTo>
                <a:lnTo>
                  <a:pt x="2792" y="1458"/>
                </a:lnTo>
                <a:lnTo>
                  <a:pt x="2798" y="1462"/>
                </a:lnTo>
                <a:lnTo>
                  <a:pt x="2810" y="1472"/>
                </a:lnTo>
                <a:lnTo>
                  <a:pt x="2816" y="1476"/>
                </a:lnTo>
                <a:lnTo>
                  <a:pt x="2822" y="1480"/>
                </a:lnTo>
                <a:lnTo>
                  <a:pt x="2830" y="1480"/>
                </a:lnTo>
                <a:lnTo>
                  <a:pt x="2836" y="1480"/>
                </a:lnTo>
                <a:lnTo>
                  <a:pt x="2836" y="1480"/>
                </a:lnTo>
                <a:lnTo>
                  <a:pt x="2824" y="1484"/>
                </a:lnTo>
                <a:lnTo>
                  <a:pt x="2810" y="1488"/>
                </a:lnTo>
                <a:lnTo>
                  <a:pt x="2796" y="1490"/>
                </a:lnTo>
                <a:lnTo>
                  <a:pt x="2782" y="1492"/>
                </a:lnTo>
                <a:lnTo>
                  <a:pt x="2782" y="1492"/>
                </a:lnTo>
                <a:lnTo>
                  <a:pt x="2774" y="1494"/>
                </a:lnTo>
                <a:lnTo>
                  <a:pt x="2764" y="1496"/>
                </a:lnTo>
                <a:lnTo>
                  <a:pt x="2764" y="1496"/>
                </a:lnTo>
                <a:lnTo>
                  <a:pt x="2752" y="1496"/>
                </a:lnTo>
                <a:lnTo>
                  <a:pt x="2740" y="1498"/>
                </a:lnTo>
                <a:lnTo>
                  <a:pt x="2740" y="1498"/>
                </a:lnTo>
                <a:lnTo>
                  <a:pt x="2734" y="1500"/>
                </a:lnTo>
                <a:lnTo>
                  <a:pt x="2730" y="1506"/>
                </a:lnTo>
                <a:lnTo>
                  <a:pt x="2724" y="1512"/>
                </a:lnTo>
                <a:lnTo>
                  <a:pt x="2718" y="1516"/>
                </a:lnTo>
                <a:lnTo>
                  <a:pt x="2718" y="1516"/>
                </a:lnTo>
                <a:lnTo>
                  <a:pt x="2708" y="1520"/>
                </a:lnTo>
                <a:lnTo>
                  <a:pt x="2700" y="1522"/>
                </a:lnTo>
                <a:lnTo>
                  <a:pt x="2682" y="1522"/>
                </a:lnTo>
                <a:lnTo>
                  <a:pt x="2682" y="1522"/>
                </a:lnTo>
                <a:lnTo>
                  <a:pt x="2672" y="1524"/>
                </a:lnTo>
                <a:lnTo>
                  <a:pt x="2664" y="1524"/>
                </a:lnTo>
                <a:lnTo>
                  <a:pt x="2664" y="1524"/>
                </a:lnTo>
                <a:lnTo>
                  <a:pt x="2660" y="1528"/>
                </a:lnTo>
                <a:lnTo>
                  <a:pt x="2654" y="1534"/>
                </a:lnTo>
                <a:lnTo>
                  <a:pt x="2650" y="1542"/>
                </a:lnTo>
                <a:lnTo>
                  <a:pt x="2644" y="1546"/>
                </a:lnTo>
                <a:lnTo>
                  <a:pt x="2644" y="1546"/>
                </a:lnTo>
                <a:lnTo>
                  <a:pt x="2628" y="1558"/>
                </a:lnTo>
                <a:lnTo>
                  <a:pt x="2620" y="1562"/>
                </a:lnTo>
                <a:lnTo>
                  <a:pt x="2614" y="1566"/>
                </a:lnTo>
                <a:lnTo>
                  <a:pt x="2614" y="1566"/>
                </a:lnTo>
                <a:lnTo>
                  <a:pt x="2590" y="1572"/>
                </a:lnTo>
                <a:lnTo>
                  <a:pt x="2566" y="1578"/>
                </a:lnTo>
                <a:lnTo>
                  <a:pt x="2566" y="1578"/>
                </a:lnTo>
                <a:lnTo>
                  <a:pt x="2560" y="1582"/>
                </a:lnTo>
                <a:lnTo>
                  <a:pt x="2554" y="1584"/>
                </a:lnTo>
                <a:lnTo>
                  <a:pt x="2548" y="1588"/>
                </a:lnTo>
                <a:lnTo>
                  <a:pt x="2544" y="1592"/>
                </a:lnTo>
                <a:lnTo>
                  <a:pt x="2544" y="1592"/>
                </a:lnTo>
                <a:lnTo>
                  <a:pt x="2532" y="1594"/>
                </a:lnTo>
                <a:lnTo>
                  <a:pt x="2522" y="1594"/>
                </a:lnTo>
                <a:lnTo>
                  <a:pt x="2310" y="1566"/>
                </a:lnTo>
                <a:lnTo>
                  <a:pt x="2236" y="1568"/>
                </a:lnTo>
                <a:lnTo>
                  <a:pt x="2126" y="1556"/>
                </a:lnTo>
                <a:lnTo>
                  <a:pt x="2072" y="1554"/>
                </a:lnTo>
                <a:lnTo>
                  <a:pt x="2010" y="1558"/>
                </a:lnTo>
                <a:lnTo>
                  <a:pt x="2010" y="1558"/>
                </a:lnTo>
                <a:lnTo>
                  <a:pt x="1988" y="1558"/>
                </a:lnTo>
                <a:lnTo>
                  <a:pt x="1968" y="1554"/>
                </a:lnTo>
                <a:lnTo>
                  <a:pt x="1968" y="1554"/>
                </a:lnTo>
                <a:lnTo>
                  <a:pt x="1930" y="1550"/>
                </a:lnTo>
                <a:lnTo>
                  <a:pt x="1930" y="1550"/>
                </a:lnTo>
                <a:lnTo>
                  <a:pt x="1914" y="1546"/>
                </a:lnTo>
                <a:lnTo>
                  <a:pt x="1898" y="1546"/>
                </a:lnTo>
                <a:lnTo>
                  <a:pt x="1898" y="1546"/>
                </a:lnTo>
                <a:lnTo>
                  <a:pt x="1862" y="1542"/>
                </a:lnTo>
                <a:lnTo>
                  <a:pt x="1862" y="1542"/>
                </a:lnTo>
                <a:lnTo>
                  <a:pt x="1840" y="1540"/>
                </a:lnTo>
                <a:lnTo>
                  <a:pt x="1820" y="1534"/>
                </a:lnTo>
                <a:lnTo>
                  <a:pt x="1820" y="1534"/>
                </a:lnTo>
                <a:lnTo>
                  <a:pt x="1794" y="1524"/>
                </a:lnTo>
                <a:lnTo>
                  <a:pt x="1776" y="1518"/>
                </a:lnTo>
                <a:lnTo>
                  <a:pt x="1764" y="1516"/>
                </a:lnTo>
                <a:lnTo>
                  <a:pt x="1764" y="1516"/>
                </a:lnTo>
                <a:lnTo>
                  <a:pt x="1730" y="1524"/>
                </a:lnTo>
                <a:lnTo>
                  <a:pt x="1694" y="1530"/>
                </a:lnTo>
                <a:lnTo>
                  <a:pt x="1694" y="1530"/>
                </a:lnTo>
                <a:lnTo>
                  <a:pt x="1656" y="1524"/>
                </a:lnTo>
                <a:lnTo>
                  <a:pt x="1656" y="1524"/>
                </a:lnTo>
                <a:lnTo>
                  <a:pt x="1580" y="1506"/>
                </a:lnTo>
                <a:lnTo>
                  <a:pt x="1536" y="1496"/>
                </a:lnTo>
                <a:lnTo>
                  <a:pt x="1516" y="1494"/>
                </a:lnTo>
                <a:lnTo>
                  <a:pt x="1500" y="1492"/>
                </a:lnTo>
                <a:lnTo>
                  <a:pt x="1500" y="1492"/>
                </a:lnTo>
                <a:lnTo>
                  <a:pt x="1486" y="1494"/>
                </a:lnTo>
                <a:lnTo>
                  <a:pt x="1474" y="1496"/>
                </a:lnTo>
                <a:lnTo>
                  <a:pt x="1458" y="1500"/>
                </a:lnTo>
                <a:lnTo>
                  <a:pt x="1458" y="1500"/>
                </a:lnTo>
                <a:lnTo>
                  <a:pt x="1444" y="1498"/>
                </a:lnTo>
                <a:lnTo>
                  <a:pt x="1430" y="1494"/>
                </a:lnTo>
                <a:lnTo>
                  <a:pt x="1396" y="1480"/>
                </a:lnTo>
                <a:lnTo>
                  <a:pt x="1362" y="1468"/>
                </a:lnTo>
                <a:lnTo>
                  <a:pt x="1346" y="1464"/>
                </a:lnTo>
                <a:lnTo>
                  <a:pt x="1330" y="1462"/>
                </a:lnTo>
                <a:lnTo>
                  <a:pt x="1330" y="1462"/>
                </a:lnTo>
                <a:lnTo>
                  <a:pt x="1314" y="1464"/>
                </a:lnTo>
                <a:lnTo>
                  <a:pt x="1292" y="1466"/>
                </a:lnTo>
                <a:lnTo>
                  <a:pt x="1292" y="1466"/>
                </a:lnTo>
                <a:lnTo>
                  <a:pt x="1278" y="1468"/>
                </a:lnTo>
                <a:lnTo>
                  <a:pt x="1262" y="1470"/>
                </a:lnTo>
                <a:lnTo>
                  <a:pt x="1262" y="1470"/>
                </a:lnTo>
                <a:lnTo>
                  <a:pt x="1248" y="1472"/>
                </a:lnTo>
                <a:lnTo>
                  <a:pt x="1232" y="1476"/>
                </a:lnTo>
                <a:lnTo>
                  <a:pt x="1216" y="1480"/>
                </a:lnTo>
                <a:lnTo>
                  <a:pt x="1202" y="1486"/>
                </a:lnTo>
                <a:lnTo>
                  <a:pt x="1202" y="1486"/>
                </a:lnTo>
                <a:lnTo>
                  <a:pt x="1162" y="1504"/>
                </a:lnTo>
                <a:lnTo>
                  <a:pt x="1136" y="1516"/>
                </a:lnTo>
                <a:lnTo>
                  <a:pt x="1136" y="1516"/>
                </a:lnTo>
                <a:lnTo>
                  <a:pt x="1108" y="1510"/>
                </a:lnTo>
                <a:lnTo>
                  <a:pt x="1092" y="1506"/>
                </a:lnTo>
                <a:lnTo>
                  <a:pt x="1078" y="1504"/>
                </a:lnTo>
                <a:lnTo>
                  <a:pt x="926" y="1526"/>
                </a:lnTo>
                <a:lnTo>
                  <a:pt x="926" y="1526"/>
                </a:lnTo>
                <a:lnTo>
                  <a:pt x="906" y="1524"/>
                </a:lnTo>
                <a:lnTo>
                  <a:pt x="888" y="1518"/>
                </a:lnTo>
                <a:lnTo>
                  <a:pt x="888" y="1518"/>
                </a:lnTo>
                <a:lnTo>
                  <a:pt x="860" y="1510"/>
                </a:lnTo>
                <a:lnTo>
                  <a:pt x="846" y="1506"/>
                </a:lnTo>
                <a:lnTo>
                  <a:pt x="832" y="1504"/>
                </a:lnTo>
                <a:lnTo>
                  <a:pt x="832" y="1504"/>
                </a:lnTo>
                <a:lnTo>
                  <a:pt x="770" y="1514"/>
                </a:lnTo>
                <a:lnTo>
                  <a:pt x="770" y="1514"/>
                </a:lnTo>
                <a:lnTo>
                  <a:pt x="754" y="1512"/>
                </a:lnTo>
                <a:lnTo>
                  <a:pt x="734" y="1508"/>
                </a:lnTo>
                <a:lnTo>
                  <a:pt x="688" y="1496"/>
                </a:lnTo>
                <a:lnTo>
                  <a:pt x="640" y="1482"/>
                </a:lnTo>
                <a:lnTo>
                  <a:pt x="620" y="1478"/>
                </a:lnTo>
                <a:lnTo>
                  <a:pt x="600" y="1476"/>
                </a:lnTo>
                <a:lnTo>
                  <a:pt x="600" y="1476"/>
                </a:lnTo>
                <a:lnTo>
                  <a:pt x="574" y="1480"/>
                </a:lnTo>
                <a:lnTo>
                  <a:pt x="574" y="1480"/>
                </a:lnTo>
                <a:lnTo>
                  <a:pt x="562" y="1478"/>
                </a:lnTo>
                <a:lnTo>
                  <a:pt x="550" y="1472"/>
                </a:lnTo>
                <a:lnTo>
                  <a:pt x="536" y="1466"/>
                </a:lnTo>
                <a:lnTo>
                  <a:pt x="530" y="1464"/>
                </a:lnTo>
                <a:lnTo>
                  <a:pt x="524" y="1464"/>
                </a:lnTo>
                <a:lnTo>
                  <a:pt x="524" y="1464"/>
                </a:lnTo>
                <a:lnTo>
                  <a:pt x="512" y="1464"/>
                </a:lnTo>
                <a:lnTo>
                  <a:pt x="502" y="1468"/>
                </a:lnTo>
                <a:lnTo>
                  <a:pt x="484" y="1476"/>
                </a:lnTo>
                <a:lnTo>
                  <a:pt x="474" y="1480"/>
                </a:lnTo>
                <a:lnTo>
                  <a:pt x="464" y="1484"/>
                </a:lnTo>
                <a:lnTo>
                  <a:pt x="452" y="1488"/>
                </a:lnTo>
                <a:lnTo>
                  <a:pt x="438" y="1488"/>
                </a:lnTo>
                <a:lnTo>
                  <a:pt x="438" y="1488"/>
                </a:lnTo>
                <a:lnTo>
                  <a:pt x="430" y="1488"/>
                </a:lnTo>
                <a:lnTo>
                  <a:pt x="424" y="1484"/>
                </a:lnTo>
                <a:lnTo>
                  <a:pt x="410" y="1476"/>
                </a:lnTo>
                <a:lnTo>
                  <a:pt x="398" y="1466"/>
                </a:lnTo>
                <a:lnTo>
                  <a:pt x="390" y="1462"/>
                </a:lnTo>
                <a:lnTo>
                  <a:pt x="390" y="1462"/>
                </a:lnTo>
                <a:lnTo>
                  <a:pt x="386" y="1462"/>
                </a:lnTo>
                <a:lnTo>
                  <a:pt x="382" y="1464"/>
                </a:lnTo>
                <a:lnTo>
                  <a:pt x="372" y="1472"/>
                </a:lnTo>
                <a:lnTo>
                  <a:pt x="358" y="1488"/>
                </a:lnTo>
                <a:lnTo>
                  <a:pt x="318" y="1488"/>
                </a:lnTo>
                <a:lnTo>
                  <a:pt x="318" y="1488"/>
                </a:lnTo>
                <a:lnTo>
                  <a:pt x="304" y="1486"/>
                </a:lnTo>
                <a:lnTo>
                  <a:pt x="290" y="1484"/>
                </a:lnTo>
                <a:lnTo>
                  <a:pt x="290" y="1484"/>
                </a:lnTo>
                <a:lnTo>
                  <a:pt x="262" y="1476"/>
                </a:lnTo>
                <a:lnTo>
                  <a:pt x="242" y="1468"/>
                </a:lnTo>
                <a:lnTo>
                  <a:pt x="210" y="1456"/>
                </a:lnTo>
                <a:lnTo>
                  <a:pt x="196" y="1450"/>
                </a:lnTo>
                <a:lnTo>
                  <a:pt x="180" y="1446"/>
                </a:lnTo>
                <a:lnTo>
                  <a:pt x="164" y="1444"/>
                </a:lnTo>
                <a:lnTo>
                  <a:pt x="142" y="1444"/>
                </a:lnTo>
                <a:lnTo>
                  <a:pt x="142" y="1444"/>
                </a:lnTo>
                <a:lnTo>
                  <a:pt x="118" y="1444"/>
                </a:lnTo>
                <a:lnTo>
                  <a:pt x="84" y="1446"/>
                </a:lnTo>
                <a:lnTo>
                  <a:pt x="84" y="1446"/>
                </a:lnTo>
                <a:lnTo>
                  <a:pt x="70" y="1450"/>
                </a:lnTo>
                <a:lnTo>
                  <a:pt x="54" y="1454"/>
                </a:lnTo>
                <a:lnTo>
                  <a:pt x="38" y="1460"/>
                </a:lnTo>
                <a:lnTo>
                  <a:pt x="22" y="1462"/>
                </a:lnTo>
                <a:lnTo>
                  <a:pt x="22" y="1462"/>
                </a:lnTo>
                <a:lnTo>
                  <a:pt x="12" y="1462"/>
                </a:lnTo>
                <a:lnTo>
                  <a:pt x="6" y="1458"/>
                </a:lnTo>
                <a:lnTo>
                  <a:pt x="2" y="1452"/>
                </a:lnTo>
                <a:lnTo>
                  <a:pt x="0" y="1442"/>
                </a:lnTo>
                <a:lnTo>
                  <a:pt x="0" y="1442"/>
                </a:lnTo>
                <a:lnTo>
                  <a:pt x="0" y="1432"/>
                </a:lnTo>
                <a:lnTo>
                  <a:pt x="2" y="1430"/>
                </a:lnTo>
                <a:lnTo>
                  <a:pt x="8" y="1430"/>
                </a:lnTo>
                <a:lnTo>
                  <a:pt x="8" y="1430"/>
                </a:lnTo>
                <a:lnTo>
                  <a:pt x="32" y="1436"/>
                </a:lnTo>
                <a:lnTo>
                  <a:pt x="32" y="1436"/>
                </a:lnTo>
                <a:lnTo>
                  <a:pt x="38" y="1434"/>
                </a:lnTo>
                <a:lnTo>
                  <a:pt x="44" y="1432"/>
                </a:lnTo>
                <a:lnTo>
                  <a:pt x="44" y="1432"/>
                </a:lnTo>
                <a:lnTo>
                  <a:pt x="60" y="1430"/>
                </a:lnTo>
                <a:lnTo>
                  <a:pt x="72" y="1430"/>
                </a:lnTo>
                <a:lnTo>
                  <a:pt x="72" y="1430"/>
                </a:lnTo>
                <a:lnTo>
                  <a:pt x="84" y="1432"/>
                </a:lnTo>
                <a:lnTo>
                  <a:pt x="98" y="1434"/>
                </a:lnTo>
                <a:lnTo>
                  <a:pt x="196" y="1412"/>
                </a:lnTo>
                <a:lnTo>
                  <a:pt x="196" y="1412"/>
                </a:lnTo>
                <a:lnTo>
                  <a:pt x="202" y="1412"/>
                </a:lnTo>
                <a:lnTo>
                  <a:pt x="206" y="1416"/>
                </a:lnTo>
                <a:lnTo>
                  <a:pt x="208" y="1420"/>
                </a:lnTo>
                <a:lnTo>
                  <a:pt x="210" y="1426"/>
                </a:lnTo>
                <a:lnTo>
                  <a:pt x="210" y="1426"/>
                </a:lnTo>
                <a:lnTo>
                  <a:pt x="210" y="1426"/>
                </a:lnTo>
                <a:lnTo>
                  <a:pt x="212" y="1426"/>
                </a:lnTo>
                <a:lnTo>
                  <a:pt x="212" y="1426"/>
                </a:lnTo>
                <a:lnTo>
                  <a:pt x="232" y="1422"/>
                </a:lnTo>
                <a:lnTo>
                  <a:pt x="246" y="1420"/>
                </a:lnTo>
                <a:lnTo>
                  <a:pt x="260" y="1414"/>
                </a:lnTo>
                <a:lnTo>
                  <a:pt x="260" y="1414"/>
                </a:lnTo>
                <a:lnTo>
                  <a:pt x="266" y="1410"/>
                </a:lnTo>
                <a:lnTo>
                  <a:pt x="270" y="1404"/>
                </a:lnTo>
                <a:lnTo>
                  <a:pt x="274" y="1398"/>
                </a:lnTo>
                <a:lnTo>
                  <a:pt x="280" y="1394"/>
                </a:lnTo>
                <a:lnTo>
                  <a:pt x="280" y="1394"/>
                </a:lnTo>
                <a:lnTo>
                  <a:pt x="300" y="1382"/>
                </a:lnTo>
                <a:lnTo>
                  <a:pt x="324" y="1374"/>
                </a:lnTo>
                <a:lnTo>
                  <a:pt x="324" y="1374"/>
                </a:lnTo>
                <a:lnTo>
                  <a:pt x="348" y="1370"/>
                </a:lnTo>
                <a:lnTo>
                  <a:pt x="372" y="1366"/>
                </a:lnTo>
                <a:lnTo>
                  <a:pt x="372" y="1366"/>
                </a:lnTo>
                <a:lnTo>
                  <a:pt x="394" y="1360"/>
                </a:lnTo>
                <a:lnTo>
                  <a:pt x="404" y="1358"/>
                </a:lnTo>
                <a:lnTo>
                  <a:pt x="416" y="1356"/>
                </a:lnTo>
                <a:lnTo>
                  <a:pt x="416" y="1356"/>
                </a:lnTo>
                <a:lnTo>
                  <a:pt x="440" y="1354"/>
                </a:lnTo>
                <a:lnTo>
                  <a:pt x="456" y="1354"/>
                </a:lnTo>
                <a:lnTo>
                  <a:pt x="456" y="1354"/>
                </a:lnTo>
                <a:lnTo>
                  <a:pt x="466" y="1354"/>
                </a:lnTo>
                <a:lnTo>
                  <a:pt x="476" y="1356"/>
                </a:lnTo>
                <a:lnTo>
                  <a:pt x="498" y="1364"/>
                </a:lnTo>
                <a:lnTo>
                  <a:pt x="518" y="1372"/>
                </a:lnTo>
                <a:lnTo>
                  <a:pt x="528" y="1374"/>
                </a:lnTo>
                <a:lnTo>
                  <a:pt x="534" y="1374"/>
                </a:lnTo>
                <a:lnTo>
                  <a:pt x="534" y="1374"/>
                </a:lnTo>
                <a:lnTo>
                  <a:pt x="540" y="1374"/>
                </a:lnTo>
                <a:lnTo>
                  <a:pt x="544" y="1372"/>
                </a:lnTo>
                <a:lnTo>
                  <a:pt x="548" y="1368"/>
                </a:lnTo>
                <a:lnTo>
                  <a:pt x="552" y="1364"/>
                </a:lnTo>
                <a:lnTo>
                  <a:pt x="554" y="1362"/>
                </a:lnTo>
                <a:lnTo>
                  <a:pt x="558" y="1362"/>
                </a:lnTo>
                <a:lnTo>
                  <a:pt x="624" y="1362"/>
                </a:lnTo>
                <a:lnTo>
                  <a:pt x="624" y="1220"/>
                </a:lnTo>
                <a:lnTo>
                  <a:pt x="624" y="1220"/>
                </a:lnTo>
                <a:lnTo>
                  <a:pt x="616" y="1220"/>
                </a:lnTo>
                <a:lnTo>
                  <a:pt x="608" y="1218"/>
                </a:lnTo>
                <a:lnTo>
                  <a:pt x="608" y="1218"/>
                </a:lnTo>
                <a:lnTo>
                  <a:pt x="592" y="1182"/>
                </a:lnTo>
                <a:lnTo>
                  <a:pt x="620" y="1166"/>
                </a:lnTo>
                <a:lnTo>
                  <a:pt x="620" y="1166"/>
                </a:lnTo>
                <a:lnTo>
                  <a:pt x="608" y="1158"/>
                </a:lnTo>
                <a:lnTo>
                  <a:pt x="596" y="1152"/>
                </a:lnTo>
                <a:lnTo>
                  <a:pt x="586" y="1144"/>
                </a:lnTo>
                <a:lnTo>
                  <a:pt x="582" y="1138"/>
                </a:lnTo>
                <a:lnTo>
                  <a:pt x="578" y="1132"/>
                </a:lnTo>
                <a:lnTo>
                  <a:pt x="578" y="1132"/>
                </a:lnTo>
                <a:lnTo>
                  <a:pt x="574" y="1116"/>
                </a:lnTo>
                <a:lnTo>
                  <a:pt x="572" y="1094"/>
                </a:lnTo>
                <a:lnTo>
                  <a:pt x="572" y="1070"/>
                </a:lnTo>
                <a:lnTo>
                  <a:pt x="572" y="1070"/>
                </a:lnTo>
                <a:lnTo>
                  <a:pt x="580" y="1044"/>
                </a:lnTo>
                <a:lnTo>
                  <a:pt x="594" y="1004"/>
                </a:lnTo>
                <a:lnTo>
                  <a:pt x="594" y="1004"/>
                </a:lnTo>
                <a:lnTo>
                  <a:pt x="592" y="990"/>
                </a:lnTo>
                <a:lnTo>
                  <a:pt x="592" y="990"/>
                </a:lnTo>
                <a:lnTo>
                  <a:pt x="592" y="982"/>
                </a:lnTo>
                <a:lnTo>
                  <a:pt x="594" y="976"/>
                </a:lnTo>
                <a:lnTo>
                  <a:pt x="600" y="962"/>
                </a:lnTo>
                <a:lnTo>
                  <a:pt x="606" y="952"/>
                </a:lnTo>
                <a:lnTo>
                  <a:pt x="610" y="938"/>
                </a:lnTo>
                <a:lnTo>
                  <a:pt x="610" y="938"/>
                </a:lnTo>
                <a:lnTo>
                  <a:pt x="612" y="928"/>
                </a:lnTo>
                <a:lnTo>
                  <a:pt x="612" y="918"/>
                </a:lnTo>
                <a:lnTo>
                  <a:pt x="612" y="918"/>
                </a:lnTo>
                <a:lnTo>
                  <a:pt x="612" y="906"/>
                </a:lnTo>
                <a:lnTo>
                  <a:pt x="612" y="896"/>
                </a:lnTo>
                <a:lnTo>
                  <a:pt x="612" y="896"/>
                </a:lnTo>
                <a:lnTo>
                  <a:pt x="622" y="824"/>
                </a:lnTo>
                <a:lnTo>
                  <a:pt x="622" y="824"/>
                </a:lnTo>
                <a:lnTo>
                  <a:pt x="626" y="794"/>
                </a:lnTo>
                <a:lnTo>
                  <a:pt x="628" y="780"/>
                </a:lnTo>
                <a:lnTo>
                  <a:pt x="632" y="766"/>
                </a:lnTo>
                <a:lnTo>
                  <a:pt x="632" y="766"/>
                </a:lnTo>
                <a:lnTo>
                  <a:pt x="638" y="754"/>
                </a:lnTo>
                <a:lnTo>
                  <a:pt x="642" y="748"/>
                </a:lnTo>
                <a:lnTo>
                  <a:pt x="644" y="744"/>
                </a:lnTo>
                <a:lnTo>
                  <a:pt x="644" y="744"/>
                </a:lnTo>
                <a:lnTo>
                  <a:pt x="648" y="716"/>
                </a:lnTo>
                <a:lnTo>
                  <a:pt x="654" y="704"/>
                </a:lnTo>
                <a:lnTo>
                  <a:pt x="660" y="692"/>
                </a:lnTo>
                <a:lnTo>
                  <a:pt x="660" y="692"/>
                </a:lnTo>
                <a:lnTo>
                  <a:pt x="670" y="680"/>
                </a:lnTo>
                <a:lnTo>
                  <a:pt x="680" y="668"/>
                </a:lnTo>
                <a:lnTo>
                  <a:pt x="702" y="648"/>
                </a:lnTo>
                <a:lnTo>
                  <a:pt x="702" y="648"/>
                </a:lnTo>
                <a:lnTo>
                  <a:pt x="732" y="620"/>
                </a:lnTo>
                <a:lnTo>
                  <a:pt x="748" y="606"/>
                </a:lnTo>
                <a:lnTo>
                  <a:pt x="756" y="602"/>
                </a:lnTo>
                <a:lnTo>
                  <a:pt x="764" y="600"/>
                </a:lnTo>
                <a:lnTo>
                  <a:pt x="764" y="600"/>
                </a:lnTo>
                <a:lnTo>
                  <a:pt x="786" y="594"/>
                </a:lnTo>
                <a:lnTo>
                  <a:pt x="786" y="594"/>
                </a:lnTo>
                <a:lnTo>
                  <a:pt x="804" y="590"/>
                </a:lnTo>
                <a:lnTo>
                  <a:pt x="826" y="588"/>
                </a:lnTo>
                <a:lnTo>
                  <a:pt x="844" y="586"/>
                </a:lnTo>
                <a:lnTo>
                  <a:pt x="850" y="584"/>
                </a:lnTo>
                <a:lnTo>
                  <a:pt x="852" y="584"/>
                </a:lnTo>
                <a:lnTo>
                  <a:pt x="852" y="584"/>
                </a:lnTo>
                <a:lnTo>
                  <a:pt x="846" y="570"/>
                </a:lnTo>
                <a:lnTo>
                  <a:pt x="840" y="560"/>
                </a:lnTo>
                <a:lnTo>
                  <a:pt x="838" y="552"/>
                </a:lnTo>
                <a:lnTo>
                  <a:pt x="838" y="552"/>
                </a:lnTo>
                <a:lnTo>
                  <a:pt x="844" y="540"/>
                </a:lnTo>
                <a:lnTo>
                  <a:pt x="854" y="518"/>
                </a:lnTo>
                <a:lnTo>
                  <a:pt x="868" y="492"/>
                </a:lnTo>
                <a:lnTo>
                  <a:pt x="878" y="468"/>
                </a:lnTo>
                <a:lnTo>
                  <a:pt x="878" y="468"/>
                </a:lnTo>
                <a:lnTo>
                  <a:pt x="884" y="450"/>
                </a:lnTo>
                <a:lnTo>
                  <a:pt x="888" y="430"/>
                </a:lnTo>
                <a:lnTo>
                  <a:pt x="888" y="430"/>
                </a:lnTo>
                <a:lnTo>
                  <a:pt x="892" y="398"/>
                </a:lnTo>
                <a:lnTo>
                  <a:pt x="896" y="382"/>
                </a:lnTo>
                <a:lnTo>
                  <a:pt x="902" y="366"/>
                </a:lnTo>
                <a:lnTo>
                  <a:pt x="902" y="366"/>
                </a:lnTo>
                <a:lnTo>
                  <a:pt x="920" y="336"/>
                </a:lnTo>
                <a:lnTo>
                  <a:pt x="936" y="310"/>
                </a:lnTo>
                <a:lnTo>
                  <a:pt x="954" y="288"/>
                </a:lnTo>
                <a:lnTo>
                  <a:pt x="972" y="270"/>
                </a:lnTo>
                <a:lnTo>
                  <a:pt x="992" y="254"/>
                </a:lnTo>
                <a:lnTo>
                  <a:pt x="1014" y="244"/>
                </a:lnTo>
                <a:lnTo>
                  <a:pt x="1036" y="238"/>
                </a:lnTo>
                <a:lnTo>
                  <a:pt x="1062" y="236"/>
                </a:lnTo>
                <a:lnTo>
                  <a:pt x="1062" y="236"/>
                </a:lnTo>
                <a:lnTo>
                  <a:pt x="1072" y="236"/>
                </a:lnTo>
                <a:lnTo>
                  <a:pt x="1078" y="238"/>
                </a:lnTo>
                <a:lnTo>
                  <a:pt x="1086" y="242"/>
                </a:lnTo>
                <a:lnTo>
                  <a:pt x="1094" y="246"/>
                </a:lnTo>
                <a:lnTo>
                  <a:pt x="1098" y="248"/>
                </a:lnTo>
                <a:lnTo>
                  <a:pt x="1106" y="248"/>
                </a:lnTo>
                <a:lnTo>
                  <a:pt x="1106" y="248"/>
                </a:lnTo>
                <a:lnTo>
                  <a:pt x="1118" y="244"/>
                </a:lnTo>
                <a:lnTo>
                  <a:pt x="1118" y="244"/>
                </a:lnTo>
                <a:lnTo>
                  <a:pt x="1134" y="246"/>
                </a:lnTo>
                <a:lnTo>
                  <a:pt x="1148" y="250"/>
                </a:lnTo>
                <a:lnTo>
                  <a:pt x="1158" y="258"/>
                </a:lnTo>
                <a:lnTo>
                  <a:pt x="1168" y="268"/>
                </a:lnTo>
                <a:lnTo>
                  <a:pt x="1176" y="280"/>
                </a:lnTo>
                <a:lnTo>
                  <a:pt x="1184" y="294"/>
                </a:lnTo>
                <a:lnTo>
                  <a:pt x="1200" y="326"/>
                </a:lnTo>
                <a:lnTo>
                  <a:pt x="1200" y="326"/>
                </a:lnTo>
                <a:lnTo>
                  <a:pt x="1208" y="344"/>
                </a:lnTo>
                <a:lnTo>
                  <a:pt x="1212" y="362"/>
                </a:lnTo>
                <a:lnTo>
                  <a:pt x="1220" y="400"/>
                </a:lnTo>
                <a:lnTo>
                  <a:pt x="1220" y="400"/>
                </a:lnTo>
                <a:lnTo>
                  <a:pt x="1226" y="426"/>
                </a:lnTo>
                <a:lnTo>
                  <a:pt x="1234" y="456"/>
                </a:lnTo>
                <a:lnTo>
                  <a:pt x="1238" y="484"/>
                </a:lnTo>
                <a:lnTo>
                  <a:pt x="1240" y="514"/>
                </a:lnTo>
                <a:lnTo>
                  <a:pt x="1240" y="514"/>
                </a:lnTo>
                <a:lnTo>
                  <a:pt x="1240" y="524"/>
                </a:lnTo>
                <a:lnTo>
                  <a:pt x="1236" y="536"/>
                </a:lnTo>
                <a:lnTo>
                  <a:pt x="1232" y="552"/>
                </a:lnTo>
                <a:lnTo>
                  <a:pt x="1232" y="552"/>
                </a:lnTo>
                <a:lnTo>
                  <a:pt x="1236" y="560"/>
                </a:lnTo>
                <a:lnTo>
                  <a:pt x="1238" y="566"/>
                </a:lnTo>
                <a:lnTo>
                  <a:pt x="1238" y="566"/>
                </a:lnTo>
                <a:lnTo>
                  <a:pt x="1236" y="578"/>
                </a:lnTo>
                <a:lnTo>
                  <a:pt x="1230" y="592"/>
                </a:lnTo>
                <a:lnTo>
                  <a:pt x="1230" y="592"/>
                </a:lnTo>
                <a:lnTo>
                  <a:pt x="1226" y="598"/>
                </a:lnTo>
                <a:lnTo>
                  <a:pt x="1222" y="602"/>
                </a:lnTo>
                <a:lnTo>
                  <a:pt x="1222" y="602"/>
                </a:lnTo>
                <a:lnTo>
                  <a:pt x="1196" y="630"/>
                </a:lnTo>
                <a:lnTo>
                  <a:pt x="1184" y="642"/>
                </a:lnTo>
                <a:lnTo>
                  <a:pt x="1176" y="648"/>
                </a:lnTo>
                <a:lnTo>
                  <a:pt x="1176" y="648"/>
                </a:lnTo>
                <a:lnTo>
                  <a:pt x="1168" y="648"/>
                </a:lnTo>
                <a:lnTo>
                  <a:pt x="1146" y="646"/>
                </a:lnTo>
                <a:lnTo>
                  <a:pt x="1146" y="646"/>
                </a:lnTo>
                <a:lnTo>
                  <a:pt x="1178" y="666"/>
                </a:lnTo>
                <a:lnTo>
                  <a:pt x="1212" y="684"/>
                </a:lnTo>
                <a:lnTo>
                  <a:pt x="1212" y="684"/>
                </a:lnTo>
                <a:lnTo>
                  <a:pt x="1248" y="698"/>
                </a:lnTo>
                <a:lnTo>
                  <a:pt x="1266" y="708"/>
                </a:lnTo>
                <a:lnTo>
                  <a:pt x="1276" y="714"/>
                </a:lnTo>
                <a:lnTo>
                  <a:pt x="1284" y="722"/>
                </a:lnTo>
                <a:lnTo>
                  <a:pt x="1284" y="722"/>
                </a:lnTo>
                <a:lnTo>
                  <a:pt x="1286" y="734"/>
                </a:lnTo>
                <a:lnTo>
                  <a:pt x="1288" y="746"/>
                </a:lnTo>
                <a:lnTo>
                  <a:pt x="1288" y="746"/>
                </a:lnTo>
                <a:lnTo>
                  <a:pt x="1306" y="802"/>
                </a:lnTo>
                <a:lnTo>
                  <a:pt x="1310" y="826"/>
                </a:lnTo>
                <a:lnTo>
                  <a:pt x="1312" y="852"/>
                </a:lnTo>
                <a:lnTo>
                  <a:pt x="1312" y="852"/>
                </a:lnTo>
                <a:lnTo>
                  <a:pt x="1308" y="914"/>
                </a:lnTo>
                <a:lnTo>
                  <a:pt x="1308" y="914"/>
                </a:lnTo>
                <a:lnTo>
                  <a:pt x="1308" y="920"/>
                </a:lnTo>
                <a:lnTo>
                  <a:pt x="1310" y="928"/>
                </a:lnTo>
                <a:lnTo>
                  <a:pt x="1310" y="928"/>
                </a:lnTo>
                <a:lnTo>
                  <a:pt x="1316" y="920"/>
                </a:lnTo>
                <a:lnTo>
                  <a:pt x="1322" y="914"/>
                </a:lnTo>
                <a:lnTo>
                  <a:pt x="1322" y="914"/>
                </a:lnTo>
                <a:lnTo>
                  <a:pt x="1326" y="910"/>
                </a:lnTo>
                <a:lnTo>
                  <a:pt x="1332" y="906"/>
                </a:lnTo>
                <a:lnTo>
                  <a:pt x="1336" y="904"/>
                </a:lnTo>
                <a:lnTo>
                  <a:pt x="1340" y="900"/>
                </a:lnTo>
                <a:lnTo>
                  <a:pt x="1340" y="900"/>
                </a:lnTo>
                <a:lnTo>
                  <a:pt x="1346" y="882"/>
                </a:lnTo>
                <a:lnTo>
                  <a:pt x="1350" y="866"/>
                </a:lnTo>
                <a:lnTo>
                  <a:pt x="1360" y="836"/>
                </a:lnTo>
                <a:lnTo>
                  <a:pt x="1360" y="836"/>
                </a:lnTo>
                <a:lnTo>
                  <a:pt x="1368" y="814"/>
                </a:lnTo>
                <a:lnTo>
                  <a:pt x="1384" y="786"/>
                </a:lnTo>
                <a:lnTo>
                  <a:pt x="1400" y="764"/>
                </a:lnTo>
                <a:lnTo>
                  <a:pt x="1406" y="756"/>
                </a:lnTo>
                <a:lnTo>
                  <a:pt x="1410" y="754"/>
                </a:lnTo>
                <a:lnTo>
                  <a:pt x="1410" y="754"/>
                </a:lnTo>
                <a:lnTo>
                  <a:pt x="1414" y="756"/>
                </a:lnTo>
                <a:lnTo>
                  <a:pt x="1418" y="758"/>
                </a:lnTo>
                <a:lnTo>
                  <a:pt x="1426" y="768"/>
                </a:lnTo>
                <a:lnTo>
                  <a:pt x="1426" y="768"/>
                </a:lnTo>
                <a:lnTo>
                  <a:pt x="1430" y="748"/>
                </a:lnTo>
                <a:lnTo>
                  <a:pt x="1430" y="748"/>
                </a:lnTo>
                <a:lnTo>
                  <a:pt x="1430" y="744"/>
                </a:lnTo>
                <a:lnTo>
                  <a:pt x="1426" y="740"/>
                </a:lnTo>
                <a:lnTo>
                  <a:pt x="1420" y="730"/>
                </a:lnTo>
                <a:lnTo>
                  <a:pt x="1420" y="730"/>
                </a:lnTo>
                <a:lnTo>
                  <a:pt x="1424" y="728"/>
                </a:lnTo>
                <a:lnTo>
                  <a:pt x="1430" y="726"/>
                </a:lnTo>
                <a:lnTo>
                  <a:pt x="1442" y="724"/>
                </a:lnTo>
                <a:lnTo>
                  <a:pt x="1442" y="724"/>
                </a:lnTo>
                <a:lnTo>
                  <a:pt x="1446" y="724"/>
                </a:lnTo>
                <a:lnTo>
                  <a:pt x="1450" y="726"/>
                </a:lnTo>
                <a:lnTo>
                  <a:pt x="1456" y="730"/>
                </a:lnTo>
                <a:lnTo>
                  <a:pt x="1462" y="736"/>
                </a:lnTo>
                <a:lnTo>
                  <a:pt x="1468" y="740"/>
                </a:lnTo>
                <a:lnTo>
                  <a:pt x="1468" y="740"/>
                </a:lnTo>
                <a:lnTo>
                  <a:pt x="1478" y="744"/>
                </a:lnTo>
                <a:lnTo>
                  <a:pt x="1486" y="746"/>
                </a:lnTo>
                <a:lnTo>
                  <a:pt x="1492" y="748"/>
                </a:lnTo>
                <a:lnTo>
                  <a:pt x="1492" y="754"/>
                </a:lnTo>
                <a:lnTo>
                  <a:pt x="1492" y="754"/>
                </a:lnTo>
                <a:lnTo>
                  <a:pt x="1494" y="762"/>
                </a:lnTo>
                <a:lnTo>
                  <a:pt x="1498" y="768"/>
                </a:lnTo>
                <a:lnTo>
                  <a:pt x="1506" y="778"/>
                </a:lnTo>
                <a:lnTo>
                  <a:pt x="1512" y="784"/>
                </a:lnTo>
                <a:lnTo>
                  <a:pt x="1516" y="790"/>
                </a:lnTo>
                <a:lnTo>
                  <a:pt x="1520" y="798"/>
                </a:lnTo>
                <a:lnTo>
                  <a:pt x="1520" y="810"/>
                </a:lnTo>
                <a:lnTo>
                  <a:pt x="1520" y="810"/>
                </a:lnTo>
                <a:lnTo>
                  <a:pt x="1520" y="816"/>
                </a:lnTo>
                <a:lnTo>
                  <a:pt x="1518" y="822"/>
                </a:lnTo>
                <a:lnTo>
                  <a:pt x="1518" y="822"/>
                </a:lnTo>
                <a:lnTo>
                  <a:pt x="1508" y="830"/>
                </a:lnTo>
                <a:lnTo>
                  <a:pt x="1496" y="836"/>
                </a:lnTo>
                <a:lnTo>
                  <a:pt x="1496" y="836"/>
                </a:lnTo>
                <a:lnTo>
                  <a:pt x="1474" y="852"/>
                </a:lnTo>
                <a:lnTo>
                  <a:pt x="1450" y="870"/>
                </a:lnTo>
                <a:lnTo>
                  <a:pt x="1428" y="892"/>
                </a:lnTo>
                <a:lnTo>
                  <a:pt x="1406" y="914"/>
                </a:lnTo>
                <a:lnTo>
                  <a:pt x="1406" y="914"/>
                </a:lnTo>
                <a:lnTo>
                  <a:pt x="1402" y="922"/>
                </a:lnTo>
                <a:lnTo>
                  <a:pt x="1400" y="930"/>
                </a:lnTo>
                <a:lnTo>
                  <a:pt x="1398" y="944"/>
                </a:lnTo>
                <a:lnTo>
                  <a:pt x="1398" y="944"/>
                </a:lnTo>
                <a:lnTo>
                  <a:pt x="1398" y="948"/>
                </a:lnTo>
                <a:lnTo>
                  <a:pt x="1402" y="956"/>
                </a:lnTo>
                <a:lnTo>
                  <a:pt x="1406" y="966"/>
                </a:lnTo>
                <a:lnTo>
                  <a:pt x="1406" y="966"/>
                </a:lnTo>
                <a:lnTo>
                  <a:pt x="1400" y="988"/>
                </a:lnTo>
                <a:lnTo>
                  <a:pt x="1400" y="988"/>
                </a:lnTo>
                <a:lnTo>
                  <a:pt x="1396" y="1002"/>
                </a:lnTo>
                <a:lnTo>
                  <a:pt x="1390" y="1016"/>
                </a:lnTo>
                <a:lnTo>
                  <a:pt x="1390" y="1016"/>
                </a:lnTo>
                <a:lnTo>
                  <a:pt x="1406" y="1020"/>
                </a:lnTo>
                <a:lnTo>
                  <a:pt x="1418" y="1022"/>
                </a:lnTo>
                <a:lnTo>
                  <a:pt x="1418" y="1022"/>
                </a:lnTo>
                <a:lnTo>
                  <a:pt x="1426" y="1020"/>
                </a:lnTo>
                <a:lnTo>
                  <a:pt x="1436" y="1018"/>
                </a:lnTo>
                <a:lnTo>
                  <a:pt x="1458" y="1008"/>
                </a:lnTo>
                <a:lnTo>
                  <a:pt x="1484" y="998"/>
                </a:lnTo>
                <a:lnTo>
                  <a:pt x="1496" y="994"/>
                </a:lnTo>
                <a:lnTo>
                  <a:pt x="1508" y="992"/>
                </a:lnTo>
                <a:lnTo>
                  <a:pt x="1508" y="992"/>
                </a:lnTo>
                <a:lnTo>
                  <a:pt x="1516" y="994"/>
                </a:lnTo>
                <a:lnTo>
                  <a:pt x="1524" y="998"/>
                </a:lnTo>
                <a:lnTo>
                  <a:pt x="1546" y="1010"/>
                </a:lnTo>
                <a:lnTo>
                  <a:pt x="1570" y="1028"/>
                </a:lnTo>
                <a:lnTo>
                  <a:pt x="1598" y="1048"/>
                </a:lnTo>
                <a:lnTo>
                  <a:pt x="1648" y="1090"/>
                </a:lnTo>
                <a:lnTo>
                  <a:pt x="1682" y="1122"/>
                </a:lnTo>
                <a:lnTo>
                  <a:pt x="1682" y="1122"/>
                </a:lnTo>
                <a:lnTo>
                  <a:pt x="1698" y="1134"/>
                </a:lnTo>
                <a:lnTo>
                  <a:pt x="1714" y="1144"/>
                </a:lnTo>
                <a:lnTo>
                  <a:pt x="1714" y="1114"/>
                </a:lnTo>
                <a:lnTo>
                  <a:pt x="1714" y="1114"/>
                </a:lnTo>
                <a:lnTo>
                  <a:pt x="1692" y="1104"/>
                </a:lnTo>
                <a:lnTo>
                  <a:pt x="1670" y="1094"/>
                </a:lnTo>
                <a:lnTo>
                  <a:pt x="1670" y="1094"/>
                </a:lnTo>
                <a:lnTo>
                  <a:pt x="1648" y="1080"/>
                </a:lnTo>
                <a:lnTo>
                  <a:pt x="1640" y="1072"/>
                </a:lnTo>
                <a:lnTo>
                  <a:pt x="1632" y="1064"/>
                </a:lnTo>
                <a:lnTo>
                  <a:pt x="1632" y="1064"/>
                </a:lnTo>
                <a:lnTo>
                  <a:pt x="1618" y="1042"/>
                </a:lnTo>
                <a:lnTo>
                  <a:pt x="1606" y="1018"/>
                </a:lnTo>
                <a:lnTo>
                  <a:pt x="1588" y="970"/>
                </a:lnTo>
                <a:lnTo>
                  <a:pt x="1588" y="970"/>
                </a:lnTo>
                <a:lnTo>
                  <a:pt x="1584" y="956"/>
                </a:lnTo>
                <a:lnTo>
                  <a:pt x="1580" y="942"/>
                </a:lnTo>
                <a:lnTo>
                  <a:pt x="1576" y="928"/>
                </a:lnTo>
                <a:lnTo>
                  <a:pt x="1568" y="914"/>
                </a:lnTo>
                <a:lnTo>
                  <a:pt x="1568" y="914"/>
                </a:lnTo>
                <a:lnTo>
                  <a:pt x="1564" y="904"/>
                </a:lnTo>
                <a:lnTo>
                  <a:pt x="1560" y="892"/>
                </a:lnTo>
                <a:lnTo>
                  <a:pt x="1558" y="872"/>
                </a:lnTo>
                <a:lnTo>
                  <a:pt x="1558" y="872"/>
                </a:lnTo>
                <a:lnTo>
                  <a:pt x="1554" y="832"/>
                </a:lnTo>
                <a:lnTo>
                  <a:pt x="1550" y="812"/>
                </a:lnTo>
                <a:lnTo>
                  <a:pt x="1546" y="794"/>
                </a:lnTo>
                <a:lnTo>
                  <a:pt x="1546" y="794"/>
                </a:lnTo>
                <a:lnTo>
                  <a:pt x="1542" y="788"/>
                </a:lnTo>
                <a:lnTo>
                  <a:pt x="1540" y="786"/>
                </a:lnTo>
                <a:lnTo>
                  <a:pt x="1538" y="782"/>
                </a:lnTo>
                <a:lnTo>
                  <a:pt x="1538" y="782"/>
                </a:lnTo>
                <a:lnTo>
                  <a:pt x="1530" y="726"/>
                </a:lnTo>
                <a:lnTo>
                  <a:pt x="1532" y="686"/>
                </a:lnTo>
                <a:lnTo>
                  <a:pt x="1532" y="686"/>
                </a:lnTo>
                <a:lnTo>
                  <a:pt x="1528" y="664"/>
                </a:lnTo>
                <a:lnTo>
                  <a:pt x="1528" y="664"/>
                </a:lnTo>
                <a:lnTo>
                  <a:pt x="1530" y="652"/>
                </a:lnTo>
                <a:lnTo>
                  <a:pt x="1534" y="638"/>
                </a:lnTo>
                <a:lnTo>
                  <a:pt x="1544" y="606"/>
                </a:lnTo>
                <a:lnTo>
                  <a:pt x="1556" y="578"/>
                </a:lnTo>
                <a:lnTo>
                  <a:pt x="1562" y="566"/>
                </a:lnTo>
                <a:lnTo>
                  <a:pt x="1562" y="566"/>
                </a:lnTo>
                <a:lnTo>
                  <a:pt x="1568" y="564"/>
                </a:lnTo>
                <a:lnTo>
                  <a:pt x="1576" y="562"/>
                </a:lnTo>
                <a:lnTo>
                  <a:pt x="1576" y="562"/>
                </a:lnTo>
                <a:lnTo>
                  <a:pt x="1582" y="556"/>
                </a:lnTo>
                <a:lnTo>
                  <a:pt x="1590" y="548"/>
                </a:lnTo>
                <a:lnTo>
                  <a:pt x="1590" y="548"/>
                </a:lnTo>
                <a:lnTo>
                  <a:pt x="1604" y="540"/>
                </a:lnTo>
                <a:lnTo>
                  <a:pt x="1618" y="532"/>
                </a:lnTo>
                <a:lnTo>
                  <a:pt x="1618" y="532"/>
                </a:lnTo>
                <a:lnTo>
                  <a:pt x="1628" y="526"/>
                </a:lnTo>
                <a:lnTo>
                  <a:pt x="1638" y="518"/>
                </a:lnTo>
                <a:lnTo>
                  <a:pt x="1648" y="508"/>
                </a:lnTo>
                <a:lnTo>
                  <a:pt x="1656" y="502"/>
                </a:lnTo>
                <a:lnTo>
                  <a:pt x="1656" y="502"/>
                </a:lnTo>
                <a:lnTo>
                  <a:pt x="1660" y="500"/>
                </a:lnTo>
                <a:lnTo>
                  <a:pt x="1666" y="500"/>
                </a:lnTo>
                <a:lnTo>
                  <a:pt x="1672" y="500"/>
                </a:lnTo>
                <a:lnTo>
                  <a:pt x="1676" y="498"/>
                </a:lnTo>
                <a:lnTo>
                  <a:pt x="1676" y="498"/>
                </a:lnTo>
                <a:lnTo>
                  <a:pt x="1682" y="494"/>
                </a:lnTo>
                <a:lnTo>
                  <a:pt x="1686" y="488"/>
                </a:lnTo>
                <a:lnTo>
                  <a:pt x="1690" y="482"/>
                </a:lnTo>
                <a:lnTo>
                  <a:pt x="1696" y="478"/>
                </a:lnTo>
                <a:lnTo>
                  <a:pt x="1696" y="478"/>
                </a:lnTo>
                <a:lnTo>
                  <a:pt x="1712" y="460"/>
                </a:lnTo>
                <a:lnTo>
                  <a:pt x="1716" y="450"/>
                </a:lnTo>
                <a:lnTo>
                  <a:pt x="1718" y="442"/>
                </a:lnTo>
                <a:lnTo>
                  <a:pt x="1718" y="442"/>
                </a:lnTo>
                <a:lnTo>
                  <a:pt x="1718" y="434"/>
                </a:lnTo>
                <a:lnTo>
                  <a:pt x="1716" y="432"/>
                </a:lnTo>
                <a:lnTo>
                  <a:pt x="1712" y="428"/>
                </a:lnTo>
                <a:lnTo>
                  <a:pt x="1712" y="428"/>
                </a:lnTo>
                <a:lnTo>
                  <a:pt x="1676" y="402"/>
                </a:lnTo>
                <a:lnTo>
                  <a:pt x="1658" y="388"/>
                </a:lnTo>
                <a:lnTo>
                  <a:pt x="1640" y="370"/>
                </a:lnTo>
                <a:lnTo>
                  <a:pt x="1640" y="370"/>
                </a:lnTo>
                <a:lnTo>
                  <a:pt x="1630" y="356"/>
                </a:lnTo>
                <a:lnTo>
                  <a:pt x="1624" y="340"/>
                </a:lnTo>
                <a:lnTo>
                  <a:pt x="1620" y="326"/>
                </a:lnTo>
                <a:lnTo>
                  <a:pt x="1618" y="310"/>
                </a:lnTo>
                <a:lnTo>
                  <a:pt x="1618" y="310"/>
                </a:lnTo>
                <a:lnTo>
                  <a:pt x="1616" y="292"/>
                </a:lnTo>
                <a:lnTo>
                  <a:pt x="1614" y="272"/>
                </a:lnTo>
                <a:lnTo>
                  <a:pt x="1614" y="272"/>
                </a:lnTo>
                <a:lnTo>
                  <a:pt x="1610" y="260"/>
                </a:lnTo>
                <a:lnTo>
                  <a:pt x="1606" y="252"/>
                </a:lnTo>
                <a:lnTo>
                  <a:pt x="1606" y="252"/>
                </a:lnTo>
                <a:lnTo>
                  <a:pt x="1608" y="234"/>
                </a:lnTo>
                <a:lnTo>
                  <a:pt x="1608" y="234"/>
                </a:lnTo>
                <a:lnTo>
                  <a:pt x="1608" y="230"/>
                </a:lnTo>
                <a:lnTo>
                  <a:pt x="1606" y="228"/>
                </a:lnTo>
                <a:lnTo>
                  <a:pt x="1602" y="224"/>
                </a:lnTo>
                <a:lnTo>
                  <a:pt x="1598" y="220"/>
                </a:lnTo>
                <a:lnTo>
                  <a:pt x="1596" y="218"/>
                </a:lnTo>
                <a:lnTo>
                  <a:pt x="1596" y="214"/>
                </a:lnTo>
                <a:lnTo>
                  <a:pt x="1596" y="186"/>
                </a:lnTo>
                <a:lnTo>
                  <a:pt x="1596" y="186"/>
                </a:lnTo>
                <a:lnTo>
                  <a:pt x="1594" y="182"/>
                </a:lnTo>
                <a:lnTo>
                  <a:pt x="1592" y="178"/>
                </a:lnTo>
                <a:lnTo>
                  <a:pt x="1592" y="178"/>
                </a:lnTo>
                <a:lnTo>
                  <a:pt x="1586" y="170"/>
                </a:lnTo>
                <a:lnTo>
                  <a:pt x="1580" y="162"/>
                </a:lnTo>
                <a:lnTo>
                  <a:pt x="1580" y="136"/>
                </a:lnTo>
                <a:lnTo>
                  <a:pt x="1580" y="136"/>
                </a:lnTo>
                <a:lnTo>
                  <a:pt x="1584" y="120"/>
                </a:lnTo>
                <a:lnTo>
                  <a:pt x="1588" y="106"/>
                </a:lnTo>
                <a:lnTo>
                  <a:pt x="1588" y="106"/>
                </a:lnTo>
                <a:lnTo>
                  <a:pt x="1596" y="92"/>
                </a:lnTo>
                <a:lnTo>
                  <a:pt x="1606" y="76"/>
                </a:lnTo>
                <a:lnTo>
                  <a:pt x="1630" y="48"/>
                </a:lnTo>
                <a:lnTo>
                  <a:pt x="1642" y="34"/>
                </a:lnTo>
                <a:lnTo>
                  <a:pt x="1654" y="24"/>
                </a:lnTo>
                <a:lnTo>
                  <a:pt x="1666" y="14"/>
                </a:lnTo>
                <a:lnTo>
                  <a:pt x="1676" y="10"/>
                </a:lnTo>
                <a:lnTo>
                  <a:pt x="1676" y="10"/>
                </a:lnTo>
                <a:lnTo>
                  <a:pt x="1682" y="8"/>
                </a:lnTo>
                <a:lnTo>
                  <a:pt x="1690" y="8"/>
                </a:lnTo>
                <a:lnTo>
                  <a:pt x="1698" y="6"/>
                </a:lnTo>
                <a:lnTo>
                  <a:pt x="1706" y="6"/>
                </a:lnTo>
                <a:lnTo>
                  <a:pt x="1706" y="6"/>
                </a:lnTo>
                <a:lnTo>
                  <a:pt x="1726" y="0"/>
                </a:lnTo>
                <a:lnTo>
                  <a:pt x="1726" y="0"/>
                </a:lnTo>
                <a:lnTo>
                  <a:pt x="1734" y="0"/>
                </a:lnTo>
                <a:lnTo>
                  <a:pt x="1774" y="2"/>
                </a:lnTo>
                <a:lnTo>
                  <a:pt x="1774" y="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60"/>
          <p:cNvSpPr>
            <a:spLocks noEditPoints="1"/>
          </p:cNvSpPr>
          <p:nvPr/>
        </p:nvSpPr>
        <p:spPr bwMode="auto">
          <a:xfrm>
            <a:off x="8383104" y="2753925"/>
            <a:ext cx="855262" cy="1606438"/>
          </a:xfrm>
          <a:custGeom>
            <a:avLst/>
            <a:gdLst>
              <a:gd name="T0" fmla="*/ 206 w 1365"/>
              <a:gd name="T1" fmla="*/ 282 h 2562"/>
              <a:gd name="T2" fmla="*/ 169 w 1365"/>
              <a:gd name="T3" fmla="*/ 403 h 2562"/>
              <a:gd name="T4" fmla="*/ 177 w 1365"/>
              <a:gd name="T5" fmla="*/ 524 h 2562"/>
              <a:gd name="T6" fmla="*/ 121 w 1365"/>
              <a:gd name="T7" fmla="*/ 601 h 2562"/>
              <a:gd name="T8" fmla="*/ 76 w 1365"/>
              <a:gd name="T9" fmla="*/ 632 h 2562"/>
              <a:gd name="T10" fmla="*/ 18 w 1365"/>
              <a:gd name="T11" fmla="*/ 782 h 2562"/>
              <a:gd name="T12" fmla="*/ 18 w 1365"/>
              <a:gd name="T13" fmla="*/ 1036 h 2562"/>
              <a:gd name="T14" fmla="*/ 161 w 1365"/>
              <a:gd name="T15" fmla="*/ 2124 h 2562"/>
              <a:gd name="T16" fmla="*/ 187 w 1365"/>
              <a:gd name="T17" fmla="*/ 2398 h 2562"/>
              <a:gd name="T18" fmla="*/ 82 w 1365"/>
              <a:gd name="T19" fmla="*/ 2501 h 2562"/>
              <a:gd name="T20" fmla="*/ 303 w 1365"/>
              <a:gd name="T21" fmla="*/ 2543 h 2562"/>
              <a:gd name="T22" fmla="*/ 406 w 1365"/>
              <a:gd name="T23" fmla="*/ 2562 h 2562"/>
              <a:gd name="T24" fmla="*/ 532 w 1365"/>
              <a:gd name="T25" fmla="*/ 2541 h 2562"/>
              <a:gd name="T26" fmla="*/ 556 w 1365"/>
              <a:gd name="T27" fmla="*/ 2460 h 2562"/>
              <a:gd name="T28" fmla="*/ 538 w 1365"/>
              <a:gd name="T29" fmla="*/ 2193 h 2562"/>
              <a:gd name="T30" fmla="*/ 534 w 1365"/>
              <a:gd name="T31" fmla="*/ 1936 h 2562"/>
              <a:gd name="T32" fmla="*/ 576 w 1365"/>
              <a:gd name="T33" fmla="*/ 1598 h 2562"/>
              <a:gd name="T34" fmla="*/ 570 w 1365"/>
              <a:gd name="T35" fmla="*/ 1443 h 2562"/>
              <a:gd name="T36" fmla="*/ 554 w 1365"/>
              <a:gd name="T37" fmla="*/ 1290 h 2562"/>
              <a:gd name="T38" fmla="*/ 583 w 1365"/>
              <a:gd name="T39" fmla="*/ 1132 h 2562"/>
              <a:gd name="T40" fmla="*/ 608 w 1365"/>
              <a:gd name="T41" fmla="*/ 1016 h 2562"/>
              <a:gd name="T42" fmla="*/ 620 w 1365"/>
              <a:gd name="T43" fmla="*/ 1256 h 2562"/>
              <a:gd name="T44" fmla="*/ 633 w 1365"/>
              <a:gd name="T45" fmla="*/ 1581 h 2562"/>
              <a:gd name="T46" fmla="*/ 662 w 1365"/>
              <a:gd name="T47" fmla="*/ 1916 h 2562"/>
              <a:gd name="T48" fmla="*/ 694 w 1365"/>
              <a:gd name="T49" fmla="*/ 2194 h 2562"/>
              <a:gd name="T50" fmla="*/ 652 w 1365"/>
              <a:gd name="T51" fmla="*/ 2452 h 2562"/>
              <a:gd name="T52" fmla="*/ 592 w 1365"/>
              <a:gd name="T53" fmla="*/ 2532 h 2562"/>
              <a:gd name="T54" fmla="*/ 744 w 1365"/>
              <a:gd name="T55" fmla="*/ 2555 h 2562"/>
              <a:gd name="T56" fmla="*/ 884 w 1365"/>
              <a:gd name="T57" fmla="*/ 2463 h 2562"/>
              <a:gd name="T58" fmla="*/ 898 w 1365"/>
              <a:gd name="T59" fmla="*/ 2370 h 2562"/>
              <a:gd name="T60" fmla="*/ 856 w 1365"/>
              <a:gd name="T61" fmla="*/ 1875 h 2562"/>
              <a:gd name="T62" fmla="*/ 971 w 1365"/>
              <a:gd name="T63" fmla="*/ 1751 h 2562"/>
              <a:gd name="T64" fmla="*/ 1111 w 1365"/>
              <a:gd name="T65" fmla="*/ 2465 h 2562"/>
              <a:gd name="T66" fmla="*/ 1161 w 1365"/>
              <a:gd name="T67" fmla="*/ 2541 h 2562"/>
              <a:gd name="T68" fmla="*/ 1364 w 1365"/>
              <a:gd name="T69" fmla="*/ 2513 h 2562"/>
              <a:gd name="T70" fmla="*/ 1305 w 1365"/>
              <a:gd name="T71" fmla="*/ 2420 h 2562"/>
              <a:gd name="T72" fmla="*/ 1295 w 1365"/>
              <a:gd name="T73" fmla="*/ 2328 h 2562"/>
              <a:gd name="T74" fmla="*/ 1240 w 1365"/>
              <a:gd name="T75" fmla="*/ 1798 h 2562"/>
              <a:gd name="T76" fmla="*/ 1158 w 1365"/>
              <a:gd name="T77" fmla="*/ 1341 h 2562"/>
              <a:gd name="T78" fmla="*/ 1140 w 1365"/>
              <a:gd name="T79" fmla="*/ 1259 h 2562"/>
              <a:gd name="T80" fmla="*/ 1135 w 1365"/>
              <a:gd name="T81" fmla="*/ 786 h 2562"/>
              <a:gd name="T82" fmla="*/ 1145 w 1365"/>
              <a:gd name="T83" fmla="*/ 562 h 2562"/>
              <a:gd name="T84" fmla="*/ 1100 w 1365"/>
              <a:gd name="T85" fmla="*/ 441 h 2562"/>
              <a:gd name="T86" fmla="*/ 961 w 1365"/>
              <a:gd name="T87" fmla="*/ 256 h 2562"/>
              <a:gd name="T88" fmla="*/ 974 w 1365"/>
              <a:gd name="T89" fmla="*/ 174 h 2562"/>
              <a:gd name="T90" fmla="*/ 955 w 1365"/>
              <a:gd name="T91" fmla="*/ 58 h 2562"/>
              <a:gd name="T92" fmla="*/ 814 w 1365"/>
              <a:gd name="T93" fmla="*/ 0 h 2562"/>
              <a:gd name="T94" fmla="*/ 726 w 1365"/>
              <a:gd name="T95" fmla="*/ 35 h 2562"/>
              <a:gd name="T96" fmla="*/ 672 w 1365"/>
              <a:gd name="T97" fmla="*/ 113 h 2562"/>
              <a:gd name="T98" fmla="*/ 687 w 1365"/>
              <a:gd name="T99" fmla="*/ 457 h 2562"/>
              <a:gd name="T100" fmla="*/ 588 w 1365"/>
              <a:gd name="T101" fmla="*/ 531 h 2562"/>
              <a:gd name="T102" fmla="*/ 467 w 1365"/>
              <a:gd name="T103" fmla="*/ 594 h 2562"/>
              <a:gd name="T104" fmla="*/ 445 w 1365"/>
              <a:gd name="T105" fmla="*/ 418 h 2562"/>
              <a:gd name="T106" fmla="*/ 384 w 1365"/>
              <a:gd name="T107" fmla="*/ 246 h 2562"/>
              <a:gd name="T108" fmla="*/ 276 w 1365"/>
              <a:gd name="T109" fmla="*/ 227 h 2562"/>
              <a:gd name="T110" fmla="*/ 372 w 1365"/>
              <a:gd name="T111" fmla="*/ 1826 h 2562"/>
              <a:gd name="T112" fmla="*/ 429 w 1365"/>
              <a:gd name="T113" fmla="*/ 2019 h 2562"/>
              <a:gd name="T114" fmla="*/ 427 w 1365"/>
              <a:gd name="T115" fmla="*/ 2380 h 2562"/>
              <a:gd name="T116" fmla="*/ 347 w 1365"/>
              <a:gd name="T117" fmla="*/ 2472 h 2562"/>
              <a:gd name="T118" fmla="*/ 287 w 1365"/>
              <a:gd name="T119" fmla="*/ 2360 h 2562"/>
              <a:gd name="T120" fmla="*/ 318 w 1365"/>
              <a:gd name="T121" fmla="*/ 1606 h 2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65" h="2562">
                <a:moveTo>
                  <a:pt x="276" y="227"/>
                </a:moveTo>
                <a:lnTo>
                  <a:pt x="276" y="227"/>
                </a:lnTo>
                <a:lnTo>
                  <a:pt x="268" y="228"/>
                </a:lnTo>
                <a:lnTo>
                  <a:pt x="260" y="231"/>
                </a:lnTo>
                <a:lnTo>
                  <a:pt x="249" y="237"/>
                </a:lnTo>
                <a:lnTo>
                  <a:pt x="239" y="244"/>
                </a:lnTo>
                <a:lnTo>
                  <a:pt x="228" y="253"/>
                </a:lnTo>
                <a:lnTo>
                  <a:pt x="216" y="266"/>
                </a:lnTo>
                <a:lnTo>
                  <a:pt x="206" y="282"/>
                </a:lnTo>
                <a:lnTo>
                  <a:pt x="206" y="282"/>
                </a:lnTo>
                <a:lnTo>
                  <a:pt x="190" y="319"/>
                </a:lnTo>
                <a:lnTo>
                  <a:pt x="182" y="335"/>
                </a:lnTo>
                <a:lnTo>
                  <a:pt x="178" y="351"/>
                </a:lnTo>
                <a:lnTo>
                  <a:pt x="174" y="365"/>
                </a:lnTo>
                <a:lnTo>
                  <a:pt x="172" y="378"/>
                </a:lnTo>
                <a:lnTo>
                  <a:pt x="171" y="391"/>
                </a:lnTo>
                <a:lnTo>
                  <a:pt x="169" y="403"/>
                </a:lnTo>
                <a:lnTo>
                  <a:pt x="169" y="403"/>
                </a:lnTo>
                <a:lnTo>
                  <a:pt x="171" y="423"/>
                </a:lnTo>
                <a:lnTo>
                  <a:pt x="174" y="438"/>
                </a:lnTo>
                <a:lnTo>
                  <a:pt x="175" y="452"/>
                </a:lnTo>
                <a:lnTo>
                  <a:pt x="177" y="467"/>
                </a:lnTo>
                <a:lnTo>
                  <a:pt x="177" y="467"/>
                </a:lnTo>
                <a:lnTo>
                  <a:pt x="178" y="477"/>
                </a:lnTo>
                <a:lnTo>
                  <a:pt x="177" y="486"/>
                </a:lnTo>
                <a:lnTo>
                  <a:pt x="177" y="498"/>
                </a:lnTo>
                <a:lnTo>
                  <a:pt x="177" y="524"/>
                </a:lnTo>
                <a:lnTo>
                  <a:pt x="177" y="524"/>
                </a:lnTo>
                <a:lnTo>
                  <a:pt x="178" y="563"/>
                </a:lnTo>
                <a:lnTo>
                  <a:pt x="177" y="569"/>
                </a:lnTo>
                <a:lnTo>
                  <a:pt x="177" y="569"/>
                </a:lnTo>
                <a:lnTo>
                  <a:pt x="156" y="582"/>
                </a:lnTo>
                <a:lnTo>
                  <a:pt x="142" y="592"/>
                </a:lnTo>
                <a:lnTo>
                  <a:pt x="131" y="598"/>
                </a:lnTo>
                <a:lnTo>
                  <a:pt x="131" y="598"/>
                </a:lnTo>
                <a:lnTo>
                  <a:pt x="121" y="601"/>
                </a:lnTo>
                <a:lnTo>
                  <a:pt x="114" y="608"/>
                </a:lnTo>
                <a:lnTo>
                  <a:pt x="114" y="608"/>
                </a:lnTo>
                <a:lnTo>
                  <a:pt x="108" y="614"/>
                </a:lnTo>
                <a:lnTo>
                  <a:pt x="104" y="621"/>
                </a:lnTo>
                <a:lnTo>
                  <a:pt x="99" y="630"/>
                </a:lnTo>
                <a:lnTo>
                  <a:pt x="99" y="630"/>
                </a:lnTo>
                <a:lnTo>
                  <a:pt x="92" y="630"/>
                </a:lnTo>
                <a:lnTo>
                  <a:pt x="85" y="630"/>
                </a:lnTo>
                <a:lnTo>
                  <a:pt x="76" y="632"/>
                </a:lnTo>
                <a:lnTo>
                  <a:pt x="66" y="635"/>
                </a:lnTo>
                <a:lnTo>
                  <a:pt x="56" y="640"/>
                </a:lnTo>
                <a:lnTo>
                  <a:pt x="47" y="648"/>
                </a:lnTo>
                <a:lnTo>
                  <a:pt x="42" y="652"/>
                </a:lnTo>
                <a:lnTo>
                  <a:pt x="40" y="658"/>
                </a:lnTo>
                <a:lnTo>
                  <a:pt x="40" y="658"/>
                </a:lnTo>
                <a:lnTo>
                  <a:pt x="13" y="710"/>
                </a:lnTo>
                <a:lnTo>
                  <a:pt x="0" y="739"/>
                </a:lnTo>
                <a:lnTo>
                  <a:pt x="18" y="782"/>
                </a:lnTo>
                <a:lnTo>
                  <a:pt x="18" y="782"/>
                </a:lnTo>
                <a:lnTo>
                  <a:pt x="18" y="862"/>
                </a:lnTo>
                <a:lnTo>
                  <a:pt x="16" y="918"/>
                </a:lnTo>
                <a:lnTo>
                  <a:pt x="16" y="940"/>
                </a:lnTo>
                <a:lnTo>
                  <a:pt x="15" y="952"/>
                </a:lnTo>
                <a:lnTo>
                  <a:pt x="15" y="952"/>
                </a:lnTo>
                <a:lnTo>
                  <a:pt x="13" y="962"/>
                </a:lnTo>
                <a:lnTo>
                  <a:pt x="15" y="983"/>
                </a:lnTo>
                <a:lnTo>
                  <a:pt x="18" y="1036"/>
                </a:lnTo>
                <a:lnTo>
                  <a:pt x="25" y="1111"/>
                </a:lnTo>
                <a:lnTo>
                  <a:pt x="92" y="1221"/>
                </a:lnTo>
                <a:lnTo>
                  <a:pt x="96" y="1529"/>
                </a:lnTo>
                <a:lnTo>
                  <a:pt x="82" y="1628"/>
                </a:lnTo>
                <a:lnTo>
                  <a:pt x="99" y="1638"/>
                </a:lnTo>
                <a:lnTo>
                  <a:pt x="127" y="1865"/>
                </a:lnTo>
                <a:lnTo>
                  <a:pt x="127" y="1865"/>
                </a:lnTo>
                <a:lnTo>
                  <a:pt x="147" y="2019"/>
                </a:lnTo>
                <a:lnTo>
                  <a:pt x="161" y="2124"/>
                </a:lnTo>
                <a:lnTo>
                  <a:pt x="166" y="2176"/>
                </a:lnTo>
                <a:lnTo>
                  <a:pt x="166" y="2176"/>
                </a:lnTo>
                <a:lnTo>
                  <a:pt x="171" y="2211"/>
                </a:lnTo>
                <a:lnTo>
                  <a:pt x="179" y="2280"/>
                </a:lnTo>
                <a:lnTo>
                  <a:pt x="188" y="2348"/>
                </a:lnTo>
                <a:lnTo>
                  <a:pt x="191" y="2373"/>
                </a:lnTo>
                <a:lnTo>
                  <a:pt x="191" y="2385"/>
                </a:lnTo>
                <a:lnTo>
                  <a:pt x="191" y="2385"/>
                </a:lnTo>
                <a:lnTo>
                  <a:pt x="187" y="2398"/>
                </a:lnTo>
                <a:lnTo>
                  <a:pt x="179" y="2415"/>
                </a:lnTo>
                <a:lnTo>
                  <a:pt x="169" y="2434"/>
                </a:lnTo>
                <a:lnTo>
                  <a:pt x="169" y="2434"/>
                </a:lnTo>
                <a:lnTo>
                  <a:pt x="127" y="2463"/>
                </a:lnTo>
                <a:lnTo>
                  <a:pt x="96" y="2487"/>
                </a:lnTo>
                <a:lnTo>
                  <a:pt x="86" y="2495"/>
                </a:lnTo>
                <a:lnTo>
                  <a:pt x="83" y="2500"/>
                </a:lnTo>
                <a:lnTo>
                  <a:pt x="82" y="2501"/>
                </a:lnTo>
                <a:lnTo>
                  <a:pt x="82" y="2501"/>
                </a:lnTo>
                <a:lnTo>
                  <a:pt x="82" y="2507"/>
                </a:lnTo>
                <a:lnTo>
                  <a:pt x="83" y="2514"/>
                </a:lnTo>
                <a:lnTo>
                  <a:pt x="89" y="2529"/>
                </a:lnTo>
                <a:lnTo>
                  <a:pt x="99" y="2548"/>
                </a:lnTo>
                <a:lnTo>
                  <a:pt x="263" y="2548"/>
                </a:lnTo>
                <a:lnTo>
                  <a:pt x="308" y="2533"/>
                </a:lnTo>
                <a:lnTo>
                  <a:pt x="308" y="2533"/>
                </a:lnTo>
                <a:lnTo>
                  <a:pt x="306" y="2536"/>
                </a:lnTo>
                <a:lnTo>
                  <a:pt x="303" y="2543"/>
                </a:lnTo>
                <a:lnTo>
                  <a:pt x="303" y="2548"/>
                </a:lnTo>
                <a:lnTo>
                  <a:pt x="305" y="2552"/>
                </a:lnTo>
                <a:lnTo>
                  <a:pt x="306" y="2555"/>
                </a:lnTo>
                <a:lnTo>
                  <a:pt x="312" y="2558"/>
                </a:lnTo>
                <a:lnTo>
                  <a:pt x="312" y="2558"/>
                </a:lnTo>
                <a:lnTo>
                  <a:pt x="319" y="2561"/>
                </a:lnTo>
                <a:lnTo>
                  <a:pt x="334" y="2562"/>
                </a:lnTo>
                <a:lnTo>
                  <a:pt x="369" y="2562"/>
                </a:lnTo>
                <a:lnTo>
                  <a:pt x="406" y="2562"/>
                </a:lnTo>
                <a:lnTo>
                  <a:pt x="432" y="2562"/>
                </a:lnTo>
                <a:lnTo>
                  <a:pt x="432" y="2562"/>
                </a:lnTo>
                <a:lnTo>
                  <a:pt x="451" y="2561"/>
                </a:lnTo>
                <a:lnTo>
                  <a:pt x="470" y="2559"/>
                </a:lnTo>
                <a:lnTo>
                  <a:pt x="486" y="2555"/>
                </a:lnTo>
                <a:lnTo>
                  <a:pt x="496" y="2551"/>
                </a:lnTo>
                <a:lnTo>
                  <a:pt x="496" y="2551"/>
                </a:lnTo>
                <a:lnTo>
                  <a:pt x="509" y="2546"/>
                </a:lnTo>
                <a:lnTo>
                  <a:pt x="532" y="2541"/>
                </a:lnTo>
                <a:lnTo>
                  <a:pt x="544" y="2536"/>
                </a:lnTo>
                <a:lnTo>
                  <a:pt x="553" y="2532"/>
                </a:lnTo>
                <a:lnTo>
                  <a:pt x="560" y="2526"/>
                </a:lnTo>
                <a:lnTo>
                  <a:pt x="562" y="2523"/>
                </a:lnTo>
                <a:lnTo>
                  <a:pt x="563" y="2520"/>
                </a:lnTo>
                <a:lnTo>
                  <a:pt x="563" y="2520"/>
                </a:lnTo>
                <a:lnTo>
                  <a:pt x="562" y="2501"/>
                </a:lnTo>
                <a:lnTo>
                  <a:pt x="559" y="2479"/>
                </a:lnTo>
                <a:lnTo>
                  <a:pt x="556" y="2460"/>
                </a:lnTo>
                <a:lnTo>
                  <a:pt x="553" y="2449"/>
                </a:lnTo>
                <a:lnTo>
                  <a:pt x="553" y="2449"/>
                </a:lnTo>
                <a:lnTo>
                  <a:pt x="546" y="2443"/>
                </a:lnTo>
                <a:lnTo>
                  <a:pt x="535" y="2436"/>
                </a:lnTo>
                <a:lnTo>
                  <a:pt x="521" y="2427"/>
                </a:lnTo>
                <a:lnTo>
                  <a:pt x="524" y="2276"/>
                </a:lnTo>
                <a:lnTo>
                  <a:pt x="524" y="2276"/>
                </a:lnTo>
                <a:lnTo>
                  <a:pt x="528" y="2251"/>
                </a:lnTo>
                <a:lnTo>
                  <a:pt x="538" y="2193"/>
                </a:lnTo>
                <a:lnTo>
                  <a:pt x="544" y="2158"/>
                </a:lnTo>
                <a:lnTo>
                  <a:pt x="548" y="2121"/>
                </a:lnTo>
                <a:lnTo>
                  <a:pt x="551" y="2088"/>
                </a:lnTo>
                <a:lnTo>
                  <a:pt x="553" y="2060"/>
                </a:lnTo>
                <a:lnTo>
                  <a:pt x="553" y="2060"/>
                </a:lnTo>
                <a:lnTo>
                  <a:pt x="550" y="2032"/>
                </a:lnTo>
                <a:lnTo>
                  <a:pt x="546" y="2000"/>
                </a:lnTo>
                <a:lnTo>
                  <a:pt x="540" y="1968"/>
                </a:lnTo>
                <a:lnTo>
                  <a:pt x="534" y="1936"/>
                </a:lnTo>
                <a:lnTo>
                  <a:pt x="522" y="1882"/>
                </a:lnTo>
                <a:lnTo>
                  <a:pt x="518" y="1863"/>
                </a:lnTo>
                <a:lnTo>
                  <a:pt x="516" y="1855"/>
                </a:lnTo>
                <a:lnTo>
                  <a:pt x="516" y="1855"/>
                </a:lnTo>
                <a:lnTo>
                  <a:pt x="548" y="1606"/>
                </a:lnTo>
                <a:lnTo>
                  <a:pt x="548" y="1606"/>
                </a:lnTo>
                <a:lnTo>
                  <a:pt x="554" y="1606"/>
                </a:lnTo>
                <a:lnTo>
                  <a:pt x="569" y="1601"/>
                </a:lnTo>
                <a:lnTo>
                  <a:pt x="576" y="1598"/>
                </a:lnTo>
                <a:lnTo>
                  <a:pt x="582" y="1594"/>
                </a:lnTo>
                <a:lnTo>
                  <a:pt x="586" y="1588"/>
                </a:lnTo>
                <a:lnTo>
                  <a:pt x="588" y="1585"/>
                </a:lnTo>
                <a:lnTo>
                  <a:pt x="588" y="1581"/>
                </a:lnTo>
                <a:lnTo>
                  <a:pt x="588" y="1581"/>
                </a:lnTo>
                <a:lnTo>
                  <a:pt x="585" y="1555"/>
                </a:lnTo>
                <a:lnTo>
                  <a:pt x="582" y="1513"/>
                </a:lnTo>
                <a:lnTo>
                  <a:pt x="575" y="1466"/>
                </a:lnTo>
                <a:lnTo>
                  <a:pt x="570" y="1443"/>
                </a:lnTo>
                <a:lnTo>
                  <a:pt x="566" y="1422"/>
                </a:lnTo>
                <a:lnTo>
                  <a:pt x="566" y="1422"/>
                </a:lnTo>
                <a:lnTo>
                  <a:pt x="562" y="1402"/>
                </a:lnTo>
                <a:lnTo>
                  <a:pt x="559" y="1381"/>
                </a:lnTo>
                <a:lnTo>
                  <a:pt x="553" y="1339"/>
                </a:lnTo>
                <a:lnTo>
                  <a:pt x="548" y="1296"/>
                </a:lnTo>
                <a:lnTo>
                  <a:pt x="548" y="1296"/>
                </a:lnTo>
                <a:lnTo>
                  <a:pt x="550" y="1294"/>
                </a:lnTo>
                <a:lnTo>
                  <a:pt x="554" y="1290"/>
                </a:lnTo>
                <a:lnTo>
                  <a:pt x="557" y="1281"/>
                </a:lnTo>
                <a:lnTo>
                  <a:pt x="559" y="1275"/>
                </a:lnTo>
                <a:lnTo>
                  <a:pt x="559" y="1266"/>
                </a:lnTo>
                <a:lnTo>
                  <a:pt x="559" y="1266"/>
                </a:lnTo>
                <a:lnTo>
                  <a:pt x="560" y="1199"/>
                </a:lnTo>
                <a:lnTo>
                  <a:pt x="559" y="1150"/>
                </a:lnTo>
                <a:lnTo>
                  <a:pt x="559" y="1150"/>
                </a:lnTo>
                <a:lnTo>
                  <a:pt x="566" y="1146"/>
                </a:lnTo>
                <a:lnTo>
                  <a:pt x="583" y="1132"/>
                </a:lnTo>
                <a:lnTo>
                  <a:pt x="592" y="1124"/>
                </a:lnTo>
                <a:lnTo>
                  <a:pt x="599" y="1114"/>
                </a:lnTo>
                <a:lnTo>
                  <a:pt x="605" y="1102"/>
                </a:lnTo>
                <a:lnTo>
                  <a:pt x="608" y="1096"/>
                </a:lnTo>
                <a:lnTo>
                  <a:pt x="608" y="1090"/>
                </a:lnTo>
                <a:lnTo>
                  <a:pt x="608" y="1090"/>
                </a:lnTo>
                <a:lnTo>
                  <a:pt x="610" y="1074"/>
                </a:lnTo>
                <a:lnTo>
                  <a:pt x="610" y="1057"/>
                </a:lnTo>
                <a:lnTo>
                  <a:pt x="608" y="1016"/>
                </a:lnTo>
                <a:lnTo>
                  <a:pt x="605" y="969"/>
                </a:lnTo>
                <a:lnTo>
                  <a:pt x="672" y="969"/>
                </a:lnTo>
                <a:lnTo>
                  <a:pt x="672" y="969"/>
                </a:lnTo>
                <a:lnTo>
                  <a:pt x="672" y="981"/>
                </a:lnTo>
                <a:lnTo>
                  <a:pt x="671" y="1012"/>
                </a:lnTo>
                <a:lnTo>
                  <a:pt x="667" y="1054"/>
                </a:lnTo>
                <a:lnTo>
                  <a:pt x="664" y="1077"/>
                </a:lnTo>
                <a:lnTo>
                  <a:pt x="658" y="1100"/>
                </a:lnTo>
                <a:lnTo>
                  <a:pt x="620" y="1256"/>
                </a:lnTo>
                <a:lnTo>
                  <a:pt x="648" y="1274"/>
                </a:lnTo>
                <a:lnTo>
                  <a:pt x="648" y="1274"/>
                </a:lnTo>
                <a:lnTo>
                  <a:pt x="636" y="1364"/>
                </a:lnTo>
                <a:lnTo>
                  <a:pt x="627" y="1434"/>
                </a:lnTo>
                <a:lnTo>
                  <a:pt x="623" y="1479"/>
                </a:lnTo>
                <a:lnTo>
                  <a:pt x="623" y="1479"/>
                </a:lnTo>
                <a:lnTo>
                  <a:pt x="624" y="1495"/>
                </a:lnTo>
                <a:lnTo>
                  <a:pt x="626" y="1520"/>
                </a:lnTo>
                <a:lnTo>
                  <a:pt x="633" y="1581"/>
                </a:lnTo>
                <a:lnTo>
                  <a:pt x="642" y="1638"/>
                </a:lnTo>
                <a:lnTo>
                  <a:pt x="643" y="1658"/>
                </a:lnTo>
                <a:lnTo>
                  <a:pt x="645" y="1670"/>
                </a:lnTo>
                <a:lnTo>
                  <a:pt x="645" y="1670"/>
                </a:lnTo>
                <a:lnTo>
                  <a:pt x="646" y="1699"/>
                </a:lnTo>
                <a:lnTo>
                  <a:pt x="649" y="1753"/>
                </a:lnTo>
                <a:lnTo>
                  <a:pt x="658" y="1868"/>
                </a:lnTo>
                <a:lnTo>
                  <a:pt x="658" y="1868"/>
                </a:lnTo>
                <a:lnTo>
                  <a:pt x="662" y="1916"/>
                </a:lnTo>
                <a:lnTo>
                  <a:pt x="667" y="1964"/>
                </a:lnTo>
                <a:lnTo>
                  <a:pt x="671" y="2005"/>
                </a:lnTo>
                <a:lnTo>
                  <a:pt x="672" y="2031"/>
                </a:lnTo>
                <a:lnTo>
                  <a:pt x="672" y="2031"/>
                </a:lnTo>
                <a:lnTo>
                  <a:pt x="674" y="2044"/>
                </a:lnTo>
                <a:lnTo>
                  <a:pt x="675" y="2064"/>
                </a:lnTo>
                <a:lnTo>
                  <a:pt x="683" y="2118"/>
                </a:lnTo>
                <a:lnTo>
                  <a:pt x="691" y="2168"/>
                </a:lnTo>
                <a:lnTo>
                  <a:pt x="694" y="2194"/>
                </a:lnTo>
                <a:lnTo>
                  <a:pt x="694" y="2194"/>
                </a:lnTo>
                <a:lnTo>
                  <a:pt x="696" y="2220"/>
                </a:lnTo>
                <a:lnTo>
                  <a:pt x="700" y="2268"/>
                </a:lnTo>
                <a:lnTo>
                  <a:pt x="707" y="2335"/>
                </a:lnTo>
                <a:lnTo>
                  <a:pt x="707" y="2389"/>
                </a:lnTo>
                <a:lnTo>
                  <a:pt x="707" y="2389"/>
                </a:lnTo>
                <a:lnTo>
                  <a:pt x="681" y="2417"/>
                </a:lnTo>
                <a:lnTo>
                  <a:pt x="662" y="2439"/>
                </a:lnTo>
                <a:lnTo>
                  <a:pt x="652" y="2452"/>
                </a:lnTo>
                <a:lnTo>
                  <a:pt x="652" y="2452"/>
                </a:lnTo>
                <a:lnTo>
                  <a:pt x="646" y="2458"/>
                </a:lnTo>
                <a:lnTo>
                  <a:pt x="637" y="2466"/>
                </a:lnTo>
                <a:lnTo>
                  <a:pt x="614" y="2490"/>
                </a:lnTo>
                <a:lnTo>
                  <a:pt x="604" y="2503"/>
                </a:lnTo>
                <a:lnTo>
                  <a:pt x="595" y="2516"/>
                </a:lnTo>
                <a:lnTo>
                  <a:pt x="592" y="2522"/>
                </a:lnTo>
                <a:lnTo>
                  <a:pt x="592" y="2527"/>
                </a:lnTo>
                <a:lnTo>
                  <a:pt x="592" y="2532"/>
                </a:lnTo>
                <a:lnTo>
                  <a:pt x="595" y="2538"/>
                </a:lnTo>
                <a:lnTo>
                  <a:pt x="595" y="2538"/>
                </a:lnTo>
                <a:lnTo>
                  <a:pt x="599" y="2541"/>
                </a:lnTo>
                <a:lnTo>
                  <a:pt x="607" y="2545"/>
                </a:lnTo>
                <a:lnTo>
                  <a:pt x="617" y="2548"/>
                </a:lnTo>
                <a:lnTo>
                  <a:pt x="629" y="2549"/>
                </a:lnTo>
                <a:lnTo>
                  <a:pt x="658" y="2554"/>
                </a:lnTo>
                <a:lnTo>
                  <a:pt x="688" y="2555"/>
                </a:lnTo>
                <a:lnTo>
                  <a:pt x="744" y="2555"/>
                </a:lnTo>
                <a:lnTo>
                  <a:pt x="769" y="2555"/>
                </a:lnTo>
                <a:lnTo>
                  <a:pt x="863" y="2541"/>
                </a:lnTo>
                <a:lnTo>
                  <a:pt x="863" y="2541"/>
                </a:lnTo>
                <a:lnTo>
                  <a:pt x="874" y="2522"/>
                </a:lnTo>
                <a:lnTo>
                  <a:pt x="881" y="2504"/>
                </a:lnTo>
                <a:lnTo>
                  <a:pt x="884" y="2495"/>
                </a:lnTo>
                <a:lnTo>
                  <a:pt x="885" y="2488"/>
                </a:lnTo>
                <a:lnTo>
                  <a:pt x="885" y="2488"/>
                </a:lnTo>
                <a:lnTo>
                  <a:pt x="884" y="2463"/>
                </a:lnTo>
                <a:lnTo>
                  <a:pt x="882" y="2430"/>
                </a:lnTo>
                <a:lnTo>
                  <a:pt x="878" y="2385"/>
                </a:lnTo>
                <a:lnTo>
                  <a:pt x="878" y="2385"/>
                </a:lnTo>
                <a:lnTo>
                  <a:pt x="881" y="2385"/>
                </a:lnTo>
                <a:lnTo>
                  <a:pt x="888" y="2382"/>
                </a:lnTo>
                <a:lnTo>
                  <a:pt x="895" y="2377"/>
                </a:lnTo>
                <a:lnTo>
                  <a:pt x="898" y="2375"/>
                </a:lnTo>
                <a:lnTo>
                  <a:pt x="898" y="2370"/>
                </a:lnTo>
                <a:lnTo>
                  <a:pt x="898" y="2370"/>
                </a:lnTo>
                <a:lnTo>
                  <a:pt x="897" y="2345"/>
                </a:lnTo>
                <a:lnTo>
                  <a:pt x="888" y="2300"/>
                </a:lnTo>
                <a:lnTo>
                  <a:pt x="878" y="2236"/>
                </a:lnTo>
                <a:lnTo>
                  <a:pt x="871" y="1954"/>
                </a:lnTo>
                <a:lnTo>
                  <a:pt x="871" y="1954"/>
                </a:lnTo>
                <a:lnTo>
                  <a:pt x="863" y="1919"/>
                </a:lnTo>
                <a:lnTo>
                  <a:pt x="858" y="1893"/>
                </a:lnTo>
                <a:lnTo>
                  <a:pt x="856" y="1875"/>
                </a:lnTo>
                <a:lnTo>
                  <a:pt x="856" y="1875"/>
                </a:lnTo>
                <a:lnTo>
                  <a:pt x="860" y="1861"/>
                </a:lnTo>
                <a:lnTo>
                  <a:pt x="866" y="1837"/>
                </a:lnTo>
                <a:lnTo>
                  <a:pt x="874" y="1808"/>
                </a:lnTo>
                <a:lnTo>
                  <a:pt x="860" y="1670"/>
                </a:lnTo>
                <a:lnTo>
                  <a:pt x="893" y="1543"/>
                </a:lnTo>
                <a:lnTo>
                  <a:pt x="893" y="1543"/>
                </a:lnTo>
                <a:lnTo>
                  <a:pt x="932" y="1642"/>
                </a:lnTo>
                <a:lnTo>
                  <a:pt x="960" y="1719"/>
                </a:lnTo>
                <a:lnTo>
                  <a:pt x="971" y="1751"/>
                </a:lnTo>
                <a:lnTo>
                  <a:pt x="977" y="1773"/>
                </a:lnTo>
                <a:lnTo>
                  <a:pt x="977" y="1773"/>
                </a:lnTo>
                <a:lnTo>
                  <a:pt x="990" y="1855"/>
                </a:lnTo>
                <a:lnTo>
                  <a:pt x="1014" y="1994"/>
                </a:lnTo>
                <a:lnTo>
                  <a:pt x="1044" y="2187"/>
                </a:lnTo>
                <a:lnTo>
                  <a:pt x="1089" y="2392"/>
                </a:lnTo>
                <a:lnTo>
                  <a:pt x="1111" y="2407"/>
                </a:lnTo>
                <a:lnTo>
                  <a:pt x="1111" y="2407"/>
                </a:lnTo>
                <a:lnTo>
                  <a:pt x="1111" y="2465"/>
                </a:lnTo>
                <a:lnTo>
                  <a:pt x="1113" y="2506"/>
                </a:lnTo>
                <a:lnTo>
                  <a:pt x="1113" y="2520"/>
                </a:lnTo>
                <a:lnTo>
                  <a:pt x="1114" y="2526"/>
                </a:lnTo>
                <a:lnTo>
                  <a:pt x="1114" y="2526"/>
                </a:lnTo>
                <a:lnTo>
                  <a:pt x="1119" y="2529"/>
                </a:lnTo>
                <a:lnTo>
                  <a:pt x="1124" y="2532"/>
                </a:lnTo>
                <a:lnTo>
                  <a:pt x="1139" y="2536"/>
                </a:lnTo>
                <a:lnTo>
                  <a:pt x="1161" y="2541"/>
                </a:lnTo>
                <a:lnTo>
                  <a:pt x="1161" y="2541"/>
                </a:lnTo>
                <a:lnTo>
                  <a:pt x="1196" y="2539"/>
                </a:lnTo>
                <a:lnTo>
                  <a:pt x="1232" y="2538"/>
                </a:lnTo>
                <a:lnTo>
                  <a:pt x="1272" y="2535"/>
                </a:lnTo>
                <a:lnTo>
                  <a:pt x="1311" y="2530"/>
                </a:lnTo>
                <a:lnTo>
                  <a:pt x="1329" y="2527"/>
                </a:lnTo>
                <a:lnTo>
                  <a:pt x="1343" y="2524"/>
                </a:lnTo>
                <a:lnTo>
                  <a:pt x="1355" y="2520"/>
                </a:lnTo>
                <a:lnTo>
                  <a:pt x="1362" y="2516"/>
                </a:lnTo>
                <a:lnTo>
                  <a:pt x="1364" y="2513"/>
                </a:lnTo>
                <a:lnTo>
                  <a:pt x="1365" y="2511"/>
                </a:lnTo>
                <a:lnTo>
                  <a:pt x="1365" y="2508"/>
                </a:lnTo>
                <a:lnTo>
                  <a:pt x="1362" y="2506"/>
                </a:lnTo>
                <a:lnTo>
                  <a:pt x="1362" y="2506"/>
                </a:lnTo>
                <a:lnTo>
                  <a:pt x="1352" y="2492"/>
                </a:lnTo>
                <a:lnTo>
                  <a:pt x="1342" y="2478"/>
                </a:lnTo>
                <a:lnTo>
                  <a:pt x="1324" y="2450"/>
                </a:lnTo>
                <a:lnTo>
                  <a:pt x="1311" y="2427"/>
                </a:lnTo>
                <a:lnTo>
                  <a:pt x="1305" y="2420"/>
                </a:lnTo>
                <a:lnTo>
                  <a:pt x="1302" y="2417"/>
                </a:lnTo>
                <a:lnTo>
                  <a:pt x="1302" y="2417"/>
                </a:lnTo>
                <a:lnTo>
                  <a:pt x="1297" y="2412"/>
                </a:lnTo>
                <a:lnTo>
                  <a:pt x="1292" y="2405"/>
                </a:lnTo>
                <a:lnTo>
                  <a:pt x="1285" y="2395"/>
                </a:lnTo>
                <a:lnTo>
                  <a:pt x="1317" y="2389"/>
                </a:lnTo>
                <a:lnTo>
                  <a:pt x="1317" y="2389"/>
                </a:lnTo>
                <a:lnTo>
                  <a:pt x="1307" y="2360"/>
                </a:lnTo>
                <a:lnTo>
                  <a:pt x="1295" y="2328"/>
                </a:lnTo>
                <a:lnTo>
                  <a:pt x="1295" y="2328"/>
                </a:lnTo>
                <a:lnTo>
                  <a:pt x="1272" y="2150"/>
                </a:lnTo>
                <a:lnTo>
                  <a:pt x="1256" y="2027"/>
                </a:lnTo>
                <a:lnTo>
                  <a:pt x="1250" y="1964"/>
                </a:lnTo>
                <a:lnTo>
                  <a:pt x="1250" y="1964"/>
                </a:lnTo>
                <a:lnTo>
                  <a:pt x="1248" y="1932"/>
                </a:lnTo>
                <a:lnTo>
                  <a:pt x="1247" y="1872"/>
                </a:lnTo>
                <a:lnTo>
                  <a:pt x="1244" y="1836"/>
                </a:lnTo>
                <a:lnTo>
                  <a:pt x="1240" y="1798"/>
                </a:lnTo>
                <a:lnTo>
                  <a:pt x="1232" y="1760"/>
                </a:lnTo>
                <a:lnTo>
                  <a:pt x="1225" y="1724"/>
                </a:lnTo>
                <a:lnTo>
                  <a:pt x="1225" y="1724"/>
                </a:lnTo>
                <a:lnTo>
                  <a:pt x="1215" y="1680"/>
                </a:lnTo>
                <a:lnTo>
                  <a:pt x="1203" y="1625"/>
                </a:lnTo>
                <a:lnTo>
                  <a:pt x="1181" y="1501"/>
                </a:lnTo>
                <a:lnTo>
                  <a:pt x="1164" y="1392"/>
                </a:lnTo>
                <a:lnTo>
                  <a:pt x="1158" y="1341"/>
                </a:lnTo>
                <a:lnTo>
                  <a:pt x="1158" y="1341"/>
                </a:lnTo>
                <a:lnTo>
                  <a:pt x="1157" y="1335"/>
                </a:lnTo>
                <a:lnTo>
                  <a:pt x="1154" y="1325"/>
                </a:lnTo>
                <a:lnTo>
                  <a:pt x="1143" y="1300"/>
                </a:lnTo>
                <a:lnTo>
                  <a:pt x="1129" y="1266"/>
                </a:lnTo>
                <a:lnTo>
                  <a:pt x="1129" y="1266"/>
                </a:lnTo>
                <a:lnTo>
                  <a:pt x="1132" y="1266"/>
                </a:lnTo>
                <a:lnTo>
                  <a:pt x="1136" y="1264"/>
                </a:lnTo>
                <a:lnTo>
                  <a:pt x="1139" y="1262"/>
                </a:lnTo>
                <a:lnTo>
                  <a:pt x="1140" y="1259"/>
                </a:lnTo>
                <a:lnTo>
                  <a:pt x="1142" y="1255"/>
                </a:lnTo>
                <a:lnTo>
                  <a:pt x="1143" y="1249"/>
                </a:lnTo>
                <a:lnTo>
                  <a:pt x="1143" y="1249"/>
                </a:lnTo>
                <a:lnTo>
                  <a:pt x="1140" y="1211"/>
                </a:lnTo>
                <a:lnTo>
                  <a:pt x="1135" y="1146"/>
                </a:lnTo>
                <a:lnTo>
                  <a:pt x="1126" y="1054"/>
                </a:lnTo>
                <a:lnTo>
                  <a:pt x="1133" y="789"/>
                </a:lnTo>
                <a:lnTo>
                  <a:pt x="1133" y="789"/>
                </a:lnTo>
                <a:lnTo>
                  <a:pt x="1135" y="786"/>
                </a:lnTo>
                <a:lnTo>
                  <a:pt x="1140" y="777"/>
                </a:lnTo>
                <a:lnTo>
                  <a:pt x="1146" y="764"/>
                </a:lnTo>
                <a:lnTo>
                  <a:pt x="1149" y="755"/>
                </a:lnTo>
                <a:lnTo>
                  <a:pt x="1151" y="747"/>
                </a:lnTo>
                <a:lnTo>
                  <a:pt x="1151" y="747"/>
                </a:lnTo>
                <a:lnTo>
                  <a:pt x="1151" y="728"/>
                </a:lnTo>
                <a:lnTo>
                  <a:pt x="1151" y="696"/>
                </a:lnTo>
                <a:lnTo>
                  <a:pt x="1148" y="607"/>
                </a:lnTo>
                <a:lnTo>
                  <a:pt x="1145" y="562"/>
                </a:lnTo>
                <a:lnTo>
                  <a:pt x="1140" y="519"/>
                </a:lnTo>
                <a:lnTo>
                  <a:pt x="1138" y="487"/>
                </a:lnTo>
                <a:lnTo>
                  <a:pt x="1135" y="477"/>
                </a:lnTo>
                <a:lnTo>
                  <a:pt x="1133" y="470"/>
                </a:lnTo>
                <a:lnTo>
                  <a:pt x="1133" y="470"/>
                </a:lnTo>
                <a:lnTo>
                  <a:pt x="1126" y="461"/>
                </a:lnTo>
                <a:lnTo>
                  <a:pt x="1119" y="454"/>
                </a:lnTo>
                <a:lnTo>
                  <a:pt x="1108" y="447"/>
                </a:lnTo>
                <a:lnTo>
                  <a:pt x="1100" y="441"/>
                </a:lnTo>
                <a:lnTo>
                  <a:pt x="1084" y="431"/>
                </a:lnTo>
                <a:lnTo>
                  <a:pt x="1076" y="428"/>
                </a:lnTo>
                <a:lnTo>
                  <a:pt x="998" y="400"/>
                </a:lnTo>
                <a:lnTo>
                  <a:pt x="948" y="381"/>
                </a:lnTo>
                <a:lnTo>
                  <a:pt x="928" y="319"/>
                </a:lnTo>
                <a:lnTo>
                  <a:pt x="945" y="282"/>
                </a:lnTo>
                <a:lnTo>
                  <a:pt x="945" y="282"/>
                </a:lnTo>
                <a:lnTo>
                  <a:pt x="949" y="275"/>
                </a:lnTo>
                <a:lnTo>
                  <a:pt x="961" y="256"/>
                </a:lnTo>
                <a:lnTo>
                  <a:pt x="967" y="244"/>
                </a:lnTo>
                <a:lnTo>
                  <a:pt x="973" y="233"/>
                </a:lnTo>
                <a:lnTo>
                  <a:pt x="976" y="221"/>
                </a:lnTo>
                <a:lnTo>
                  <a:pt x="977" y="212"/>
                </a:lnTo>
                <a:lnTo>
                  <a:pt x="977" y="212"/>
                </a:lnTo>
                <a:lnTo>
                  <a:pt x="974" y="189"/>
                </a:lnTo>
                <a:lnTo>
                  <a:pt x="973" y="183"/>
                </a:lnTo>
                <a:lnTo>
                  <a:pt x="973" y="183"/>
                </a:lnTo>
                <a:lnTo>
                  <a:pt x="974" y="174"/>
                </a:lnTo>
                <a:lnTo>
                  <a:pt x="976" y="151"/>
                </a:lnTo>
                <a:lnTo>
                  <a:pt x="976" y="138"/>
                </a:lnTo>
                <a:lnTo>
                  <a:pt x="974" y="125"/>
                </a:lnTo>
                <a:lnTo>
                  <a:pt x="973" y="115"/>
                </a:lnTo>
                <a:lnTo>
                  <a:pt x="970" y="106"/>
                </a:lnTo>
                <a:lnTo>
                  <a:pt x="970" y="106"/>
                </a:lnTo>
                <a:lnTo>
                  <a:pt x="965" y="97"/>
                </a:lnTo>
                <a:lnTo>
                  <a:pt x="963" y="86"/>
                </a:lnTo>
                <a:lnTo>
                  <a:pt x="955" y="58"/>
                </a:lnTo>
                <a:lnTo>
                  <a:pt x="948" y="33"/>
                </a:lnTo>
                <a:lnTo>
                  <a:pt x="945" y="24"/>
                </a:lnTo>
                <a:lnTo>
                  <a:pt x="942" y="21"/>
                </a:lnTo>
                <a:lnTo>
                  <a:pt x="942" y="21"/>
                </a:lnTo>
                <a:lnTo>
                  <a:pt x="926" y="17"/>
                </a:lnTo>
                <a:lnTo>
                  <a:pt x="900" y="11"/>
                </a:lnTo>
                <a:lnTo>
                  <a:pt x="863" y="3"/>
                </a:lnTo>
                <a:lnTo>
                  <a:pt x="814" y="0"/>
                </a:lnTo>
                <a:lnTo>
                  <a:pt x="814" y="0"/>
                </a:lnTo>
                <a:lnTo>
                  <a:pt x="786" y="7"/>
                </a:lnTo>
                <a:lnTo>
                  <a:pt x="767" y="13"/>
                </a:lnTo>
                <a:lnTo>
                  <a:pt x="760" y="16"/>
                </a:lnTo>
                <a:lnTo>
                  <a:pt x="757" y="17"/>
                </a:lnTo>
                <a:lnTo>
                  <a:pt x="757" y="17"/>
                </a:lnTo>
                <a:lnTo>
                  <a:pt x="755" y="20"/>
                </a:lnTo>
                <a:lnTo>
                  <a:pt x="753" y="21"/>
                </a:lnTo>
                <a:lnTo>
                  <a:pt x="741" y="27"/>
                </a:lnTo>
                <a:lnTo>
                  <a:pt x="726" y="35"/>
                </a:lnTo>
                <a:lnTo>
                  <a:pt x="726" y="35"/>
                </a:lnTo>
                <a:lnTo>
                  <a:pt x="709" y="59"/>
                </a:lnTo>
                <a:lnTo>
                  <a:pt x="687" y="91"/>
                </a:lnTo>
                <a:lnTo>
                  <a:pt x="687" y="91"/>
                </a:lnTo>
                <a:lnTo>
                  <a:pt x="681" y="99"/>
                </a:lnTo>
                <a:lnTo>
                  <a:pt x="677" y="103"/>
                </a:lnTo>
                <a:lnTo>
                  <a:pt x="672" y="107"/>
                </a:lnTo>
                <a:lnTo>
                  <a:pt x="672" y="110"/>
                </a:lnTo>
                <a:lnTo>
                  <a:pt x="672" y="113"/>
                </a:lnTo>
                <a:lnTo>
                  <a:pt x="672" y="113"/>
                </a:lnTo>
                <a:lnTo>
                  <a:pt x="694" y="158"/>
                </a:lnTo>
                <a:lnTo>
                  <a:pt x="715" y="212"/>
                </a:lnTo>
                <a:lnTo>
                  <a:pt x="729" y="304"/>
                </a:lnTo>
                <a:lnTo>
                  <a:pt x="761" y="381"/>
                </a:lnTo>
                <a:lnTo>
                  <a:pt x="782" y="388"/>
                </a:lnTo>
                <a:lnTo>
                  <a:pt x="779" y="432"/>
                </a:lnTo>
                <a:lnTo>
                  <a:pt x="687" y="457"/>
                </a:lnTo>
                <a:lnTo>
                  <a:pt x="687" y="457"/>
                </a:lnTo>
                <a:lnTo>
                  <a:pt x="659" y="471"/>
                </a:lnTo>
                <a:lnTo>
                  <a:pt x="639" y="483"/>
                </a:lnTo>
                <a:lnTo>
                  <a:pt x="627" y="492"/>
                </a:lnTo>
                <a:lnTo>
                  <a:pt x="627" y="492"/>
                </a:lnTo>
                <a:lnTo>
                  <a:pt x="605" y="511"/>
                </a:lnTo>
                <a:lnTo>
                  <a:pt x="594" y="522"/>
                </a:lnTo>
                <a:lnTo>
                  <a:pt x="589" y="527"/>
                </a:lnTo>
                <a:lnTo>
                  <a:pt x="588" y="531"/>
                </a:lnTo>
                <a:lnTo>
                  <a:pt x="588" y="531"/>
                </a:lnTo>
                <a:lnTo>
                  <a:pt x="578" y="568"/>
                </a:lnTo>
                <a:lnTo>
                  <a:pt x="570" y="598"/>
                </a:lnTo>
                <a:lnTo>
                  <a:pt x="570" y="598"/>
                </a:lnTo>
                <a:lnTo>
                  <a:pt x="509" y="608"/>
                </a:lnTo>
                <a:lnTo>
                  <a:pt x="509" y="608"/>
                </a:lnTo>
                <a:lnTo>
                  <a:pt x="506" y="608"/>
                </a:lnTo>
                <a:lnTo>
                  <a:pt x="500" y="607"/>
                </a:lnTo>
                <a:lnTo>
                  <a:pt x="486" y="601"/>
                </a:lnTo>
                <a:lnTo>
                  <a:pt x="467" y="594"/>
                </a:lnTo>
                <a:lnTo>
                  <a:pt x="400" y="559"/>
                </a:lnTo>
                <a:lnTo>
                  <a:pt x="392" y="527"/>
                </a:lnTo>
                <a:lnTo>
                  <a:pt x="417" y="460"/>
                </a:lnTo>
                <a:lnTo>
                  <a:pt x="417" y="460"/>
                </a:lnTo>
                <a:lnTo>
                  <a:pt x="423" y="454"/>
                </a:lnTo>
                <a:lnTo>
                  <a:pt x="432" y="442"/>
                </a:lnTo>
                <a:lnTo>
                  <a:pt x="438" y="434"/>
                </a:lnTo>
                <a:lnTo>
                  <a:pt x="442" y="425"/>
                </a:lnTo>
                <a:lnTo>
                  <a:pt x="445" y="418"/>
                </a:lnTo>
                <a:lnTo>
                  <a:pt x="446" y="410"/>
                </a:lnTo>
                <a:lnTo>
                  <a:pt x="446" y="410"/>
                </a:lnTo>
                <a:lnTo>
                  <a:pt x="442" y="381"/>
                </a:lnTo>
                <a:lnTo>
                  <a:pt x="433" y="336"/>
                </a:lnTo>
                <a:lnTo>
                  <a:pt x="422" y="276"/>
                </a:lnTo>
                <a:lnTo>
                  <a:pt x="422" y="276"/>
                </a:lnTo>
                <a:lnTo>
                  <a:pt x="416" y="270"/>
                </a:lnTo>
                <a:lnTo>
                  <a:pt x="403" y="259"/>
                </a:lnTo>
                <a:lnTo>
                  <a:pt x="384" y="246"/>
                </a:lnTo>
                <a:lnTo>
                  <a:pt x="373" y="238"/>
                </a:lnTo>
                <a:lnTo>
                  <a:pt x="362" y="233"/>
                </a:lnTo>
                <a:lnTo>
                  <a:pt x="362" y="233"/>
                </a:lnTo>
                <a:lnTo>
                  <a:pt x="349" y="230"/>
                </a:lnTo>
                <a:lnTo>
                  <a:pt x="334" y="227"/>
                </a:lnTo>
                <a:lnTo>
                  <a:pt x="321" y="225"/>
                </a:lnTo>
                <a:lnTo>
                  <a:pt x="306" y="225"/>
                </a:lnTo>
                <a:lnTo>
                  <a:pt x="284" y="225"/>
                </a:lnTo>
                <a:lnTo>
                  <a:pt x="276" y="227"/>
                </a:lnTo>
                <a:lnTo>
                  <a:pt x="276" y="227"/>
                </a:lnTo>
                <a:close/>
                <a:moveTo>
                  <a:pt x="318" y="1606"/>
                </a:moveTo>
                <a:lnTo>
                  <a:pt x="350" y="1642"/>
                </a:lnTo>
                <a:lnTo>
                  <a:pt x="368" y="1642"/>
                </a:lnTo>
                <a:lnTo>
                  <a:pt x="368" y="1677"/>
                </a:lnTo>
                <a:lnTo>
                  <a:pt x="368" y="1677"/>
                </a:lnTo>
                <a:lnTo>
                  <a:pt x="371" y="1738"/>
                </a:lnTo>
                <a:lnTo>
                  <a:pt x="372" y="1826"/>
                </a:lnTo>
                <a:lnTo>
                  <a:pt x="372" y="1826"/>
                </a:lnTo>
                <a:lnTo>
                  <a:pt x="373" y="1842"/>
                </a:lnTo>
                <a:lnTo>
                  <a:pt x="378" y="1859"/>
                </a:lnTo>
                <a:lnTo>
                  <a:pt x="385" y="1879"/>
                </a:lnTo>
                <a:lnTo>
                  <a:pt x="392" y="1900"/>
                </a:lnTo>
                <a:lnTo>
                  <a:pt x="408" y="1936"/>
                </a:lnTo>
                <a:lnTo>
                  <a:pt x="417" y="1960"/>
                </a:lnTo>
                <a:lnTo>
                  <a:pt x="417" y="1960"/>
                </a:lnTo>
                <a:lnTo>
                  <a:pt x="423" y="1984"/>
                </a:lnTo>
                <a:lnTo>
                  <a:pt x="429" y="2019"/>
                </a:lnTo>
                <a:lnTo>
                  <a:pt x="435" y="2050"/>
                </a:lnTo>
                <a:lnTo>
                  <a:pt x="439" y="2066"/>
                </a:lnTo>
                <a:lnTo>
                  <a:pt x="439" y="2066"/>
                </a:lnTo>
                <a:lnTo>
                  <a:pt x="439" y="2082"/>
                </a:lnTo>
                <a:lnTo>
                  <a:pt x="439" y="2117"/>
                </a:lnTo>
                <a:lnTo>
                  <a:pt x="435" y="2222"/>
                </a:lnTo>
                <a:lnTo>
                  <a:pt x="429" y="2377"/>
                </a:lnTo>
                <a:lnTo>
                  <a:pt x="429" y="2377"/>
                </a:lnTo>
                <a:lnTo>
                  <a:pt x="427" y="2380"/>
                </a:lnTo>
                <a:lnTo>
                  <a:pt x="426" y="2383"/>
                </a:lnTo>
                <a:lnTo>
                  <a:pt x="420" y="2391"/>
                </a:lnTo>
                <a:lnTo>
                  <a:pt x="411" y="2399"/>
                </a:lnTo>
                <a:lnTo>
                  <a:pt x="411" y="2399"/>
                </a:lnTo>
                <a:lnTo>
                  <a:pt x="382" y="2441"/>
                </a:lnTo>
                <a:lnTo>
                  <a:pt x="382" y="2441"/>
                </a:lnTo>
                <a:lnTo>
                  <a:pt x="376" y="2449"/>
                </a:lnTo>
                <a:lnTo>
                  <a:pt x="368" y="2458"/>
                </a:lnTo>
                <a:lnTo>
                  <a:pt x="347" y="2472"/>
                </a:lnTo>
                <a:lnTo>
                  <a:pt x="330" y="2484"/>
                </a:lnTo>
                <a:lnTo>
                  <a:pt x="322" y="2488"/>
                </a:lnTo>
                <a:lnTo>
                  <a:pt x="298" y="2441"/>
                </a:lnTo>
                <a:lnTo>
                  <a:pt x="298" y="2441"/>
                </a:lnTo>
                <a:lnTo>
                  <a:pt x="292" y="2424"/>
                </a:lnTo>
                <a:lnTo>
                  <a:pt x="289" y="2409"/>
                </a:lnTo>
                <a:lnTo>
                  <a:pt x="287" y="2399"/>
                </a:lnTo>
                <a:lnTo>
                  <a:pt x="287" y="2360"/>
                </a:lnTo>
                <a:lnTo>
                  <a:pt x="287" y="2360"/>
                </a:lnTo>
                <a:lnTo>
                  <a:pt x="286" y="2313"/>
                </a:lnTo>
                <a:lnTo>
                  <a:pt x="283" y="2268"/>
                </a:lnTo>
                <a:lnTo>
                  <a:pt x="283" y="2268"/>
                </a:lnTo>
                <a:lnTo>
                  <a:pt x="284" y="2220"/>
                </a:lnTo>
                <a:lnTo>
                  <a:pt x="290" y="2123"/>
                </a:lnTo>
                <a:lnTo>
                  <a:pt x="298" y="1981"/>
                </a:lnTo>
                <a:lnTo>
                  <a:pt x="318" y="1922"/>
                </a:lnTo>
                <a:lnTo>
                  <a:pt x="301" y="1628"/>
                </a:lnTo>
                <a:lnTo>
                  <a:pt x="318" y="160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6"/>
          <p:cNvSpPr>
            <a:spLocks noEditPoints="1"/>
          </p:cNvSpPr>
          <p:nvPr/>
        </p:nvSpPr>
        <p:spPr bwMode="auto">
          <a:xfrm>
            <a:off x="414190" y="3165120"/>
            <a:ext cx="1673225" cy="1077913"/>
          </a:xfrm>
          <a:custGeom>
            <a:avLst/>
            <a:gdLst>
              <a:gd name="T0" fmla="*/ 263 w 2108"/>
              <a:gd name="T1" fmla="*/ 94 h 1359"/>
              <a:gd name="T2" fmla="*/ 208 w 2108"/>
              <a:gd name="T3" fmla="*/ 382 h 1359"/>
              <a:gd name="T4" fmla="*/ 134 w 2108"/>
              <a:gd name="T5" fmla="*/ 399 h 1359"/>
              <a:gd name="T6" fmla="*/ 84 w 2108"/>
              <a:gd name="T7" fmla="*/ 492 h 1359"/>
              <a:gd name="T8" fmla="*/ 22 w 2108"/>
              <a:gd name="T9" fmla="*/ 827 h 1359"/>
              <a:gd name="T10" fmla="*/ 40 w 2108"/>
              <a:gd name="T11" fmla="*/ 981 h 1359"/>
              <a:gd name="T12" fmla="*/ 48 w 2108"/>
              <a:gd name="T13" fmla="*/ 1121 h 1359"/>
              <a:gd name="T14" fmla="*/ 89 w 2108"/>
              <a:gd name="T15" fmla="*/ 1201 h 1359"/>
              <a:gd name="T16" fmla="*/ 204 w 2108"/>
              <a:gd name="T17" fmla="*/ 1291 h 1359"/>
              <a:gd name="T18" fmla="*/ 414 w 2108"/>
              <a:gd name="T19" fmla="*/ 1278 h 1359"/>
              <a:gd name="T20" fmla="*/ 514 w 2108"/>
              <a:gd name="T21" fmla="*/ 1225 h 1359"/>
              <a:gd name="T22" fmla="*/ 685 w 2108"/>
              <a:gd name="T23" fmla="*/ 1183 h 1359"/>
              <a:gd name="T24" fmla="*/ 704 w 2108"/>
              <a:gd name="T25" fmla="*/ 1250 h 1359"/>
              <a:gd name="T26" fmla="*/ 718 w 2108"/>
              <a:gd name="T27" fmla="*/ 1283 h 1359"/>
              <a:gd name="T28" fmla="*/ 778 w 2108"/>
              <a:gd name="T29" fmla="*/ 1272 h 1359"/>
              <a:gd name="T30" fmla="*/ 834 w 2108"/>
              <a:gd name="T31" fmla="*/ 1297 h 1359"/>
              <a:gd name="T32" fmla="*/ 908 w 2108"/>
              <a:gd name="T33" fmla="*/ 1330 h 1359"/>
              <a:gd name="T34" fmla="*/ 1086 w 2108"/>
              <a:gd name="T35" fmla="*/ 1359 h 1359"/>
              <a:gd name="T36" fmla="*/ 1342 w 2108"/>
              <a:gd name="T37" fmla="*/ 1245 h 1359"/>
              <a:gd name="T38" fmla="*/ 1414 w 2108"/>
              <a:gd name="T39" fmla="*/ 1266 h 1359"/>
              <a:gd name="T40" fmla="*/ 1539 w 2108"/>
              <a:gd name="T41" fmla="*/ 1220 h 1359"/>
              <a:gd name="T42" fmla="*/ 1568 w 2108"/>
              <a:gd name="T43" fmla="*/ 1182 h 1359"/>
              <a:gd name="T44" fmla="*/ 1566 w 2108"/>
              <a:gd name="T45" fmla="*/ 1141 h 1359"/>
              <a:gd name="T46" fmla="*/ 1501 w 2108"/>
              <a:gd name="T47" fmla="*/ 1044 h 1359"/>
              <a:gd name="T48" fmla="*/ 1558 w 2108"/>
              <a:gd name="T49" fmla="*/ 1066 h 1359"/>
              <a:gd name="T50" fmla="*/ 1672 w 2108"/>
              <a:gd name="T51" fmla="*/ 1162 h 1359"/>
              <a:gd name="T52" fmla="*/ 1750 w 2108"/>
              <a:gd name="T53" fmla="*/ 1304 h 1359"/>
              <a:gd name="T54" fmla="*/ 1776 w 2108"/>
              <a:gd name="T55" fmla="*/ 1327 h 1359"/>
              <a:gd name="T56" fmla="*/ 1887 w 2108"/>
              <a:gd name="T57" fmla="*/ 1317 h 1359"/>
              <a:gd name="T58" fmla="*/ 2015 w 2108"/>
              <a:gd name="T59" fmla="*/ 1304 h 1359"/>
              <a:gd name="T60" fmla="*/ 2097 w 2108"/>
              <a:gd name="T61" fmla="*/ 1271 h 1359"/>
              <a:gd name="T62" fmla="*/ 2107 w 2108"/>
              <a:gd name="T63" fmla="*/ 1235 h 1359"/>
              <a:gd name="T64" fmla="*/ 2103 w 2108"/>
              <a:gd name="T65" fmla="*/ 1201 h 1359"/>
              <a:gd name="T66" fmla="*/ 1943 w 2108"/>
              <a:gd name="T67" fmla="*/ 1156 h 1359"/>
              <a:gd name="T68" fmla="*/ 1908 w 2108"/>
              <a:gd name="T69" fmla="*/ 1121 h 1359"/>
              <a:gd name="T70" fmla="*/ 1864 w 2108"/>
              <a:gd name="T71" fmla="*/ 1131 h 1359"/>
              <a:gd name="T72" fmla="*/ 1566 w 2108"/>
              <a:gd name="T73" fmla="*/ 565 h 1359"/>
              <a:gd name="T74" fmla="*/ 1561 w 2108"/>
              <a:gd name="T75" fmla="*/ 531 h 1359"/>
              <a:gd name="T76" fmla="*/ 1352 w 2108"/>
              <a:gd name="T77" fmla="*/ 631 h 1359"/>
              <a:gd name="T78" fmla="*/ 1177 w 2108"/>
              <a:gd name="T79" fmla="*/ 492 h 1359"/>
              <a:gd name="T80" fmla="*/ 1255 w 2108"/>
              <a:gd name="T81" fmla="*/ 367 h 1359"/>
              <a:gd name="T82" fmla="*/ 1182 w 2108"/>
              <a:gd name="T83" fmla="*/ 212 h 1359"/>
              <a:gd name="T84" fmla="*/ 1093 w 2108"/>
              <a:gd name="T85" fmla="*/ 177 h 1359"/>
              <a:gd name="T86" fmla="*/ 1021 w 2108"/>
              <a:gd name="T87" fmla="*/ 183 h 1359"/>
              <a:gd name="T88" fmla="*/ 927 w 2108"/>
              <a:gd name="T89" fmla="*/ 243 h 1359"/>
              <a:gd name="T90" fmla="*/ 932 w 2108"/>
              <a:gd name="T91" fmla="*/ 427 h 1359"/>
              <a:gd name="T92" fmla="*/ 859 w 2108"/>
              <a:gd name="T93" fmla="*/ 647 h 1359"/>
              <a:gd name="T94" fmla="*/ 837 w 2108"/>
              <a:gd name="T95" fmla="*/ 686 h 1359"/>
              <a:gd name="T96" fmla="*/ 704 w 2108"/>
              <a:gd name="T97" fmla="*/ 317 h 1359"/>
              <a:gd name="T98" fmla="*/ 570 w 2108"/>
              <a:gd name="T99" fmla="*/ 174 h 1359"/>
              <a:gd name="T100" fmla="*/ 545 w 2108"/>
              <a:gd name="T101" fmla="*/ 94 h 1359"/>
              <a:gd name="T102" fmla="*/ 416 w 2108"/>
              <a:gd name="T103" fmla="*/ 4 h 1359"/>
              <a:gd name="T104" fmla="*/ 1452 w 2108"/>
              <a:gd name="T105" fmla="*/ 779 h 1359"/>
              <a:gd name="T106" fmla="*/ 1413 w 2108"/>
              <a:gd name="T107" fmla="*/ 635 h 1359"/>
              <a:gd name="T108" fmla="*/ 456 w 2108"/>
              <a:gd name="T109" fmla="*/ 422 h 1359"/>
              <a:gd name="T110" fmla="*/ 635 w 2108"/>
              <a:gd name="T111" fmla="*/ 536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108" h="1359">
                <a:moveTo>
                  <a:pt x="406" y="0"/>
                </a:moveTo>
                <a:lnTo>
                  <a:pt x="406" y="0"/>
                </a:lnTo>
                <a:lnTo>
                  <a:pt x="389" y="4"/>
                </a:lnTo>
                <a:lnTo>
                  <a:pt x="356" y="12"/>
                </a:lnTo>
                <a:lnTo>
                  <a:pt x="307" y="25"/>
                </a:lnTo>
                <a:lnTo>
                  <a:pt x="288" y="59"/>
                </a:lnTo>
                <a:lnTo>
                  <a:pt x="263" y="94"/>
                </a:lnTo>
                <a:lnTo>
                  <a:pt x="278" y="169"/>
                </a:lnTo>
                <a:lnTo>
                  <a:pt x="283" y="278"/>
                </a:lnTo>
                <a:lnTo>
                  <a:pt x="273" y="317"/>
                </a:lnTo>
                <a:lnTo>
                  <a:pt x="228" y="327"/>
                </a:lnTo>
                <a:lnTo>
                  <a:pt x="228" y="352"/>
                </a:lnTo>
                <a:lnTo>
                  <a:pt x="208" y="382"/>
                </a:lnTo>
                <a:lnTo>
                  <a:pt x="208" y="382"/>
                </a:lnTo>
                <a:lnTo>
                  <a:pt x="198" y="381"/>
                </a:lnTo>
                <a:lnTo>
                  <a:pt x="186" y="382"/>
                </a:lnTo>
                <a:lnTo>
                  <a:pt x="172" y="383"/>
                </a:lnTo>
                <a:lnTo>
                  <a:pt x="157" y="387"/>
                </a:lnTo>
                <a:lnTo>
                  <a:pt x="149" y="391"/>
                </a:lnTo>
                <a:lnTo>
                  <a:pt x="141" y="394"/>
                </a:lnTo>
                <a:lnTo>
                  <a:pt x="134" y="399"/>
                </a:lnTo>
                <a:lnTo>
                  <a:pt x="126" y="405"/>
                </a:lnTo>
                <a:lnTo>
                  <a:pt x="120" y="413"/>
                </a:lnTo>
                <a:lnTo>
                  <a:pt x="114" y="422"/>
                </a:lnTo>
                <a:lnTo>
                  <a:pt x="114" y="422"/>
                </a:lnTo>
                <a:lnTo>
                  <a:pt x="108" y="434"/>
                </a:lnTo>
                <a:lnTo>
                  <a:pt x="100" y="450"/>
                </a:lnTo>
                <a:lnTo>
                  <a:pt x="84" y="492"/>
                </a:lnTo>
                <a:lnTo>
                  <a:pt x="64" y="546"/>
                </a:lnTo>
                <a:lnTo>
                  <a:pt x="46" y="601"/>
                </a:lnTo>
                <a:lnTo>
                  <a:pt x="14" y="701"/>
                </a:lnTo>
                <a:lnTo>
                  <a:pt x="0" y="744"/>
                </a:lnTo>
                <a:lnTo>
                  <a:pt x="0" y="744"/>
                </a:lnTo>
                <a:lnTo>
                  <a:pt x="7" y="769"/>
                </a:lnTo>
                <a:lnTo>
                  <a:pt x="22" y="827"/>
                </a:lnTo>
                <a:lnTo>
                  <a:pt x="31" y="860"/>
                </a:lnTo>
                <a:lnTo>
                  <a:pt x="37" y="894"/>
                </a:lnTo>
                <a:lnTo>
                  <a:pt x="42" y="921"/>
                </a:lnTo>
                <a:lnTo>
                  <a:pt x="45" y="942"/>
                </a:lnTo>
                <a:lnTo>
                  <a:pt x="45" y="942"/>
                </a:lnTo>
                <a:lnTo>
                  <a:pt x="43" y="960"/>
                </a:lnTo>
                <a:lnTo>
                  <a:pt x="40" y="981"/>
                </a:lnTo>
                <a:lnTo>
                  <a:pt x="35" y="1002"/>
                </a:lnTo>
                <a:lnTo>
                  <a:pt x="30" y="1023"/>
                </a:lnTo>
                <a:lnTo>
                  <a:pt x="20" y="1058"/>
                </a:lnTo>
                <a:lnTo>
                  <a:pt x="15" y="1071"/>
                </a:lnTo>
                <a:lnTo>
                  <a:pt x="15" y="1071"/>
                </a:lnTo>
                <a:lnTo>
                  <a:pt x="25" y="1086"/>
                </a:lnTo>
                <a:lnTo>
                  <a:pt x="48" y="1121"/>
                </a:lnTo>
                <a:lnTo>
                  <a:pt x="61" y="1142"/>
                </a:lnTo>
                <a:lnTo>
                  <a:pt x="72" y="1162"/>
                </a:lnTo>
                <a:lnTo>
                  <a:pt x="79" y="1178"/>
                </a:lnTo>
                <a:lnTo>
                  <a:pt x="84" y="1190"/>
                </a:lnTo>
                <a:lnTo>
                  <a:pt x="84" y="1190"/>
                </a:lnTo>
                <a:lnTo>
                  <a:pt x="86" y="1195"/>
                </a:lnTo>
                <a:lnTo>
                  <a:pt x="89" y="1201"/>
                </a:lnTo>
                <a:lnTo>
                  <a:pt x="100" y="1216"/>
                </a:lnTo>
                <a:lnTo>
                  <a:pt x="115" y="1232"/>
                </a:lnTo>
                <a:lnTo>
                  <a:pt x="131" y="1249"/>
                </a:lnTo>
                <a:lnTo>
                  <a:pt x="160" y="1277"/>
                </a:lnTo>
                <a:lnTo>
                  <a:pt x="173" y="1289"/>
                </a:lnTo>
                <a:lnTo>
                  <a:pt x="173" y="1289"/>
                </a:lnTo>
                <a:lnTo>
                  <a:pt x="204" y="1291"/>
                </a:lnTo>
                <a:lnTo>
                  <a:pt x="238" y="1291"/>
                </a:lnTo>
                <a:lnTo>
                  <a:pt x="278" y="1291"/>
                </a:lnTo>
                <a:lnTo>
                  <a:pt x="320" y="1291"/>
                </a:lnTo>
                <a:lnTo>
                  <a:pt x="362" y="1287"/>
                </a:lnTo>
                <a:lnTo>
                  <a:pt x="380" y="1286"/>
                </a:lnTo>
                <a:lnTo>
                  <a:pt x="398" y="1282"/>
                </a:lnTo>
                <a:lnTo>
                  <a:pt x="414" y="1278"/>
                </a:lnTo>
                <a:lnTo>
                  <a:pt x="426" y="1275"/>
                </a:lnTo>
                <a:lnTo>
                  <a:pt x="426" y="1275"/>
                </a:lnTo>
                <a:lnTo>
                  <a:pt x="447" y="1265"/>
                </a:lnTo>
                <a:lnTo>
                  <a:pt x="466" y="1256"/>
                </a:lnTo>
                <a:lnTo>
                  <a:pt x="482" y="1246"/>
                </a:lnTo>
                <a:lnTo>
                  <a:pt x="496" y="1237"/>
                </a:lnTo>
                <a:lnTo>
                  <a:pt x="514" y="1225"/>
                </a:lnTo>
                <a:lnTo>
                  <a:pt x="520" y="1220"/>
                </a:lnTo>
                <a:lnTo>
                  <a:pt x="719" y="972"/>
                </a:lnTo>
                <a:lnTo>
                  <a:pt x="719" y="972"/>
                </a:lnTo>
                <a:lnTo>
                  <a:pt x="704" y="1077"/>
                </a:lnTo>
                <a:lnTo>
                  <a:pt x="692" y="1151"/>
                </a:lnTo>
                <a:lnTo>
                  <a:pt x="687" y="1175"/>
                </a:lnTo>
                <a:lnTo>
                  <a:pt x="685" y="1183"/>
                </a:lnTo>
                <a:lnTo>
                  <a:pt x="684" y="1185"/>
                </a:lnTo>
                <a:lnTo>
                  <a:pt x="684" y="1185"/>
                </a:lnTo>
                <a:lnTo>
                  <a:pt x="683" y="1188"/>
                </a:lnTo>
                <a:lnTo>
                  <a:pt x="682" y="1195"/>
                </a:lnTo>
                <a:lnTo>
                  <a:pt x="680" y="1214"/>
                </a:lnTo>
                <a:lnTo>
                  <a:pt x="679" y="1240"/>
                </a:lnTo>
                <a:lnTo>
                  <a:pt x="704" y="1250"/>
                </a:lnTo>
                <a:lnTo>
                  <a:pt x="704" y="1250"/>
                </a:lnTo>
                <a:lnTo>
                  <a:pt x="703" y="1257"/>
                </a:lnTo>
                <a:lnTo>
                  <a:pt x="703" y="1265"/>
                </a:lnTo>
                <a:lnTo>
                  <a:pt x="704" y="1270"/>
                </a:lnTo>
                <a:lnTo>
                  <a:pt x="704" y="1270"/>
                </a:lnTo>
                <a:lnTo>
                  <a:pt x="709" y="1276"/>
                </a:lnTo>
                <a:lnTo>
                  <a:pt x="718" y="1283"/>
                </a:lnTo>
                <a:lnTo>
                  <a:pt x="727" y="1289"/>
                </a:lnTo>
                <a:lnTo>
                  <a:pt x="731" y="1291"/>
                </a:lnTo>
                <a:lnTo>
                  <a:pt x="734" y="1289"/>
                </a:lnTo>
                <a:lnTo>
                  <a:pt x="734" y="1289"/>
                </a:lnTo>
                <a:lnTo>
                  <a:pt x="739" y="1287"/>
                </a:lnTo>
                <a:lnTo>
                  <a:pt x="749" y="1283"/>
                </a:lnTo>
                <a:lnTo>
                  <a:pt x="778" y="1272"/>
                </a:lnTo>
                <a:lnTo>
                  <a:pt x="818" y="1260"/>
                </a:lnTo>
                <a:lnTo>
                  <a:pt x="818" y="1260"/>
                </a:lnTo>
                <a:lnTo>
                  <a:pt x="818" y="1266"/>
                </a:lnTo>
                <a:lnTo>
                  <a:pt x="819" y="1272"/>
                </a:lnTo>
                <a:lnTo>
                  <a:pt x="822" y="1280"/>
                </a:lnTo>
                <a:lnTo>
                  <a:pt x="827" y="1288"/>
                </a:lnTo>
                <a:lnTo>
                  <a:pt x="834" y="1297"/>
                </a:lnTo>
                <a:lnTo>
                  <a:pt x="844" y="1307"/>
                </a:lnTo>
                <a:lnTo>
                  <a:pt x="850" y="1311"/>
                </a:lnTo>
                <a:lnTo>
                  <a:pt x="858" y="1314"/>
                </a:lnTo>
                <a:lnTo>
                  <a:pt x="858" y="1314"/>
                </a:lnTo>
                <a:lnTo>
                  <a:pt x="866" y="1318"/>
                </a:lnTo>
                <a:lnTo>
                  <a:pt x="879" y="1322"/>
                </a:lnTo>
                <a:lnTo>
                  <a:pt x="908" y="1330"/>
                </a:lnTo>
                <a:lnTo>
                  <a:pt x="943" y="1338"/>
                </a:lnTo>
                <a:lnTo>
                  <a:pt x="980" y="1345"/>
                </a:lnTo>
                <a:lnTo>
                  <a:pt x="1016" y="1351"/>
                </a:lnTo>
                <a:lnTo>
                  <a:pt x="1047" y="1355"/>
                </a:lnTo>
                <a:lnTo>
                  <a:pt x="1072" y="1359"/>
                </a:lnTo>
                <a:lnTo>
                  <a:pt x="1086" y="1359"/>
                </a:lnTo>
                <a:lnTo>
                  <a:pt x="1086" y="1359"/>
                </a:lnTo>
                <a:lnTo>
                  <a:pt x="1119" y="1353"/>
                </a:lnTo>
                <a:lnTo>
                  <a:pt x="1175" y="1343"/>
                </a:lnTo>
                <a:lnTo>
                  <a:pt x="1249" y="1329"/>
                </a:lnTo>
                <a:lnTo>
                  <a:pt x="1343" y="1240"/>
                </a:lnTo>
                <a:lnTo>
                  <a:pt x="1343" y="1240"/>
                </a:lnTo>
                <a:lnTo>
                  <a:pt x="1342" y="1242"/>
                </a:lnTo>
                <a:lnTo>
                  <a:pt x="1342" y="1245"/>
                </a:lnTo>
                <a:lnTo>
                  <a:pt x="1342" y="1247"/>
                </a:lnTo>
                <a:lnTo>
                  <a:pt x="1343" y="1251"/>
                </a:lnTo>
                <a:lnTo>
                  <a:pt x="1347" y="1255"/>
                </a:lnTo>
                <a:lnTo>
                  <a:pt x="1353" y="1257"/>
                </a:lnTo>
                <a:lnTo>
                  <a:pt x="1363" y="1260"/>
                </a:lnTo>
                <a:lnTo>
                  <a:pt x="1363" y="1260"/>
                </a:lnTo>
                <a:lnTo>
                  <a:pt x="1414" y="1266"/>
                </a:lnTo>
                <a:lnTo>
                  <a:pt x="1443" y="1270"/>
                </a:lnTo>
                <a:lnTo>
                  <a:pt x="1477" y="1230"/>
                </a:lnTo>
                <a:lnTo>
                  <a:pt x="1477" y="1230"/>
                </a:lnTo>
                <a:lnTo>
                  <a:pt x="1488" y="1229"/>
                </a:lnTo>
                <a:lnTo>
                  <a:pt x="1512" y="1226"/>
                </a:lnTo>
                <a:lnTo>
                  <a:pt x="1526" y="1224"/>
                </a:lnTo>
                <a:lnTo>
                  <a:pt x="1539" y="1220"/>
                </a:lnTo>
                <a:lnTo>
                  <a:pt x="1549" y="1216"/>
                </a:lnTo>
                <a:lnTo>
                  <a:pt x="1554" y="1213"/>
                </a:lnTo>
                <a:lnTo>
                  <a:pt x="1557" y="1210"/>
                </a:lnTo>
                <a:lnTo>
                  <a:pt x="1557" y="1210"/>
                </a:lnTo>
                <a:lnTo>
                  <a:pt x="1561" y="1203"/>
                </a:lnTo>
                <a:lnTo>
                  <a:pt x="1565" y="1193"/>
                </a:lnTo>
                <a:lnTo>
                  <a:pt x="1568" y="1182"/>
                </a:lnTo>
                <a:lnTo>
                  <a:pt x="1570" y="1170"/>
                </a:lnTo>
                <a:lnTo>
                  <a:pt x="1571" y="1161"/>
                </a:lnTo>
                <a:lnTo>
                  <a:pt x="1571" y="1151"/>
                </a:lnTo>
                <a:lnTo>
                  <a:pt x="1569" y="1144"/>
                </a:lnTo>
                <a:lnTo>
                  <a:pt x="1568" y="1142"/>
                </a:lnTo>
                <a:lnTo>
                  <a:pt x="1566" y="1141"/>
                </a:lnTo>
                <a:lnTo>
                  <a:pt x="1566" y="1141"/>
                </a:lnTo>
                <a:lnTo>
                  <a:pt x="1550" y="1136"/>
                </a:lnTo>
                <a:lnTo>
                  <a:pt x="1526" y="1128"/>
                </a:lnTo>
                <a:lnTo>
                  <a:pt x="1492" y="1121"/>
                </a:lnTo>
                <a:lnTo>
                  <a:pt x="1457" y="1106"/>
                </a:lnTo>
                <a:lnTo>
                  <a:pt x="1457" y="1106"/>
                </a:lnTo>
                <a:lnTo>
                  <a:pt x="1482" y="1070"/>
                </a:lnTo>
                <a:lnTo>
                  <a:pt x="1501" y="1044"/>
                </a:lnTo>
                <a:lnTo>
                  <a:pt x="1507" y="1035"/>
                </a:lnTo>
                <a:lnTo>
                  <a:pt x="1512" y="1032"/>
                </a:lnTo>
                <a:lnTo>
                  <a:pt x="1512" y="1032"/>
                </a:lnTo>
                <a:lnTo>
                  <a:pt x="1514" y="1032"/>
                </a:lnTo>
                <a:lnTo>
                  <a:pt x="1518" y="1034"/>
                </a:lnTo>
                <a:lnTo>
                  <a:pt x="1528" y="1041"/>
                </a:lnTo>
                <a:lnTo>
                  <a:pt x="1558" y="1066"/>
                </a:lnTo>
                <a:lnTo>
                  <a:pt x="1589" y="1094"/>
                </a:lnTo>
                <a:lnTo>
                  <a:pt x="1602" y="1105"/>
                </a:lnTo>
                <a:lnTo>
                  <a:pt x="1611" y="1111"/>
                </a:lnTo>
                <a:lnTo>
                  <a:pt x="1611" y="1111"/>
                </a:lnTo>
                <a:lnTo>
                  <a:pt x="1621" y="1118"/>
                </a:lnTo>
                <a:lnTo>
                  <a:pt x="1636" y="1130"/>
                </a:lnTo>
                <a:lnTo>
                  <a:pt x="1672" y="1162"/>
                </a:lnTo>
                <a:lnTo>
                  <a:pt x="1720" y="1205"/>
                </a:lnTo>
                <a:lnTo>
                  <a:pt x="1765" y="1255"/>
                </a:lnTo>
                <a:lnTo>
                  <a:pt x="1760" y="1275"/>
                </a:lnTo>
                <a:lnTo>
                  <a:pt x="1760" y="1275"/>
                </a:lnTo>
                <a:lnTo>
                  <a:pt x="1755" y="1285"/>
                </a:lnTo>
                <a:lnTo>
                  <a:pt x="1751" y="1294"/>
                </a:lnTo>
                <a:lnTo>
                  <a:pt x="1750" y="1304"/>
                </a:lnTo>
                <a:lnTo>
                  <a:pt x="1750" y="1304"/>
                </a:lnTo>
                <a:lnTo>
                  <a:pt x="1750" y="1313"/>
                </a:lnTo>
                <a:lnTo>
                  <a:pt x="1751" y="1317"/>
                </a:lnTo>
                <a:lnTo>
                  <a:pt x="1754" y="1319"/>
                </a:lnTo>
                <a:lnTo>
                  <a:pt x="1759" y="1323"/>
                </a:lnTo>
                <a:lnTo>
                  <a:pt x="1766" y="1325"/>
                </a:lnTo>
                <a:lnTo>
                  <a:pt x="1776" y="1327"/>
                </a:lnTo>
                <a:lnTo>
                  <a:pt x="1790" y="1329"/>
                </a:lnTo>
                <a:lnTo>
                  <a:pt x="1790" y="1329"/>
                </a:lnTo>
                <a:lnTo>
                  <a:pt x="1807" y="1330"/>
                </a:lnTo>
                <a:lnTo>
                  <a:pt x="1824" y="1329"/>
                </a:lnTo>
                <a:lnTo>
                  <a:pt x="1843" y="1327"/>
                </a:lnTo>
                <a:lnTo>
                  <a:pt x="1860" y="1323"/>
                </a:lnTo>
                <a:lnTo>
                  <a:pt x="1887" y="1317"/>
                </a:lnTo>
                <a:lnTo>
                  <a:pt x="1899" y="1314"/>
                </a:lnTo>
                <a:lnTo>
                  <a:pt x="1899" y="1314"/>
                </a:lnTo>
                <a:lnTo>
                  <a:pt x="1889" y="1314"/>
                </a:lnTo>
                <a:lnTo>
                  <a:pt x="1973" y="1309"/>
                </a:lnTo>
                <a:lnTo>
                  <a:pt x="1973" y="1309"/>
                </a:lnTo>
                <a:lnTo>
                  <a:pt x="1995" y="1308"/>
                </a:lnTo>
                <a:lnTo>
                  <a:pt x="2015" y="1304"/>
                </a:lnTo>
                <a:lnTo>
                  <a:pt x="2032" y="1302"/>
                </a:lnTo>
                <a:lnTo>
                  <a:pt x="2049" y="1297"/>
                </a:lnTo>
                <a:lnTo>
                  <a:pt x="2061" y="1293"/>
                </a:lnTo>
                <a:lnTo>
                  <a:pt x="2073" y="1288"/>
                </a:lnTo>
                <a:lnTo>
                  <a:pt x="2082" y="1282"/>
                </a:lnTo>
                <a:lnTo>
                  <a:pt x="2091" y="1277"/>
                </a:lnTo>
                <a:lnTo>
                  <a:pt x="2097" y="1271"/>
                </a:lnTo>
                <a:lnTo>
                  <a:pt x="2101" y="1265"/>
                </a:lnTo>
                <a:lnTo>
                  <a:pt x="2104" y="1260"/>
                </a:lnTo>
                <a:lnTo>
                  <a:pt x="2107" y="1254"/>
                </a:lnTo>
                <a:lnTo>
                  <a:pt x="2108" y="1249"/>
                </a:lnTo>
                <a:lnTo>
                  <a:pt x="2108" y="1244"/>
                </a:lnTo>
                <a:lnTo>
                  <a:pt x="2108" y="1239"/>
                </a:lnTo>
                <a:lnTo>
                  <a:pt x="2107" y="1235"/>
                </a:lnTo>
                <a:lnTo>
                  <a:pt x="2107" y="1235"/>
                </a:lnTo>
                <a:lnTo>
                  <a:pt x="2106" y="1227"/>
                </a:lnTo>
                <a:lnTo>
                  <a:pt x="2106" y="1221"/>
                </a:lnTo>
                <a:lnTo>
                  <a:pt x="2108" y="1211"/>
                </a:lnTo>
                <a:lnTo>
                  <a:pt x="2108" y="1208"/>
                </a:lnTo>
                <a:lnTo>
                  <a:pt x="2107" y="1204"/>
                </a:lnTo>
                <a:lnTo>
                  <a:pt x="2103" y="1201"/>
                </a:lnTo>
                <a:lnTo>
                  <a:pt x="2097" y="1200"/>
                </a:lnTo>
                <a:lnTo>
                  <a:pt x="2097" y="1200"/>
                </a:lnTo>
                <a:lnTo>
                  <a:pt x="2075" y="1199"/>
                </a:lnTo>
                <a:lnTo>
                  <a:pt x="2046" y="1199"/>
                </a:lnTo>
                <a:lnTo>
                  <a:pt x="2013" y="1200"/>
                </a:lnTo>
                <a:lnTo>
                  <a:pt x="1943" y="1156"/>
                </a:lnTo>
                <a:lnTo>
                  <a:pt x="1943" y="1156"/>
                </a:lnTo>
                <a:lnTo>
                  <a:pt x="1939" y="1151"/>
                </a:lnTo>
                <a:lnTo>
                  <a:pt x="1932" y="1138"/>
                </a:lnTo>
                <a:lnTo>
                  <a:pt x="1926" y="1132"/>
                </a:lnTo>
                <a:lnTo>
                  <a:pt x="1920" y="1126"/>
                </a:lnTo>
                <a:lnTo>
                  <a:pt x="1915" y="1122"/>
                </a:lnTo>
                <a:lnTo>
                  <a:pt x="1908" y="1121"/>
                </a:lnTo>
                <a:lnTo>
                  <a:pt x="1908" y="1121"/>
                </a:lnTo>
                <a:lnTo>
                  <a:pt x="1899" y="1122"/>
                </a:lnTo>
                <a:lnTo>
                  <a:pt x="1892" y="1125"/>
                </a:lnTo>
                <a:lnTo>
                  <a:pt x="1884" y="1131"/>
                </a:lnTo>
                <a:lnTo>
                  <a:pt x="1884" y="1131"/>
                </a:lnTo>
                <a:lnTo>
                  <a:pt x="1879" y="1132"/>
                </a:lnTo>
                <a:lnTo>
                  <a:pt x="1873" y="1132"/>
                </a:lnTo>
                <a:lnTo>
                  <a:pt x="1864" y="1131"/>
                </a:lnTo>
                <a:lnTo>
                  <a:pt x="1849" y="1101"/>
                </a:lnTo>
                <a:lnTo>
                  <a:pt x="1616" y="893"/>
                </a:lnTo>
                <a:lnTo>
                  <a:pt x="1557" y="833"/>
                </a:lnTo>
                <a:lnTo>
                  <a:pt x="1542" y="838"/>
                </a:lnTo>
                <a:lnTo>
                  <a:pt x="1547" y="709"/>
                </a:lnTo>
                <a:lnTo>
                  <a:pt x="1581" y="640"/>
                </a:lnTo>
                <a:lnTo>
                  <a:pt x="1566" y="565"/>
                </a:lnTo>
                <a:lnTo>
                  <a:pt x="1542" y="565"/>
                </a:lnTo>
                <a:lnTo>
                  <a:pt x="1542" y="565"/>
                </a:lnTo>
                <a:lnTo>
                  <a:pt x="1554" y="548"/>
                </a:lnTo>
                <a:lnTo>
                  <a:pt x="1560" y="536"/>
                </a:lnTo>
                <a:lnTo>
                  <a:pt x="1561" y="532"/>
                </a:lnTo>
                <a:lnTo>
                  <a:pt x="1561" y="531"/>
                </a:lnTo>
                <a:lnTo>
                  <a:pt x="1561" y="531"/>
                </a:lnTo>
                <a:lnTo>
                  <a:pt x="1561" y="531"/>
                </a:lnTo>
                <a:lnTo>
                  <a:pt x="1508" y="521"/>
                </a:lnTo>
                <a:lnTo>
                  <a:pt x="1457" y="511"/>
                </a:lnTo>
                <a:lnTo>
                  <a:pt x="1398" y="610"/>
                </a:lnTo>
                <a:lnTo>
                  <a:pt x="1400" y="614"/>
                </a:lnTo>
                <a:lnTo>
                  <a:pt x="1352" y="631"/>
                </a:lnTo>
                <a:lnTo>
                  <a:pt x="1352" y="631"/>
                </a:lnTo>
                <a:lnTo>
                  <a:pt x="1343" y="610"/>
                </a:lnTo>
                <a:lnTo>
                  <a:pt x="1319" y="585"/>
                </a:lnTo>
                <a:lnTo>
                  <a:pt x="1239" y="550"/>
                </a:lnTo>
                <a:lnTo>
                  <a:pt x="1160" y="526"/>
                </a:lnTo>
                <a:lnTo>
                  <a:pt x="1165" y="501"/>
                </a:lnTo>
                <a:lnTo>
                  <a:pt x="1165" y="501"/>
                </a:lnTo>
                <a:lnTo>
                  <a:pt x="1177" y="492"/>
                </a:lnTo>
                <a:lnTo>
                  <a:pt x="1203" y="474"/>
                </a:lnTo>
                <a:lnTo>
                  <a:pt x="1231" y="451"/>
                </a:lnTo>
                <a:lnTo>
                  <a:pt x="1241" y="443"/>
                </a:lnTo>
                <a:lnTo>
                  <a:pt x="1243" y="439"/>
                </a:lnTo>
                <a:lnTo>
                  <a:pt x="1244" y="436"/>
                </a:lnTo>
                <a:lnTo>
                  <a:pt x="1244" y="436"/>
                </a:lnTo>
                <a:lnTo>
                  <a:pt x="1255" y="367"/>
                </a:lnTo>
                <a:lnTo>
                  <a:pt x="1264" y="307"/>
                </a:lnTo>
                <a:lnTo>
                  <a:pt x="1264" y="307"/>
                </a:lnTo>
                <a:lnTo>
                  <a:pt x="1253" y="291"/>
                </a:lnTo>
                <a:lnTo>
                  <a:pt x="1226" y="257"/>
                </a:lnTo>
                <a:lnTo>
                  <a:pt x="1208" y="237"/>
                </a:lnTo>
                <a:lnTo>
                  <a:pt x="1191" y="219"/>
                </a:lnTo>
                <a:lnTo>
                  <a:pt x="1182" y="212"/>
                </a:lnTo>
                <a:lnTo>
                  <a:pt x="1175" y="206"/>
                </a:lnTo>
                <a:lnTo>
                  <a:pt x="1167" y="201"/>
                </a:lnTo>
                <a:lnTo>
                  <a:pt x="1160" y="198"/>
                </a:lnTo>
                <a:lnTo>
                  <a:pt x="1160" y="198"/>
                </a:lnTo>
                <a:lnTo>
                  <a:pt x="1135" y="191"/>
                </a:lnTo>
                <a:lnTo>
                  <a:pt x="1112" y="183"/>
                </a:lnTo>
                <a:lnTo>
                  <a:pt x="1093" y="177"/>
                </a:lnTo>
                <a:lnTo>
                  <a:pt x="1081" y="174"/>
                </a:lnTo>
                <a:lnTo>
                  <a:pt x="1081" y="174"/>
                </a:lnTo>
                <a:lnTo>
                  <a:pt x="1071" y="172"/>
                </a:lnTo>
                <a:lnTo>
                  <a:pt x="1060" y="172"/>
                </a:lnTo>
                <a:lnTo>
                  <a:pt x="1052" y="174"/>
                </a:lnTo>
                <a:lnTo>
                  <a:pt x="1043" y="175"/>
                </a:lnTo>
                <a:lnTo>
                  <a:pt x="1021" y="183"/>
                </a:lnTo>
                <a:lnTo>
                  <a:pt x="1021" y="183"/>
                </a:lnTo>
                <a:lnTo>
                  <a:pt x="1008" y="191"/>
                </a:lnTo>
                <a:lnTo>
                  <a:pt x="991" y="200"/>
                </a:lnTo>
                <a:lnTo>
                  <a:pt x="962" y="218"/>
                </a:lnTo>
                <a:lnTo>
                  <a:pt x="937" y="236"/>
                </a:lnTo>
                <a:lnTo>
                  <a:pt x="927" y="243"/>
                </a:lnTo>
                <a:lnTo>
                  <a:pt x="927" y="243"/>
                </a:lnTo>
                <a:lnTo>
                  <a:pt x="920" y="291"/>
                </a:lnTo>
                <a:lnTo>
                  <a:pt x="915" y="326"/>
                </a:lnTo>
                <a:lnTo>
                  <a:pt x="912" y="347"/>
                </a:lnTo>
                <a:lnTo>
                  <a:pt x="912" y="347"/>
                </a:lnTo>
                <a:lnTo>
                  <a:pt x="916" y="363"/>
                </a:lnTo>
                <a:lnTo>
                  <a:pt x="922" y="391"/>
                </a:lnTo>
                <a:lnTo>
                  <a:pt x="932" y="427"/>
                </a:lnTo>
                <a:lnTo>
                  <a:pt x="977" y="491"/>
                </a:lnTo>
                <a:lnTo>
                  <a:pt x="922" y="546"/>
                </a:lnTo>
                <a:lnTo>
                  <a:pt x="877" y="590"/>
                </a:lnTo>
                <a:lnTo>
                  <a:pt x="877" y="590"/>
                </a:lnTo>
                <a:lnTo>
                  <a:pt x="875" y="596"/>
                </a:lnTo>
                <a:lnTo>
                  <a:pt x="870" y="610"/>
                </a:lnTo>
                <a:lnTo>
                  <a:pt x="859" y="647"/>
                </a:lnTo>
                <a:lnTo>
                  <a:pt x="849" y="682"/>
                </a:lnTo>
                <a:lnTo>
                  <a:pt x="845" y="692"/>
                </a:lnTo>
                <a:lnTo>
                  <a:pt x="844" y="694"/>
                </a:lnTo>
                <a:lnTo>
                  <a:pt x="843" y="694"/>
                </a:lnTo>
                <a:lnTo>
                  <a:pt x="843" y="694"/>
                </a:lnTo>
                <a:lnTo>
                  <a:pt x="840" y="691"/>
                </a:lnTo>
                <a:lnTo>
                  <a:pt x="837" y="686"/>
                </a:lnTo>
                <a:lnTo>
                  <a:pt x="824" y="674"/>
                </a:lnTo>
                <a:lnTo>
                  <a:pt x="808" y="660"/>
                </a:lnTo>
                <a:lnTo>
                  <a:pt x="798" y="605"/>
                </a:lnTo>
                <a:lnTo>
                  <a:pt x="746" y="456"/>
                </a:lnTo>
                <a:lnTo>
                  <a:pt x="798" y="327"/>
                </a:lnTo>
                <a:lnTo>
                  <a:pt x="704" y="317"/>
                </a:lnTo>
                <a:lnTo>
                  <a:pt x="704" y="317"/>
                </a:lnTo>
                <a:lnTo>
                  <a:pt x="694" y="338"/>
                </a:lnTo>
                <a:lnTo>
                  <a:pt x="674" y="382"/>
                </a:lnTo>
                <a:lnTo>
                  <a:pt x="610" y="317"/>
                </a:lnTo>
                <a:lnTo>
                  <a:pt x="530" y="307"/>
                </a:lnTo>
                <a:lnTo>
                  <a:pt x="535" y="223"/>
                </a:lnTo>
                <a:lnTo>
                  <a:pt x="565" y="203"/>
                </a:lnTo>
                <a:lnTo>
                  <a:pt x="570" y="174"/>
                </a:lnTo>
                <a:lnTo>
                  <a:pt x="570" y="154"/>
                </a:lnTo>
                <a:lnTo>
                  <a:pt x="570" y="154"/>
                </a:lnTo>
                <a:lnTo>
                  <a:pt x="566" y="144"/>
                </a:lnTo>
                <a:lnTo>
                  <a:pt x="560" y="125"/>
                </a:lnTo>
                <a:lnTo>
                  <a:pt x="551" y="105"/>
                </a:lnTo>
                <a:lnTo>
                  <a:pt x="545" y="94"/>
                </a:lnTo>
                <a:lnTo>
                  <a:pt x="545" y="94"/>
                </a:lnTo>
                <a:lnTo>
                  <a:pt x="540" y="89"/>
                </a:lnTo>
                <a:lnTo>
                  <a:pt x="529" y="81"/>
                </a:lnTo>
                <a:lnTo>
                  <a:pt x="499" y="57"/>
                </a:lnTo>
                <a:lnTo>
                  <a:pt x="456" y="25"/>
                </a:lnTo>
                <a:lnTo>
                  <a:pt x="456" y="25"/>
                </a:lnTo>
                <a:lnTo>
                  <a:pt x="434" y="12"/>
                </a:lnTo>
                <a:lnTo>
                  <a:pt x="416" y="4"/>
                </a:lnTo>
                <a:lnTo>
                  <a:pt x="406" y="0"/>
                </a:lnTo>
                <a:lnTo>
                  <a:pt x="406" y="0"/>
                </a:lnTo>
                <a:close/>
                <a:moveTo>
                  <a:pt x="1414" y="630"/>
                </a:moveTo>
                <a:lnTo>
                  <a:pt x="1418" y="635"/>
                </a:lnTo>
                <a:lnTo>
                  <a:pt x="1472" y="640"/>
                </a:lnTo>
                <a:lnTo>
                  <a:pt x="1477" y="704"/>
                </a:lnTo>
                <a:lnTo>
                  <a:pt x="1452" y="779"/>
                </a:lnTo>
                <a:lnTo>
                  <a:pt x="1452" y="779"/>
                </a:lnTo>
                <a:lnTo>
                  <a:pt x="1421" y="749"/>
                </a:lnTo>
                <a:lnTo>
                  <a:pt x="1398" y="727"/>
                </a:lnTo>
                <a:lnTo>
                  <a:pt x="1381" y="708"/>
                </a:lnTo>
                <a:lnTo>
                  <a:pt x="1423" y="694"/>
                </a:lnTo>
                <a:lnTo>
                  <a:pt x="1423" y="665"/>
                </a:lnTo>
                <a:lnTo>
                  <a:pt x="1413" y="635"/>
                </a:lnTo>
                <a:lnTo>
                  <a:pt x="1414" y="630"/>
                </a:lnTo>
                <a:close/>
                <a:moveTo>
                  <a:pt x="575" y="372"/>
                </a:moveTo>
                <a:lnTo>
                  <a:pt x="615" y="402"/>
                </a:lnTo>
                <a:lnTo>
                  <a:pt x="620" y="436"/>
                </a:lnTo>
                <a:lnTo>
                  <a:pt x="540" y="481"/>
                </a:lnTo>
                <a:lnTo>
                  <a:pt x="481" y="451"/>
                </a:lnTo>
                <a:lnTo>
                  <a:pt x="456" y="422"/>
                </a:lnTo>
                <a:lnTo>
                  <a:pt x="481" y="407"/>
                </a:lnTo>
                <a:lnTo>
                  <a:pt x="540" y="387"/>
                </a:lnTo>
                <a:lnTo>
                  <a:pt x="575" y="372"/>
                </a:lnTo>
                <a:close/>
                <a:moveTo>
                  <a:pt x="649" y="481"/>
                </a:moveTo>
                <a:lnTo>
                  <a:pt x="669" y="511"/>
                </a:lnTo>
                <a:lnTo>
                  <a:pt x="669" y="546"/>
                </a:lnTo>
                <a:lnTo>
                  <a:pt x="635" y="536"/>
                </a:lnTo>
                <a:lnTo>
                  <a:pt x="605" y="521"/>
                </a:lnTo>
                <a:lnTo>
                  <a:pt x="615" y="501"/>
                </a:lnTo>
                <a:lnTo>
                  <a:pt x="649" y="48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0"/>
          <p:cNvSpPr>
            <a:spLocks noEditPoints="1"/>
          </p:cNvSpPr>
          <p:nvPr/>
        </p:nvSpPr>
        <p:spPr bwMode="auto">
          <a:xfrm>
            <a:off x="4393689" y="3075949"/>
            <a:ext cx="1141425" cy="1215705"/>
          </a:xfrm>
          <a:custGeom>
            <a:avLst/>
            <a:gdLst>
              <a:gd name="T0" fmla="*/ 120 w 1845"/>
              <a:gd name="T1" fmla="*/ 432 h 1964"/>
              <a:gd name="T2" fmla="*/ 45 w 1845"/>
              <a:gd name="T3" fmla="*/ 580 h 1964"/>
              <a:gd name="T4" fmla="*/ 45 w 1845"/>
              <a:gd name="T5" fmla="*/ 802 h 1964"/>
              <a:gd name="T6" fmla="*/ 69 w 1845"/>
              <a:gd name="T7" fmla="*/ 1031 h 1964"/>
              <a:gd name="T8" fmla="*/ 1 w 1845"/>
              <a:gd name="T9" fmla="*/ 1252 h 1964"/>
              <a:gd name="T10" fmla="*/ 67 w 1845"/>
              <a:gd name="T11" fmla="*/ 1590 h 1964"/>
              <a:gd name="T12" fmla="*/ 104 w 1845"/>
              <a:gd name="T13" fmla="*/ 1786 h 1964"/>
              <a:gd name="T14" fmla="*/ 114 w 1845"/>
              <a:gd name="T15" fmla="*/ 1949 h 1964"/>
              <a:gd name="T16" fmla="*/ 218 w 1845"/>
              <a:gd name="T17" fmla="*/ 1948 h 1964"/>
              <a:gd name="T18" fmla="*/ 284 w 1845"/>
              <a:gd name="T19" fmla="*/ 1866 h 1964"/>
              <a:gd name="T20" fmla="*/ 269 w 1845"/>
              <a:gd name="T21" fmla="*/ 1708 h 1964"/>
              <a:gd name="T22" fmla="*/ 361 w 1845"/>
              <a:gd name="T23" fmla="*/ 1605 h 1964"/>
              <a:gd name="T24" fmla="*/ 501 w 1845"/>
              <a:gd name="T25" fmla="*/ 1597 h 1964"/>
              <a:gd name="T26" fmla="*/ 425 w 1845"/>
              <a:gd name="T27" fmla="*/ 1840 h 1964"/>
              <a:gd name="T28" fmla="*/ 434 w 1845"/>
              <a:gd name="T29" fmla="*/ 1916 h 1964"/>
              <a:gd name="T30" fmla="*/ 643 w 1845"/>
              <a:gd name="T31" fmla="*/ 1962 h 1964"/>
              <a:gd name="T32" fmla="*/ 946 w 1845"/>
              <a:gd name="T33" fmla="*/ 1944 h 1964"/>
              <a:gd name="T34" fmla="*/ 972 w 1845"/>
              <a:gd name="T35" fmla="*/ 1810 h 1964"/>
              <a:gd name="T36" fmla="*/ 1170 w 1845"/>
              <a:gd name="T37" fmla="*/ 1621 h 1964"/>
              <a:gd name="T38" fmla="*/ 1410 w 1845"/>
              <a:gd name="T39" fmla="*/ 1569 h 1964"/>
              <a:gd name="T40" fmla="*/ 1667 w 1845"/>
              <a:gd name="T41" fmla="*/ 1565 h 1964"/>
              <a:gd name="T42" fmla="*/ 1695 w 1845"/>
              <a:gd name="T43" fmla="*/ 1478 h 1964"/>
              <a:gd name="T44" fmla="*/ 1744 w 1845"/>
              <a:gd name="T45" fmla="*/ 1515 h 1964"/>
              <a:gd name="T46" fmla="*/ 1814 w 1845"/>
              <a:gd name="T47" fmla="*/ 1478 h 1964"/>
              <a:gd name="T48" fmla="*/ 1844 w 1845"/>
              <a:gd name="T49" fmla="*/ 1433 h 1964"/>
              <a:gd name="T50" fmla="*/ 1764 w 1845"/>
              <a:gd name="T51" fmla="*/ 1290 h 1964"/>
              <a:gd name="T52" fmla="*/ 1711 w 1845"/>
              <a:gd name="T53" fmla="*/ 995 h 1964"/>
              <a:gd name="T54" fmla="*/ 1651 w 1845"/>
              <a:gd name="T55" fmla="*/ 779 h 1964"/>
              <a:gd name="T56" fmla="*/ 1677 w 1845"/>
              <a:gd name="T57" fmla="*/ 735 h 1964"/>
              <a:gd name="T58" fmla="*/ 1562 w 1845"/>
              <a:gd name="T59" fmla="*/ 526 h 1964"/>
              <a:gd name="T60" fmla="*/ 1351 w 1845"/>
              <a:gd name="T61" fmla="*/ 381 h 1964"/>
              <a:gd name="T62" fmla="*/ 1372 w 1845"/>
              <a:gd name="T63" fmla="*/ 205 h 1964"/>
              <a:gd name="T64" fmla="*/ 1334 w 1845"/>
              <a:gd name="T65" fmla="*/ 129 h 1964"/>
              <a:gd name="T66" fmla="*/ 1177 w 1845"/>
              <a:gd name="T67" fmla="*/ 8 h 1964"/>
              <a:gd name="T68" fmla="*/ 1041 w 1845"/>
              <a:gd name="T69" fmla="*/ 45 h 1964"/>
              <a:gd name="T70" fmla="*/ 907 w 1845"/>
              <a:gd name="T71" fmla="*/ 160 h 1964"/>
              <a:gd name="T72" fmla="*/ 938 w 1845"/>
              <a:gd name="T73" fmla="*/ 275 h 1964"/>
              <a:gd name="T74" fmla="*/ 920 w 1845"/>
              <a:gd name="T75" fmla="*/ 373 h 1964"/>
              <a:gd name="T76" fmla="*/ 991 w 1845"/>
              <a:gd name="T77" fmla="*/ 516 h 1964"/>
              <a:gd name="T78" fmla="*/ 1123 w 1845"/>
              <a:gd name="T79" fmla="*/ 530 h 1964"/>
              <a:gd name="T80" fmla="*/ 1096 w 1845"/>
              <a:gd name="T81" fmla="*/ 542 h 1964"/>
              <a:gd name="T82" fmla="*/ 958 w 1845"/>
              <a:gd name="T83" fmla="*/ 552 h 1964"/>
              <a:gd name="T84" fmla="*/ 917 w 1845"/>
              <a:gd name="T85" fmla="*/ 670 h 1964"/>
              <a:gd name="T86" fmla="*/ 907 w 1845"/>
              <a:gd name="T87" fmla="*/ 779 h 1964"/>
              <a:gd name="T88" fmla="*/ 853 w 1845"/>
              <a:gd name="T89" fmla="*/ 774 h 1964"/>
              <a:gd name="T90" fmla="*/ 761 w 1845"/>
              <a:gd name="T91" fmla="*/ 526 h 1964"/>
              <a:gd name="T92" fmla="*/ 729 w 1845"/>
              <a:gd name="T93" fmla="*/ 382 h 1964"/>
              <a:gd name="T94" fmla="*/ 633 w 1845"/>
              <a:gd name="T95" fmla="*/ 295 h 1964"/>
              <a:gd name="T96" fmla="*/ 566 w 1845"/>
              <a:gd name="T97" fmla="*/ 181 h 1964"/>
              <a:gd name="T98" fmla="*/ 420 w 1845"/>
              <a:gd name="T99" fmla="*/ 83 h 1964"/>
              <a:gd name="T100" fmla="*/ 286 w 1845"/>
              <a:gd name="T101" fmla="*/ 83 h 1964"/>
              <a:gd name="T102" fmla="*/ 271 w 1845"/>
              <a:gd name="T103" fmla="*/ 103 h 1964"/>
              <a:gd name="T104" fmla="*/ 183 w 1845"/>
              <a:gd name="T105" fmla="*/ 203 h 1964"/>
              <a:gd name="T106" fmla="*/ 195 w 1845"/>
              <a:gd name="T107" fmla="*/ 228 h 1964"/>
              <a:gd name="T108" fmla="*/ 186 w 1845"/>
              <a:gd name="T109" fmla="*/ 324 h 1964"/>
              <a:gd name="T110" fmla="*/ 1031 w 1845"/>
              <a:gd name="T111" fmla="*/ 952 h 1964"/>
              <a:gd name="T112" fmla="*/ 1071 w 1845"/>
              <a:gd name="T113" fmla="*/ 987 h 1964"/>
              <a:gd name="T114" fmla="*/ 1041 w 1845"/>
              <a:gd name="T115" fmla="*/ 1052 h 1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45" h="1964">
                <a:moveTo>
                  <a:pt x="188" y="422"/>
                </a:moveTo>
                <a:lnTo>
                  <a:pt x="188" y="442"/>
                </a:lnTo>
                <a:lnTo>
                  <a:pt x="174" y="437"/>
                </a:lnTo>
                <a:lnTo>
                  <a:pt x="174" y="437"/>
                </a:lnTo>
                <a:lnTo>
                  <a:pt x="154" y="433"/>
                </a:lnTo>
                <a:lnTo>
                  <a:pt x="138" y="432"/>
                </a:lnTo>
                <a:lnTo>
                  <a:pt x="133" y="432"/>
                </a:lnTo>
                <a:lnTo>
                  <a:pt x="129" y="432"/>
                </a:lnTo>
                <a:lnTo>
                  <a:pt x="129" y="432"/>
                </a:lnTo>
                <a:lnTo>
                  <a:pt x="125" y="433"/>
                </a:lnTo>
                <a:lnTo>
                  <a:pt x="120" y="432"/>
                </a:lnTo>
                <a:lnTo>
                  <a:pt x="112" y="433"/>
                </a:lnTo>
                <a:lnTo>
                  <a:pt x="99" y="437"/>
                </a:lnTo>
                <a:lnTo>
                  <a:pt x="99" y="437"/>
                </a:lnTo>
                <a:lnTo>
                  <a:pt x="95" y="439"/>
                </a:lnTo>
                <a:lnTo>
                  <a:pt x="92" y="443"/>
                </a:lnTo>
                <a:lnTo>
                  <a:pt x="84" y="456"/>
                </a:lnTo>
                <a:lnTo>
                  <a:pt x="76" y="474"/>
                </a:lnTo>
                <a:lnTo>
                  <a:pt x="68" y="495"/>
                </a:lnTo>
                <a:lnTo>
                  <a:pt x="61" y="517"/>
                </a:lnTo>
                <a:lnTo>
                  <a:pt x="55" y="541"/>
                </a:lnTo>
                <a:lnTo>
                  <a:pt x="45" y="580"/>
                </a:lnTo>
                <a:lnTo>
                  <a:pt x="45" y="580"/>
                </a:lnTo>
                <a:lnTo>
                  <a:pt x="42" y="597"/>
                </a:lnTo>
                <a:lnTo>
                  <a:pt x="40" y="613"/>
                </a:lnTo>
                <a:lnTo>
                  <a:pt x="38" y="639"/>
                </a:lnTo>
                <a:lnTo>
                  <a:pt x="40" y="657"/>
                </a:lnTo>
                <a:lnTo>
                  <a:pt x="40" y="665"/>
                </a:lnTo>
                <a:lnTo>
                  <a:pt x="40" y="665"/>
                </a:lnTo>
                <a:lnTo>
                  <a:pt x="40" y="686"/>
                </a:lnTo>
                <a:lnTo>
                  <a:pt x="41" y="738"/>
                </a:lnTo>
                <a:lnTo>
                  <a:pt x="42" y="770"/>
                </a:lnTo>
                <a:lnTo>
                  <a:pt x="45" y="802"/>
                </a:lnTo>
                <a:lnTo>
                  <a:pt x="48" y="832"/>
                </a:lnTo>
                <a:lnTo>
                  <a:pt x="55" y="858"/>
                </a:lnTo>
                <a:lnTo>
                  <a:pt x="55" y="858"/>
                </a:lnTo>
                <a:lnTo>
                  <a:pt x="61" y="883"/>
                </a:lnTo>
                <a:lnTo>
                  <a:pt x="67" y="910"/>
                </a:lnTo>
                <a:lnTo>
                  <a:pt x="78" y="964"/>
                </a:lnTo>
                <a:lnTo>
                  <a:pt x="89" y="1022"/>
                </a:lnTo>
                <a:lnTo>
                  <a:pt x="89" y="1022"/>
                </a:lnTo>
                <a:lnTo>
                  <a:pt x="83" y="1023"/>
                </a:lnTo>
                <a:lnTo>
                  <a:pt x="77" y="1026"/>
                </a:lnTo>
                <a:lnTo>
                  <a:pt x="69" y="1031"/>
                </a:lnTo>
                <a:lnTo>
                  <a:pt x="61" y="1037"/>
                </a:lnTo>
                <a:lnTo>
                  <a:pt x="52" y="1047"/>
                </a:lnTo>
                <a:lnTo>
                  <a:pt x="42" y="1060"/>
                </a:lnTo>
                <a:lnTo>
                  <a:pt x="35" y="1076"/>
                </a:lnTo>
                <a:lnTo>
                  <a:pt x="35" y="1076"/>
                </a:lnTo>
                <a:lnTo>
                  <a:pt x="21" y="1111"/>
                </a:lnTo>
                <a:lnTo>
                  <a:pt x="15" y="1130"/>
                </a:lnTo>
                <a:lnTo>
                  <a:pt x="10" y="1151"/>
                </a:lnTo>
                <a:lnTo>
                  <a:pt x="6" y="1178"/>
                </a:lnTo>
                <a:lnTo>
                  <a:pt x="3" y="1212"/>
                </a:lnTo>
                <a:lnTo>
                  <a:pt x="1" y="1252"/>
                </a:lnTo>
                <a:lnTo>
                  <a:pt x="0" y="1305"/>
                </a:lnTo>
                <a:lnTo>
                  <a:pt x="0" y="1305"/>
                </a:lnTo>
                <a:lnTo>
                  <a:pt x="1" y="1333"/>
                </a:lnTo>
                <a:lnTo>
                  <a:pt x="4" y="1362"/>
                </a:lnTo>
                <a:lnTo>
                  <a:pt x="7" y="1390"/>
                </a:lnTo>
                <a:lnTo>
                  <a:pt x="12" y="1419"/>
                </a:lnTo>
                <a:lnTo>
                  <a:pt x="19" y="1445"/>
                </a:lnTo>
                <a:lnTo>
                  <a:pt x="25" y="1471"/>
                </a:lnTo>
                <a:lnTo>
                  <a:pt x="40" y="1518"/>
                </a:lnTo>
                <a:lnTo>
                  <a:pt x="55" y="1559"/>
                </a:lnTo>
                <a:lnTo>
                  <a:pt x="67" y="1590"/>
                </a:lnTo>
                <a:lnTo>
                  <a:pt x="79" y="1617"/>
                </a:lnTo>
                <a:lnTo>
                  <a:pt x="79" y="1617"/>
                </a:lnTo>
                <a:lnTo>
                  <a:pt x="91" y="1652"/>
                </a:lnTo>
                <a:lnTo>
                  <a:pt x="99" y="1683"/>
                </a:lnTo>
                <a:lnTo>
                  <a:pt x="103" y="1698"/>
                </a:lnTo>
                <a:lnTo>
                  <a:pt x="104" y="1711"/>
                </a:lnTo>
                <a:lnTo>
                  <a:pt x="104" y="1711"/>
                </a:lnTo>
                <a:lnTo>
                  <a:pt x="105" y="1734"/>
                </a:lnTo>
                <a:lnTo>
                  <a:pt x="105" y="1752"/>
                </a:lnTo>
                <a:lnTo>
                  <a:pt x="104" y="1786"/>
                </a:lnTo>
                <a:lnTo>
                  <a:pt x="104" y="1786"/>
                </a:lnTo>
                <a:lnTo>
                  <a:pt x="103" y="1798"/>
                </a:lnTo>
                <a:lnTo>
                  <a:pt x="100" y="1815"/>
                </a:lnTo>
                <a:lnTo>
                  <a:pt x="98" y="1838"/>
                </a:lnTo>
                <a:lnTo>
                  <a:pt x="97" y="1862"/>
                </a:lnTo>
                <a:lnTo>
                  <a:pt x="95" y="1889"/>
                </a:lnTo>
                <a:lnTo>
                  <a:pt x="97" y="1901"/>
                </a:lnTo>
                <a:lnTo>
                  <a:pt x="98" y="1912"/>
                </a:lnTo>
                <a:lnTo>
                  <a:pt x="100" y="1923"/>
                </a:lnTo>
                <a:lnTo>
                  <a:pt x="104" y="1933"/>
                </a:lnTo>
                <a:lnTo>
                  <a:pt x="108" y="1942"/>
                </a:lnTo>
                <a:lnTo>
                  <a:pt x="114" y="1949"/>
                </a:lnTo>
                <a:lnTo>
                  <a:pt x="114" y="1949"/>
                </a:lnTo>
                <a:lnTo>
                  <a:pt x="122" y="1955"/>
                </a:lnTo>
                <a:lnTo>
                  <a:pt x="130" y="1959"/>
                </a:lnTo>
                <a:lnTo>
                  <a:pt x="139" y="1962"/>
                </a:lnTo>
                <a:lnTo>
                  <a:pt x="149" y="1963"/>
                </a:lnTo>
                <a:lnTo>
                  <a:pt x="160" y="1963"/>
                </a:lnTo>
                <a:lnTo>
                  <a:pt x="171" y="1962"/>
                </a:lnTo>
                <a:lnTo>
                  <a:pt x="183" y="1959"/>
                </a:lnTo>
                <a:lnTo>
                  <a:pt x="196" y="1957"/>
                </a:lnTo>
                <a:lnTo>
                  <a:pt x="207" y="1953"/>
                </a:lnTo>
                <a:lnTo>
                  <a:pt x="218" y="1948"/>
                </a:lnTo>
                <a:lnTo>
                  <a:pt x="229" y="1942"/>
                </a:lnTo>
                <a:lnTo>
                  <a:pt x="240" y="1937"/>
                </a:lnTo>
                <a:lnTo>
                  <a:pt x="250" y="1929"/>
                </a:lnTo>
                <a:lnTo>
                  <a:pt x="259" y="1923"/>
                </a:lnTo>
                <a:lnTo>
                  <a:pt x="266" y="1917"/>
                </a:lnTo>
                <a:lnTo>
                  <a:pt x="273" y="1910"/>
                </a:lnTo>
                <a:lnTo>
                  <a:pt x="273" y="1910"/>
                </a:lnTo>
                <a:lnTo>
                  <a:pt x="278" y="1901"/>
                </a:lnTo>
                <a:lnTo>
                  <a:pt x="281" y="1891"/>
                </a:lnTo>
                <a:lnTo>
                  <a:pt x="283" y="1880"/>
                </a:lnTo>
                <a:lnTo>
                  <a:pt x="284" y="1866"/>
                </a:lnTo>
                <a:lnTo>
                  <a:pt x="284" y="1851"/>
                </a:lnTo>
                <a:lnTo>
                  <a:pt x="283" y="1836"/>
                </a:lnTo>
                <a:lnTo>
                  <a:pt x="280" y="1805"/>
                </a:lnTo>
                <a:lnTo>
                  <a:pt x="275" y="1776"/>
                </a:lnTo>
                <a:lnTo>
                  <a:pt x="270" y="1750"/>
                </a:lnTo>
                <a:lnTo>
                  <a:pt x="268" y="1731"/>
                </a:lnTo>
                <a:lnTo>
                  <a:pt x="268" y="1725"/>
                </a:lnTo>
                <a:lnTo>
                  <a:pt x="268" y="1721"/>
                </a:lnTo>
                <a:lnTo>
                  <a:pt x="268" y="1721"/>
                </a:lnTo>
                <a:lnTo>
                  <a:pt x="269" y="1716"/>
                </a:lnTo>
                <a:lnTo>
                  <a:pt x="269" y="1708"/>
                </a:lnTo>
                <a:lnTo>
                  <a:pt x="268" y="1688"/>
                </a:lnTo>
                <a:lnTo>
                  <a:pt x="263" y="1662"/>
                </a:lnTo>
                <a:lnTo>
                  <a:pt x="248" y="1557"/>
                </a:lnTo>
                <a:lnTo>
                  <a:pt x="248" y="1557"/>
                </a:lnTo>
                <a:lnTo>
                  <a:pt x="259" y="1565"/>
                </a:lnTo>
                <a:lnTo>
                  <a:pt x="273" y="1574"/>
                </a:lnTo>
                <a:lnTo>
                  <a:pt x="290" y="1582"/>
                </a:lnTo>
                <a:lnTo>
                  <a:pt x="311" y="1591"/>
                </a:lnTo>
                <a:lnTo>
                  <a:pt x="335" y="1600"/>
                </a:lnTo>
                <a:lnTo>
                  <a:pt x="347" y="1602"/>
                </a:lnTo>
                <a:lnTo>
                  <a:pt x="361" y="1605"/>
                </a:lnTo>
                <a:lnTo>
                  <a:pt x="373" y="1607"/>
                </a:lnTo>
                <a:lnTo>
                  <a:pt x="387" y="1607"/>
                </a:lnTo>
                <a:lnTo>
                  <a:pt x="387" y="1607"/>
                </a:lnTo>
                <a:lnTo>
                  <a:pt x="410" y="1606"/>
                </a:lnTo>
                <a:lnTo>
                  <a:pt x="429" y="1602"/>
                </a:lnTo>
                <a:lnTo>
                  <a:pt x="444" y="1597"/>
                </a:lnTo>
                <a:lnTo>
                  <a:pt x="454" y="1592"/>
                </a:lnTo>
                <a:lnTo>
                  <a:pt x="460" y="1587"/>
                </a:lnTo>
                <a:lnTo>
                  <a:pt x="464" y="1582"/>
                </a:lnTo>
                <a:lnTo>
                  <a:pt x="466" y="1577"/>
                </a:lnTo>
                <a:lnTo>
                  <a:pt x="501" y="1597"/>
                </a:lnTo>
                <a:lnTo>
                  <a:pt x="615" y="1746"/>
                </a:lnTo>
                <a:lnTo>
                  <a:pt x="600" y="1766"/>
                </a:lnTo>
                <a:lnTo>
                  <a:pt x="600" y="1766"/>
                </a:lnTo>
                <a:lnTo>
                  <a:pt x="542" y="1789"/>
                </a:lnTo>
                <a:lnTo>
                  <a:pt x="496" y="1808"/>
                </a:lnTo>
                <a:lnTo>
                  <a:pt x="461" y="1820"/>
                </a:lnTo>
                <a:lnTo>
                  <a:pt x="461" y="1820"/>
                </a:lnTo>
                <a:lnTo>
                  <a:pt x="450" y="1824"/>
                </a:lnTo>
                <a:lnTo>
                  <a:pt x="441" y="1829"/>
                </a:lnTo>
                <a:lnTo>
                  <a:pt x="433" y="1834"/>
                </a:lnTo>
                <a:lnTo>
                  <a:pt x="425" y="1840"/>
                </a:lnTo>
                <a:lnTo>
                  <a:pt x="419" y="1849"/>
                </a:lnTo>
                <a:lnTo>
                  <a:pt x="415" y="1858"/>
                </a:lnTo>
                <a:lnTo>
                  <a:pt x="413" y="1867"/>
                </a:lnTo>
                <a:lnTo>
                  <a:pt x="411" y="1880"/>
                </a:lnTo>
                <a:lnTo>
                  <a:pt x="411" y="1880"/>
                </a:lnTo>
                <a:lnTo>
                  <a:pt x="413" y="1886"/>
                </a:lnTo>
                <a:lnTo>
                  <a:pt x="414" y="1892"/>
                </a:lnTo>
                <a:lnTo>
                  <a:pt x="418" y="1898"/>
                </a:lnTo>
                <a:lnTo>
                  <a:pt x="421" y="1905"/>
                </a:lnTo>
                <a:lnTo>
                  <a:pt x="426" y="1910"/>
                </a:lnTo>
                <a:lnTo>
                  <a:pt x="434" y="1916"/>
                </a:lnTo>
                <a:lnTo>
                  <a:pt x="450" y="1926"/>
                </a:lnTo>
                <a:lnTo>
                  <a:pt x="470" y="1936"/>
                </a:lnTo>
                <a:lnTo>
                  <a:pt x="493" y="1944"/>
                </a:lnTo>
                <a:lnTo>
                  <a:pt x="521" y="1952"/>
                </a:lnTo>
                <a:lnTo>
                  <a:pt x="550" y="1959"/>
                </a:lnTo>
                <a:lnTo>
                  <a:pt x="550" y="1959"/>
                </a:lnTo>
                <a:lnTo>
                  <a:pt x="566" y="1962"/>
                </a:lnTo>
                <a:lnTo>
                  <a:pt x="583" y="1964"/>
                </a:lnTo>
                <a:lnTo>
                  <a:pt x="597" y="1964"/>
                </a:lnTo>
                <a:lnTo>
                  <a:pt x="613" y="1964"/>
                </a:lnTo>
                <a:lnTo>
                  <a:pt x="643" y="1962"/>
                </a:lnTo>
                <a:lnTo>
                  <a:pt x="672" y="1958"/>
                </a:lnTo>
                <a:lnTo>
                  <a:pt x="695" y="1953"/>
                </a:lnTo>
                <a:lnTo>
                  <a:pt x="716" y="1949"/>
                </a:lnTo>
                <a:lnTo>
                  <a:pt x="730" y="1946"/>
                </a:lnTo>
                <a:lnTo>
                  <a:pt x="739" y="1944"/>
                </a:lnTo>
                <a:lnTo>
                  <a:pt x="739" y="1944"/>
                </a:lnTo>
                <a:lnTo>
                  <a:pt x="813" y="1949"/>
                </a:lnTo>
                <a:lnTo>
                  <a:pt x="877" y="1954"/>
                </a:lnTo>
                <a:lnTo>
                  <a:pt x="877" y="1954"/>
                </a:lnTo>
                <a:lnTo>
                  <a:pt x="916" y="1949"/>
                </a:lnTo>
                <a:lnTo>
                  <a:pt x="946" y="1944"/>
                </a:lnTo>
                <a:lnTo>
                  <a:pt x="958" y="1942"/>
                </a:lnTo>
                <a:lnTo>
                  <a:pt x="967" y="1939"/>
                </a:lnTo>
                <a:lnTo>
                  <a:pt x="967" y="1939"/>
                </a:lnTo>
                <a:lnTo>
                  <a:pt x="969" y="1937"/>
                </a:lnTo>
                <a:lnTo>
                  <a:pt x="972" y="1934"/>
                </a:lnTo>
                <a:lnTo>
                  <a:pt x="975" y="1927"/>
                </a:lnTo>
                <a:lnTo>
                  <a:pt x="975" y="1917"/>
                </a:lnTo>
                <a:lnTo>
                  <a:pt x="975" y="1907"/>
                </a:lnTo>
                <a:lnTo>
                  <a:pt x="973" y="1889"/>
                </a:lnTo>
                <a:lnTo>
                  <a:pt x="972" y="1880"/>
                </a:lnTo>
                <a:lnTo>
                  <a:pt x="972" y="1810"/>
                </a:lnTo>
                <a:lnTo>
                  <a:pt x="972" y="1751"/>
                </a:lnTo>
                <a:lnTo>
                  <a:pt x="972" y="1751"/>
                </a:lnTo>
                <a:lnTo>
                  <a:pt x="994" y="1740"/>
                </a:lnTo>
                <a:lnTo>
                  <a:pt x="1047" y="1710"/>
                </a:lnTo>
                <a:lnTo>
                  <a:pt x="1077" y="1693"/>
                </a:lnTo>
                <a:lnTo>
                  <a:pt x="1108" y="1674"/>
                </a:lnTo>
                <a:lnTo>
                  <a:pt x="1134" y="1654"/>
                </a:lnTo>
                <a:lnTo>
                  <a:pt x="1145" y="1646"/>
                </a:lnTo>
                <a:lnTo>
                  <a:pt x="1155" y="1637"/>
                </a:lnTo>
                <a:lnTo>
                  <a:pt x="1155" y="1637"/>
                </a:lnTo>
                <a:lnTo>
                  <a:pt x="1170" y="1621"/>
                </a:lnTo>
                <a:lnTo>
                  <a:pt x="1184" y="1606"/>
                </a:lnTo>
                <a:lnTo>
                  <a:pt x="1193" y="1592"/>
                </a:lnTo>
                <a:lnTo>
                  <a:pt x="1202" y="1580"/>
                </a:lnTo>
                <a:lnTo>
                  <a:pt x="1212" y="1564"/>
                </a:lnTo>
                <a:lnTo>
                  <a:pt x="1215" y="1557"/>
                </a:lnTo>
                <a:lnTo>
                  <a:pt x="1215" y="1557"/>
                </a:lnTo>
                <a:lnTo>
                  <a:pt x="1237" y="1560"/>
                </a:lnTo>
                <a:lnTo>
                  <a:pt x="1295" y="1565"/>
                </a:lnTo>
                <a:lnTo>
                  <a:pt x="1331" y="1567"/>
                </a:lnTo>
                <a:lnTo>
                  <a:pt x="1371" y="1569"/>
                </a:lnTo>
                <a:lnTo>
                  <a:pt x="1410" y="1569"/>
                </a:lnTo>
                <a:lnTo>
                  <a:pt x="1448" y="1567"/>
                </a:lnTo>
                <a:lnTo>
                  <a:pt x="1448" y="1567"/>
                </a:lnTo>
                <a:lnTo>
                  <a:pt x="1516" y="1561"/>
                </a:lnTo>
                <a:lnTo>
                  <a:pt x="1573" y="1555"/>
                </a:lnTo>
                <a:lnTo>
                  <a:pt x="1626" y="1548"/>
                </a:lnTo>
                <a:lnTo>
                  <a:pt x="1641" y="1557"/>
                </a:lnTo>
                <a:lnTo>
                  <a:pt x="1641" y="1557"/>
                </a:lnTo>
                <a:lnTo>
                  <a:pt x="1645" y="1559"/>
                </a:lnTo>
                <a:lnTo>
                  <a:pt x="1654" y="1562"/>
                </a:lnTo>
                <a:lnTo>
                  <a:pt x="1661" y="1564"/>
                </a:lnTo>
                <a:lnTo>
                  <a:pt x="1667" y="1565"/>
                </a:lnTo>
                <a:lnTo>
                  <a:pt x="1674" y="1565"/>
                </a:lnTo>
                <a:lnTo>
                  <a:pt x="1681" y="1562"/>
                </a:lnTo>
                <a:lnTo>
                  <a:pt x="1681" y="1562"/>
                </a:lnTo>
                <a:lnTo>
                  <a:pt x="1683" y="1560"/>
                </a:lnTo>
                <a:lnTo>
                  <a:pt x="1687" y="1556"/>
                </a:lnTo>
                <a:lnTo>
                  <a:pt x="1690" y="1546"/>
                </a:lnTo>
                <a:lnTo>
                  <a:pt x="1693" y="1533"/>
                </a:lnTo>
                <a:lnTo>
                  <a:pt x="1694" y="1518"/>
                </a:lnTo>
                <a:lnTo>
                  <a:pt x="1695" y="1491"/>
                </a:lnTo>
                <a:lnTo>
                  <a:pt x="1695" y="1478"/>
                </a:lnTo>
                <a:lnTo>
                  <a:pt x="1695" y="1478"/>
                </a:lnTo>
                <a:lnTo>
                  <a:pt x="1699" y="1479"/>
                </a:lnTo>
                <a:lnTo>
                  <a:pt x="1708" y="1483"/>
                </a:lnTo>
                <a:lnTo>
                  <a:pt x="1714" y="1488"/>
                </a:lnTo>
                <a:lnTo>
                  <a:pt x="1719" y="1493"/>
                </a:lnTo>
                <a:lnTo>
                  <a:pt x="1725" y="1499"/>
                </a:lnTo>
                <a:lnTo>
                  <a:pt x="1730" y="1508"/>
                </a:lnTo>
                <a:lnTo>
                  <a:pt x="1730" y="1508"/>
                </a:lnTo>
                <a:lnTo>
                  <a:pt x="1735" y="1514"/>
                </a:lnTo>
                <a:lnTo>
                  <a:pt x="1736" y="1517"/>
                </a:lnTo>
                <a:lnTo>
                  <a:pt x="1739" y="1517"/>
                </a:lnTo>
                <a:lnTo>
                  <a:pt x="1744" y="1515"/>
                </a:lnTo>
                <a:lnTo>
                  <a:pt x="1749" y="1512"/>
                </a:lnTo>
                <a:lnTo>
                  <a:pt x="1760" y="1503"/>
                </a:lnTo>
                <a:lnTo>
                  <a:pt x="1767" y="1499"/>
                </a:lnTo>
                <a:lnTo>
                  <a:pt x="1771" y="1498"/>
                </a:lnTo>
                <a:lnTo>
                  <a:pt x="1775" y="1498"/>
                </a:lnTo>
                <a:lnTo>
                  <a:pt x="1775" y="1498"/>
                </a:lnTo>
                <a:lnTo>
                  <a:pt x="1782" y="1497"/>
                </a:lnTo>
                <a:lnTo>
                  <a:pt x="1790" y="1494"/>
                </a:lnTo>
                <a:lnTo>
                  <a:pt x="1796" y="1491"/>
                </a:lnTo>
                <a:lnTo>
                  <a:pt x="1802" y="1487"/>
                </a:lnTo>
                <a:lnTo>
                  <a:pt x="1814" y="1478"/>
                </a:lnTo>
                <a:lnTo>
                  <a:pt x="1822" y="1474"/>
                </a:lnTo>
                <a:lnTo>
                  <a:pt x="1829" y="1473"/>
                </a:lnTo>
                <a:lnTo>
                  <a:pt x="1829" y="1473"/>
                </a:lnTo>
                <a:lnTo>
                  <a:pt x="1835" y="1472"/>
                </a:lnTo>
                <a:lnTo>
                  <a:pt x="1840" y="1468"/>
                </a:lnTo>
                <a:lnTo>
                  <a:pt x="1842" y="1464"/>
                </a:lnTo>
                <a:lnTo>
                  <a:pt x="1843" y="1460"/>
                </a:lnTo>
                <a:lnTo>
                  <a:pt x="1842" y="1447"/>
                </a:lnTo>
                <a:lnTo>
                  <a:pt x="1843" y="1441"/>
                </a:lnTo>
                <a:lnTo>
                  <a:pt x="1844" y="1433"/>
                </a:lnTo>
                <a:lnTo>
                  <a:pt x="1844" y="1433"/>
                </a:lnTo>
                <a:lnTo>
                  <a:pt x="1845" y="1426"/>
                </a:lnTo>
                <a:lnTo>
                  <a:pt x="1845" y="1420"/>
                </a:lnTo>
                <a:lnTo>
                  <a:pt x="1843" y="1414"/>
                </a:lnTo>
                <a:lnTo>
                  <a:pt x="1839" y="1406"/>
                </a:lnTo>
                <a:lnTo>
                  <a:pt x="1827" y="1391"/>
                </a:lnTo>
                <a:lnTo>
                  <a:pt x="1809" y="1369"/>
                </a:lnTo>
                <a:lnTo>
                  <a:pt x="1809" y="1369"/>
                </a:lnTo>
                <a:lnTo>
                  <a:pt x="1778" y="1323"/>
                </a:lnTo>
                <a:lnTo>
                  <a:pt x="1765" y="1305"/>
                </a:lnTo>
                <a:lnTo>
                  <a:pt x="1765" y="1305"/>
                </a:lnTo>
                <a:lnTo>
                  <a:pt x="1764" y="1290"/>
                </a:lnTo>
                <a:lnTo>
                  <a:pt x="1760" y="1265"/>
                </a:lnTo>
                <a:lnTo>
                  <a:pt x="1760" y="1265"/>
                </a:lnTo>
                <a:lnTo>
                  <a:pt x="1747" y="1167"/>
                </a:lnTo>
                <a:lnTo>
                  <a:pt x="1740" y="1099"/>
                </a:lnTo>
                <a:lnTo>
                  <a:pt x="1735" y="1052"/>
                </a:lnTo>
                <a:lnTo>
                  <a:pt x="1735" y="1052"/>
                </a:lnTo>
                <a:lnTo>
                  <a:pt x="1734" y="1044"/>
                </a:lnTo>
                <a:lnTo>
                  <a:pt x="1733" y="1038"/>
                </a:lnTo>
                <a:lnTo>
                  <a:pt x="1728" y="1023"/>
                </a:lnTo>
                <a:lnTo>
                  <a:pt x="1720" y="1009"/>
                </a:lnTo>
                <a:lnTo>
                  <a:pt x="1711" y="995"/>
                </a:lnTo>
                <a:lnTo>
                  <a:pt x="1692" y="966"/>
                </a:lnTo>
                <a:lnTo>
                  <a:pt x="1683" y="951"/>
                </a:lnTo>
                <a:lnTo>
                  <a:pt x="1676" y="938"/>
                </a:lnTo>
                <a:lnTo>
                  <a:pt x="1676" y="938"/>
                </a:lnTo>
                <a:lnTo>
                  <a:pt x="1672" y="930"/>
                </a:lnTo>
                <a:lnTo>
                  <a:pt x="1669" y="920"/>
                </a:lnTo>
                <a:lnTo>
                  <a:pt x="1664" y="897"/>
                </a:lnTo>
                <a:lnTo>
                  <a:pt x="1661" y="871"/>
                </a:lnTo>
                <a:lnTo>
                  <a:pt x="1657" y="845"/>
                </a:lnTo>
                <a:lnTo>
                  <a:pt x="1652" y="799"/>
                </a:lnTo>
                <a:lnTo>
                  <a:pt x="1651" y="779"/>
                </a:lnTo>
                <a:lnTo>
                  <a:pt x="1651" y="779"/>
                </a:lnTo>
                <a:lnTo>
                  <a:pt x="1656" y="776"/>
                </a:lnTo>
                <a:lnTo>
                  <a:pt x="1667" y="770"/>
                </a:lnTo>
                <a:lnTo>
                  <a:pt x="1672" y="766"/>
                </a:lnTo>
                <a:lnTo>
                  <a:pt x="1677" y="761"/>
                </a:lnTo>
                <a:lnTo>
                  <a:pt x="1681" y="755"/>
                </a:lnTo>
                <a:lnTo>
                  <a:pt x="1681" y="753"/>
                </a:lnTo>
                <a:lnTo>
                  <a:pt x="1681" y="749"/>
                </a:lnTo>
                <a:lnTo>
                  <a:pt x="1681" y="749"/>
                </a:lnTo>
                <a:lnTo>
                  <a:pt x="1679" y="743"/>
                </a:lnTo>
                <a:lnTo>
                  <a:pt x="1677" y="735"/>
                </a:lnTo>
                <a:lnTo>
                  <a:pt x="1669" y="723"/>
                </a:lnTo>
                <a:lnTo>
                  <a:pt x="1661" y="709"/>
                </a:lnTo>
                <a:lnTo>
                  <a:pt x="1661" y="709"/>
                </a:lnTo>
                <a:lnTo>
                  <a:pt x="1657" y="676"/>
                </a:lnTo>
                <a:lnTo>
                  <a:pt x="1653" y="652"/>
                </a:lnTo>
                <a:lnTo>
                  <a:pt x="1651" y="640"/>
                </a:lnTo>
                <a:lnTo>
                  <a:pt x="1651" y="640"/>
                </a:lnTo>
                <a:lnTo>
                  <a:pt x="1638" y="623"/>
                </a:lnTo>
                <a:lnTo>
                  <a:pt x="1612" y="589"/>
                </a:lnTo>
                <a:lnTo>
                  <a:pt x="1584" y="552"/>
                </a:lnTo>
                <a:lnTo>
                  <a:pt x="1562" y="526"/>
                </a:lnTo>
                <a:lnTo>
                  <a:pt x="1562" y="526"/>
                </a:lnTo>
                <a:lnTo>
                  <a:pt x="1542" y="506"/>
                </a:lnTo>
                <a:lnTo>
                  <a:pt x="1517" y="484"/>
                </a:lnTo>
                <a:lnTo>
                  <a:pt x="1493" y="465"/>
                </a:lnTo>
                <a:lnTo>
                  <a:pt x="1482" y="456"/>
                </a:lnTo>
                <a:lnTo>
                  <a:pt x="1482" y="456"/>
                </a:lnTo>
                <a:lnTo>
                  <a:pt x="1398" y="417"/>
                </a:lnTo>
                <a:lnTo>
                  <a:pt x="1331" y="417"/>
                </a:lnTo>
                <a:lnTo>
                  <a:pt x="1331" y="417"/>
                </a:lnTo>
                <a:lnTo>
                  <a:pt x="1343" y="396"/>
                </a:lnTo>
                <a:lnTo>
                  <a:pt x="1351" y="381"/>
                </a:lnTo>
                <a:lnTo>
                  <a:pt x="1353" y="376"/>
                </a:lnTo>
                <a:lnTo>
                  <a:pt x="1353" y="372"/>
                </a:lnTo>
                <a:lnTo>
                  <a:pt x="1353" y="372"/>
                </a:lnTo>
                <a:lnTo>
                  <a:pt x="1353" y="366"/>
                </a:lnTo>
                <a:lnTo>
                  <a:pt x="1356" y="351"/>
                </a:lnTo>
                <a:lnTo>
                  <a:pt x="1362" y="308"/>
                </a:lnTo>
                <a:lnTo>
                  <a:pt x="1369" y="261"/>
                </a:lnTo>
                <a:lnTo>
                  <a:pt x="1372" y="242"/>
                </a:lnTo>
                <a:lnTo>
                  <a:pt x="1373" y="228"/>
                </a:lnTo>
                <a:lnTo>
                  <a:pt x="1373" y="228"/>
                </a:lnTo>
                <a:lnTo>
                  <a:pt x="1372" y="205"/>
                </a:lnTo>
                <a:lnTo>
                  <a:pt x="1371" y="190"/>
                </a:lnTo>
                <a:lnTo>
                  <a:pt x="1368" y="175"/>
                </a:lnTo>
                <a:lnTo>
                  <a:pt x="1363" y="160"/>
                </a:lnTo>
                <a:lnTo>
                  <a:pt x="1358" y="149"/>
                </a:lnTo>
                <a:lnTo>
                  <a:pt x="1356" y="144"/>
                </a:lnTo>
                <a:lnTo>
                  <a:pt x="1352" y="139"/>
                </a:lnTo>
                <a:lnTo>
                  <a:pt x="1348" y="137"/>
                </a:lnTo>
                <a:lnTo>
                  <a:pt x="1343" y="134"/>
                </a:lnTo>
                <a:lnTo>
                  <a:pt x="1343" y="134"/>
                </a:lnTo>
                <a:lnTo>
                  <a:pt x="1338" y="132"/>
                </a:lnTo>
                <a:lnTo>
                  <a:pt x="1334" y="129"/>
                </a:lnTo>
                <a:lnTo>
                  <a:pt x="1325" y="120"/>
                </a:lnTo>
                <a:lnTo>
                  <a:pt x="1315" y="108"/>
                </a:lnTo>
                <a:lnTo>
                  <a:pt x="1305" y="96"/>
                </a:lnTo>
                <a:lnTo>
                  <a:pt x="1288" y="71"/>
                </a:lnTo>
                <a:lnTo>
                  <a:pt x="1280" y="61"/>
                </a:lnTo>
                <a:lnTo>
                  <a:pt x="1274" y="55"/>
                </a:lnTo>
                <a:lnTo>
                  <a:pt x="1274" y="55"/>
                </a:lnTo>
                <a:lnTo>
                  <a:pt x="1252" y="42"/>
                </a:lnTo>
                <a:lnTo>
                  <a:pt x="1216" y="24"/>
                </a:lnTo>
                <a:lnTo>
                  <a:pt x="1196" y="15"/>
                </a:lnTo>
                <a:lnTo>
                  <a:pt x="1177" y="8"/>
                </a:lnTo>
                <a:lnTo>
                  <a:pt x="1159" y="3"/>
                </a:lnTo>
                <a:lnTo>
                  <a:pt x="1151" y="0"/>
                </a:lnTo>
                <a:lnTo>
                  <a:pt x="1145" y="0"/>
                </a:lnTo>
                <a:lnTo>
                  <a:pt x="1145" y="0"/>
                </a:lnTo>
                <a:lnTo>
                  <a:pt x="1132" y="1"/>
                </a:lnTo>
                <a:lnTo>
                  <a:pt x="1118" y="6"/>
                </a:lnTo>
                <a:lnTo>
                  <a:pt x="1102" y="13"/>
                </a:lnTo>
                <a:lnTo>
                  <a:pt x="1087" y="20"/>
                </a:lnTo>
                <a:lnTo>
                  <a:pt x="1060" y="35"/>
                </a:lnTo>
                <a:lnTo>
                  <a:pt x="1041" y="45"/>
                </a:lnTo>
                <a:lnTo>
                  <a:pt x="1041" y="45"/>
                </a:lnTo>
                <a:lnTo>
                  <a:pt x="1008" y="63"/>
                </a:lnTo>
                <a:lnTo>
                  <a:pt x="989" y="75"/>
                </a:lnTo>
                <a:lnTo>
                  <a:pt x="977" y="84"/>
                </a:lnTo>
                <a:lnTo>
                  <a:pt x="977" y="84"/>
                </a:lnTo>
                <a:lnTo>
                  <a:pt x="959" y="99"/>
                </a:lnTo>
                <a:lnTo>
                  <a:pt x="947" y="111"/>
                </a:lnTo>
                <a:lnTo>
                  <a:pt x="933" y="124"/>
                </a:lnTo>
                <a:lnTo>
                  <a:pt x="920" y="139"/>
                </a:lnTo>
                <a:lnTo>
                  <a:pt x="915" y="145"/>
                </a:lnTo>
                <a:lnTo>
                  <a:pt x="911" y="153"/>
                </a:lnTo>
                <a:lnTo>
                  <a:pt x="907" y="160"/>
                </a:lnTo>
                <a:lnTo>
                  <a:pt x="906" y="166"/>
                </a:lnTo>
                <a:lnTo>
                  <a:pt x="906" y="173"/>
                </a:lnTo>
                <a:lnTo>
                  <a:pt x="907" y="179"/>
                </a:lnTo>
                <a:lnTo>
                  <a:pt x="907" y="179"/>
                </a:lnTo>
                <a:lnTo>
                  <a:pt x="918" y="201"/>
                </a:lnTo>
                <a:lnTo>
                  <a:pt x="928" y="225"/>
                </a:lnTo>
                <a:lnTo>
                  <a:pt x="934" y="246"/>
                </a:lnTo>
                <a:lnTo>
                  <a:pt x="936" y="254"/>
                </a:lnTo>
                <a:lnTo>
                  <a:pt x="937" y="263"/>
                </a:lnTo>
                <a:lnTo>
                  <a:pt x="937" y="263"/>
                </a:lnTo>
                <a:lnTo>
                  <a:pt x="938" y="275"/>
                </a:lnTo>
                <a:lnTo>
                  <a:pt x="939" y="285"/>
                </a:lnTo>
                <a:lnTo>
                  <a:pt x="942" y="293"/>
                </a:lnTo>
                <a:lnTo>
                  <a:pt x="942" y="293"/>
                </a:lnTo>
                <a:lnTo>
                  <a:pt x="926" y="327"/>
                </a:lnTo>
                <a:lnTo>
                  <a:pt x="915" y="352"/>
                </a:lnTo>
                <a:lnTo>
                  <a:pt x="912" y="362"/>
                </a:lnTo>
                <a:lnTo>
                  <a:pt x="912" y="365"/>
                </a:lnTo>
                <a:lnTo>
                  <a:pt x="912" y="367"/>
                </a:lnTo>
                <a:lnTo>
                  <a:pt x="912" y="367"/>
                </a:lnTo>
                <a:lnTo>
                  <a:pt x="915" y="370"/>
                </a:lnTo>
                <a:lnTo>
                  <a:pt x="920" y="373"/>
                </a:lnTo>
                <a:lnTo>
                  <a:pt x="932" y="380"/>
                </a:lnTo>
                <a:lnTo>
                  <a:pt x="947" y="387"/>
                </a:lnTo>
                <a:lnTo>
                  <a:pt x="947" y="402"/>
                </a:lnTo>
                <a:lnTo>
                  <a:pt x="957" y="422"/>
                </a:lnTo>
                <a:lnTo>
                  <a:pt x="967" y="466"/>
                </a:lnTo>
                <a:lnTo>
                  <a:pt x="967" y="466"/>
                </a:lnTo>
                <a:lnTo>
                  <a:pt x="969" y="473"/>
                </a:lnTo>
                <a:lnTo>
                  <a:pt x="974" y="487"/>
                </a:lnTo>
                <a:lnTo>
                  <a:pt x="983" y="504"/>
                </a:lnTo>
                <a:lnTo>
                  <a:pt x="987" y="511"/>
                </a:lnTo>
                <a:lnTo>
                  <a:pt x="991" y="516"/>
                </a:lnTo>
                <a:lnTo>
                  <a:pt x="991" y="516"/>
                </a:lnTo>
                <a:lnTo>
                  <a:pt x="998" y="518"/>
                </a:lnTo>
                <a:lnTo>
                  <a:pt x="1009" y="521"/>
                </a:lnTo>
                <a:lnTo>
                  <a:pt x="1021" y="522"/>
                </a:lnTo>
                <a:lnTo>
                  <a:pt x="1037" y="522"/>
                </a:lnTo>
                <a:lnTo>
                  <a:pt x="1070" y="523"/>
                </a:lnTo>
                <a:lnTo>
                  <a:pt x="1086" y="525"/>
                </a:lnTo>
                <a:lnTo>
                  <a:pt x="1101" y="526"/>
                </a:lnTo>
                <a:lnTo>
                  <a:pt x="1101" y="526"/>
                </a:lnTo>
                <a:lnTo>
                  <a:pt x="1119" y="528"/>
                </a:lnTo>
                <a:lnTo>
                  <a:pt x="1123" y="530"/>
                </a:lnTo>
                <a:lnTo>
                  <a:pt x="1124" y="531"/>
                </a:lnTo>
                <a:lnTo>
                  <a:pt x="1122" y="535"/>
                </a:lnTo>
                <a:lnTo>
                  <a:pt x="1120" y="537"/>
                </a:lnTo>
                <a:lnTo>
                  <a:pt x="1120" y="541"/>
                </a:lnTo>
                <a:lnTo>
                  <a:pt x="1120" y="541"/>
                </a:lnTo>
                <a:lnTo>
                  <a:pt x="1120" y="542"/>
                </a:lnTo>
                <a:lnTo>
                  <a:pt x="1120" y="543"/>
                </a:lnTo>
                <a:lnTo>
                  <a:pt x="1117" y="544"/>
                </a:lnTo>
                <a:lnTo>
                  <a:pt x="1112" y="546"/>
                </a:lnTo>
                <a:lnTo>
                  <a:pt x="1107" y="544"/>
                </a:lnTo>
                <a:lnTo>
                  <a:pt x="1096" y="542"/>
                </a:lnTo>
                <a:lnTo>
                  <a:pt x="1091" y="541"/>
                </a:lnTo>
                <a:lnTo>
                  <a:pt x="1091" y="541"/>
                </a:lnTo>
                <a:lnTo>
                  <a:pt x="1075" y="540"/>
                </a:lnTo>
                <a:lnTo>
                  <a:pt x="1039" y="538"/>
                </a:lnTo>
                <a:lnTo>
                  <a:pt x="1016" y="538"/>
                </a:lnTo>
                <a:lnTo>
                  <a:pt x="996" y="540"/>
                </a:lnTo>
                <a:lnTo>
                  <a:pt x="979" y="542"/>
                </a:lnTo>
                <a:lnTo>
                  <a:pt x="972" y="543"/>
                </a:lnTo>
                <a:lnTo>
                  <a:pt x="967" y="546"/>
                </a:lnTo>
                <a:lnTo>
                  <a:pt x="967" y="546"/>
                </a:lnTo>
                <a:lnTo>
                  <a:pt x="958" y="552"/>
                </a:lnTo>
                <a:lnTo>
                  <a:pt x="951" y="559"/>
                </a:lnTo>
                <a:lnTo>
                  <a:pt x="944" y="568"/>
                </a:lnTo>
                <a:lnTo>
                  <a:pt x="941" y="578"/>
                </a:lnTo>
                <a:lnTo>
                  <a:pt x="934" y="594"/>
                </a:lnTo>
                <a:lnTo>
                  <a:pt x="932" y="600"/>
                </a:lnTo>
                <a:lnTo>
                  <a:pt x="932" y="600"/>
                </a:lnTo>
                <a:lnTo>
                  <a:pt x="927" y="631"/>
                </a:lnTo>
                <a:lnTo>
                  <a:pt x="922" y="655"/>
                </a:lnTo>
                <a:lnTo>
                  <a:pt x="920" y="664"/>
                </a:lnTo>
                <a:lnTo>
                  <a:pt x="917" y="670"/>
                </a:lnTo>
                <a:lnTo>
                  <a:pt x="917" y="670"/>
                </a:lnTo>
                <a:lnTo>
                  <a:pt x="915" y="675"/>
                </a:lnTo>
                <a:lnTo>
                  <a:pt x="912" y="681"/>
                </a:lnTo>
                <a:lnTo>
                  <a:pt x="907" y="697"/>
                </a:lnTo>
                <a:lnTo>
                  <a:pt x="903" y="714"/>
                </a:lnTo>
                <a:lnTo>
                  <a:pt x="902" y="729"/>
                </a:lnTo>
                <a:lnTo>
                  <a:pt x="902" y="729"/>
                </a:lnTo>
                <a:lnTo>
                  <a:pt x="903" y="743"/>
                </a:lnTo>
                <a:lnTo>
                  <a:pt x="905" y="756"/>
                </a:lnTo>
                <a:lnTo>
                  <a:pt x="906" y="769"/>
                </a:lnTo>
                <a:lnTo>
                  <a:pt x="907" y="779"/>
                </a:lnTo>
                <a:lnTo>
                  <a:pt x="907" y="779"/>
                </a:lnTo>
                <a:lnTo>
                  <a:pt x="906" y="785"/>
                </a:lnTo>
                <a:lnTo>
                  <a:pt x="902" y="794"/>
                </a:lnTo>
                <a:lnTo>
                  <a:pt x="890" y="817"/>
                </a:lnTo>
                <a:lnTo>
                  <a:pt x="873" y="848"/>
                </a:lnTo>
                <a:lnTo>
                  <a:pt x="873" y="848"/>
                </a:lnTo>
                <a:lnTo>
                  <a:pt x="866" y="827"/>
                </a:lnTo>
                <a:lnTo>
                  <a:pt x="861" y="807"/>
                </a:lnTo>
                <a:lnTo>
                  <a:pt x="858" y="789"/>
                </a:lnTo>
                <a:lnTo>
                  <a:pt x="858" y="789"/>
                </a:lnTo>
                <a:lnTo>
                  <a:pt x="856" y="783"/>
                </a:lnTo>
                <a:lnTo>
                  <a:pt x="853" y="774"/>
                </a:lnTo>
                <a:lnTo>
                  <a:pt x="840" y="748"/>
                </a:lnTo>
                <a:lnTo>
                  <a:pt x="804" y="678"/>
                </a:lnTo>
                <a:lnTo>
                  <a:pt x="770" y="614"/>
                </a:lnTo>
                <a:lnTo>
                  <a:pt x="754" y="585"/>
                </a:lnTo>
                <a:lnTo>
                  <a:pt x="744" y="551"/>
                </a:lnTo>
                <a:lnTo>
                  <a:pt x="744" y="551"/>
                </a:lnTo>
                <a:lnTo>
                  <a:pt x="744" y="548"/>
                </a:lnTo>
                <a:lnTo>
                  <a:pt x="745" y="544"/>
                </a:lnTo>
                <a:lnTo>
                  <a:pt x="751" y="535"/>
                </a:lnTo>
                <a:lnTo>
                  <a:pt x="758" y="527"/>
                </a:lnTo>
                <a:lnTo>
                  <a:pt x="761" y="526"/>
                </a:lnTo>
                <a:lnTo>
                  <a:pt x="763" y="526"/>
                </a:lnTo>
                <a:lnTo>
                  <a:pt x="763" y="526"/>
                </a:lnTo>
                <a:lnTo>
                  <a:pt x="765" y="527"/>
                </a:lnTo>
                <a:lnTo>
                  <a:pt x="766" y="527"/>
                </a:lnTo>
                <a:lnTo>
                  <a:pt x="767" y="522"/>
                </a:lnTo>
                <a:lnTo>
                  <a:pt x="766" y="515"/>
                </a:lnTo>
                <a:lnTo>
                  <a:pt x="763" y="506"/>
                </a:lnTo>
                <a:lnTo>
                  <a:pt x="763" y="506"/>
                </a:lnTo>
                <a:lnTo>
                  <a:pt x="757" y="484"/>
                </a:lnTo>
                <a:lnTo>
                  <a:pt x="746" y="445"/>
                </a:lnTo>
                <a:lnTo>
                  <a:pt x="729" y="382"/>
                </a:lnTo>
                <a:lnTo>
                  <a:pt x="729" y="382"/>
                </a:lnTo>
                <a:lnTo>
                  <a:pt x="726" y="377"/>
                </a:lnTo>
                <a:lnTo>
                  <a:pt x="723" y="372"/>
                </a:lnTo>
                <a:lnTo>
                  <a:pt x="719" y="366"/>
                </a:lnTo>
                <a:lnTo>
                  <a:pt x="711" y="361"/>
                </a:lnTo>
                <a:lnTo>
                  <a:pt x="693" y="347"/>
                </a:lnTo>
                <a:lnTo>
                  <a:pt x="664" y="327"/>
                </a:lnTo>
                <a:lnTo>
                  <a:pt x="664" y="327"/>
                </a:lnTo>
                <a:lnTo>
                  <a:pt x="649" y="316"/>
                </a:lnTo>
                <a:lnTo>
                  <a:pt x="640" y="305"/>
                </a:lnTo>
                <a:lnTo>
                  <a:pt x="633" y="295"/>
                </a:lnTo>
                <a:lnTo>
                  <a:pt x="630" y="287"/>
                </a:lnTo>
                <a:lnTo>
                  <a:pt x="627" y="278"/>
                </a:lnTo>
                <a:lnTo>
                  <a:pt x="626" y="269"/>
                </a:lnTo>
                <a:lnTo>
                  <a:pt x="623" y="262"/>
                </a:lnTo>
                <a:lnTo>
                  <a:pt x="620" y="253"/>
                </a:lnTo>
                <a:lnTo>
                  <a:pt x="620" y="253"/>
                </a:lnTo>
                <a:lnTo>
                  <a:pt x="599" y="222"/>
                </a:lnTo>
                <a:lnTo>
                  <a:pt x="589" y="208"/>
                </a:lnTo>
                <a:lnTo>
                  <a:pt x="580" y="199"/>
                </a:lnTo>
                <a:lnTo>
                  <a:pt x="580" y="199"/>
                </a:lnTo>
                <a:lnTo>
                  <a:pt x="566" y="181"/>
                </a:lnTo>
                <a:lnTo>
                  <a:pt x="544" y="150"/>
                </a:lnTo>
                <a:lnTo>
                  <a:pt x="519" y="119"/>
                </a:lnTo>
                <a:lnTo>
                  <a:pt x="509" y="108"/>
                </a:lnTo>
                <a:lnTo>
                  <a:pt x="501" y="99"/>
                </a:lnTo>
                <a:lnTo>
                  <a:pt x="501" y="99"/>
                </a:lnTo>
                <a:lnTo>
                  <a:pt x="497" y="97"/>
                </a:lnTo>
                <a:lnTo>
                  <a:pt x="492" y="94"/>
                </a:lnTo>
                <a:lnTo>
                  <a:pt x="478" y="91"/>
                </a:lnTo>
                <a:lnTo>
                  <a:pt x="464" y="87"/>
                </a:lnTo>
                <a:lnTo>
                  <a:pt x="449" y="84"/>
                </a:lnTo>
                <a:lnTo>
                  <a:pt x="420" y="83"/>
                </a:lnTo>
                <a:lnTo>
                  <a:pt x="410" y="83"/>
                </a:lnTo>
                <a:lnTo>
                  <a:pt x="407" y="84"/>
                </a:lnTo>
                <a:lnTo>
                  <a:pt x="407" y="84"/>
                </a:lnTo>
                <a:lnTo>
                  <a:pt x="403" y="86"/>
                </a:lnTo>
                <a:lnTo>
                  <a:pt x="395" y="86"/>
                </a:lnTo>
                <a:lnTo>
                  <a:pt x="371" y="83"/>
                </a:lnTo>
                <a:lnTo>
                  <a:pt x="327" y="80"/>
                </a:lnTo>
                <a:lnTo>
                  <a:pt x="327" y="80"/>
                </a:lnTo>
                <a:lnTo>
                  <a:pt x="320" y="80"/>
                </a:lnTo>
                <a:lnTo>
                  <a:pt x="310" y="81"/>
                </a:lnTo>
                <a:lnTo>
                  <a:pt x="286" y="83"/>
                </a:lnTo>
                <a:lnTo>
                  <a:pt x="248" y="89"/>
                </a:lnTo>
                <a:lnTo>
                  <a:pt x="248" y="89"/>
                </a:lnTo>
                <a:lnTo>
                  <a:pt x="245" y="91"/>
                </a:lnTo>
                <a:lnTo>
                  <a:pt x="245" y="91"/>
                </a:lnTo>
                <a:lnTo>
                  <a:pt x="253" y="93"/>
                </a:lnTo>
                <a:lnTo>
                  <a:pt x="264" y="96"/>
                </a:lnTo>
                <a:lnTo>
                  <a:pt x="273" y="99"/>
                </a:lnTo>
                <a:lnTo>
                  <a:pt x="273" y="99"/>
                </a:lnTo>
                <a:lnTo>
                  <a:pt x="274" y="101"/>
                </a:lnTo>
                <a:lnTo>
                  <a:pt x="274" y="101"/>
                </a:lnTo>
                <a:lnTo>
                  <a:pt x="271" y="103"/>
                </a:lnTo>
                <a:lnTo>
                  <a:pt x="259" y="108"/>
                </a:lnTo>
                <a:lnTo>
                  <a:pt x="249" y="113"/>
                </a:lnTo>
                <a:lnTo>
                  <a:pt x="239" y="119"/>
                </a:lnTo>
                <a:lnTo>
                  <a:pt x="228" y="128"/>
                </a:lnTo>
                <a:lnTo>
                  <a:pt x="218" y="139"/>
                </a:lnTo>
                <a:lnTo>
                  <a:pt x="218" y="139"/>
                </a:lnTo>
                <a:lnTo>
                  <a:pt x="209" y="151"/>
                </a:lnTo>
                <a:lnTo>
                  <a:pt x="202" y="163"/>
                </a:lnTo>
                <a:lnTo>
                  <a:pt x="191" y="184"/>
                </a:lnTo>
                <a:lnTo>
                  <a:pt x="185" y="199"/>
                </a:lnTo>
                <a:lnTo>
                  <a:pt x="183" y="203"/>
                </a:lnTo>
                <a:lnTo>
                  <a:pt x="193" y="208"/>
                </a:lnTo>
                <a:lnTo>
                  <a:pt x="193" y="208"/>
                </a:lnTo>
                <a:lnTo>
                  <a:pt x="190" y="213"/>
                </a:lnTo>
                <a:lnTo>
                  <a:pt x="188" y="216"/>
                </a:lnTo>
                <a:lnTo>
                  <a:pt x="188" y="217"/>
                </a:lnTo>
                <a:lnTo>
                  <a:pt x="190" y="218"/>
                </a:lnTo>
                <a:lnTo>
                  <a:pt x="192" y="220"/>
                </a:lnTo>
                <a:lnTo>
                  <a:pt x="192" y="220"/>
                </a:lnTo>
                <a:lnTo>
                  <a:pt x="195" y="221"/>
                </a:lnTo>
                <a:lnTo>
                  <a:pt x="195" y="223"/>
                </a:lnTo>
                <a:lnTo>
                  <a:pt x="195" y="228"/>
                </a:lnTo>
                <a:lnTo>
                  <a:pt x="193" y="234"/>
                </a:lnTo>
                <a:lnTo>
                  <a:pt x="190" y="246"/>
                </a:lnTo>
                <a:lnTo>
                  <a:pt x="188" y="253"/>
                </a:lnTo>
                <a:lnTo>
                  <a:pt x="188" y="253"/>
                </a:lnTo>
                <a:lnTo>
                  <a:pt x="190" y="263"/>
                </a:lnTo>
                <a:lnTo>
                  <a:pt x="193" y="279"/>
                </a:lnTo>
                <a:lnTo>
                  <a:pt x="198" y="298"/>
                </a:lnTo>
                <a:lnTo>
                  <a:pt x="198" y="313"/>
                </a:lnTo>
                <a:lnTo>
                  <a:pt x="198" y="313"/>
                </a:lnTo>
                <a:lnTo>
                  <a:pt x="195" y="316"/>
                </a:lnTo>
                <a:lnTo>
                  <a:pt x="186" y="324"/>
                </a:lnTo>
                <a:lnTo>
                  <a:pt x="179" y="336"/>
                </a:lnTo>
                <a:lnTo>
                  <a:pt x="175" y="341"/>
                </a:lnTo>
                <a:lnTo>
                  <a:pt x="174" y="347"/>
                </a:lnTo>
                <a:lnTo>
                  <a:pt x="174" y="347"/>
                </a:lnTo>
                <a:lnTo>
                  <a:pt x="174" y="354"/>
                </a:lnTo>
                <a:lnTo>
                  <a:pt x="175" y="358"/>
                </a:lnTo>
                <a:lnTo>
                  <a:pt x="181" y="370"/>
                </a:lnTo>
                <a:lnTo>
                  <a:pt x="186" y="378"/>
                </a:lnTo>
                <a:lnTo>
                  <a:pt x="188" y="382"/>
                </a:lnTo>
                <a:lnTo>
                  <a:pt x="188" y="422"/>
                </a:lnTo>
                <a:close/>
                <a:moveTo>
                  <a:pt x="1031" y="952"/>
                </a:moveTo>
                <a:lnTo>
                  <a:pt x="1026" y="928"/>
                </a:lnTo>
                <a:lnTo>
                  <a:pt x="1026" y="928"/>
                </a:lnTo>
                <a:lnTo>
                  <a:pt x="1047" y="941"/>
                </a:lnTo>
                <a:lnTo>
                  <a:pt x="1062" y="952"/>
                </a:lnTo>
                <a:lnTo>
                  <a:pt x="1067" y="957"/>
                </a:lnTo>
                <a:lnTo>
                  <a:pt x="1071" y="962"/>
                </a:lnTo>
                <a:lnTo>
                  <a:pt x="1071" y="962"/>
                </a:lnTo>
                <a:lnTo>
                  <a:pt x="1073" y="969"/>
                </a:lnTo>
                <a:lnTo>
                  <a:pt x="1072" y="971"/>
                </a:lnTo>
                <a:lnTo>
                  <a:pt x="1071" y="976"/>
                </a:lnTo>
                <a:lnTo>
                  <a:pt x="1071" y="987"/>
                </a:lnTo>
                <a:lnTo>
                  <a:pt x="1071" y="987"/>
                </a:lnTo>
                <a:lnTo>
                  <a:pt x="1073" y="1001"/>
                </a:lnTo>
                <a:lnTo>
                  <a:pt x="1076" y="1011"/>
                </a:lnTo>
                <a:lnTo>
                  <a:pt x="1078" y="1022"/>
                </a:lnTo>
                <a:lnTo>
                  <a:pt x="1081" y="1032"/>
                </a:lnTo>
                <a:lnTo>
                  <a:pt x="1081" y="1032"/>
                </a:lnTo>
                <a:lnTo>
                  <a:pt x="1082" y="1048"/>
                </a:lnTo>
                <a:lnTo>
                  <a:pt x="1081" y="1066"/>
                </a:lnTo>
                <a:lnTo>
                  <a:pt x="1081" y="1091"/>
                </a:lnTo>
                <a:lnTo>
                  <a:pt x="1041" y="1052"/>
                </a:lnTo>
                <a:lnTo>
                  <a:pt x="1041" y="1052"/>
                </a:lnTo>
                <a:lnTo>
                  <a:pt x="1041" y="1043"/>
                </a:lnTo>
                <a:lnTo>
                  <a:pt x="1040" y="1031"/>
                </a:lnTo>
                <a:lnTo>
                  <a:pt x="1041" y="1012"/>
                </a:lnTo>
                <a:lnTo>
                  <a:pt x="1041" y="1012"/>
                </a:lnTo>
                <a:lnTo>
                  <a:pt x="1041" y="1001"/>
                </a:lnTo>
                <a:lnTo>
                  <a:pt x="1040" y="991"/>
                </a:lnTo>
                <a:lnTo>
                  <a:pt x="1036" y="971"/>
                </a:lnTo>
                <a:lnTo>
                  <a:pt x="1032" y="957"/>
                </a:lnTo>
                <a:lnTo>
                  <a:pt x="1031" y="952"/>
                </a:lnTo>
                <a:lnTo>
                  <a:pt x="1031" y="95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0"/>
          <p:cNvSpPr>
            <a:spLocks noEditPoints="1"/>
          </p:cNvSpPr>
          <p:nvPr/>
        </p:nvSpPr>
        <p:spPr bwMode="auto">
          <a:xfrm>
            <a:off x="5853100" y="2973128"/>
            <a:ext cx="1852991" cy="1461896"/>
          </a:xfrm>
          <a:custGeom>
            <a:avLst/>
            <a:gdLst>
              <a:gd name="T0" fmla="*/ 1556 w 3146"/>
              <a:gd name="T1" fmla="*/ 177 h 2482"/>
              <a:gd name="T2" fmla="*/ 1482 w 3146"/>
              <a:gd name="T3" fmla="*/ 365 h 2482"/>
              <a:gd name="T4" fmla="*/ 1426 w 3146"/>
              <a:gd name="T5" fmla="*/ 421 h 2482"/>
              <a:gd name="T6" fmla="*/ 1222 w 3146"/>
              <a:gd name="T7" fmla="*/ 709 h 2482"/>
              <a:gd name="T8" fmla="*/ 840 w 3146"/>
              <a:gd name="T9" fmla="*/ 853 h 2482"/>
              <a:gd name="T10" fmla="*/ 780 w 3146"/>
              <a:gd name="T11" fmla="*/ 725 h 2482"/>
              <a:gd name="T12" fmla="*/ 706 w 3146"/>
              <a:gd name="T13" fmla="*/ 687 h 2482"/>
              <a:gd name="T14" fmla="*/ 598 w 3146"/>
              <a:gd name="T15" fmla="*/ 723 h 2482"/>
              <a:gd name="T16" fmla="*/ 504 w 3146"/>
              <a:gd name="T17" fmla="*/ 883 h 2482"/>
              <a:gd name="T18" fmla="*/ 86 w 3146"/>
              <a:gd name="T19" fmla="*/ 845 h 2482"/>
              <a:gd name="T20" fmla="*/ 30 w 3146"/>
              <a:gd name="T21" fmla="*/ 997 h 2482"/>
              <a:gd name="T22" fmla="*/ 214 w 3146"/>
              <a:gd name="T23" fmla="*/ 1341 h 2482"/>
              <a:gd name="T24" fmla="*/ 220 w 3146"/>
              <a:gd name="T25" fmla="*/ 2160 h 2482"/>
              <a:gd name="T26" fmla="*/ 338 w 3146"/>
              <a:gd name="T27" fmla="*/ 2332 h 2482"/>
              <a:gd name="T28" fmla="*/ 388 w 3146"/>
              <a:gd name="T29" fmla="*/ 1859 h 2482"/>
              <a:gd name="T30" fmla="*/ 968 w 3146"/>
              <a:gd name="T31" fmla="*/ 2132 h 2482"/>
              <a:gd name="T32" fmla="*/ 1120 w 3146"/>
              <a:gd name="T33" fmla="*/ 2178 h 2482"/>
              <a:gd name="T34" fmla="*/ 2064 w 3146"/>
              <a:gd name="T35" fmla="*/ 1955 h 2482"/>
              <a:gd name="T36" fmla="*/ 2142 w 3146"/>
              <a:gd name="T37" fmla="*/ 2100 h 2482"/>
              <a:gd name="T38" fmla="*/ 2168 w 3146"/>
              <a:gd name="T39" fmla="*/ 2360 h 2482"/>
              <a:gd name="T40" fmla="*/ 2256 w 3146"/>
              <a:gd name="T41" fmla="*/ 2480 h 2482"/>
              <a:gd name="T42" fmla="*/ 2358 w 3146"/>
              <a:gd name="T43" fmla="*/ 2226 h 2482"/>
              <a:gd name="T44" fmla="*/ 2654 w 3146"/>
              <a:gd name="T45" fmla="*/ 2180 h 2482"/>
              <a:gd name="T46" fmla="*/ 2718 w 3146"/>
              <a:gd name="T47" fmla="*/ 2194 h 2482"/>
              <a:gd name="T48" fmla="*/ 2752 w 3146"/>
              <a:gd name="T49" fmla="*/ 2254 h 2482"/>
              <a:gd name="T50" fmla="*/ 2758 w 3146"/>
              <a:gd name="T51" fmla="*/ 2222 h 2482"/>
              <a:gd name="T52" fmla="*/ 2780 w 3146"/>
              <a:gd name="T53" fmla="*/ 2232 h 2482"/>
              <a:gd name="T54" fmla="*/ 2846 w 3146"/>
              <a:gd name="T55" fmla="*/ 2186 h 2482"/>
              <a:gd name="T56" fmla="*/ 2954 w 3146"/>
              <a:gd name="T57" fmla="*/ 2376 h 2482"/>
              <a:gd name="T58" fmla="*/ 3108 w 3146"/>
              <a:gd name="T59" fmla="*/ 2298 h 2482"/>
              <a:gd name="T60" fmla="*/ 3130 w 3146"/>
              <a:gd name="T61" fmla="*/ 1949 h 2482"/>
              <a:gd name="T62" fmla="*/ 3110 w 3146"/>
              <a:gd name="T63" fmla="*/ 1755 h 2482"/>
              <a:gd name="T64" fmla="*/ 3032 w 3146"/>
              <a:gd name="T65" fmla="*/ 1799 h 2482"/>
              <a:gd name="T66" fmla="*/ 3028 w 3146"/>
              <a:gd name="T67" fmla="*/ 1645 h 2482"/>
              <a:gd name="T68" fmla="*/ 3082 w 3146"/>
              <a:gd name="T69" fmla="*/ 1443 h 2482"/>
              <a:gd name="T70" fmla="*/ 2982 w 3146"/>
              <a:gd name="T71" fmla="*/ 1205 h 2482"/>
              <a:gd name="T72" fmla="*/ 2470 w 3146"/>
              <a:gd name="T73" fmla="*/ 1237 h 2482"/>
              <a:gd name="T74" fmla="*/ 2344 w 3146"/>
              <a:gd name="T75" fmla="*/ 1073 h 2482"/>
              <a:gd name="T76" fmla="*/ 2278 w 3146"/>
              <a:gd name="T77" fmla="*/ 1029 h 2482"/>
              <a:gd name="T78" fmla="*/ 2208 w 3146"/>
              <a:gd name="T79" fmla="*/ 1017 h 2482"/>
              <a:gd name="T80" fmla="*/ 1980 w 3146"/>
              <a:gd name="T81" fmla="*/ 693 h 2482"/>
              <a:gd name="T82" fmla="*/ 1976 w 3146"/>
              <a:gd name="T83" fmla="*/ 493 h 2482"/>
              <a:gd name="T84" fmla="*/ 1990 w 3146"/>
              <a:gd name="T85" fmla="*/ 415 h 2482"/>
              <a:gd name="T86" fmla="*/ 1970 w 3146"/>
              <a:gd name="T87" fmla="*/ 263 h 2482"/>
              <a:gd name="T88" fmla="*/ 1946 w 3146"/>
              <a:gd name="T89" fmla="*/ 93 h 2482"/>
              <a:gd name="T90" fmla="*/ 1790 w 3146"/>
              <a:gd name="T91" fmla="*/ 0 h 2482"/>
              <a:gd name="T92" fmla="*/ 2630 w 3146"/>
              <a:gd name="T93" fmla="*/ 1979 h 2482"/>
              <a:gd name="T94" fmla="*/ 2614 w 3146"/>
              <a:gd name="T95" fmla="*/ 2070 h 2482"/>
              <a:gd name="T96" fmla="*/ 2482 w 3146"/>
              <a:gd name="T97" fmla="*/ 2007 h 2482"/>
              <a:gd name="T98" fmla="*/ 2928 w 3146"/>
              <a:gd name="T99" fmla="*/ 1541 h 2482"/>
              <a:gd name="T100" fmla="*/ 2808 w 3146"/>
              <a:gd name="T101" fmla="*/ 1547 h 2482"/>
              <a:gd name="T102" fmla="*/ 2998 w 3146"/>
              <a:gd name="T103" fmla="*/ 1357 h 2482"/>
              <a:gd name="T104" fmla="*/ 2812 w 3146"/>
              <a:gd name="T105" fmla="*/ 1479 h 2482"/>
              <a:gd name="T106" fmla="*/ 2750 w 3146"/>
              <a:gd name="T107" fmla="*/ 1447 h 2482"/>
              <a:gd name="T108" fmla="*/ 2730 w 3146"/>
              <a:gd name="T109" fmla="*/ 1361 h 2482"/>
              <a:gd name="T110" fmla="*/ 1098 w 3146"/>
              <a:gd name="T111" fmla="*/ 1207 h 2482"/>
              <a:gd name="T112" fmla="*/ 962 w 3146"/>
              <a:gd name="T113" fmla="*/ 1291 h 2482"/>
              <a:gd name="T114" fmla="*/ 1664 w 3146"/>
              <a:gd name="T115" fmla="*/ 1571 h 2482"/>
              <a:gd name="T116" fmla="*/ 1414 w 3146"/>
              <a:gd name="T117" fmla="*/ 1201 h 2482"/>
              <a:gd name="T118" fmla="*/ 1288 w 3146"/>
              <a:gd name="T119" fmla="*/ 1299 h 2482"/>
              <a:gd name="T120" fmla="*/ 1190 w 3146"/>
              <a:gd name="T121" fmla="*/ 1301 h 2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46" h="2482">
                <a:moveTo>
                  <a:pt x="1722" y="2"/>
                </a:moveTo>
                <a:lnTo>
                  <a:pt x="1722" y="2"/>
                </a:lnTo>
                <a:lnTo>
                  <a:pt x="1712" y="6"/>
                </a:lnTo>
                <a:lnTo>
                  <a:pt x="1692" y="14"/>
                </a:lnTo>
                <a:lnTo>
                  <a:pt x="1668" y="28"/>
                </a:lnTo>
                <a:lnTo>
                  <a:pt x="1656" y="36"/>
                </a:lnTo>
                <a:lnTo>
                  <a:pt x="1648" y="44"/>
                </a:lnTo>
                <a:lnTo>
                  <a:pt x="1648" y="44"/>
                </a:lnTo>
                <a:lnTo>
                  <a:pt x="1628" y="67"/>
                </a:lnTo>
                <a:lnTo>
                  <a:pt x="1606" y="101"/>
                </a:lnTo>
                <a:lnTo>
                  <a:pt x="1606" y="101"/>
                </a:lnTo>
                <a:lnTo>
                  <a:pt x="1590" y="121"/>
                </a:lnTo>
                <a:lnTo>
                  <a:pt x="1578" y="137"/>
                </a:lnTo>
                <a:lnTo>
                  <a:pt x="1566" y="155"/>
                </a:lnTo>
                <a:lnTo>
                  <a:pt x="1556" y="177"/>
                </a:lnTo>
                <a:lnTo>
                  <a:pt x="1556" y="177"/>
                </a:lnTo>
                <a:lnTo>
                  <a:pt x="1538" y="221"/>
                </a:lnTo>
                <a:lnTo>
                  <a:pt x="1534" y="235"/>
                </a:lnTo>
                <a:lnTo>
                  <a:pt x="1528" y="245"/>
                </a:lnTo>
                <a:lnTo>
                  <a:pt x="1528" y="245"/>
                </a:lnTo>
                <a:lnTo>
                  <a:pt x="1522" y="261"/>
                </a:lnTo>
                <a:lnTo>
                  <a:pt x="1512" y="287"/>
                </a:lnTo>
                <a:lnTo>
                  <a:pt x="1498" y="321"/>
                </a:lnTo>
                <a:lnTo>
                  <a:pt x="1498" y="333"/>
                </a:lnTo>
                <a:lnTo>
                  <a:pt x="1498" y="333"/>
                </a:lnTo>
                <a:lnTo>
                  <a:pt x="1502" y="337"/>
                </a:lnTo>
                <a:lnTo>
                  <a:pt x="1502" y="341"/>
                </a:lnTo>
                <a:lnTo>
                  <a:pt x="1498" y="345"/>
                </a:lnTo>
                <a:lnTo>
                  <a:pt x="1498" y="345"/>
                </a:lnTo>
                <a:lnTo>
                  <a:pt x="1482" y="365"/>
                </a:lnTo>
                <a:lnTo>
                  <a:pt x="1476" y="377"/>
                </a:lnTo>
                <a:lnTo>
                  <a:pt x="1472" y="383"/>
                </a:lnTo>
                <a:lnTo>
                  <a:pt x="1472" y="389"/>
                </a:lnTo>
                <a:lnTo>
                  <a:pt x="1472" y="389"/>
                </a:lnTo>
                <a:lnTo>
                  <a:pt x="1470" y="397"/>
                </a:lnTo>
                <a:lnTo>
                  <a:pt x="1468" y="403"/>
                </a:lnTo>
                <a:lnTo>
                  <a:pt x="1462" y="407"/>
                </a:lnTo>
                <a:lnTo>
                  <a:pt x="1450" y="417"/>
                </a:lnTo>
                <a:lnTo>
                  <a:pt x="1450" y="417"/>
                </a:lnTo>
                <a:lnTo>
                  <a:pt x="1448" y="415"/>
                </a:lnTo>
                <a:lnTo>
                  <a:pt x="1444" y="411"/>
                </a:lnTo>
                <a:lnTo>
                  <a:pt x="1442" y="411"/>
                </a:lnTo>
                <a:lnTo>
                  <a:pt x="1438" y="413"/>
                </a:lnTo>
                <a:lnTo>
                  <a:pt x="1432" y="415"/>
                </a:lnTo>
                <a:lnTo>
                  <a:pt x="1426" y="421"/>
                </a:lnTo>
                <a:lnTo>
                  <a:pt x="1426" y="421"/>
                </a:lnTo>
                <a:lnTo>
                  <a:pt x="1418" y="427"/>
                </a:lnTo>
                <a:lnTo>
                  <a:pt x="1410" y="435"/>
                </a:lnTo>
                <a:lnTo>
                  <a:pt x="1388" y="447"/>
                </a:lnTo>
                <a:lnTo>
                  <a:pt x="1366" y="463"/>
                </a:lnTo>
                <a:lnTo>
                  <a:pt x="1356" y="471"/>
                </a:lnTo>
                <a:lnTo>
                  <a:pt x="1344" y="481"/>
                </a:lnTo>
                <a:lnTo>
                  <a:pt x="1344" y="481"/>
                </a:lnTo>
                <a:lnTo>
                  <a:pt x="1332" y="499"/>
                </a:lnTo>
                <a:lnTo>
                  <a:pt x="1314" y="525"/>
                </a:lnTo>
                <a:lnTo>
                  <a:pt x="1276" y="595"/>
                </a:lnTo>
                <a:lnTo>
                  <a:pt x="1242" y="665"/>
                </a:lnTo>
                <a:lnTo>
                  <a:pt x="1230" y="693"/>
                </a:lnTo>
                <a:lnTo>
                  <a:pt x="1222" y="709"/>
                </a:lnTo>
                <a:lnTo>
                  <a:pt x="1222" y="709"/>
                </a:lnTo>
                <a:lnTo>
                  <a:pt x="1218" y="729"/>
                </a:lnTo>
                <a:lnTo>
                  <a:pt x="1210" y="747"/>
                </a:lnTo>
                <a:lnTo>
                  <a:pt x="1184" y="795"/>
                </a:lnTo>
                <a:lnTo>
                  <a:pt x="1184" y="795"/>
                </a:lnTo>
                <a:lnTo>
                  <a:pt x="1176" y="811"/>
                </a:lnTo>
                <a:lnTo>
                  <a:pt x="1168" y="829"/>
                </a:lnTo>
                <a:lnTo>
                  <a:pt x="1156" y="865"/>
                </a:lnTo>
                <a:lnTo>
                  <a:pt x="1146" y="903"/>
                </a:lnTo>
                <a:lnTo>
                  <a:pt x="1144" y="911"/>
                </a:lnTo>
                <a:lnTo>
                  <a:pt x="1136" y="929"/>
                </a:lnTo>
                <a:lnTo>
                  <a:pt x="846" y="919"/>
                </a:lnTo>
                <a:lnTo>
                  <a:pt x="846" y="919"/>
                </a:lnTo>
                <a:lnTo>
                  <a:pt x="844" y="883"/>
                </a:lnTo>
                <a:lnTo>
                  <a:pt x="842" y="869"/>
                </a:lnTo>
                <a:lnTo>
                  <a:pt x="840" y="853"/>
                </a:lnTo>
                <a:lnTo>
                  <a:pt x="840" y="853"/>
                </a:lnTo>
                <a:lnTo>
                  <a:pt x="836" y="843"/>
                </a:lnTo>
                <a:lnTo>
                  <a:pt x="830" y="837"/>
                </a:lnTo>
                <a:lnTo>
                  <a:pt x="824" y="829"/>
                </a:lnTo>
                <a:lnTo>
                  <a:pt x="816" y="825"/>
                </a:lnTo>
                <a:lnTo>
                  <a:pt x="800" y="819"/>
                </a:lnTo>
                <a:lnTo>
                  <a:pt x="792" y="817"/>
                </a:lnTo>
                <a:lnTo>
                  <a:pt x="792" y="817"/>
                </a:lnTo>
                <a:lnTo>
                  <a:pt x="790" y="815"/>
                </a:lnTo>
                <a:lnTo>
                  <a:pt x="786" y="811"/>
                </a:lnTo>
                <a:lnTo>
                  <a:pt x="784" y="795"/>
                </a:lnTo>
                <a:lnTo>
                  <a:pt x="780" y="773"/>
                </a:lnTo>
                <a:lnTo>
                  <a:pt x="780" y="745"/>
                </a:lnTo>
                <a:lnTo>
                  <a:pt x="780" y="745"/>
                </a:lnTo>
                <a:lnTo>
                  <a:pt x="780" y="725"/>
                </a:lnTo>
                <a:lnTo>
                  <a:pt x="782" y="717"/>
                </a:lnTo>
                <a:lnTo>
                  <a:pt x="780" y="711"/>
                </a:lnTo>
                <a:lnTo>
                  <a:pt x="778" y="707"/>
                </a:lnTo>
                <a:lnTo>
                  <a:pt x="774" y="701"/>
                </a:lnTo>
                <a:lnTo>
                  <a:pt x="754" y="687"/>
                </a:lnTo>
                <a:lnTo>
                  <a:pt x="754" y="687"/>
                </a:lnTo>
                <a:lnTo>
                  <a:pt x="742" y="681"/>
                </a:lnTo>
                <a:lnTo>
                  <a:pt x="734" y="677"/>
                </a:lnTo>
                <a:lnTo>
                  <a:pt x="728" y="679"/>
                </a:lnTo>
                <a:lnTo>
                  <a:pt x="722" y="681"/>
                </a:lnTo>
                <a:lnTo>
                  <a:pt x="716" y="687"/>
                </a:lnTo>
                <a:lnTo>
                  <a:pt x="714" y="689"/>
                </a:lnTo>
                <a:lnTo>
                  <a:pt x="710" y="689"/>
                </a:lnTo>
                <a:lnTo>
                  <a:pt x="710" y="689"/>
                </a:lnTo>
                <a:lnTo>
                  <a:pt x="706" y="687"/>
                </a:lnTo>
                <a:lnTo>
                  <a:pt x="698" y="687"/>
                </a:lnTo>
                <a:lnTo>
                  <a:pt x="680" y="687"/>
                </a:lnTo>
                <a:lnTo>
                  <a:pt x="662" y="687"/>
                </a:lnTo>
                <a:lnTo>
                  <a:pt x="654" y="687"/>
                </a:lnTo>
                <a:lnTo>
                  <a:pt x="650" y="685"/>
                </a:lnTo>
                <a:lnTo>
                  <a:pt x="650" y="685"/>
                </a:lnTo>
                <a:lnTo>
                  <a:pt x="646" y="683"/>
                </a:lnTo>
                <a:lnTo>
                  <a:pt x="640" y="685"/>
                </a:lnTo>
                <a:lnTo>
                  <a:pt x="630" y="691"/>
                </a:lnTo>
                <a:lnTo>
                  <a:pt x="620" y="699"/>
                </a:lnTo>
                <a:lnTo>
                  <a:pt x="614" y="703"/>
                </a:lnTo>
                <a:lnTo>
                  <a:pt x="614" y="703"/>
                </a:lnTo>
                <a:lnTo>
                  <a:pt x="610" y="705"/>
                </a:lnTo>
                <a:lnTo>
                  <a:pt x="606" y="709"/>
                </a:lnTo>
                <a:lnTo>
                  <a:pt x="598" y="723"/>
                </a:lnTo>
                <a:lnTo>
                  <a:pt x="588" y="743"/>
                </a:lnTo>
                <a:lnTo>
                  <a:pt x="562" y="803"/>
                </a:lnTo>
                <a:lnTo>
                  <a:pt x="562" y="803"/>
                </a:lnTo>
                <a:lnTo>
                  <a:pt x="538" y="803"/>
                </a:lnTo>
                <a:lnTo>
                  <a:pt x="518" y="805"/>
                </a:lnTo>
                <a:lnTo>
                  <a:pt x="500" y="809"/>
                </a:lnTo>
                <a:lnTo>
                  <a:pt x="500" y="809"/>
                </a:lnTo>
                <a:lnTo>
                  <a:pt x="496" y="811"/>
                </a:lnTo>
                <a:lnTo>
                  <a:pt x="494" y="813"/>
                </a:lnTo>
                <a:lnTo>
                  <a:pt x="492" y="821"/>
                </a:lnTo>
                <a:lnTo>
                  <a:pt x="490" y="833"/>
                </a:lnTo>
                <a:lnTo>
                  <a:pt x="492" y="845"/>
                </a:lnTo>
                <a:lnTo>
                  <a:pt x="498" y="871"/>
                </a:lnTo>
                <a:lnTo>
                  <a:pt x="504" y="883"/>
                </a:lnTo>
                <a:lnTo>
                  <a:pt x="504" y="883"/>
                </a:lnTo>
                <a:lnTo>
                  <a:pt x="502" y="887"/>
                </a:lnTo>
                <a:lnTo>
                  <a:pt x="498" y="895"/>
                </a:lnTo>
                <a:lnTo>
                  <a:pt x="484" y="909"/>
                </a:lnTo>
                <a:lnTo>
                  <a:pt x="144" y="899"/>
                </a:lnTo>
                <a:lnTo>
                  <a:pt x="144" y="899"/>
                </a:lnTo>
                <a:lnTo>
                  <a:pt x="144" y="891"/>
                </a:lnTo>
                <a:lnTo>
                  <a:pt x="142" y="881"/>
                </a:lnTo>
                <a:lnTo>
                  <a:pt x="136" y="871"/>
                </a:lnTo>
                <a:lnTo>
                  <a:pt x="130" y="861"/>
                </a:lnTo>
                <a:lnTo>
                  <a:pt x="120" y="851"/>
                </a:lnTo>
                <a:lnTo>
                  <a:pt x="112" y="849"/>
                </a:lnTo>
                <a:lnTo>
                  <a:pt x="106" y="847"/>
                </a:lnTo>
                <a:lnTo>
                  <a:pt x="96" y="845"/>
                </a:lnTo>
                <a:lnTo>
                  <a:pt x="86" y="845"/>
                </a:lnTo>
                <a:lnTo>
                  <a:pt x="86" y="845"/>
                </a:lnTo>
                <a:lnTo>
                  <a:pt x="66" y="847"/>
                </a:lnTo>
                <a:lnTo>
                  <a:pt x="48" y="849"/>
                </a:lnTo>
                <a:lnTo>
                  <a:pt x="34" y="855"/>
                </a:lnTo>
                <a:lnTo>
                  <a:pt x="22" y="863"/>
                </a:lnTo>
                <a:lnTo>
                  <a:pt x="12" y="873"/>
                </a:lnTo>
                <a:lnTo>
                  <a:pt x="4" y="889"/>
                </a:lnTo>
                <a:lnTo>
                  <a:pt x="0" y="909"/>
                </a:lnTo>
                <a:lnTo>
                  <a:pt x="0" y="935"/>
                </a:lnTo>
                <a:lnTo>
                  <a:pt x="0" y="935"/>
                </a:lnTo>
                <a:lnTo>
                  <a:pt x="0" y="947"/>
                </a:lnTo>
                <a:lnTo>
                  <a:pt x="4" y="961"/>
                </a:lnTo>
                <a:lnTo>
                  <a:pt x="8" y="971"/>
                </a:lnTo>
                <a:lnTo>
                  <a:pt x="14" y="981"/>
                </a:lnTo>
                <a:lnTo>
                  <a:pt x="22" y="989"/>
                </a:lnTo>
                <a:lnTo>
                  <a:pt x="30" y="997"/>
                </a:lnTo>
                <a:lnTo>
                  <a:pt x="46" y="1009"/>
                </a:lnTo>
                <a:lnTo>
                  <a:pt x="64" y="1017"/>
                </a:lnTo>
                <a:lnTo>
                  <a:pt x="80" y="1023"/>
                </a:lnTo>
                <a:lnTo>
                  <a:pt x="94" y="1025"/>
                </a:lnTo>
                <a:lnTo>
                  <a:pt x="94" y="1025"/>
                </a:lnTo>
                <a:lnTo>
                  <a:pt x="100" y="1027"/>
                </a:lnTo>
                <a:lnTo>
                  <a:pt x="110" y="1035"/>
                </a:lnTo>
                <a:lnTo>
                  <a:pt x="126" y="1051"/>
                </a:lnTo>
                <a:lnTo>
                  <a:pt x="132" y="1061"/>
                </a:lnTo>
                <a:lnTo>
                  <a:pt x="138" y="1073"/>
                </a:lnTo>
                <a:lnTo>
                  <a:pt x="138" y="1073"/>
                </a:lnTo>
                <a:lnTo>
                  <a:pt x="150" y="1101"/>
                </a:lnTo>
                <a:lnTo>
                  <a:pt x="162" y="1143"/>
                </a:lnTo>
                <a:lnTo>
                  <a:pt x="214" y="1341"/>
                </a:lnTo>
                <a:lnTo>
                  <a:pt x="214" y="1341"/>
                </a:lnTo>
                <a:lnTo>
                  <a:pt x="232" y="1419"/>
                </a:lnTo>
                <a:lnTo>
                  <a:pt x="246" y="1495"/>
                </a:lnTo>
                <a:lnTo>
                  <a:pt x="256" y="1565"/>
                </a:lnTo>
                <a:lnTo>
                  <a:pt x="264" y="1631"/>
                </a:lnTo>
                <a:lnTo>
                  <a:pt x="268" y="1687"/>
                </a:lnTo>
                <a:lnTo>
                  <a:pt x="270" y="1729"/>
                </a:lnTo>
                <a:lnTo>
                  <a:pt x="272" y="1767"/>
                </a:lnTo>
                <a:lnTo>
                  <a:pt x="272" y="1767"/>
                </a:lnTo>
                <a:lnTo>
                  <a:pt x="272" y="1801"/>
                </a:lnTo>
                <a:lnTo>
                  <a:pt x="268" y="1881"/>
                </a:lnTo>
                <a:lnTo>
                  <a:pt x="262" y="1973"/>
                </a:lnTo>
                <a:lnTo>
                  <a:pt x="258" y="2013"/>
                </a:lnTo>
                <a:lnTo>
                  <a:pt x="252" y="2041"/>
                </a:lnTo>
                <a:lnTo>
                  <a:pt x="252" y="2041"/>
                </a:lnTo>
                <a:lnTo>
                  <a:pt x="220" y="2160"/>
                </a:lnTo>
                <a:lnTo>
                  <a:pt x="204" y="2218"/>
                </a:lnTo>
                <a:lnTo>
                  <a:pt x="196" y="2256"/>
                </a:lnTo>
                <a:lnTo>
                  <a:pt x="196" y="2256"/>
                </a:lnTo>
                <a:lnTo>
                  <a:pt x="192" y="2282"/>
                </a:lnTo>
                <a:lnTo>
                  <a:pt x="192" y="2312"/>
                </a:lnTo>
                <a:lnTo>
                  <a:pt x="194" y="2346"/>
                </a:lnTo>
                <a:lnTo>
                  <a:pt x="194" y="2346"/>
                </a:lnTo>
                <a:lnTo>
                  <a:pt x="206" y="2350"/>
                </a:lnTo>
                <a:lnTo>
                  <a:pt x="220" y="2352"/>
                </a:lnTo>
                <a:lnTo>
                  <a:pt x="236" y="2354"/>
                </a:lnTo>
                <a:lnTo>
                  <a:pt x="236" y="2354"/>
                </a:lnTo>
                <a:lnTo>
                  <a:pt x="262" y="2350"/>
                </a:lnTo>
                <a:lnTo>
                  <a:pt x="296" y="2344"/>
                </a:lnTo>
                <a:lnTo>
                  <a:pt x="338" y="2332"/>
                </a:lnTo>
                <a:lnTo>
                  <a:pt x="338" y="2332"/>
                </a:lnTo>
                <a:lnTo>
                  <a:pt x="342" y="2308"/>
                </a:lnTo>
                <a:lnTo>
                  <a:pt x="346" y="2286"/>
                </a:lnTo>
                <a:lnTo>
                  <a:pt x="346" y="2268"/>
                </a:lnTo>
                <a:lnTo>
                  <a:pt x="346" y="2268"/>
                </a:lnTo>
                <a:lnTo>
                  <a:pt x="342" y="2208"/>
                </a:lnTo>
                <a:lnTo>
                  <a:pt x="342" y="2134"/>
                </a:lnTo>
                <a:lnTo>
                  <a:pt x="342" y="2134"/>
                </a:lnTo>
                <a:lnTo>
                  <a:pt x="344" y="2090"/>
                </a:lnTo>
                <a:lnTo>
                  <a:pt x="352" y="2027"/>
                </a:lnTo>
                <a:lnTo>
                  <a:pt x="360" y="1965"/>
                </a:lnTo>
                <a:lnTo>
                  <a:pt x="366" y="1925"/>
                </a:lnTo>
                <a:lnTo>
                  <a:pt x="366" y="1925"/>
                </a:lnTo>
                <a:lnTo>
                  <a:pt x="374" y="1895"/>
                </a:lnTo>
                <a:lnTo>
                  <a:pt x="380" y="1877"/>
                </a:lnTo>
                <a:lnTo>
                  <a:pt x="388" y="1859"/>
                </a:lnTo>
                <a:lnTo>
                  <a:pt x="398" y="1841"/>
                </a:lnTo>
                <a:lnTo>
                  <a:pt x="408" y="1827"/>
                </a:lnTo>
                <a:lnTo>
                  <a:pt x="420" y="1815"/>
                </a:lnTo>
                <a:lnTo>
                  <a:pt x="428" y="1811"/>
                </a:lnTo>
                <a:lnTo>
                  <a:pt x="434" y="1809"/>
                </a:lnTo>
                <a:lnTo>
                  <a:pt x="434" y="1809"/>
                </a:lnTo>
                <a:lnTo>
                  <a:pt x="446" y="1807"/>
                </a:lnTo>
                <a:lnTo>
                  <a:pt x="466" y="1805"/>
                </a:lnTo>
                <a:lnTo>
                  <a:pt x="528" y="1805"/>
                </a:lnTo>
                <a:lnTo>
                  <a:pt x="696" y="1811"/>
                </a:lnTo>
                <a:lnTo>
                  <a:pt x="856" y="1817"/>
                </a:lnTo>
                <a:lnTo>
                  <a:pt x="928" y="1821"/>
                </a:lnTo>
                <a:lnTo>
                  <a:pt x="972" y="2104"/>
                </a:lnTo>
                <a:lnTo>
                  <a:pt x="972" y="2104"/>
                </a:lnTo>
                <a:lnTo>
                  <a:pt x="968" y="2132"/>
                </a:lnTo>
                <a:lnTo>
                  <a:pt x="962" y="2178"/>
                </a:lnTo>
                <a:lnTo>
                  <a:pt x="962" y="2178"/>
                </a:lnTo>
                <a:lnTo>
                  <a:pt x="962" y="2190"/>
                </a:lnTo>
                <a:lnTo>
                  <a:pt x="964" y="2202"/>
                </a:lnTo>
                <a:lnTo>
                  <a:pt x="974" y="2224"/>
                </a:lnTo>
                <a:lnTo>
                  <a:pt x="984" y="2242"/>
                </a:lnTo>
                <a:lnTo>
                  <a:pt x="988" y="2250"/>
                </a:lnTo>
                <a:lnTo>
                  <a:pt x="1062" y="2250"/>
                </a:lnTo>
                <a:lnTo>
                  <a:pt x="1120" y="2236"/>
                </a:lnTo>
                <a:lnTo>
                  <a:pt x="1120" y="2236"/>
                </a:lnTo>
                <a:lnTo>
                  <a:pt x="1122" y="2222"/>
                </a:lnTo>
                <a:lnTo>
                  <a:pt x="1122" y="2206"/>
                </a:lnTo>
                <a:lnTo>
                  <a:pt x="1122" y="2188"/>
                </a:lnTo>
                <a:lnTo>
                  <a:pt x="1122" y="2188"/>
                </a:lnTo>
                <a:lnTo>
                  <a:pt x="1120" y="2178"/>
                </a:lnTo>
                <a:lnTo>
                  <a:pt x="1116" y="2166"/>
                </a:lnTo>
                <a:lnTo>
                  <a:pt x="1104" y="2140"/>
                </a:lnTo>
                <a:lnTo>
                  <a:pt x="1090" y="2112"/>
                </a:lnTo>
                <a:lnTo>
                  <a:pt x="1080" y="2086"/>
                </a:lnTo>
                <a:lnTo>
                  <a:pt x="1080" y="2086"/>
                </a:lnTo>
                <a:lnTo>
                  <a:pt x="1072" y="2062"/>
                </a:lnTo>
                <a:lnTo>
                  <a:pt x="1066" y="2041"/>
                </a:lnTo>
                <a:lnTo>
                  <a:pt x="1062" y="2021"/>
                </a:lnTo>
                <a:lnTo>
                  <a:pt x="1034" y="1821"/>
                </a:lnTo>
                <a:lnTo>
                  <a:pt x="2050" y="1885"/>
                </a:lnTo>
                <a:lnTo>
                  <a:pt x="2050" y="1885"/>
                </a:lnTo>
                <a:lnTo>
                  <a:pt x="2054" y="1917"/>
                </a:lnTo>
                <a:lnTo>
                  <a:pt x="2058" y="1941"/>
                </a:lnTo>
                <a:lnTo>
                  <a:pt x="2062" y="1949"/>
                </a:lnTo>
                <a:lnTo>
                  <a:pt x="2064" y="1955"/>
                </a:lnTo>
                <a:lnTo>
                  <a:pt x="2064" y="1955"/>
                </a:lnTo>
                <a:lnTo>
                  <a:pt x="2072" y="1965"/>
                </a:lnTo>
                <a:lnTo>
                  <a:pt x="2082" y="1981"/>
                </a:lnTo>
                <a:lnTo>
                  <a:pt x="2082" y="1981"/>
                </a:lnTo>
                <a:lnTo>
                  <a:pt x="2090" y="1999"/>
                </a:lnTo>
                <a:lnTo>
                  <a:pt x="2098" y="2019"/>
                </a:lnTo>
                <a:lnTo>
                  <a:pt x="2110" y="2047"/>
                </a:lnTo>
                <a:lnTo>
                  <a:pt x="2110" y="2047"/>
                </a:lnTo>
                <a:lnTo>
                  <a:pt x="2116" y="2058"/>
                </a:lnTo>
                <a:lnTo>
                  <a:pt x="2120" y="2066"/>
                </a:lnTo>
                <a:lnTo>
                  <a:pt x="2126" y="2076"/>
                </a:lnTo>
                <a:lnTo>
                  <a:pt x="2126" y="2076"/>
                </a:lnTo>
                <a:lnTo>
                  <a:pt x="2134" y="2084"/>
                </a:lnTo>
                <a:lnTo>
                  <a:pt x="2140" y="2092"/>
                </a:lnTo>
                <a:lnTo>
                  <a:pt x="2142" y="2100"/>
                </a:lnTo>
                <a:lnTo>
                  <a:pt x="2146" y="2168"/>
                </a:lnTo>
                <a:lnTo>
                  <a:pt x="2156" y="2180"/>
                </a:lnTo>
                <a:lnTo>
                  <a:pt x="2156" y="2180"/>
                </a:lnTo>
                <a:lnTo>
                  <a:pt x="2154" y="2198"/>
                </a:lnTo>
                <a:lnTo>
                  <a:pt x="2154" y="2214"/>
                </a:lnTo>
                <a:lnTo>
                  <a:pt x="2156" y="2220"/>
                </a:lnTo>
                <a:lnTo>
                  <a:pt x="2158" y="2226"/>
                </a:lnTo>
                <a:lnTo>
                  <a:pt x="2158" y="2226"/>
                </a:lnTo>
                <a:lnTo>
                  <a:pt x="2166" y="2234"/>
                </a:lnTo>
                <a:lnTo>
                  <a:pt x="2176" y="2242"/>
                </a:lnTo>
                <a:lnTo>
                  <a:pt x="2192" y="2250"/>
                </a:lnTo>
                <a:lnTo>
                  <a:pt x="2192" y="2250"/>
                </a:lnTo>
                <a:lnTo>
                  <a:pt x="2182" y="2304"/>
                </a:lnTo>
                <a:lnTo>
                  <a:pt x="2172" y="2344"/>
                </a:lnTo>
                <a:lnTo>
                  <a:pt x="2168" y="2360"/>
                </a:lnTo>
                <a:lnTo>
                  <a:pt x="2166" y="2368"/>
                </a:lnTo>
                <a:lnTo>
                  <a:pt x="2166" y="2368"/>
                </a:lnTo>
                <a:lnTo>
                  <a:pt x="2160" y="2378"/>
                </a:lnTo>
                <a:lnTo>
                  <a:pt x="2158" y="2390"/>
                </a:lnTo>
                <a:lnTo>
                  <a:pt x="2156" y="2414"/>
                </a:lnTo>
                <a:lnTo>
                  <a:pt x="2156" y="2414"/>
                </a:lnTo>
                <a:lnTo>
                  <a:pt x="2158" y="2428"/>
                </a:lnTo>
                <a:lnTo>
                  <a:pt x="2164" y="2448"/>
                </a:lnTo>
                <a:lnTo>
                  <a:pt x="2168" y="2458"/>
                </a:lnTo>
                <a:lnTo>
                  <a:pt x="2172" y="2466"/>
                </a:lnTo>
                <a:lnTo>
                  <a:pt x="2178" y="2472"/>
                </a:lnTo>
                <a:lnTo>
                  <a:pt x="2184" y="2474"/>
                </a:lnTo>
                <a:lnTo>
                  <a:pt x="2184" y="2474"/>
                </a:lnTo>
                <a:lnTo>
                  <a:pt x="2210" y="2478"/>
                </a:lnTo>
                <a:lnTo>
                  <a:pt x="2256" y="2480"/>
                </a:lnTo>
                <a:lnTo>
                  <a:pt x="2318" y="2482"/>
                </a:lnTo>
                <a:lnTo>
                  <a:pt x="2318" y="2482"/>
                </a:lnTo>
                <a:lnTo>
                  <a:pt x="2326" y="2424"/>
                </a:lnTo>
                <a:lnTo>
                  <a:pt x="2326" y="2424"/>
                </a:lnTo>
                <a:lnTo>
                  <a:pt x="2326" y="2408"/>
                </a:lnTo>
                <a:lnTo>
                  <a:pt x="2326" y="2392"/>
                </a:lnTo>
                <a:lnTo>
                  <a:pt x="2324" y="2366"/>
                </a:lnTo>
                <a:lnTo>
                  <a:pt x="2320" y="2342"/>
                </a:lnTo>
                <a:lnTo>
                  <a:pt x="2318" y="2318"/>
                </a:lnTo>
                <a:lnTo>
                  <a:pt x="2318" y="2318"/>
                </a:lnTo>
                <a:lnTo>
                  <a:pt x="2318" y="2292"/>
                </a:lnTo>
                <a:lnTo>
                  <a:pt x="2318" y="2260"/>
                </a:lnTo>
                <a:lnTo>
                  <a:pt x="2322" y="2226"/>
                </a:lnTo>
                <a:lnTo>
                  <a:pt x="2322" y="2226"/>
                </a:lnTo>
                <a:lnTo>
                  <a:pt x="2358" y="2226"/>
                </a:lnTo>
                <a:lnTo>
                  <a:pt x="2392" y="2226"/>
                </a:lnTo>
                <a:lnTo>
                  <a:pt x="2418" y="2226"/>
                </a:lnTo>
                <a:lnTo>
                  <a:pt x="2418" y="2226"/>
                </a:lnTo>
                <a:lnTo>
                  <a:pt x="2438" y="2222"/>
                </a:lnTo>
                <a:lnTo>
                  <a:pt x="2454" y="2218"/>
                </a:lnTo>
                <a:lnTo>
                  <a:pt x="2470" y="2212"/>
                </a:lnTo>
                <a:lnTo>
                  <a:pt x="2492" y="2206"/>
                </a:lnTo>
                <a:lnTo>
                  <a:pt x="2492" y="2206"/>
                </a:lnTo>
                <a:lnTo>
                  <a:pt x="2548" y="2192"/>
                </a:lnTo>
                <a:lnTo>
                  <a:pt x="2596" y="2182"/>
                </a:lnTo>
                <a:lnTo>
                  <a:pt x="2596" y="2182"/>
                </a:lnTo>
                <a:lnTo>
                  <a:pt x="2614" y="2182"/>
                </a:lnTo>
                <a:lnTo>
                  <a:pt x="2632" y="2182"/>
                </a:lnTo>
                <a:lnTo>
                  <a:pt x="2648" y="2180"/>
                </a:lnTo>
                <a:lnTo>
                  <a:pt x="2654" y="2180"/>
                </a:lnTo>
                <a:lnTo>
                  <a:pt x="2662" y="2176"/>
                </a:lnTo>
                <a:lnTo>
                  <a:pt x="2662" y="2176"/>
                </a:lnTo>
                <a:lnTo>
                  <a:pt x="2674" y="2168"/>
                </a:lnTo>
                <a:lnTo>
                  <a:pt x="2684" y="2158"/>
                </a:lnTo>
                <a:lnTo>
                  <a:pt x="2692" y="2148"/>
                </a:lnTo>
                <a:lnTo>
                  <a:pt x="2694" y="2140"/>
                </a:lnTo>
                <a:lnTo>
                  <a:pt x="2694" y="2140"/>
                </a:lnTo>
                <a:lnTo>
                  <a:pt x="2696" y="2120"/>
                </a:lnTo>
                <a:lnTo>
                  <a:pt x="2716" y="2132"/>
                </a:lnTo>
                <a:lnTo>
                  <a:pt x="2716" y="2132"/>
                </a:lnTo>
                <a:lnTo>
                  <a:pt x="2716" y="2142"/>
                </a:lnTo>
                <a:lnTo>
                  <a:pt x="2714" y="2172"/>
                </a:lnTo>
                <a:lnTo>
                  <a:pt x="2714" y="2172"/>
                </a:lnTo>
                <a:lnTo>
                  <a:pt x="2716" y="2184"/>
                </a:lnTo>
                <a:lnTo>
                  <a:pt x="2718" y="2194"/>
                </a:lnTo>
                <a:lnTo>
                  <a:pt x="2724" y="2212"/>
                </a:lnTo>
                <a:lnTo>
                  <a:pt x="2726" y="2218"/>
                </a:lnTo>
                <a:lnTo>
                  <a:pt x="2730" y="2220"/>
                </a:lnTo>
                <a:lnTo>
                  <a:pt x="2732" y="2220"/>
                </a:lnTo>
                <a:lnTo>
                  <a:pt x="2732" y="2216"/>
                </a:lnTo>
                <a:lnTo>
                  <a:pt x="2732" y="2216"/>
                </a:lnTo>
                <a:lnTo>
                  <a:pt x="2734" y="2202"/>
                </a:lnTo>
                <a:lnTo>
                  <a:pt x="2736" y="2192"/>
                </a:lnTo>
                <a:lnTo>
                  <a:pt x="2738" y="2184"/>
                </a:lnTo>
                <a:lnTo>
                  <a:pt x="2738" y="2184"/>
                </a:lnTo>
                <a:lnTo>
                  <a:pt x="2740" y="2206"/>
                </a:lnTo>
                <a:lnTo>
                  <a:pt x="2742" y="2224"/>
                </a:lnTo>
                <a:lnTo>
                  <a:pt x="2746" y="2244"/>
                </a:lnTo>
                <a:lnTo>
                  <a:pt x="2746" y="2244"/>
                </a:lnTo>
                <a:lnTo>
                  <a:pt x="2752" y="2254"/>
                </a:lnTo>
                <a:lnTo>
                  <a:pt x="2760" y="2264"/>
                </a:lnTo>
                <a:lnTo>
                  <a:pt x="2770" y="2272"/>
                </a:lnTo>
                <a:lnTo>
                  <a:pt x="2780" y="2280"/>
                </a:lnTo>
                <a:lnTo>
                  <a:pt x="2798" y="2292"/>
                </a:lnTo>
                <a:lnTo>
                  <a:pt x="2802" y="2294"/>
                </a:lnTo>
                <a:lnTo>
                  <a:pt x="2804" y="2292"/>
                </a:lnTo>
                <a:lnTo>
                  <a:pt x="2804" y="2290"/>
                </a:lnTo>
                <a:lnTo>
                  <a:pt x="2804" y="2290"/>
                </a:lnTo>
                <a:lnTo>
                  <a:pt x="2798" y="2280"/>
                </a:lnTo>
                <a:lnTo>
                  <a:pt x="2786" y="2270"/>
                </a:lnTo>
                <a:lnTo>
                  <a:pt x="2776" y="2258"/>
                </a:lnTo>
                <a:lnTo>
                  <a:pt x="2770" y="2250"/>
                </a:lnTo>
                <a:lnTo>
                  <a:pt x="2764" y="2242"/>
                </a:lnTo>
                <a:lnTo>
                  <a:pt x="2764" y="2242"/>
                </a:lnTo>
                <a:lnTo>
                  <a:pt x="2758" y="2222"/>
                </a:lnTo>
                <a:lnTo>
                  <a:pt x="2756" y="2206"/>
                </a:lnTo>
                <a:lnTo>
                  <a:pt x="2756" y="2196"/>
                </a:lnTo>
                <a:lnTo>
                  <a:pt x="2756" y="2194"/>
                </a:lnTo>
                <a:lnTo>
                  <a:pt x="2758" y="2196"/>
                </a:lnTo>
                <a:lnTo>
                  <a:pt x="2758" y="2196"/>
                </a:lnTo>
                <a:lnTo>
                  <a:pt x="2764" y="2206"/>
                </a:lnTo>
                <a:lnTo>
                  <a:pt x="2768" y="2222"/>
                </a:lnTo>
                <a:lnTo>
                  <a:pt x="2774" y="2240"/>
                </a:lnTo>
                <a:lnTo>
                  <a:pt x="2780" y="2252"/>
                </a:lnTo>
                <a:lnTo>
                  <a:pt x="2780" y="2252"/>
                </a:lnTo>
                <a:lnTo>
                  <a:pt x="2782" y="2254"/>
                </a:lnTo>
                <a:lnTo>
                  <a:pt x="2782" y="2254"/>
                </a:lnTo>
                <a:lnTo>
                  <a:pt x="2782" y="2248"/>
                </a:lnTo>
                <a:lnTo>
                  <a:pt x="2780" y="2232"/>
                </a:lnTo>
                <a:lnTo>
                  <a:pt x="2780" y="2232"/>
                </a:lnTo>
                <a:lnTo>
                  <a:pt x="2778" y="2220"/>
                </a:lnTo>
                <a:lnTo>
                  <a:pt x="2778" y="2206"/>
                </a:lnTo>
                <a:lnTo>
                  <a:pt x="2778" y="2206"/>
                </a:lnTo>
                <a:lnTo>
                  <a:pt x="2776" y="2194"/>
                </a:lnTo>
                <a:lnTo>
                  <a:pt x="2772" y="2184"/>
                </a:lnTo>
                <a:lnTo>
                  <a:pt x="2766" y="2176"/>
                </a:lnTo>
                <a:lnTo>
                  <a:pt x="2764" y="2168"/>
                </a:lnTo>
                <a:lnTo>
                  <a:pt x="2764" y="2168"/>
                </a:lnTo>
                <a:lnTo>
                  <a:pt x="2768" y="2152"/>
                </a:lnTo>
                <a:lnTo>
                  <a:pt x="2768" y="2152"/>
                </a:lnTo>
                <a:lnTo>
                  <a:pt x="2784" y="2156"/>
                </a:lnTo>
                <a:lnTo>
                  <a:pt x="2798" y="2162"/>
                </a:lnTo>
                <a:lnTo>
                  <a:pt x="2814" y="2168"/>
                </a:lnTo>
                <a:lnTo>
                  <a:pt x="2814" y="2168"/>
                </a:lnTo>
                <a:lnTo>
                  <a:pt x="2846" y="2186"/>
                </a:lnTo>
                <a:lnTo>
                  <a:pt x="2890" y="2214"/>
                </a:lnTo>
                <a:lnTo>
                  <a:pt x="2890" y="2214"/>
                </a:lnTo>
                <a:lnTo>
                  <a:pt x="2914" y="2228"/>
                </a:lnTo>
                <a:lnTo>
                  <a:pt x="2930" y="2240"/>
                </a:lnTo>
                <a:lnTo>
                  <a:pt x="2946" y="2252"/>
                </a:lnTo>
                <a:lnTo>
                  <a:pt x="2946" y="2252"/>
                </a:lnTo>
                <a:lnTo>
                  <a:pt x="2942" y="2270"/>
                </a:lnTo>
                <a:lnTo>
                  <a:pt x="2942" y="2286"/>
                </a:lnTo>
                <a:lnTo>
                  <a:pt x="2944" y="2304"/>
                </a:lnTo>
                <a:lnTo>
                  <a:pt x="2944" y="2304"/>
                </a:lnTo>
                <a:lnTo>
                  <a:pt x="2946" y="2324"/>
                </a:lnTo>
                <a:lnTo>
                  <a:pt x="2946" y="2346"/>
                </a:lnTo>
                <a:lnTo>
                  <a:pt x="2948" y="2366"/>
                </a:lnTo>
                <a:lnTo>
                  <a:pt x="2950" y="2372"/>
                </a:lnTo>
                <a:lnTo>
                  <a:pt x="2954" y="2376"/>
                </a:lnTo>
                <a:lnTo>
                  <a:pt x="2954" y="2376"/>
                </a:lnTo>
                <a:lnTo>
                  <a:pt x="2962" y="2378"/>
                </a:lnTo>
                <a:lnTo>
                  <a:pt x="2978" y="2378"/>
                </a:lnTo>
                <a:lnTo>
                  <a:pt x="3026" y="2378"/>
                </a:lnTo>
                <a:lnTo>
                  <a:pt x="3094" y="2376"/>
                </a:lnTo>
                <a:lnTo>
                  <a:pt x="3094" y="2376"/>
                </a:lnTo>
                <a:lnTo>
                  <a:pt x="3096" y="2376"/>
                </a:lnTo>
                <a:lnTo>
                  <a:pt x="3102" y="2372"/>
                </a:lnTo>
                <a:lnTo>
                  <a:pt x="3106" y="2368"/>
                </a:lnTo>
                <a:lnTo>
                  <a:pt x="3110" y="2362"/>
                </a:lnTo>
                <a:lnTo>
                  <a:pt x="3112" y="2354"/>
                </a:lnTo>
                <a:lnTo>
                  <a:pt x="3114" y="2344"/>
                </a:lnTo>
                <a:lnTo>
                  <a:pt x="3114" y="2344"/>
                </a:lnTo>
                <a:lnTo>
                  <a:pt x="3112" y="2320"/>
                </a:lnTo>
                <a:lnTo>
                  <a:pt x="3108" y="2298"/>
                </a:lnTo>
                <a:lnTo>
                  <a:pt x="3098" y="2278"/>
                </a:lnTo>
                <a:lnTo>
                  <a:pt x="3084" y="2254"/>
                </a:lnTo>
                <a:lnTo>
                  <a:pt x="3084" y="2254"/>
                </a:lnTo>
                <a:lnTo>
                  <a:pt x="3076" y="2238"/>
                </a:lnTo>
                <a:lnTo>
                  <a:pt x="3068" y="2218"/>
                </a:lnTo>
                <a:lnTo>
                  <a:pt x="3064" y="2196"/>
                </a:lnTo>
                <a:lnTo>
                  <a:pt x="3058" y="2174"/>
                </a:lnTo>
                <a:lnTo>
                  <a:pt x="3052" y="2136"/>
                </a:lnTo>
                <a:lnTo>
                  <a:pt x="3050" y="2120"/>
                </a:lnTo>
                <a:lnTo>
                  <a:pt x="3050" y="2120"/>
                </a:lnTo>
                <a:lnTo>
                  <a:pt x="3108" y="2017"/>
                </a:lnTo>
                <a:lnTo>
                  <a:pt x="3108" y="2017"/>
                </a:lnTo>
                <a:lnTo>
                  <a:pt x="3114" y="2003"/>
                </a:lnTo>
                <a:lnTo>
                  <a:pt x="3122" y="1977"/>
                </a:lnTo>
                <a:lnTo>
                  <a:pt x="3130" y="1949"/>
                </a:lnTo>
                <a:lnTo>
                  <a:pt x="3134" y="1927"/>
                </a:lnTo>
                <a:lnTo>
                  <a:pt x="3134" y="1927"/>
                </a:lnTo>
                <a:lnTo>
                  <a:pt x="3136" y="1901"/>
                </a:lnTo>
                <a:lnTo>
                  <a:pt x="3136" y="1891"/>
                </a:lnTo>
                <a:lnTo>
                  <a:pt x="3136" y="1891"/>
                </a:lnTo>
                <a:lnTo>
                  <a:pt x="3138" y="1887"/>
                </a:lnTo>
                <a:lnTo>
                  <a:pt x="3142" y="1871"/>
                </a:lnTo>
                <a:lnTo>
                  <a:pt x="3144" y="1849"/>
                </a:lnTo>
                <a:lnTo>
                  <a:pt x="3146" y="1819"/>
                </a:lnTo>
                <a:lnTo>
                  <a:pt x="3146" y="1819"/>
                </a:lnTo>
                <a:lnTo>
                  <a:pt x="3144" y="1803"/>
                </a:lnTo>
                <a:lnTo>
                  <a:pt x="3138" y="1789"/>
                </a:lnTo>
                <a:lnTo>
                  <a:pt x="3130" y="1775"/>
                </a:lnTo>
                <a:lnTo>
                  <a:pt x="3122" y="1763"/>
                </a:lnTo>
                <a:lnTo>
                  <a:pt x="3110" y="1755"/>
                </a:lnTo>
                <a:lnTo>
                  <a:pt x="3100" y="1747"/>
                </a:lnTo>
                <a:lnTo>
                  <a:pt x="3088" y="1741"/>
                </a:lnTo>
                <a:lnTo>
                  <a:pt x="3078" y="1739"/>
                </a:lnTo>
                <a:lnTo>
                  <a:pt x="3078" y="1739"/>
                </a:lnTo>
                <a:lnTo>
                  <a:pt x="3068" y="1741"/>
                </a:lnTo>
                <a:lnTo>
                  <a:pt x="3060" y="1743"/>
                </a:lnTo>
                <a:lnTo>
                  <a:pt x="3054" y="1747"/>
                </a:lnTo>
                <a:lnTo>
                  <a:pt x="3050" y="1753"/>
                </a:lnTo>
                <a:lnTo>
                  <a:pt x="3044" y="1761"/>
                </a:lnTo>
                <a:lnTo>
                  <a:pt x="3042" y="1765"/>
                </a:lnTo>
                <a:lnTo>
                  <a:pt x="3044" y="1793"/>
                </a:lnTo>
                <a:lnTo>
                  <a:pt x="3044" y="1793"/>
                </a:lnTo>
                <a:lnTo>
                  <a:pt x="3044" y="1793"/>
                </a:lnTo>
                <a:lnTo>
                  <a:pt x="3038" y="1795"/>
                </a:lnTo>
                <a:lnTo>
                  <a:pt x="3032" y="1799"/>
                </a:lnTo>
                <a:lnTo>
                  <a:pt x="3026" y="1811"/>
                </a:lnTo>
                <a:lnTo>
                  <a:pt x="3026" y="1811"/>
                </a:lnTo>
                <a:lnTo>
                  <a:pt x="3022" y="1827"/>
                </a:lnTo>
                <a:lnTo>
                  <a:pt x="3020" y="1845"/>
                </a:lnTo>
                <a:lnTo>
                  <a:pt x="3018" y="1863"/>
                </a:lnTo>
                <a:lnTo>
                  <a:pt x="3010" y="1865"/>
                </a:lnTo>
                <a:lnTo>
                  <a:pt x="3010" y="1865"/>
                </a:lnTo>
                <a:lnTo>
                  <a:pt x="3004" y="1817"/>
                </a:lnTo>
                <a:lnTo>
                  <a:pt x="3002" y="1775"/>
                </a:lnTo>
                <a:lnTo>
                  <a:pt x="3002" y="1755"/>
                </a:lnTo>
                <a:lnTo>
                  <a:pt x="3002" y="1739"/>
                </a:lnTo>
                <a:lnTo>
                  <a:pt x="3002" y="1739"/>
                </a:lnTo>
                <a:lnTo>
                  <a:pt x="3008" y="1709"/>
                </a:lnTo>
                <a:lnTo>
                  <a:pt x="3018" y="1677"/>
                </a:lnTo>
                <a:lnTo>
                  <a:pt x="3028" y="1645"/>
                </a:lnTo>
                <a:lnTo>
                  <a:pt x="3034" y="1617"/>
                </a:lnTo>
                <a:lnTo>
                  <a:pt x="3034" y="1617"/>
                </a:lnTo>
                <a:lnTo>
                  <a:pt x="3036" y="1603"/>
                </a:lnTo>
                <a:lnTo>
                  <a:pt x="3034" y="1587"/>
                </a:lnTo>
                <a:lnTo>
                  <a:pt x="3030" y="1553"/>
                </a:lnTo>
                <a:lnTo>
                  <a:pt x="3022" y="1513"/>
                </a:lnTo>
                <a:lnTo>
                  <a:pt x="3022" y="1513"/>
                </a:lnTo>
                <a:lnTo>
                  <a:pt x="3028" y="1511"/>
                </a:lnTo>
                <a:lnTo>
                  <a:pt x="3036" y="1507"/>
                </a:lnTo>
                <a:lnTo>
                  <a:pt x="3044" y="1501"/>
                </a:lnTo>
                <a:lnTo>
                  <a:pt x="3054" y="1493"/>
                </a:lnTo>
                <a:lnTo>
                  <a:pt x="3064" y="1481"/>
                </a:lnTo>
                <a:lnTo>
                  <a:pt x="3072" y="1465"/>
                </a:lnTo>
                <a:lnTo>
                  <a:pt x="3082" y="1443"/>
                </a:lnTo>
                <a:lnTo>
                  <a:pt x="3082" y="1443"/>
                </a:lnTo>
                <a:lnTo>
                  <a:pt x="3084" y="1431"/>
                </a:lnTo>
                <a:lnTo>
                  <a:pt x="3086" y="1417"/>
                </a:lnTo>
                <a:lnTo>
                  <a:pt x="3086" y="1387"/>
                </a:lnTo>
                <a:lnTo>
                  <a:pt x="3082" y="1357"/>
                </a:lnTo>
                <a:lnTo>
                  <a:pt x="3078" y="1327"/>
                </a:lnTo>
                <a:lnTo>
                  <a:pt x="3066" y="1275"/>
                </a:lnTo>
                <a:lnTo>
                  <a:pt x="3058" y="1255"/>
                </a:lnTo>
                <a:lnTo>
                  <a:pt x="3058" y="1255"/>
                </a:lnTo>
                <a:lnTo>
                  <a:pt x="3052" y="1249"/>
                </a:lnTo>
                <a:lnTo>
                  <a:pt x="3036" y="1233"/>
                </a:lnTo>
                <a:lnTo>
                  <a:pt x="3026" y="1223"/>
                </a:lnTo>
                <a:lnTo>
                  <a:pt x="3012" y="1215"/>
                </a:lnTo>
                <a:lnTo>
                  <a:pt x="2998" y="1209"/>
                </a:lnTo>
                <a:lnTo>
                  <a:pt x="2982" y="1205"/>
                </a:lnTo>
                <a:lnTo>
                  <a:pt x="2982" y="1205"/>
                </a:lnTo>
                <a:lnTo>
                  <a:pt x="2962" y="1201"/>
                </a:lnTo>
                <a:lnTo>
                  <a:pt x="2940" y="1201"/>
                </a:lnTo>
                <a:lnTo>
                  <a:pt x="2892" y="1203"/>
                </a:lnTo>
                <a:lnTo>
                  <a:pt x="2834" y="1209"/>
                </a:lnTo>
                <a:lnTo>
                  <a:pt x="2578" y="1295"/>
                </a:lnTo>
                <a:lnTo>
                  <a:pt x="2510" y="1321"/>
                </a:lnTo>
                <a:lnTo>
                  <a:pt x="2510" y="1321"/>
                </a:lnTo>
                <a:lnTo>
                  <a:pt x="2512" y="1305"/>
                </a:lnTo>
                <a:lnTo>
                  <a:pt x="2514" y="1289"/>
                </a:lnTo>
                <a:lnTo>
                  <a:pt x="2512" y="1273"/>
                </a:lnTo>
                <a:lnTo>
                  <a:pt x="2512" y="1273"/>
                </a:lnTo>
                <a:lnTo>
                  <a:pt x="2510" y="1269"/>
                </a:lnTo>
                <a:lnTo>
                  <a:pt x="2504" y="1263"/>
                </a:lnTo>
                <a:lnTo>
                  <a:pt x="2490" y="1251"/>
                </a:lnTo>
                <a:lnTo>
                  <a:pt x="2470" y="1237"/>
                </a:lnTo>
                <a:lnTo>
                  <a:pt x="2446" y="1221"/>
                </a:lnTo>
                <a:lnTo>
                  <a:pt x="2404" y="1195"/>
                </a:lnTo>
                <a:lnTo>
                  <a:pt x="2384" y="1183"/>
                </a:lnTo>
                <a:lnTo>
                  <a:pt x="2384" y="1183"/>
                </a:lnTo>
                <a:lnTo>
                  <a:pt x="2384" y="1179"/>
                </a:lnTo>
                <a:lnTo>
                  <a:pt x="2384" y="1165"/>
                </a:lnTo>
                <a:lnTo>
                  <a:pt x="2380" y="1147"/>
                </a:lnTo>
                <a:lnTo>
                  <a:pt x="2376" y="1137"/>
                </a:lnTo>
                <a:lnTo>
                  <a:pt x="2372" y="1127"/>
                </a:lnTo>
                <a:lnTo>
                  <a:pt x="2372" y="1127"/>
                </a:lnTo>
                <a:lnTo>
                  <a:pt x="2362" y="1113"/>
                </a:lnTo>
                <a:lnTo>
                  <a:pt x="2356" y="1103"/>
                </a:lnTo>
                <a:lnTo>
                  <a:pt x="2352" y="1099"/>
                </a:lnTo>
                <a:lnTo>
                  <a:pt x="2352" y="1099"/>
                </a:lnTo>
                <a:lnTo>
                  <a:pt x="2344" y="1073"/>
                </a:lnTo>
                <a:lnTo>
                  <a:pt x="2336" y="1055"/>
                </a:lnTo>
                <a:lnTo>
                  <a:pt x="2332" y="1047"/>
                </a:lnTo>
                <a:lnTo>
                  <a:pt x="2328" y="1043"/>
                </a:lnTo>
                <a:lnTo>
                  <a:pt x="2328" y="1043"/>
                </a:lnTo>
                <a:lnTo>
                  <a:pt x="2316" y="1039"/>
                </a:lnTo>
                <a:lnTo>
                  <a:pt x="2314" y="1039"/>
                </a:lnTo>
                <a:lnTo>
                  <a:pt x="2314" y="1041"/>
                </a:lnTo>
                <a:lnTo>
                  <a:pt x="2314" y="1041"/>
                </a:lnTo>
                <a:lnTo>
                  <a:pt x="2312" y="1057"/>
                </a:lnTo>
                <a:lnTo>
                  <a:pt x="2314" y="1069"/>
                </a:lnTo>
                <a:lnTo>
                  <a:pt x="2314" y="1069"/>
                </a:lnTo>
                <a:lnTo>
                  <a:pt x="2300" y="1049"/>
                </a:lnTo>
                <a:lnTo>
                  <a:pt x="2288" y="1035"/>
                </a:lnTo>
                <a:lnTo>
                  <a:pt x="2284" y="1031"/>
                </a:lnTo>
                <a:lnTo>
                  <a:pt x="2278" y="1029"/>
                </a:lnTo>
                <a:lnTo>
                  <a:pt x="2278" y="1029"/>
                </a:lnTo>
                <a:lnTo>
                  <a:pt x="2276" y="1031"/>
                </a:lnTo>
                <a:lnTo>
                  <a:pt x="2272" y="1035"/>
                </a:lnTo>
                <a:lnTo>
                  <a:pt x="2270" y="1045"/>
                </a:lnTo>
                <a:lnTo>
                  <a:pt x="2268" y="1057"/>
                </a:lnTo>
                <a:lnTo>
                  <a:pt x="2268" y="1057"/>
                </a:lnTo>
                <a:lnTo>
                  <a:pt x="2264" y="1061"/>
                </a:lnTo>
                <a:lnTo>
                  <a:pt x="2260" y="1065"/>
                </a:lnTo>
                <a:lnTo>
                  <a:pt x="2258" y="1069"/>
                </a:lnTo>
                <a:lnTo>
                  <a:pt x="2258" y="1069"/>
                </a:lnTo>
                <a:lnTo>
                  <a:pt x="2260" y="1099"/>
                </a:lnTo>
                <a:lnTo>
                  <a:pt x="2244" y="1097"/>
                </a:lnTo>
                <a:lnTo>
                  <a:pt x="2244" y="1097"/>
                </a:lnTo>
                <a:lnTo>
                  <a:pt x="2226" y="1055"/>
                </a:lnTo>
                <a:lnTo>
                  <a:pt x="2208" y="1017"/>
                </a:lnTo>
                <a:lnTo>
                  <a:pt x="2192" y="983"/>
                </a:lnTo>
                <a:lnTo>
                  <a:pt x="2192" y="983"/>
                </a:lnTo>
                <a:lnTo>
                  <a:pt x="2140" y="881"/>
                </a:lnTo>
                <a:lnTo>
                  <a:pt x="2108" y="823"/>
                </a:lnTo>
                <a:lnTo>
                  <a:pt x="2092" y="799"/>
                </a:lnTo>
                <a:lnTo>
                  <a:pt x="2078" y="781"/>
                </a:lnTo>
                <a:lnTo>
                  <a:pt x="2078" y="781"/>
                </a:lnTo>
                <a:lnTo>
                  <a:pt x="2052" y="751"/>
                </a:lnTo>
                <a:lnTo>
                  <a:pt x="2030" y="727"/>
                </a:lnTo>
                <a:lnTo>
                  <a:pt x="2010" y="711"/>
                </a:lnTo>
                <a:lnTo>
                  <a:pt x="2002" y="705"/>
                </a:lnTo>
                <a:lnTo>
                  <a:pt x="1994" y="701"/>
                </a:lnTo>
                <a:lnTo>
                  <a:pt x="1994" y="701"/>
                </a:lnTo>
                <a:lnTo>
                  <a:pt x="1986" y="697"/>
                </a:lnTo>
                <a:lnTo>
                  <a:pt x="1980" y="693"/>
                </a:lnTo>
                <a:lnTo>
                  <a:pt x="1964" y="681"/>
                </a:lnTo>
                <a:lnTo>
                  <a:pt x="1964" y="681"/>
                </a:lnTo>
                <a:lnTo>
                  <a:pt x="1948" y="667"/>
                </a:lnTo>
                <a:lnTo>
                  <a:pt x="1942" y="661"/>
                </a:lnTo>
                <a:lnTo>
                  <a:pt x="1942" y="661"/>
                </a:lnTo>
                <a:lnTo>
                  <a:pt x="1954" y="643"/>
                </a:lnTo>
                <a:lnTo>
                  <a:pt x="1964" y="627"/>
                </a:lnTo>
                <a:lnTo>
                  <a:pt x="1970" y="607"/>
                </a:lnTo>
                <a:lnTo>
                  <a:pt x="1970" y="607"/>
                </a:lnTo>
                <a:lnTo>
                  <a:pt x="1980" y="557"/>
                </a:lnTo>
                <a:lnTo>
                  <a:pt x="1984" y="527"/>
                </a:lnTo>
                <a:lnTo>
                  <a:pt x="1984" y="527"/>
                </a:lnTo>
                <a:lnTo>
                  <a:pt x="1982" y="511"/>
                </a:lnTo>
                <a:lnTo>
                  <a:pt x="1980" y="501"/>
                </a:lnTo>
                <a:lnTo>
                  <a:pt x="1976" y="493"/>
                </a:lnTo>
                <a:lnTo>
                  <a:pt x="1976" y="493"/>
                </a:lnTo>
                <a:lnTo>
                  <a:pt x="1974" y="491"/>
                </a:lnTo>
                <a:lnTo>
                  <a:pt x="1976" y="489"/>
                </a:lnTo>
                <a:lnTo>
                  <a:pt x="1978" y="485"/>
                </a:lnTo>
                <a:lnTo>
                  <a:pt x="1978" y="485"/>
                </a:lnTo>
                <a:lnTo>
                  <a:pt x="1988" y="485"/>
                </a:lnTo>
                <a:lnTo>
                  <a:pt x="1994" y="483"/>
                </a:lnTo>
                <a:lnTo>
                  <a:pt x="1996" y="479"/>
                </a:lnTo>
                <a:lnTo>
                  <a:pt x="1998" y="475"/>
                </a:lnTo>
                <a:lnTo>
                  <a:pt x="1998" y="475"/>
                </a:lnTo>
                <a:lnTo>
                  <a:pt x="1998" y="461"/>
                </a:lnTo>
                <a:lnTo>
                  <a:pt x="1998" y="455"/>
                </a:lnTo>
                <a:lnTo>
                  <a:pt x="1998" y="443"/>
                </a:lnTo>
                <a:lnTo>
                  <a:pt x="1998" y="443"/>
                </a:lnTo>
                <a:lnTo>
                  <a:pt x="1990" y="415"/>
                </a:lnTo>
                <a:lnTo>
                  <a:pt x="1978" y="385"/>
                </a:lnTo>
                <a:lnTo>
                  <a:pt x="1978" y="385"/>
                </a:lnTo>
                <a:lnTo>
                  <a:pt x="1960" y="345"/>
                </a:lnTo>
                <a:lnTo>
                  <a:pt x="1948" y="319"/>
                </a:lnTo>
                <a:lnTo>
                  <a:pt x="1948" y="319"/>
                </a:lnTo>
                <a:lnTo>
                  <a:pt x="1950" y="319"/>
                </a:lnTo>
                <a:lnTo>
                  <a:pt x="1956" y="319"/>
                </a:lnTo>
                <a:lnTo>
                  <a:pt x="1962" y="315"/>
                </a:lnTo>
                <a:lnTo>
                  <a:pt x="1964" y="311"/>
                </a:lnTo>
                <a:lnTo>
                  <a:pt x="1966" y="307"/>
                </a:lnTo>
                <a:lnTo>
                  <a:pt x="1966" y="307"/>
                </a:lnTo>
                <a:lnTo>
                  <a:pt x="1970" y="295"/>
                </a:lnTo>
                <a:lnTo>
                  <a:pt x="1970" y="283"/>
                </a:lnTo>
                <a:lnTo>
                  <a:pt x="1970" y="283"/>
                </a:lnTo>
                <a:lnTo>
                  <a:pt x="1970" y="263"/>
                </a:lnTo>
                <a:lnTo>
                  <a:pt x="1970" y="243"/>
                </a:lnTo>
                <a:lnTo>
                  <a:pt x="1970" y="243"/>
                </a:lnTo>
                <a:lnTo>
                  <a:pt x="1972" y="227"/>
                </a:lnTo>
                <a:lnTo>
                  <a:pt x="1974" y="209"/>
                </a:lnTo>
                <a:lnTo>
                  <a:pt x="1974" y="191"/>
                </a:lnTo>
                <a:lnTo>
                  <a:pt x="1974" y="183"/>
                </a:lnTo>
                <a:lnTo>
                  <a:pt x="1972" y="179"/>
                </a:lnTo>
                <a:lnTo>
                  <a:pt x="1972" y="179"/>
                </a:lnTo>
                <a:lnTo>
                  <a:pt x="1952" y="143"/>
                </a:lnTo>
                <a:lnTo>
                  <a:pt x="1952" y="143"/>
                </a:lnTo>
                <a:lnTo>
                  <a:pt x="1952" y="131"/>
                </a:lnTo>
                <a:lnTo>
                  <a:pt x="1950" y="115"/>
                </a:lnTo>
                <a:lnTo>
                  <a:pt x="1950" y="115"/>
                </a:lnTo>
                <a:lnTo>
                  <a:pt x="1948" y="99"/>
                </a:lnTo>
                <a:lnTo>
                  <a:pt x="1946" y="93"/>
                </a:lnTo>
                <a:lnTo>
                  <a:pt x="1942" y="85"/>
                </a:lnTo>
                <a:lnTo>
                  <a:pt x="1942" y="85"/>
                </a:lnTo>
                <a:lnTo>
                  <a:pt x="1930" y="71"/>
                </a:lnTo>
                <a:lnTo>
                  <a:pt x="1912" y="51"/>
                </a:lnTo>
                <a:lnTo>
                  <a:pt x="1886" y="28"/>
                </a:lnTo>
                <a:lnTo>
                  <a:pt x="1886" y="28"/>
                </a:lnTo>
                <a:lnTo>
                  <a:pt x="1880" y="28"/>
                </a:lnTo>
                <a:lnTo>
                  <a:pt x="1870" y="28"/>
                </a:lnTo>
                <a:lnTo>
                  <a:pt x="1870" y="28"/>
                </a:lnTo>
                <a:lnTo>
                  <a:pt x="1866" y="28"/>
                </a:lnTo>
                <a:lnTo>
                  <a:pt x="1862" y="26"/>
                </a:lnTo>
                <a:lnTo>
                  <a:pt x="1852" y="18"/>
                </a:lnTo>
                <a:lnTo>
                  <a:pt x="1840" y="8"/>
                </a:lnTo>
                <a:lnTo>
                  <a:pt x="1818" y="4"/>
                </a:lnTo>
                <a:lnTo>
                  <a:pt x="1790" y="0"/>
                </a:lnTo>
                <a:lnTo>
                  <a:pt x="1790" y="0"/>
                </a:lnTo>
                <a:lnTo>
                  <a:pt x="1766" y="0"/>
                </a:lnTo>
                <a:lnTo>
                  <a:pt x="1766" y="0"/>
                </a:lnTo>
                <a:lnTo>
                  <a:pt x="1738" y="0"/>
                </a:lnTo>
                <a:lnTo>
                  <a:pt x="1738" y="0"/>
                </a:lnTo>
                <a:lnTo>
                  <a:pt x="1722" y="2"/>
                </a:lnTo>
                <a:lnTo>
                  <a:pt x="1722" y="2"/>
                </a:lnTo>
                <a:close/>
                <a:moveTo>
                  <a:pt x="2426" y="1915"/>
                </a:moveTo>
                <a:lnTo>
                  <a:pt x="2426" y="1915"/>
                </a:lnTo>
                <a:lnTo>
                  <a:pt x="2524" y="1931"/>
                </a:lnTo>
                <a:lnTo>
                  <a:pt x="2524" y="1931"/>
                </a:lnTo>
                <a:lnTo>
                  <a:pt x="2572" y="1939"/>
                </a:lnTo>
                <a:lnTo>
                  <a:pt x="2572" y="1939"/>
                </a:lnTo>
                <a:lnTo>
                  <a:pt x="2606" y="1961"/>
                </a:lnTo>
                <a:lnTo>
                  <a:pt x="2630" y="1979"/>
                </a:lnTo>
                <a:lnTo>
                  <a:pt x="2638" y="1989"/>
                </a:lnTo>
                <a:lnTo>
                  <a:pt x="2642" y="1995"/>
                </a:lnTo>
                <a:lnTo>
                  <a:pt x="2642" y="1995"/>
                </a:lnTo>
                <a:lnTo>
                  <a:pt x="2642" y="2001"/>
                </a:lnTo>
                <a:lnTo>
                  <a:pt x="2640" y="2007"/>
                </a:lnTo>
                <a:lnTo>
                  <a:pt x="2636" y="2017"/>
                </a:lnTo>
                <a:lnTo>
                  <a:pt x="2624" y="2035"/>
                </a:lnTo>
                <a:lnTo>
                  <a:pt x="2624" y="2035"/>
                </a:lnTo>
                <a:lnTo>
                  <a:pt x="2614" y="2049"/>
                </a:lnTo>
                <a:lnTo>
                  <a:pt x="2612" y="2052"/>
                </a:lnTo>
                <a:lnTo>
                  <a:pt x="2614" y="2058"/>
                </a:lnTo>
                <a:lnTo>
                  <a:pt x="2614" y="2058"/>
                </a:lnTo>
                <a:lnTo>
                  <a:pt x="2614" y="2064"/>
                </a:lnTo>
                <a:lnTo>
                  <a:pt x="2614" y="2068"/>
                </a:lnTo>
                <a:lnTo>
                  <a:pt x="2614" y="2070"/>
                </a:lnTo>
                <a:lnTo>
                  <a:pt x="2610" y="2072"/>
                </a:lnTo>
                <a:lnTo>
                  <a:pt x="2604" y="2074"/>
                </a:lnTo>
                <a:lnTo>
                  <a:pt x="2594" y="2074"/>
                </a:lnTo>
                <a:lnTo>
                  <a:pt x="2580" y="2072"/>
                </a:lnTo>
                <a:lnTo>
                  <a:pt x="2580" y="2072"/>
                </a:lnTo>
                <a:lnTo>
                  <a:pt x="2566" y="2068"/>
                </a:lnTo>
                <a:lnTo>
                  <a:pt x="2554" y="2064"/>
                </a:lnTo>
                <a:lnTo>
                  <a:pt x="2534" y="2054"/>
                </a:lnTo>
                <a:lnTo>
                  <a:pt x="2520" y="2043"/>
                </a:lnTo>
                <a:lnTo>
                  <a:pt x="2510" y="2033"/>
                </a:lnTo>
                <a:lnTo>
                  <a:pt x="2510" y="2033"/>
                </a:lnTo>
                <a:lnTo>
                  <a:pt x="2502" y="2025"/>
                </a:lnTo>
                <a:lnTo>
                  <a:pt x="2496" y="2017"/>
                </a:lnTo>
                <a:lnTo>
                  <a:pt x="2490" y="2011"/>
                </a:lnTo>
                <a:lnTo>
                  <a:pt x="2482" y="2007"/>
                </a:lnTo>
                <a:lnTo>
                  <a:pt x="2482" y="2007"/>
                </a:lnTo>
                <a:lnTo>
                  <a:pt x="2466" y="2003"/>
                </a:lnTo>
                <a:lnTo>
                  <a:pt x="2450" y="1971"/>
                </a:lnTo>
                <a:lnTo>
                  <a:pt x="2420" y="1939"/>
                </a:lnTo>
                <a:lnTo>
                  <a:pt x="2406" y="1907"/>
                </a:lnTo>
                <a:lnTo>
                  <a:pt x="2426" y="1915"/>
                </a:lnTo>
                <a:close/>
                <a:moveTo>
                  <a:pt x="2808" y="1547"/>
                </a:moveTo>
                <a:lnTo>
                  <a:pt x="2808" y="1547"/>
                </a:lnTo>
                <a:lnTo>
                  <a:pt x="2828" y="1549"/>
                </a:lnTo>
                <a:lnTo>
                  <a:pt x="2848" y="1549"/>
                </a:lnTo>
                <a:lnTo>
                  <a:pt x="2872" y="1547"/>
                </a:lnTo>
                <a:lnTo>
                  <a:pt x="2872" y="1547"/>
                </a:lnTo>
                <a:lnTo>
                  <a:pt x="2894" y="1543"/>
                </a:lnTo>
                <a:lnTo>
                  <a:pt x="2912" y="1541"/>
                </a:lnTo>
                <a:lnTo>
                  <a:pt x="2928" y="1541"/>
                </a:lnTo>
                <a:lnTo>
                  <a:pt x="2932" y="1543"/>
                </a:lnTo>
                <a:lnTo>
                  <a:pt x="2938" y="1545"/>
                </a:lnTo>
                <a:lnTo>
                  <a:pt x="2938" y="1545"/>
                </a:lnTo>
                <a:lnTo>
                  <a:pt x="2944" y="1549"/>
                </a:lnTo>
                <a:lnTo>
                  <a:pt x="2946" y="1551"/>
                </a:lnTo>
                <a:lnTo>
                  <a:pt x="2946" y="1555"/>
                </a:lnTo>
                <a:lnTo>
                  <a:pt x="2944" y="1565"/>
                </a:lnTo>
                <a:lnTo>
                  <a:pt x="2938" y="1581"/>
                </a:lnTo>
                <a:lnTo>
                  <a:pt x="2938" y="1581"/>
                </a:lnTo>
                <a:lnTo>
                  <a:pt x="2918" y="1617"/>
                </a:lnTo>
                <a:lnTo>
                  <a:pt x="2908" y="1633"/>
                </a:lnTo>
                <a:lnTo>
                  <a:pt x="2840" y="1637"/>
                </a:lnTo>
                <a:lnTo>
                  <a:pt x="2832" y="1619"/>
                </a:lnTo>
                <a:lnTo>
                  <a:pt x="2808" y="1583"/>
                </a:lnTo>
                <a:lnTo>
                  <a:pt x="2808" y="1547"/>
                </a:lnTo>
                <a:close/>
                <a:moveTo>
                  <a:pt x="2792" y="1325"/>
                </a:moveTo>
                <a:lnTo>
                  <a:pt x="2792" y="1325"/>
                </a:lnTo>
                <a:lnTo>
                  <a:pt x="2814" y="1317"/>
                </a:lnTo>
                <a:lnTo>
                  <a:pt x="2864" y="1301"/>
                </a:lnTo>
                <a:lnTo>
                  <a:pt x="2892" y="1291"/>
                </a:lnTo>
                <a:lnTo>
                  <a:pt x="2916" y="1285"/>
                </a:lnTo>
                <a:lnTo>
                  <a:pt x="2938" y="1283"/>
                </a:lnTo>
                <a:lnTo>
                  <a:pt x="2944" y="1283"/>
                </a:lnTo>
                <a:lnTo>
                  <a:pt x="2950" y="1285"/>
                </a:lnTo>
                <a:lnTo>
                  <a:pt x="2950" y="1285"/>
                </a:lnTo>
                <a:lnTo>
                  <a:pt x="2964" y="1299"/>
                </a:lnTo>
                <a:lnTo>
                  <a:pt x="2982" y="1319"/>
                </a:lnTo>
                <a:lnTo>
                  <a:pt x="2988" y="1331"/>
                </a:lnTo>
                <a:lnTo>
                  <a:pt x="2994" y="1343"/>
                </a:lnTo>
                <a:lnTo>
                  <a:pt x="2998" y="1357"/>
                </a:lnTo>
                <a:lnTo>
                  <a:pt x="3000" y="1371"/>
                </a:lnTo>
                <a:lnTo>
                  <a:pt x="3000" y="1371"/>
                </a:lnTo>
                <a:lnTo>
                  <a:pt x="2998" y="1401"/>
                </a:lnTo>
                <a:lnTo>
                  <a:pt x="2994" y="1417"/>
                </a:lnTo>
                <a:lnTo>
                  <a:pt x="2990" y="1431"/>
                </a:lnTo>
                <a:lnTo>
                  <a:pt x="2986" y="1445"/>
                </a:lnTo>
                <a:lnTo>
                  <a:pt x="2980" y="1455"/>
                </a:lnTo>
                <a:lnTo>
                  <a:pt x="2974" y="1463"/>
                </a:lnTo>
                <a:lnTo>
                  <a:pt x="2966" y="1467"/>
                </a:lnTo>
                <a:lnTo>
                  <a:pt x="2966" y="1467"/>
                </a:lnTo>
                <a:lnTo>
                  <a:pt x="2952" y="1469"/>
                </a:lnTo>
                <a:lnTo>
                  <a:pt x="2932" y="1473"/>
                </a:lnTo>
                <a:lnTo>
                  <a:pt x="2880" y="1477"/>
                </a:lnTo>
                <a:lnTo>
                  <a:pt x="2812" y="1479"/>
                </a:lnTo>
                <a:lnTo>
                  <a:pt x="2812" y="1479"/>
                </a:lnTo>
                <a:lnTo>
                  <a:pt x="2812" y="1459"/>
                </a:lnTo>
                <a:lnTo>
                  <a:pt x="2814" y="1407"/>
                </a:lnTo>
                <a:lnTo>
                  <a:pt x="2814" y="1407"/>
                </a:lnTo>
                <a:lnTo>
                  <a:pt x="2812" y="1391"/>
                </a:lnTo>
                <a:lnTo>
                  <a:pt x="2810" y="1377"/>
                </a:lnTo>
                <a:lnTo>
                  <a:pt x="2802" y="1351"/>
                </a:lnTo>
                <a:lnTo>
                  <a:pt x="2794" y="1333"/>
                </a:lnTo>
                <a:lnTo>
                  <a:pt x="2792" y="1325"/>
                </a:lnTo>
                <a:lnTo>
                  <a:pt x="2792" y="1325"/>
                </a:lnTo>
                <a:close/>
                <a:moveTo>
                  <a:pt x="2742" y="1405"/>
                </a:moveTo>
                <a:lnTo>
                  <a:pt x="2742" y="1405"/>
                </a:lnTo>
                <a:lnTo>
                  <a:pt x="2748" y="1427"/>
                </a:lnTo>
                <a:lnTo>
                  <a:pt x="2748" y="1443"/>
                </a:lnTo>
                <a:lnTo>
                  <a:pt x="2748" y="1443"/>
                </a:lnTo>
                <a:lnTo>
                  <a:pt x="2750" y="1447"/>
                </a:lnTo>
                <a:lnTo>
                  <a:pt x="2750" y="1449"/>
                </a:lnTo>
                <a:lnTo>
                  <a:pt x="2746" y="1451"/>
                </a:lnTo>
                <a:lnTo>
                  <a:pt x="2746" y="1451"/>
                </a:lnTo>
                <a:lnTo>
                  <a:pt x="2748" y="1443"/>
                </a:lnTo>
                <a:lnTo>
                  <a:pt x="2748" y="1443"/>
                </a:lnTo>
                <a:lnTo>
                  <a:pt x="2740" y="1437"/>
                </a:lnTo>
                <a:lnTo>
                  <a:pt x="2722" y="1431"/>
                </a:lnTo>
                <a:lnTo>
                  <a:pt x="2722" y="1431"/>
                </a:lnTo>
                <a:lnTo>
                  <a:pt x="2694" y="1423"/>
                </a:lnTo>
                <a:lnTo>
                  <a:pt x="2670" y="1419"/>
                </a:lnTo>
                <a:lnTo>
                  <a:pt x="2650" y="1419"/>
                </a:lnTo>
                <a:lnTo>
                  <a:pt x="2622" y="1369"/>
                </a:lnTo>
                <a:lnTo>
                  <a:pt x="2722" y="1341"/>
                </a:lnTo>
                <a:lnTo>
                  <a:pt x="2722" y="1341"/>
                </a:lnTo>
                <a:lnTo>
                  <a:pt x="2730" y="1361"/>
                </a:lnTo>
                <a:lnTo>
                  <a:pt x="2742" y="1405"/>
                </a:lnTo>
                <a:lnTo>
                  <a:pt x="2742" y="1405"/>
                </a:lnTo>
                <a:close/>
                <a:moveTo>
                  <a:pt x="502" y="1157"/>
                </a:moveTo>
                <a:lnTo>
                  <a:pt x="504" y="1191"/>
                </a:lnTo>
                <a:lnTo>
                  <a:pt x="298" y="1181"/>
                </a:lnTo>
                <a:lnTo>
                  <a:pt x="304" y="1149"/>
                </a:lnTo>
                <a:lnTo>
                  <a:pt x="502" y="1157"/>
                </a:lnTo>
                <a:close/>
                <a:moveTo>
                  <a:pt x="508" y="1269"/>
                </a:moveTo>
                <a:lnTo>
                  <a:pt x="514" y="1311"/>
                </a:lnTo>
                <a:lnTo>
                  <a:pt x="372" y="1309"/>
                </a:lnTo>
                <a:lnTo>
                  <a:pt x="376" y="1265"/>
                </a:lnTo>
                <a:lnTo>
                  <a:pt x="508" y="1269"/>
                </a:lnTo>
                <a:close/>
                <a:moveTo>
                  <a:pt x="884" y="1165"/>
                </a:moveTo>
                <a:lnTo>
                  <a:pt x="1086" y="1171"/>
                </a:lnTo>
                <a:lnTo>
                  <a:pt x="1098" y="1207"/>
                </a:lnTo>
                <a:lnTo>
                  <a:pt x="846" y="1199"/>
                </a:lnTo>
                <a:lnTo>
                  <a:pt x="852" y="1183"/>
                </a:lnTo>
                <a:lnTo>
                  <a:pt x="884" y="1165"/>
                </a:lnTo>
                <a:close/>
                <a:moveTo>
                  <a:pt x="1114" y="1291"/>
                </a:moveTo>
                <a:lnTo>
                  <a:pt x="1122" y="1337"/>
                </a:lnTo>
                <a:lnTo>
                  <a:pt x="922" y="1323"/>
                </a:lnTo>
                <a:lnTo>
                  <a:pt x="922" y="1323"/>
                </a:lnTo>
                <a:lnTo>
                  <a:pt x="920" y="1321"/>
                </a:lnTo>
                <a:lnTo>
                  <a:pt x="916" y="1315"/>
                </a:lnTo>
                <a:lnTo>
                  <a:pt x="916" y="1313"/>
                </a:lnTo>
                <a:lnTo>
                  <a:pt x="918" y="1309"/>
                </a:lnTo>
                <a:lnTo>
                  <a:pt x="920" y="1307"/>
                </a:lnTo>
                <a:lnTo>
                  <a:pt x="926" y="1303"/>
                </a:lnTo>
                <a:lnTo>
                  <a:pt x="926" y="1303"/>
                </a:lnTo>
                <a:lnTo>
                  <a:pt x="962" y="1291"/>
                </a:lnTo>
                <a:lnTo>
                  <a:pt x="1114" y="1291"/>
                </a:lnTo>
                <a:close/>
                <a:moveTo>
                  <a:pt x="1134" y="1427"/>
                </a:moveTo>
                <a:lnTo>
                  <a:pt x="1142" y="1457"/>
                </a:lnTo>
                <a:lnTo>
                  <a:pt x="998" y="1453"/>
                </a:lnTo>
                <a:lnTo>
                  <a:pt x="998" y="1453"/>
                </a:lnTo>
                <a:lnTo>
                  <a:pt x="1000" y="1445"/>
                </a:lnTo>
                <a:lnTo>
                  <a:pt x="1008" y="1429"/>
                </a:lnTo>
                <a:lnTo>
                  <a:pt x="1008" y="1429"/>
                </a:lnTo>
                <a:lnTo>
                  <a:pt x="1012" y="1425"/>
                </a:lnTo>
                <a:lnTo>
                  <a:pt x="1016" y="1423"/>
                </a:lnTo>
                <a:lnTo>
                  <a:pt x="1026" y="1419"/>
                </a:lnTo>
                <a:lnTo>
                  <a:pt x="1040" y="1419"/>
                </a:lnTo>
                <a:lnTo>
                  <a:pt x="1134" y="1427"/>
                </a:lnTo>
                <a:close/>
                <a:moveTo>
                  <a:pt x="1344" y="1555"/>
                </a:moveTo>
                <a:lnTo>
                  <a:pt x="1664" y="1571"/>
                </a:lnTo>
                <a:lnTo>
                  <a:pt x="1662" y="1603"/>
                </a:lnTo>
                <a:lnTo>
                  <a:pt x="1662" y="1603"/>
                </a:lnTo>
                <a:lnTo>
                  <a:pt x="1498" y="1595"/>
                </a:lnTo>
                <a:lnTo>
                  <a:pt x="1386" y="1587"/>
                </a:lnTo>
                <a:lnTo>
                  <a:pt x="1348" y="1583"/>
                </a:lnTo>
                <a:lnTo>
                  <a:pt x="1334" y="1581"/>
                </a:lnTo>
                <a:lnTo>
                  <a:pt x="1334" y="1581"/>
                </a:lnTo>
                <a:lnTo>
                  <a:pt x="1340" y="1567"/>
                </a:lnTo>
                <a:lnTo>
                  <a:pt x="1344" y="1555"/>
                </a:lnTo>
                <a:lnTo>
                  <a:pt x="1344" y="1555"/>
                </a:lnTo>
                <a:close/>
                <a:moveTo>
                  <a:pt x="1160" y="1173"/>
                </a:moveTo>
                <a:lnTo>
                  <a:pt x="1320" y="1173"/>
                </a:lnTo>
                <a:lnTo>
                  <a:pt x="1320" y="1173"/>
                </a:lnTo>
                <a:lnTo>
                  <a:pt x="1376" y="1189"/>
                </a:lnTo>
                <a:lnTo>
                  <a:pt x="1414" y="1201"/>
                </a:lnTo>
                <a:lnTo>
                  <a:pt x="1426" y="1207"/>
                </a:lnTo>
                <a:lnTo>
                  <a:pt x="1428" y="1209"/>
                </a:lnTo>
                <a:lnTo>
                  <a:pt x="1430" y="1213"/>
                </a:lnTo>
                <a:lnTo>
                  <a:pt x="1430" y="1213"/>
                </a:lnTo>
                <a:lnTo>
                  <a:pt x="1428" y="1215"/>
                </a:lnTo>
                <a:lnTo>
                  <a:pt x="1426" y="1215"/>
                </a:lnTo>
                <a:lnTo>
                  <a:pt x="1416" y="1219"/>
                </a:lnTo>
                <a:lnTo>
                  <a:pt x="1386" y="1219"/>
                </a:lnTo>
                <a:lnTo>
                  <a:pt x="1342" y="1219"/>
                </a:lnTo>
                <a:lnTo>
                  <a:pt x="1174" y="1213"/>
                </a:lnTo>
                <a:lnTo>
                  <a:pt x="1160" y="1173"/>
                </a:lnTo>
                <a:close/>
                <a:moveTo>
                  <a:pt x="1190" y="1301"/>
                </a:moveTo>
                <a:lnTo>
                  <a:pt x="1190" y="1301"/>
                </a:lnTo>
                <a:lnTo>
                  <a:pt x="1288" y="1299"/>
                </a:lnTo>
                <a:lnTo>
                  <a:pt x="1288" y="1299"/>
                </a:lnTo>
                <a:lnTo>
                  <a:pt x="1296" y="1301"/>
                </a:lnTo>
                <a:lnTo>
                  <a:pt x="1308" y="1307"/>
                </a:lnTo>
                <a:lnTo>
                  <a:pt x="1314" y="1311"/>
                </a:lnTo>
                <a:lnTo>
                  <a:pt x="1318" y="1315"/>
                </a:lnTo>
                <a:lnTo>
                  <a:pt x="1320" y="1319"/>
                </a:lnTo>
                <a:lnTo>
                  <a:pt x="1320" y="1325"/>
                </a:lnTo>
                <a:lnTo>
                  <a:pt x="1320" y="1325"/>
                </a:lnTo>
                <a:lnTo>
                  <a:pt x="1318" y="1331"/>
                </a:lnTo>
                <a:lnTo>
                  <a:pt x="1312" y="1335"/>
                </a:lnTo>
                <a:lnTo>
                  <a:pt x="1304" y="1337"/>
                </a:lnTo>
                <a:lnTo>
                  <a:pt x="1298" y="1339"/>
                </a:lnTo>
                <a:lnTo>
                  <a:pt x="1284" y="1341"/>
                </a:lnTo>
                <a:lnTo>
                  <a:pt x="1278" y="1339"/>
                </a:lnTo>
                <a:lnTo>
                  <a:pt x="1194" y="1333"/>
                </a:lnTo>
                <a:lnTo>
                  <a:pt x="1190" y="1301"/>
                </a:lnTo>
                <a:close/>
                <a:moveTo>
                  <a:pt x="1210" y="1421"/>
                </a:moveTo>
                <a:lnTo>
                  <a:pt x="1302" y="1423"/>
                </a:lnTo>
                <a:lnTo>
                  <a:pt x="1302" y="1423"/>
                </a:lnTo>
                <a:lnTo>
                  <a:pt x="1304" y="1427"/>
                </a:lnTo>
                <a:lnTo>
                  <a:pt x="1302" y="1435"/>
                </a:lnTo>
                <a:lnTo>
                  <a:pt x="1298" y="1443"/>
                </a:lnTo>
                <a:lnTo>
                  <a:pt x="1298" y="1443"/>
                </a:lnTo>
                <a:lnTo>
                  <a:pt x="1290" y="1455"/>
                </a:lnTo>
                <a:lnTo>
                  <a:pt x="1288" y="1457"/>
                </a:lnTo>
                <a:lnTo>
                  <a:pt x="1212" y="1451"/>
                </a:lnTo>
                <a:lnTo>
                  <a:pt x="1210" y="142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9"/>
          <p:cNvSpPr>
            <a:spLocks noEditPoints="1"/>
          </p:cNvSpPr>
          <p:nvPr/>
        </p:nvSpPr>
        <p:spPr bwMode="auto">
          <a:xfrm>
            <a:off x="857545" y="773705"/>
            <a:ext cx="912813" cy="1677988"/>
          </a:xfrm>
          <a:custGeom>
            <a:avLst/>
            <a:gdLst>
              <a:gd name="T0" fmla="*/ 143 w 1150"/>
              <a:gd name="T1" fmla="*/ 218 h 2113"/>
              <a:gd name="T2" fmla="*/ 218 w 1150"/>
              <a:gd name="T3" fmla="*/ 301 h 2113"/>
              <a:gd name="T4" fmla="*/ 59 w 1150"/>
              <a:gd name="T5" fmla="*/ 371 h 2113"/>
              <a:gd name="T6" fmla="*/ 29 w 1150"/>
              <a:gd name="T7" fmla="*/ 506 h 2113"/>
              <a:gd name="T8" fmla="*/ 44 w 1150"/>
              <a:gd name="T9" fmla="*/ 664 h 2113"/>
              <a:gd name="T10" fmla="*/ 49 w 1150"/>
              <a:gd name="T11" fmla="*/ 1007 h 2113"/>
              <a:gd name="T12" fmla="*/ 104 w 1150"/>
              <a:gd name="T13" fmla="*/ 1086 h 2113"/>
              <a:gd name="T14" fmla="*/ 140 w 1150"/>
              <a:gd name="T15" fmla="*/ 1403 h 2113"/>
              <a:gd name="T16" fmla="*/ 193 w 1150"/>
              <a:gd name="T17" fmla="*/ 1880 h 2113"/>
              <a:gd name="T18" fmla="*/ 208 w 1150"/>
              <a:gd name="T19" fmla="*/ 1979 h 2113"/>
              <a:gd name="T20" fmla="*/ 181 w 1150"/>
              <a:gd name="T21" fmla="*/ 2010 h 2113"/>
              <a:gd name="T22" fmla="*/ 265 w 1150"/>
              <a:gd name="T23" fmla="*/ 2100 h 2113"/>
              <a:gd name="T24" fmla="*/ 350 w 1150"/>
              <a:gd name="T25" fmla="*/ 2103 h 2113"/>
              <a:gd name="T26" fmla="*/ 369 w 1150"/>
              <a:gd name="T27" fmla="*/ 2013 h 2113"/>
              <a:gd name="T28" fmla="*/ 354 w 1150"/>
              <a:gd name="T29" fmla="*/ 1844 h 2113"/>
              <a:gd name="T30" fmla="*/ 352 w 1150"/>
              <a:gd name="T31" fmla="*/ 1442 h 2113"/>
              <a:gd name="T32" fmla="*/ 391 w 1150"/>
              <a:gd name="T33" fmla="*/ 1661 h 2113"/>
              <a:gd name="T34" fmla="*/ 416 w 1150"/>
              <a:gd name="T35" fmla="*/ 1855 h 2113"/>
              <a:gd name="T36" fmla="*/ 389 w 1150"/>
              <a:gd name="T37" fmla="*/ 1982 h 2113"/>
              <a:gd name="T38" fmla="*/ 457 w 1150"/>
              <a:gd name="T39" fmla="*/ 2077 h 2113"/>
              <a:gd name="T40" fmla="*/ 528 w 1150"/>
              <a:gd name="T41" fmla="*/ 2072 h 2113"/>
              <a:gd name="T42" fmla="*/ 559 w 1150"/>
              <a:gd name="T43" fmla="*/ 2001 h 2113"/>
              <a:gd name="T44" fmla="*/ 552 w 1150"/>
              <a:gd name="T45" fmla="*/ 1680 h 2113"/>
              <a:gd name="T46" fmla="*/ 554 w 1150"/>
              <a:gd name="T47" fmla="*/ 1145 h 2113"/>
              <a:gd name="T48" fmla="*/ 525 w 1150"/>
              <a:gd name="T49" fmla="*/ 962 h 2113"/>
              <a:gd name="T50" fmla="*/ 633 w 1150"/>
              <a:gd name="T51" fmla="*/ 1014 h 2113"/>
              <a:gd name="T52" fmla="*/ 726 w 1150"/>
              <a:gd name="T53" fmla="*/ 1627 h 2113"/>
              <a:gd name="T54" fmla="*/ 748 w 1150"/>
              <a:gd name="T55" fmla="*/ 1884 h 2113"/>
              <a:gd name="T56" fmla="*/ 700 w 1150"/>
              <a:gd name="T57" fmla="*/ 1932 h 2113"/>
              <a:gd name="T58" fmla="*/ 788 w 1150"/>
              <a:gd name="T59" fmla="*/ 1979 h 2113"/>
              <a:gd name="T60" fmla="*/ 875 w 1150"/>
              <a:gd name="T61" fmla="*/ 1992 h 2113"/>
              <a:gd name="T62" fmla="*/ 860 w 1150"/>
              <a:gd name="T63" fmla="*/ 1845 h 2113"/>
              <a:gd name="T64" fmla="*/ 882 w 1150"/>
              <a:gd name="T65" fmla="*/ 1636 h 2113"/>
              <a:gd name="T66" fmla="*/ 913 w 1150"/>
              <a:gd name="T67" fmla="*/ 1820 h 2113"/>
              <a:gd name="T68" fmla="*/ 892 w 1150"/>
              <a:gd name="T69" fmla="*/ 1949 h 2113"/>
              <a:gd name="T70" fmla="*/ 956 w 1150"/>
              <a:gd name="T71" fmla="*/ 1984 h 2113"/>
              <a:gd name="T72" fmla="*/ 1037 w 1150"/>
              <a:gd name="T73" fmla="*/ 1987 h 2113"/>
              <a:gd name="T74" fmla="*/ 1016 w 1150"/>
              <a:gd name="T75" fmla="*/ 1845 h 2113"/>
              <a:gd name="T76" fmla="*/ 1033 w 1150"/>
              <a:gd name="T77" fmla="*/ 1769 h 2113"/>
              <a:gd name="T78" fmla="*/ 972 w 1150"/>
              <a:gd name="T79" fmla="*/ 1463 h 2113"/>
              <a:gd name="T80" fmla="*/ 991 w 1150"/>
              <a:gd name="T81" fmla="*/ 1294 h 2113"/>
              <a:gd name="T82" fmla="*/ 1021 w 1150"/>
              <a:gd name="T83" fmla="*/ 1031 h 2113"/>
              <a:gd name="T84" fmla="*/ 1003 w 1150"/>
              <a:gd name="T85" fmla="*/ 941 h 2113"/>
              <a:gd name="T86" fmla="*/ 1064 w 1150"/>
              <a:gd name="T87" fmla="*/ 921 h 2113"/>
              <a:gd name="T88" fmla="*/ 1006 w 1150"/>
              <a:gd name="T89" fmla="*/ 709 h 2113"/>
              <a:gd name="T90" fmla="*/ 1124 w 1150"/>
              <a:gd name="T91" fmla="*/ 589 h 2113"/>
              <a:gd name="T92" fmla="*/ 1140 w 1150"/>
              <a:gd name="T93" fmla="*/ 516 h 2113"/>
              <a:gd name="T94" fmla="*/ 976 w 1150"/>
              <a:gd name="T95" fmla="*/ 471 h 2113"/>
              <a:gd name="T96" fmla="*/ 872 w 1150"/>
              <a:gd name="T97" fmla="*/ 347 h 2113"/>
              <a:gd name="T98" fmla="*/ 880 w 1150"/>
              <a:gd name="T99" fmla="*/ 253 h 2113"/>
              <a:gd name="T100" fmla="*/ 758 w 1150"/>
              <a:gd name="T101" fmla="*/ 188 h 2113"/>
              <a:gd name="T102" fmla="*/ 654 w 1150"/>
              <a:gd name="T103" fmla="*/ 287 h 2113"/>
              <a:gd name="T104" fmla="*/ 510 w 1150"/>
              <a:gd name="T105" fmla="*/ 356 h 2113"/>
              <a:gd name="T106" fmla="*/ 397 w 1150"/>
              <a:gd name="T107" fmla="*/ 198 h 2113"/>
              <a:gd name="T108" fmla="*/ 371 w 1150"/>
              <a:gd name="T109" fmla="*/ 30 h 2113"/>
              <a:gd name="T110" fmla="*/ 316 w 1150"/>
              <a:gd name="T111" fmla="*/ 22 h 2113"/>
              <a:gd name="T112" fmla="*/ 965 w 1150"/>
              <a:gd name="T113" fmla="*/ 710 h 2113"/>
              <a:gd name="T114" fmla="*/ 937 w 1150"/>
              <a:gd name="T115" fmla="*/ 674 h 2113"/>
              <a:gd name="T116" fmla="*/ 882 w 1150"/>
              <a:gd name="T117" fmla="*/ 447 h 2113"/>
              <a:gd name="T118" fmla="*/ 604 w 1150"/>
              <a:gd name="T119" fmla="*/ 426 h 2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50" h="2113">
                <a:moveTo>
                  <a:pt x="247" y="5"/>
                </a:moveTo>
                <a:lnTo>
                  <a:pt x="193" y="20"/>
                </a:lnTo>
                <a:lnTo>
                  <a:pt x="198" y="35"/>
                </a:lnTo>
                <a:lnTo>
                  <a:pt x="188" y="39"/>
                </a:lnTo>
                <a:lnTo>
                  <a:pt x="178" y="59"/>
                </a:lnTo>
                <a:lnTo>
                  <a:pt x="198" y="54"/>
                </a:lnTo>
                <a:lnTo>
                  <a:pt x="168" y="109"/>
                </a:lnTo>
                <a:lnTo>
                  <a:pt x="168" y="144"/>
                </a:lnTo>
                <a:lnTo>
                  <a:pt x="143" y="178"/>
                </a:lnTo>
                <a:lnTo>
                  <a:pt x="153" y="193"/>
                </a:lnTo>
                <a:lnTo>
                  <a:pt x="143" y="218"/>
                </a:lnTo>
                <a:lnTo>
                  <a:pt x="153" y="228"/>
                </a:lnTo>
                <a:lnTo>
                  <a:pt x="148" y="253"/>
                </a:lnTo>
                <a:lnTo>
                  <a:pt x="148" y="253"/>
                </a:lnTo>
                <a:lnTo>
                  <a:pt x="157" y="263"/>
                </a:lnTo>
                <a:lnTo>
                  <a:pt x="166" y="271"/>
                </a:lnTo>
                <a:lnTo>
                  <a:pt x="173" y="278"/>
                </a:lnTo>
                <a:lnTo>
                  <a:pt x="193" y="287"/>
                </a:lnTo>
                <a:lnTo>
                  <a:pt x="193" y="287"/>
                </a:lnTo>
                <a:lnTo>
                  <a:pt x="208" y="295"/>
                </a:lnTo>
                <a:lnTo>
                  <a:pt x="215" y="300"/>
                </a:lnTo>
                <a:lnTo>
                  <a:pt x="218" y="301"/>
                </a:lnTo>
                <a:lnTo>
                  <a:pt x="218" y="302"/>
                </a:lnTo>
                <a:lnTo>
                  <a:pt x="188" y="327"/>
                </a:lnTo>
                <a:lnTo>
                  <a:pt x="133" y="342"/>
                </a:lnTo>
                <a:lnTo>
                  <a:pt x="133" y="342"/>
                </a:lnTo>
                <a:lnTo>
                  <a:pt x="102" y="354"/>
                </a:lnTo>
                <a:lnTo>
                  <a:pt x="79" y="363"/>
                </a:lnTo>
                <a:lnTo>
                  <a:pt x="70" y="366"/>
                </a:lnTo>
                <a:lnTo>
                  <a:pt x="64" y="367"/>
                </a:lnTo>
                <a:lnTo>
                  <a:pt x="64" y="367"/>
                </a:lnTo>
                <a:lnTo>
                  <a:pt x="62" y="368"/>
                </a:lnTo>
                <a:lnTo>
                  <a:pt x="59" y="371"/>
                </a:lnTo>
                <a:lnTo>
                  <a:pt x="54" y="379"/>
                </a:lnTo>
                <a:lnTo>
                  <a:pt x="47" y="392"/>
                </a:lnTo>
                <a:lnTo>
                  <a:pt x="41" y="406"/>
                </a:lnTo>
                <a:lnTo>
                  <a:pt x="29" y="436"/>
                </a:lnTo>
                <a:lnTo>
                  <a:pt x="24" y="451"/>
                </a:lnTo>
                <a:lnTo>
                  <a:pt x="24" y="451"/>
                </a:lnTo>
                <a:lnTo>
                  <a:pt x="29" y="478"/>
                </a:lnTo>
                <a:lnTo>
                  <a:pt x="31" y="497"/>
                </a:lnTo>
                <a:lnTo>
                  <a:pt x="31" y="503"/>
                </a:lnTo>
                <a:lnTo>
                  <a:pt x="29" y="506"/>
                </a:lnTo>
                <a:lnTo>
                  <a:pt x="29" y="506"/>
                </a:lnTo>
                <a:lnTo>
                  <a:pt x="23" y="514"/>
                </a:lnTo>
                <a:lnTo>
                  <a:pt x="13" y="529"/>
                </a:lnTo>
                <a:lnTo>
                  <a:pt x="0" y="550"/>
                </a:lnTo>
                <a:lnTo>
                  <a:pt x="24" y="585"/>
                </a:lnTo>
                <a:lnTo>
                  <a:pt x="24" y="585"/>
                </a:lnTo>
                <a:lnTo>
                  <a:pt x="26" y="595"/>
                </a:lnTo>
                <a:lnTo>
                  <a:pt x="31" y="619"/>
                </a:lnTo>
                <a:lnTo>
                  <a:pt x="37" y="646"/>
                </a:lnTo>
                <a:lnTo>
                  <a:pt x="41" y="657"/>
                </a:lnTo>
                <a:lnTo>
                  <a:pt x="44" y="664"/>
                </a:lnTo>
                <a:lnTo>
                  <a:pt x="44" y="664"/>
                </a:lnTo>
                <a:lnTo>
                  <a:pt x="49" y="669"/>
                </a:lnTo>
                <a:lnTo>
                  <a:pt x="55" y="674"/>
                </a:lnTo>
                <a:lnTo>
                  <a:pt x="68" y="682"/>
                </a:lnTo>
                <a:lnTo>
                  <a:pt x="79" y="688"/>
                </a:lnTo>
                <a:lnTo>
                  <a:pt x="84" y="689"/>
                </a:lnTo>
                <a:lnTo>
                  <a:pt x="84" y="689"/>
                </a:lnTo>
                <a:lnTo>
                  <a:pt x="69" y="844"/>
                </a:lnTo>
                <a:lnTo>
                  <a:pt x="57" y="953"/>
                </a:lnTo>
                <a:lnTo>
                  <a:pt x="52" y="990"/>
                </a:lnTo>
                <a:lnTo>
                  <a:pt x="49" y="1007"/>
                </a:lnTo>
                <a:lnTo>
                  <a:pt x="49" y="1007"/>
                </a:lnTo>
                <a:lnTo>
                  <a:pt x="44" y="1019"/>
                </a:lnTo>
                <a:lnTo>
                  <a:pt x="41" y="1039"/>
                </a:lnTo>
                <a:lnTo>
                  <a:pt x="37" y="1056"/>
                </a:lnTo>
                <a:lnTo>
                  <a:pt x="38" y="1062"/>
                </a:lnTo>
                <a:lnTo>
                  <a:pt x="38" y="1065"/>
                </a:lnTo>
                <a:lnTo>
                  <a:pt x="39" y="1066"/>
                </a:lnTo>
                <a:lnTo>
                  <a:pt x="39" y="1066"/>
                </a:lnTo>
                <a:lnTo>
                  <a:pt x="52" y="1071"/>
                </a:lnTo>
                <a:lnTo>
                  <a:pt x="74" y="1077"/>
                </a:lnTo>
                <a:lnTo>
                  <a:pt x="104" y="1086"/>
                </a:lnTo>
                <a:lnTo>
                  <a:pt x="104" y="1086"/>
                </a:lnTo>
                <a:lnTo>
                  <a:pt x="110" y="1123"/>
                </a:lnTo>
                <a:lnTo>
                  <a:pt x="124" y="1207"/>
                </a:lnTo>
                <a:lnTo>
                  <a:pt x="130" y="1255"/>
                </a:lnTo>
                <a:lnTo>
                  <a:pt x="135" y="1299"/>
                </a:lnTo>
                <a:lnTo>
                  <a:pt x="138" y="1335"/>
                </a:lnTo>
                <a:lnTo>
                  <a:pt x="138" y="1349"/>
                </a:lnTo>
                <a:lnTo>
                  <a:pt x="138" y="1359"/>
                </a:lnTo>
                <a:lnTo>
                  <a:pt x="138" y="1359"/>
                </a:lnTo>
                <a:lnTo>
                  <a:pt x="138" y="1367"/>
                </a:lnTo>
                <a:lnTo>
                  <a:pt x="138" y="1377"/>
                </a:lnTo>
                <a:lnTo>
                  <a:pt x="140" y="1403"/>
                </a:lnTo>
                <a:lnTo>
                  <a:pt x="143" y="1433"/>
                </a:lnTo>
                <a:lnTo>
                  <a:pt x="150" y="1465"/>
                </a:lnTo>
                <a:lnTo>
                  <a:pt x="159" y="1534"/>
                </a:lnTo>
                <a:lnTo>
                  <a:pt x="164" y="1565"/>
                </a:lnTo>
                <a:lnTo>
                  <a:pt x="168" y="1592"/>
                </a:lnTo>
                <a:lnTo>
                  <a:pt x="168" y="1592"/>
                </a:lnTo>
                <a:lnTo>
                  <a:pt x="174" y="1664"/>
                </a:lnTo>
                <a:lnTo>
                  <a:pt x="181" y="1757"/>
                </a:lnTo>
                <a:lnTo>
                  <a:pt x="188" y="1840"/>
                </a:lnTo>
                <a:lnTo>
                  <a:pt x="190" y="1867"/>
                </a:lnTo>
                <a:lnTo>
                  <a:pt x="193" y="1880"/>
                </a:lnTo>
                <a:lnTo>
                  <a:pt x="193" y="1880"/>
                </a:lnTo>
                <a:lnTo>
                  <a:pt x="199" y="1888"/>
                </a:lnTo>
                <a:lnTo>
                  <a:pt x="207" y="1899"/>
                </a:lnTo>
                <a:lnTo>
                  <a:pt x="209" y="1906"/>
                </a:lnTo>
                <a:lnTo>
                  <a:pt x="212" y="1913"/>
                </a:lnTo>
                <a:lnTo>
                  <a:pt x="213" y="1920"/>
                </a:lnTo>
                <a:lnTo>
                  <a:pt x="213" y="1929"/>
                </a:lnTo>
                <a:lnTo>
                  <a:pt x="213" y="1929"/>
                </a:lnTo>
                <a:lnTo>
                  <a:pt x="209" y="1959"/>
                </a:lnTo>
                <a:lnTo>
                  <a:pt x="208" y="1979"/>
                </a:lnTo>
                <a:lnTo>
                  <a:pt x="208" y="1979"/>
                </a:lnTo>
                <a:lnTo>
                  <a:pt x="207" y="1982"/>
                </a:lnTo>
                <a:lnTo>
                  <a:pt x="205" y="1985"/>
                </a:lnTo>
                <a:lnTo>
                  <a:pt x="199" y="1989"/>
                </a:lnTo>
                <a:lnTo>
                  <a:pt x="193" y="1992"/>
                </a:lnTo>
                <a:lnTo>
                  <a:pt x="189" y="1995"/>
                </a:lnTo>
                <a:lnTo>
                  <a:pt x="188" y="1999"/>
                </a:lnTo>
                <a:lnTo>
                  <a:pt x="188" y="1999"/>
                </a:lnTo>
                <a:lnTo>
                  <a:pt x="187" y="2002"/>
                </a:lnTo>
                <a:lnTo>
                  <a:pt x="184" y="2005"/>
                </a:lnTo>
                <a:lnTo>
                  <a:pt x="182" y="2007"/>
                </a:lnTo>
                <a:lnTo>
                  <a:pt x="181" y="2010"/>
                </a:lnTo>
                <a:lnTo>
                  <a:pt x="182" y="2013"/>
                </a:lnTo>
                <a:lnTo>
                  <a:pt x="184" y="2020"/>
                </a:lnTo>
                <a:lnTo>
                  <a:pt x="192" y="2027"/>
                </a:lnTo>
                <a:lnTo>
                  <a:pt x="203" y="2038"/>
                </a:lnTo>
                <a:lnTo>
                  <a:pt x="203" y="2038"/>
                </a:lnTo>
                <a:lnTo>
                  <a:pt x="224" y="2058"/>
                </a:lnTo>
                <a:lnTo>
                  <a:pt x="238" y="2072"/>
                </a:lnTo>
                <a:lnTo>
                  <a:pt x="252" y="2088"/>
                </a:lnTo>
                <a:lnTo>
                  <a:pt x="252" y="2088"/>
                </a:lnTo>
                <a:lnTo>
                  <a:pt x="261" y="2096"/>
                </a:lnTo>
                <a:lnTo>
                  <a:pt x="265" y="2100"/>
                </a:lnTo>
                <a:lnTo>
                  <a:pt x="270" y="2104"/>
                </a:lnTo>
                <a:lnTo>
                  <a:pt x="276" y="2108"/>
                </a:lnTo>
                <a:lnTo>
                  <a:pt x="282" y="2110"/>
                </a:lnTo>
                <a:lnTo>
                  <a:pt x="291" y="2113"/>
                </a:lnTo>
                <a:lnTo>
                  <a:pt x="302" y="2113"/>
                </a:lnTo>
                <a:lnTo>
                  <a:pt x="302" y="2113"/>
                </a:lnTo>
                <a:lnTo>
                  <a:pt x="313" y="2113"/>
                </a:lnTo>
                <a:lnTo>
                  <a:pt x="324" y="2110"/>
                </a:lnTo>
                <a:lnTo>
                  <a:pt x="334" y="2109"/>
                </a:lnTo>
                <a:lnTo>
                  <a:pt x="343" y="2106"/>
                </a:lnTo>
                <a:lnTo>
                  <a:pt x="350" y="2103"/>
                </a:lnTo>
                <a:lnTo>
                  <a:pt x="357" y="2099"/>
                </a:lnTo>
                <a:lnTo>
                  <a:pt x="360" y="2096"/>
                </a:lnTo>
                <a:lnTo>
                  <a:pt x="361" y="2093"/>
                </a:lnTo>
                <a:lnTo>
                  <a:pt x="361" y="2093"/>
                </a:lnTo>
                <a:lnTo>
                  <a:pt x="360" y="2082"/>
                </a:lnTo>
                <a:lnTo>
                  <a:pt x="357" y="2064"/>
                </a:lnTo>
                <a:lnTo>
                  <a:pt x="352" y="2043"/>
                </a:lnTo>
                <a:lnTo>
                  <a:pt x="352" y="2043"/>
                </a:lnTo>
                <a:lnTo>
                  <a:pt x="355" y="2037"/>
                </a:lnTo>
                <a:lnTo>
                  <a:pt x="365" y="2023"/>
                </a:lnTo>
                <a:lnTo>
                  <a:pt x="369" y="2013"/>
                </a:lnTo>
                <a:lnTo>
                  <a:pt x="371" y="2005"/>
                </a:lnTo>
                <a:lnTo>
                  <a:pt x="373" y="1996"/>
                </a:lnTo>
                <a:lnTo>
                  <a:pt x="373" y="1992"/>
                </a:lnTo>
                <a:lnTo>
                  <a:pt x="371" y="1989"/>
                </a:lnTo>
                <a:lnTo>
                  <a:pt x="371" y="1989"/>
                </a:lnTo>
                <a:lnTo>
                  <a:pt x="365" y="1975"/>
                </a:lnTo>
                <a:lnTo>
                  <a:pt x="360" y="1961"/>
                </a:lnTo>
                <a:lnTo>
                  <a:pt x="357" y="1949"/>
                </a:lnTo>
                <a:lnTo>
                  <a:pt x="357" y="1949"/>
                </a:lnTo>
                <a:lnTo>
                  <a:pt x="357" y="1889"/>
                </a:lnTo>
                <a:lnTo>
                  <a:pt x="354" y="1844"/>
                </a:lnTo>
                <a:lnTo>
                  <a:pt x="353" y="1826"/>
                </a:lnTo>
                <a:lnTo>
                  <a:pt x="352" y="1815"/>
                </a:lnTo>
                <a:lnTo>
                  <a:pt x="352" y="1815"/>
                </a:lnTo>
                <a:lnTo>
                  <a:pt x="348" y="1798"/>
                </a:lnTo>
                <a:lnTo>
                  <a:pt x="345" y="1777"/>
                </a:lnTo>
                <a:lnTo>
                  <a:pt x="343" y="1752"/>
                </a:lnTo>
                <a:lnTo>
                  <a:pt x="342" y="1726"/>
                </a:lnTo>
                <a:lnTo>
                  <a:pt x="342" y="1617"/>
                </a:lnTo>
                <a:lnTo>
                  <a:pt x="337" y="1388"/>
                </a:lnTo>
                <a:lnTo>
                  <a:pt x="337" y="1388"/>
                </a:lnTo>
                <a:lnTo>
                  <a:pt x="352" y="1442"/>
                </a:lnTo>
                <a:lnTo>
                  <a:pt x="361" y="1480"/>
                </a:lnTo>
                <a:lnTo>
                  <a:pt x="366" y="1503"/>
                </a:lnTo>
                <a:lnTo>
                  <a:pt x="366" y="1503"/>
                </a:lnTo>
                <a:lnTo>
                  <a:pt x="371" y="1529"/>
                </a:lnTo>
                <a:lnTo>
                  <a:pt x="376" y="1547"/>
                </a:lnTo>
                <a:lnTo>
                  <a:pt x="376" y="1547"/>
                </a:lnTo>
                <a:lnTo>
                  <a:pt x="379" y="1557"/>
                </a:lnTo>
                <a:lnTo>
                  <a:pt x="381" y="1582"/>
                </a:lnTo>
                <a:lnTo>
                  <a:pt x="381" y="1582"/>
                </a:lnTo>
                <a:lnTo>
                  <a:pt x="386" y="1623"/>
                </a:lnTo>
                <a:lnTo>
                  <a:pt x="391" y="1661"/>
                </a:lnTo>
                <a:lnTo>
                  <a:pt x="391" y="1661"/>
                </a:lnTo>
                <a:lnTo>
                  <a:pt x="392" y="1687"/>
                </a:lnTo>
                <a:lnTo>
                  <a:pt x="392" y="1732"/>
                </a:lnTo>
                <a:lnTo>
                  <a:pt x="396" y="1780"/>
                </a:lnTo>
                <a:lnTo>
                  <a:pt x="397" y="1800"/>
                </a:lnTo>
                <a:lnTo>
                  <a:pt x="401" y="1815"/>
                </a:lnTo>
                <a:lnTo>
                  <a:pt x="401" y="1815"/>
                </a:lnTo>
                <a:lnTo>
                  <a:pt x="407" y="1834"/>
                </a:lnTo>
                <a:lnTo>
                  <a:pt x="412" y="1844"/>
                </a:lnTo>
                <a:lnTo>
                  <a:pt x="415" y="1851"/>
                </a:lnTo>
                <a:lnTo>
                  <a:pt x="416" y="1855"/>
                </a:lnTo>
                <a:lnTo>
                  <a:pt x="416" y="1855"/>
                </a:lnTo>
                <a:lnTo>
                  <a:pt x="411" y="1929"/>
                </a:lnTo>
                <a:lnTo>
                  <a:pt x="411" y="1954"/>
                </a:lnTo>
                <a:lnTo>
                  <a:pt x="411" y="1954"/>
                </a:lnTo>
                <a:lnTo>
                  <a:pt x="399" y="1956"/>
                </a:lnTo>
                <a:lnTo>
                  <a:pt x="390" y="1960"/>
                </a:lnTo>
                <a:lnTo>
                  <a:pt x="388" y="1961"/>
                </a:lnTo>
                <a:lnTo>
                  <a:pt x="386" y="1964"/>
                </a:lnTo>
                <a:lnTo>
                  <a:pt x="386" y="1964"/>
                </a:lnTo>
                <a:lnTo>
                  <a:pt x="388" y="1974"/>
                </a:lnTo>
                <a:lnTo>
                  <a:pt x="389" y="1982"/>
                </a:lnTo>
                <a:lnTo>
                  <a:pt x="392" y="1991"/>
                </a:lnTo>
                <a:lnTo>
                  <a:pt x="396" y="2002"/>
                </a:lnTo>
                <a:lnTo>
                  <a:pt x="402" y="2013"/>
                </a:lnTo>
                <a:lnTo>
                  <a:pt x="411" y="2023"/>
                </a:lnTo>
                <a:lnTo>
                  <a:pt x="421" y="2033"/>
                </a:lnTo>
                <a:lnTo>
                  <a:pt x="421" y="2033"/>
                </a:lnTo>
                <a:lnTo>
                  <a:pt x="431" y="2042"/>
                </a:lnTo>
                <a:lnTo>
                  <a:pt x="440" y="2051"/>
                </a:lnTo>
                <a:lnTo>
                  <a:pt x="446" y="2059"/>
                </a:lnTo>
                <a:lnTo>
                  <a:pt x="449" y="2065"/>
                </a:lnTo>
                <a:lnTo>
                  <a:pt x="457" y="2077"/>
                </a:lnTo>
                <a:lnTo>
                  <a:pt x="461" y="2080"/>
                </a:lnTo>
                <a:lnTo>
                  <a:pt x="466" y="2083"/>
                </a:lnTo>
                <a:lnTo>
                  <a:pt x="466" y="2083"/>
                </a:lnTo>
                <a:lnTo>
                  <a:pt x="480" y="2085"/>
                </a:lnTo>
                <a:lnTo>
                  <a:pt x="489" y="2087"/>
                </a:lnTo>
                <a:lnTo>
                  <a:pt x="499" y="2087"/>
                </a:lnTo>
                <a:lnTo>
                  <a:pt x="509" y="2084"/>
                </a:lnTo>
                <a:lnTo>
                  <a:pt x="518" y="2082"/>
                </a:lnTo>
                <a:lnTo>
                  <a:pt x="521" y="2079"/>
                </a:lnTo>
                <a:lnTo>
                  <a:pt x="525" y="2075"/>
                </a:lnTo>
                <a:lnTo>
                  <a:pt x="528" y="2072"/>
                </a:lnTo>
                <a:lnTo>
                  <a:pt x="530" y="2068"/>
                </a:lnTo>
                <a:lnTo>
                  <a:pt x="530" y="2068"/>
                </a:lnTo>
                <a:lnTo>
                  <a:pt x="533" y="2059"/>
                </a:lnTo>
                <a:lnTo>
                  <a:pt x="535" y="2049"/>
                </a:lnTo>
                <a:lnTo>
                  <a:pt x="536" y="2033"/>
                </a:lnTo>
                <a:lnTo>
                  <a:pt x="536" y="2022"/>
                </a:lnTo>
                <a:lnTo>
                  <a:pt x="535" y="2018"/>
                </a:lnTo>
                <a:lnTo>
                  <a:pt x="535" y="2018"/>
                </a:lnTo>
                <a:lnTo>
                  <a:pt x="540" y="2015"/>
                </a:lnTo>
                <a:lnTo>
                  <a:pt x="552" y="2006"/>
                </a:lnTo>
                <a:lnTo>
                  <a:pt x="559" y="2001"/>
                </a:lnTo>
                <a:lnTo>
                  <a:pt x="563" y="1995"/>
                </a:lnTo>
                <a:lnTo>
                  <a:pt x="567" y="1989"/>
                </a:lnTo>
                <a:lnTo>
                  <a:pt x="570" y="1984"/>
                </a:lnTo>
                <a:lnTo>
                  <a:pt x="570" y="1984"/>
                </a:lnTo>
                <a:lnTo>
                  <a:pt x="570" y="1975"/>
                </a:lnTo>
                <a:lnTo>
                  <a:pt x="567" y="1961"/>
                </a:lnTo>
                <a:lnTo>
                  <a:pt x="560" y="1924"/>
                </a:lnTo>
                <a:lnTo>
                  <a:pt x="550" y="1875"/>
                </a:lnTo>
                <a:lnTo>
                  <a:pt x="550" y="1760"/>
                </a:lnTo>
                <a:lnTo>
                  <a:pt x="550" y="1760"/>
                </a:lnTo>
                <a:lnTo>
                  <a:pt x="552" y="1680"/>
                </a:lnTo>
                <a:lnTo>
                  <a:pt x="555" y="1634"/>
                </a:lnTo>
                <a:lnTo>
                  <a:pt x="555" y="1612"/>
                </a:lnTo>
                <a:lnTo>
                  <a:pt x="555" y="1612"/>
                </a:lnTo>
                <a:lnTo>
                  <a:pt x="535" y="1508"/>
                </a:lnTo>
                <a:lnTo>
                  <a:pt x="530" y="1443"/>
                </a:lnTo>
                <a:lnTo>
                  <a:pt x="530" y="1200"/>
                </a:lnTo>
                <a:lnTo>
                  <a:pt x="530" y="1200"/>
                </a:lnTo>
                <a:lnTo>
                  <a:pt x="535" y="1191"/>
                </a:lnTo>
                <a:lnTo>
                  <a:pt x="545" y="1172"/>
                </a:lnTo>
                <a:lnTo>
                  <a:pt x="549" y="1158"/>
                </a:lnTo>
                <a:lnTo>
                  <a:pt x="554" y="1145"/>
                </a:lnTo>
                <a:lnTo>
                  <a:pt x="555" y="1132"/>
                </a:lnTo>
                <a:lnTo>
                  <a:pt x="555" y="1126"/>
                </a:lnTo>
                <a:lnTo>
                  <a:pt x="555" y="1121"/>
                </a:lnTo>
                <a:lnTo>
                  <a:pt x="555" y="1121"/>
                </a:lnTo>
                <a:lnTo>
                  <a:pt x="535" y="1017"/>
                </a:lnTo>
                <a:lnTo>
                  <a:pt x="535" y="1017"/>
                </a:lnTo>
                <a:lnTo>
                  <a:pt x="533" y="994"/>
                </a:lnTo>
                <a:lnTo>
                  <a:pt x="529" y="976"/>
                </a:lnTo>
                <a:lnTo>
                  <a:pt x="528" y="968"/>
                </a:lnTo>
                <a:lnTo>
                  <a:pt x="525" y="962"/>
                </a:lnTo>
                <a:lnTo>
                  <a:pt x="525" y="962"/>
                </a:lnTo>
                <a:lnTo>
                  <a:pt x="518" y="948"/>
                </a:lnTo>
                <a:lnTo>
                  <a:pt x="518" y="945"/>
                </a:lnTo>
                <a:lnTo>
                  <a:pt x="520" y="942"/>
                </a:lnTo>
                <a:lnTo>
                  <a:pt x="520" y="942"/>
                </a:lnTo>
                <a:lnTo>
                  <a:pt x="526" y="935"/>
                </a:lnTo>
                <a:lnTo>
                  <a:pt x="539" y="916"/>
                </a:lnTo>
                <a:lnTo>
                  <a:pt x="572" y="864"/>
                </a:lnTo>
                <a:lnTo>
                  <a:pt x="619" y="788"/>
                </a:lnTo>
                <a:lnTo>
                  <a:pt x="629" y="992"/>
                </a:lnTo>
                <a:lnTo>
                  <a:pt x="629" y="992"/>
                </a:lnTo>
                <a:lnTo>
                  <a:pt x="633" y="1014"/>
                </a:lnTo>
                <a:lnTo>
                  <a:pt x="635" y="1033"/>
                </a:lnTo>
                <a:lnTo>
                  <a:pt x="635" y="1040"/>
                </a:lnTo>
                <a:lnTo>
                  <a:pt x="634" y="1046"/>
                </a:lnTo>
                <a:lnTo>
                  <a:pt x="619" y="1106"/>
                </a:lnTo>
                <a:lnTo>
                  <a:pt x="619" y="1106"/>
                </a:lnTo>
                <a:lnTo>
                  <a:pt x="634" y="1200"/>
                </a:lnTo>
                <a:lnTo>
                  <a:pt x="634" y="1200"/>
                </a:lnTo>
                <a:lnTo>
                  <a:pt x="684" y="1403"/>
                </a:lnTo>
                <a:lnTo>
                  <a:pt x="718" y="1537"/>
                </a:lnTo>
                <a:lnTo>
                  <a:pt x="718" y="1537"/>
                </a:lnTo>
                <a:lnTo>
                  <a:pt x="726" y="1627"/>
                </a:lnTo>
                <a:lnTo>
                  <a:pt x="731" y="1690"/>
                </a:lnTo>
                <a:lnTo>
                  <a:pt x="733" y="1721"/>
                </a:lnTo>
                <a:lnTo>
                  <a:pt x="733" y="1721"/>
                </a:lnTo>
                <a:lnTo>
                  <a:pt x="753" y="1800"/>
                </a:lnTo>
                <a:lnTo>
                  <a:pt x="748" y="1820"/>
                </a:lnTo>
                <a:lnTo>
                  <a:pt x="758" y="1845"/>
                </a:lnTo>
                <a:lnTo>
                  <a:pt x="778" y="1860"/>
                </a:lnTo>
                <a:lnTo>
                  <a:pt x="773" y="1884"/>
                </a:lnTo>
                <a:lnTo>
                  <a:pt x="773" y="1884"/>
                </a:lnTo>
                <a:lnTo>
                  <a:pt x="765" y="1884"/>
                </a:lnTo>
                <a:lnTo>
                  <a:pt x="748" y="1884"/>
                </a:lnTo>
                <a:lnTo>
                  <a:pt x="738" y="1886"/>
                </a:lnTo>
                <a:lnTo>
                  <a:pt x="727" y="1888"/>
                </a:lnTo>
                <a:lnTo>
                  <a:pt x="717" y="1893"/>
                </a:lnTo>
                <a:lnTo>
                  <a:pt x="708" y="1899"/>
                </a:lnTo>
                <a:lnTo>
                  <a:pt x="708" y="1899"/>
                </a:lnTo>
                <a:lnTo>
                  <a:pt x="702" y="1906"/>
                </a:lnTo>
                <a:lnTo>
                  <a:pt x="697" y="1912"/>
                </a:lnTo>
                <a:lnTo>
                  <a:pt x="695" y="1917"/>
                </a:lnTo>
                <a:lnTo>
                  <a:pt x="695" y="1922"/>
                </a:lnTo>
                <a:lnTo>
                  <a:pt x="696" y="1927"/>
                </a:lnTo>
                <a:lnTo>
                  <a:pt x="700" y="1932"/>
                </a:lnTo>
                <a:lnTo>
                  <a:pt x="708" y="1944"/>
                </a:lnTo>
                <a:lnTo>
                  <a:pt x="708" y="1944"/>
                </a:lnTo>
                <a:lnTo>
                  <a:pt x="712" y="1948"/>
                </a:lnTo>
                <a:lnTo>
                  <a:pt x="716" y="1951"/>
                </a:lnTo>
                <a:lnTo>
                  <a:pt x="726" y="1956"/>
                </a:lnTo>
                <a:lnTo>
                  <a:pt x="737" y="1961"/>
                </a:lnTo>
                <a:lnTo>
                  <a:pt x="751" y="1966"/>
                </a:lnTo>
                <a:lnTo>
                  <a:pt x="773" y="1974"/>
                </a:lnTo>
                <a:lnTo>
                  <a:pt x="782" y="1976"/>
                </a:lnTo>
                <a:lnTo>
                  <a:pt x="788" y="1979"/>
                </a:lnTo>
                <a:lnTo>
                  <a:pt x="788" y="1979"/>
                </a:lnTo>
                <a:lnTo>
                  <a:pt x="798" y="1985"/>
                </a:lnTo>
                <a:lnTo>
                  <a:pt x="811" y="1991"/>
                </a:lnTo>
                <a:lnTo>
                  <a:pt x="837" y="2003"/>
                </a:lnTo>
                <a:lnTo>
                  <a:pt x="837" y="2003"/>
                </a:lnTo>
                <a:lnTo>
                  <a:pt x="844" y="2005"/>
                </a:lnTo>
                <a:lnTo>
                  <a:pt x="850" y="2005"/>
                </a:lnTo>
                <a:lnTo>
                  <a:pt x="855" y="2005"/>
                </a:lnTo>
                <a:lnTo>
                  <a:pt x="861" y="2002"/>
                </a:lnTo>
                <a:lnTo>
                  <a:pt x="866" y="2000"/>
                </a:lnTo>
                <a:lnTo>
                  <a:pt x="871" y="1996"/>
                </a:lnTo>
                <a:lnTo>
                  <a:pt x="875" y="1992"/>
                </a:lnTo>
                <a:lnTo>
                  <a:pt x="877" y="1989"/>
                </a:lnTo>
                <a:lnTo>
                  <a:pt x="877" y="1989"/>
                </a:lnTo>
                <a:lnTo>
                  <a:pt x="878" y="1984"/>
                </a:lnTo>
                <a:lnTo>
                  <a:pt x="880" y="1975"/>
                </a:lnTo>
                <a:lnTo>
                  <a:pt x="882" y="1955"/>
                </a:lnTo>
                <a:lnTo>
                  <a:pt x="882" y="1929"/>
                </a:lnTo>
                <a:lnTo>
                  <a:pt x="857" y="1904"/>
                </a:lnTo>
                <a:lnTo>
                  <a:pt x="852" y="1850"/>
                </a:lnTo>
                <a:lnTo>
                  <a:pt x="852" y="1850"/>
                </a:lnTo>
                <a:lnTo>
                  <a:pt x="855" y="1849"/>
                </a:lnTo>
                <a:lnTo>
                  <a:pt x="860" y="1845"/>
                </a:lnTo>
                <a:lnTo>
                  <a:pt x="862" y="1842"/>
                </a:lnTo>
                <a:lnTo>
                  <a:pt x="865" y="1839"/>
                </a:lnTo>
                <a:lnTo>
                  <a:pt x="866" y="1835"/>
                </a:lnTo>
                <a:lnTo>
                  <a:pt x="867" y="1830"/>
                </a:lnTo>
                <a:lnTo>
                  <a:pt x="867" y="1785"/>
                </a:lnTo>
                <a:lnTo>
                  <a:pt x="862" y="1706"/>
                </a:lnTo>
                <a:lnTo>
                  <a:pt x="847" y="1522"/>
                </a:lnTo>
                <a:lnTo>
                  <a:pt x="847" y="1522"/>
                </a:lnTo>
                <a:lnTo>
                  <a:pt x="863" y="1573"/>
                </a:lnTo>
                <a:lnTo>
                  <a:pt x="875" y="1613"/>
                </a:lnTo>
                <a:lnTo>
                  <a:pt x="882" y="1636"/>
                </a:lnTo>
                <a:lnTo>
                  <a:pt x="882" y="1636"/>
                </a:lnTo>
                <a:lnTo>
                  <a:pt x="896" y="1713"/>
                </a:lnTo>
                <a:lnTo>
                  <a:pt x="907" y="1780"/>
                </a:lnTo>
                <a:lnTo>
                  <a:pt x="907" y="1780"/>
                </a:lnTo>
                <a:lnTo>
                  <a:pt x="904" y="1785"/>
                </a:lnTo>
                <a:lnTo>
                  <a:pt x="903" y="1790"/>
                </a:lnTo>
                <a:lnTo>
                  <a:pt x="902" y="1795"/>
                </a:lnTo>
                <a:lnTo>
                  <a:pt x="902" y="1795"/>
                </a:lnTo>
                <a:lnTo>
                  <a:pt x="903" y="1799"/>
                </a:lnTo>
                <a:lnTo>
                  <a:pt x="906" y="1805"/>
                </a:lnTo>
                <a:lnTo>
                  <a:pt x="913" y="1820"/>
                </a:lnTo>
                <a:lnTo>
                  <a:pt x="920" y="1834"/>
                </a:lnTo>
                <a:lnTo>
                  <a:pt x="924" y="1839"/>
                </a:lnTo>
                <a:lnTo>
                  <a:pt x="927" y="1840"/>
                </a:lnTo>
                <a:lnTo>
                  <a:pt x="937" y="1840"/>
                </a:lnTo>
                <a:lnTo>
                  <a:pt x="937" y="1894"/>
                </a:lnTo>
                <a:lnTo>
                  <a:pt x="937" y="1894"/>
                </a:lnTo>
                <a:lnTo>
                  <a:pt x="930" y="1901"/>
                </a:lnTo>
                <a:lnTo>
                  <a:pt x="915" y="1915"/>
                </a:lnTo>
                <a:lnTo>
                  <a:pt x="901" y="1934"/>
                </a:lnTo>
                <a:lnTo>
                  <a:pt x="894" y="1943"/>
                </a:lnTo>
                <a:lnTo>
                  <a:pt x="892" y="1949"/>
                </a:lnTo>
                <a:lnTo>
                  <a:pt x="892" y="1949"/>
                </a:lnTo>
                <a:lnTo>
                  <a:pt x="892" y="1955"/>
                </a:lnTo>
                <a:lnTo>
                  <a:pt x="894" y="1960"/>
                </a:lnTo>
                <a:lnTo>
                  <a:pt x="898" y="1966"/>
                </a:lnTo>
                <a:lnTo>
                  <a:pt x="903" y="1971"/>
                </a:lnTo>
                <a:lnTo>
                  <a:pt x="909" y="1976"/>
                </a:lnTo>
                <a:lnTo>
                  <a:pt x="915" y="1980"/>
                </a:lnTo>
                <a:lnTo>
                  <a:pt x="922" y="1982"/>
                </a:lnTo>
                <a:lnTo>
                  <a:pt x="927" y="1984"/>
                </a:lnTo>
                <a:lnTo>
                  <a:pt x="956" y="1984"/>
                </a:lnTo>
                <a:lnTo>
                  <a:pt x="956" y="1984"/>
                </a:lnTo>
                <a:lnTo>
                  <a:pt x="960" y="1986"/>
                </a:lnTo>
                <a:lnTo>
                  <a:pt x="970" y="1992"/>
                </a:lnTo>
                <a:lnTo>
                  <a:pt x="977" y="1995"/>
                </a:lnTo>
                <a:lnTo>
                  <a:pt x="986" y="1997"/>
                </a:lnTo>
                <a:lnTo>
                  <a:pt x="995" y="1999"/>
                </a:lnTo>
                <a:lnTo>
                  <a:pt x="1006" y="1999"/>
                </a:lnTo>
                <a:lnTo>
                  <a:pt x="1006" y="1999"/>
                </a:lnTo>
                <a:lnTo>
                  <a:pt x="1024" y="1995"/>
                </a:lnTo>
                <a:lnTo>
                  <a:pt x="1029" y="1994"/>
                </a:lnTo>
                <a:lnTo>
                  <a:pt x="1034" y="1990"/>
                </a:lnTo>
                <a:lnTo>
                  <a:pt x="1037" y="1987"/>
                </a:lnTo>
                <a:lnTo>
                  <a:pt x="1039" y="1984"/>
                </a:lnTo>
                <a:lnTo>
                  <a:pt x="1041" y="1979"/>
                </a:lnTo>
                <a:lnTo>
                  <a:pt x="1041" y="1974"/>
                </a:lnTo>
                <a:lnTo>
                  <a:pt x="1041" y="1974"/>
                </a:lnTo>
                <a:lnTo>
                  <a:pt x="1039" y="1958"/>
                </a:lnTo>
                <a:lnTo>
                  <a:pt x="1036" y="1938"/>
                </a:lnTo>
                <a:lnTo>
                  <a:pt x="1031" y="1914"/>
                </a:lnTo>
                <a:lnTo>
                  <a:pt x="1031" y="1914"/>
                </a:lnTo>
                <a:lnTo>
                  <a:pt x="1023" y="1884"/>
                </a:lnTo>
                <a:lnTo>
                  <a:pt x="1018" y="1861"/>
                </a:lnTo>
                <a:lnTo>
                  <a:pt x="1016" y="1845"/>
                </a:lnTo>
                <a:lnTo>
                  <a:pt x="1016" y="1815"/>
                </a:lnTo>
                <a:lnTo>
                  <a:pt x="1016" y="1815"/>
                </a:lnTo>
                <a:lnTo>
                  <a:pt x="1020" y="1815"/>
                </a:lnTo>
                <a:lnTo>
                  <a:pt x="1028" y="1814"/>
                </a:lnTo>
                <a:lnTo>
                  <a:pt x="1033" y="1813"/>
                </a:lnTo>
                <a:lnTo>
                  <a:pt x="1037" y="1811"/>
                </a:lnTo>
                <a:lnTo>
                  <a:pt x="1039" y="1809"/>
                </a:lnTo>
                <a:lnTo>
                  <a:pt x="1041" y="1805"/>
                </a:lnTo>
                <a:lnTo>
                  <a:pt x="1041" y="1805"/>
                </a:lnTo>
                <a:lnTo>
                  <a:pt x="1038" y="1790"/>
                </a:lnTo>
                <a:lnTo>
                  <a:pt x="1033" y="1769"/>
                </a:lnTo>
                <a:lnTo>
                  <a:pt x="1026" y="1741"/>
                </a:lnTo>
                <a:lnTo>
                  <a:pt x="1026" y="1741"/>
                </a:lnTo>
                <a:lnTo>
                  <a:pt x="1021" y="1646"/>
                </a:lnTo>
                <a:lnTo>
                  <a:pt x="1021" y="1646"/>
                </a:lnTo>
                <a:lnTo>
                  <a:pt x="1016" y="1625"/>
                </a:lnTo>
                <a:lnTo>
                  <a:pt x="1003" y="1582"/>
                </a:lnTo>
                <a:lnTo>
                  <a:pt x="986" y="1522"/>
                </a:lnTo>
                <a:lnTo>
                  <a:pt x="971" y="1478"/>
                </a:lnTo>
                <a:lnTo>
                  <a:pt x="971" y="1478"/>
                </a:lnTo>
                <a:lnTo>
                  <a:pt x="971" y="1470"/>
                </a:lnTo>
                <a:lnTo>
                  <a:pt x="972" y="1463"/>
                </a:lnTo>
                <a:lnTo>
                  <a:pt x="971" y="1453"/>
                </a:lnTo>
                <a:lnTo>
                  <a:pt x="971" y="1453"/>
                </a:lnTo>
                <a:lnTo>
                  <a:pt x="971" y="1442"/>
                </a:lnTo>
                <a:lnTo>
                  <a:pt x="971" y="1431"/>
                </a:lnTo>
                <a:lnTo>
                  <a:pt x="971" y="1417"/>
                </a:lnTo>
                <a:lnTo>
                  <a:pt x="971" y="1403"/>
                </a:lnTo>
                <a:lnTo>
                  <a:pt x="971" y="1403"/>
                </a:lnTo>
                <a:lnTo>
                  <a:pt x="971" y="1393"/>
                </a:lnTo>
                <a:lnTo>
                  <a:pt x="974" y="1377"/>
                </a:lnTo>
                <a:lnTo>
                  <a:pt x="981" y="1341"/>
                </a:lnTo>
                <a:lnTo>
                  <a:pt x="991" y="1294"/>
                </a:lnTo>
                <a:lnTo>
                  <a:pt x="991" y="1294"/>
                </a:lnTo>
                <a:lnTo>
                  <a:pt x="1001" y="1267"/>
                </a:lnTo>
                <a:lnTo>
                  <a:pt x="1007" y="1243"/>
                </a:lnTo>
                <a:lnTo>
                  <a:pt x="1010" y="1234"/>
                </a:lnTo>
                <a:lnTo>
                  <a:pt x="1011" y="1225"/>
                </a:lnTo>
                <a:lnTo>
                  <a:pt x="1011" y="1225"/>
                </a:lnTo>
                <a:lnTo>
                  <a:pt x="1011" y="1189"/>
                </a:lnTo>
                <a:lnTo>
                  <a:pt x="1008" y="1128"/>
                </a:lnTo>
                <a:lnTo>
                  <a:pt x="1006" y="1046"/>
                </a:lnTo>
                <a:lnTo>
                  <a:pt x="1021" y="1031"/>
                </a:lnTo>
                <a:lnTo>
                  <a:pt x="1021" y="1031"/>
                </a:lnTo>
                <a:lnTo>
                  <a:pt x="1008" y="1005"/>
                </a:lnTo>
                <a:lnTo>
                  <a:pt x="1000" y="987"/>
                </a:lnTo>
                <a:lnTo>
                  <a:pt x="996" y="981"/>
                </a:lnTo>
                <a:lnTo>
                  <a:pt x="996" y="977"/>
                </a:lnTo>
                <a:lnTo>
                  <a:pt x="996" y="977"/>
                </a:lnTo>
                <a:lnTo>
                  <a:pt x="996" y="968"/>
                </a:lnTo>
                <a:lnTo>
                  <a:pt x="994" y="953"/>
                </a:lnTo>
                <a:lnTo>
                  <a:pt x="991" y="932"/>
                </a:lnTo>
                <a:lnTo>
                  <a:pt x="991" y="932"/>
                </a:lnTo>
                <a:lnTo>
                  <a:pt x="995" y="935"/>
                </a:lnTo>
                <a:lnTo>
                  <a:pt x="1003" y="941"/>
                </a:lnTo>
                <a:lnTo>
                  <a:pt x="1010" y="945"/>
                </a:lnTo>
                <a:lnTo>
                  <a:pt x="1017" y="947"/>
                </a:lnTo>
                <a:lnTo>
                  <a:pt x="1026" y="948"/>
                </a:lnTo>
                <a:lnTo>
                  <a:pt x="1036" y="947"/>
                </a:lnTo>
                <a:lnTo>
                  <a:pt x="1036" y="947"/>
                </a:lnTo>
                <a:lnTo>
                  <a:pt x="1044" y="945"/>
                </a:lnTo>
                <a:lnTo>
                  <a:pt x="1052" y="942"/>
                </a:lnTo>
                <a:lnTo>
                  <a:pt x="1057" y="937"/>
                </a:lnTo>
                <a:lnTo>
                  <a:pt x="1060" y="932"/>
                </a:lnTo>
                <a:lnTo>
                  <a:pt x="1062" y="927"/>
                </a:lnTo>
                <a:lnTo>
                  <a:pt x="1064" y="921"/>
                </a:lnTo>
                <a:lnTo>
                  <a:pt x="1065" y="907"/>
                </a:lnTo>
                <a:lnTo>
                  <a:pt x="1065" y="907"/>
                </a:lnTo>
                <a:lnTo>
                  <a:pt x="1072" y="814"/>
                </a:lnTo>
                <a:lnTo>
                  <a:pt x="1074" y="759"/>
                </a:lnTo>
                <a:lnTo>
                  <a:pt x="1075" y="729"/>
                </a:lnTo>
                <a:lnTo>
                  <a:pt x="1075" y="729"/>
                </a:lnTo>
                <a:lnTo>
                  <a:pt x="1074" y="725"/>
                </a:lnTo>
                <a:lnTo>
                  <a:pt x="1073" y="721"/>
                </a:lnTo>
                <a:lnTo>
                  <a:pt x="1068" y="715"/>
                </a:lnTo>
                <a:lnTo>
                  <a:pt x="1060" y="709"/>
                </a:lnTo>
                <a:lnTo>
                  <a:pt x="1006" y="709"/>
                </a:lnTo>
                <a:lnTo>
                  <a:pt x="996" y="605"/>
                </a:lnTo>
                <a:lnTo>
                  <a:pt x="996" y="605"/>
                </a:lnTo>
                <a:lnTo>
                  <a:pt x="1012" y="605"/>
                </a:lnTo>
                <a:lnTo>
                  <a:pt x="1048" y="604"/>
                </a:lnTo>
                <a:lnTo>
                  <a:pt x="1068" y="604"/>
                </a:lnTo>
                <a:lnTo>
                  <a:pt x="1088" y="601"/>
                </a:lnTo>
                <a:lnTo>
                  <a:pt x="1104" y="599"/>
                </a:lnTo>
                <a:lnTo>
                  <a:pt x="1110" y="597"/>
                </a:lnTo>
                <a:lnTo>
                  <a:pt x="1115" y="595"/>
                </a:lnTo>
                <a:lnTo>
                  <a:pt x="1115" y="595"/>
                </a:lnTo>
                <a:lnTo>
                  <a:pt x="1124" y="589"/>
                </a:lnTo>
                <a:lnTo>
                  <a:pt x="1131" y="581"/>
                </a:lnTo>
                <a:lnTo>
                  <a:pt x="1139" y="571"/>
                </a:lnTo>
                <a:lnTo>
                  <a:pt x="1145" y="560"/>
                </a:lnTo>
                <a:lnTo>
                  <a:pt x="1148" y="549"/>
                </a:lnTo>
                <a:lnTo>
                  <a:pt x="1150" y="543"/>
                </a:lnTo>
                <a:lnTo>
                  <a:pt x="1150" y="537"/>
                </a:lnTo>
                <a:lnTo>
                  <a:pt x="1148" y="532"/>
                </a:lnTo>
                <a:lnTo>
                  <a:pt x="1147" y="526"/>
                </a:lnTo>
                <a:lnTo>
                  <a:pt x="1143" y="521"/>
                </a:lnTo>
                <a:lnTo>
                  <a:pt x="1140" y="516"/>
                </a:lnTo>
                <a:lnTo>
                  <a:pt x="1140" y="516"/>
                </a:lnTo>
                <a:lnTo>
                  <a:pt x="1135" y="511"/>
                </a:lnTo>
                <a:lnTo>
                  <a:pt x="1127" y="507"/>
                </a:lnTo>
                <a:lnTo>
                  <a:pt x="1119" y="503"/>
                </a:lnTo>
                <a:lnTo>
                  <a:pt x="1110" y="501"/>
                </a:lnTo>
                <a:lnTo>
                  <a:pt x="1090" y="496"/>
                </a:lnTo>
                <a:lnTo>
                  <a:pt x="1069" y="491"/>
                </a:lnTo>
                <a:lnTo>
                  <a:pt x="1032" y="487"/>
                </a:lnTo>
                <a:lnTo>
                  <a:pt x="1016" y="486"/>
                </a:lnTo>
                <a:lnTo>
                  <a:pt x="986" y="476"/>
                </a:lnTo>
                <a:lnTo>
                  <a:pt x="976" y="471"/>
                </a:lnTo>
                <a:lnTo>
                  <a:pt x="976" y="471"/>
                </a:lnTo>
                <a:lnTo>
                  <a:pt x="966" y="457"/>
                </a:lnTo>
                <a:lnTo>
                  <a:pt x="958" y="446"/>
                </a:lnTo>
                <a:lnTo>
                  <a:pt x="951" y="436"/>
                </a:lnTo>
                <a:lnTo>
                  <a:pt x="951" y="436"/>
                </a:lnTo>
                <a:lnTo>
                  <a:pt x="943" y="424"/>
                </a:lnTo>
                <a:lnTo>
                  <a:pt x="929" y="405"/>
                </a:lnTo>
                <a:lnTo>
                  <a:pt x="915" y="388"/>
                </a:lnTo>
                <a:lnTo>
                  <a:pt x="907" y="377"/>
                </a:lnTo>
                <a:lnTo>
                  <a:pt x="907" y="377"/>
                </a:lnTo>
                <a:lnTo>
                  <a:pt x="887" y="359"/>
                </a:lnTo>
                <a:lnTo>
                  <a:pt x="872" y="347"/>
                </a:lnTo>
                <a:lnTo>
                  <a:pt x="872" y="347"/>
                </a:lnTo>
                <a:lnTo>
                  <a:pt x="875" y="342"/>
                </a:lnTo>
                <a:lnTo>
                  <a:pt x="880" y="328"/>
                </a:lnTo>
                <a:lnTo>
                  <a:pt x="883" y="318"/>
                </a:lnTo>
                <a:lnTo>
                  <a:pt x="886" y="309"/>
                </a:lnTo>
                <a:lnTo>
                  <a:pt x="887" y="299"/>
                </a:lnTo>
                <a:lnTo>
                  <a:pt x="887" y="287"/>
                </a:lnTo>
                <a:lnTo>
                  <a:pt x="887" y="287"/>
                </a:lnTo>
                <a:lnTo>
                  <a:pt x="886" y="276"/>
                </a:lnTo>
                <a:lnTo>
                  <a:pt x="883" y="265"/>
                </a:lnTo>
                <a:lnTo>
                  <a:pt x="880" y="253"/>
                </a:lnTo>
                <a:lnTo>
                  <a:pt x="876" y="240"/>
                </a:lnTo>
                <a:lnTo>
                  <a:pt x="870" y="230"/>
                </a:lnTo>
                <a:lnTo>
                  <a:pt x="863" y="221"/>
                </a:lnTo>
                <a:lnTo>
                  <a:pt x="856" y="213"/>
                </a:lnTo>
                <a:lnTo>
                  <a:pt x="847" y="208"/>
                </a:lnTo>
                <a:lnTo>
                  <a:pt x="847" y="208"/>
                </a:lnTo>
                <a:lnTo>
                  <a:pt x="837" y="204"/>
                </a:lnTo>
                <a:lnTo>
                  <a:pt x="826" y="202"/>
                </a:lnTo>
                <a:lnTo>
                  <a:pt x="803" y="196"/>
                </a:lnTo>
                <a:lnTo>
                  <a:pt x="779" y="192"/>
                </a:lnTo>
                <a:lnTo>
                  <a:pt x="758" y="188"/>
                </a:lnTo>
                <a:lnTo>
                  <a:pt x="758" y="188"/>
                </a:lnTo>
                <a:lnTo>
                  <a:pt x="749" y="188"/>
                </a:lnTo>
                <a:lnTo>
                  <a:pt x="741" y="188"/>
                </a:lnTo>
                <a:lnTo>
                  <a:pt x="725" y="192"/>
                </a:lnTo>
                <a:lnTo>
                  <a:pt x="713" y="196"/>
                </a:lnTo>
                <a:lnTo>
                  <a:pt x="708" y="198"/>
                </a:lnTo>
                <a:lnTo>
                  <a:pt x="694" y="208"/>
                </a:lnTo>
                <a:lnTo>
                  <a:pt x="664" y="218"/>
                </a:lnTo>
                <a:lnTo>
                  <a:pt x="679" y="223"/>
                </a:lnTo>
                <a:lnTo>
                  <a:pt x="654" y="258"/>
                </a:lnTo>
                <a:lnTo>
                  <a:pt x="654" y="287"/>
                </a:lnTo>
                <a:lnTo>
                  <a:pt x="644" y="307"/>
                </a:lnTo>
                <a:lnTo>
                  <a:pt x="629" y="317"/>
                </a:lnTo>
                <a:lnTo>
                  <a:pt x="619" y="327"/>
                </a:lnTo>
                <a:lnTo>
                  <a:pt x="535" y="332"/>
                </a:lnTo>
                <a:lnTo>
                  <a:pt x="535" y="332"/>
                </a:lnTo>
                <a:lnTo>
                  <a:pt x="528" y="342"/>
                </a:lnTo>
                <a:lnTo>
                  <a:pt x="520" y="348"/>
                </a:lnTo>
                <a:lnTo>
                  <a:pt x="515" y="352"/>
                </a:lnTo>
                <a:lnTo>
                  <a:pt x="515" y="352"/>
                </a:lnTo>
                <a:lnTo>
                  <a:pt x="513" y="353"/>
                </a:lnTo>
                <a:lnTo>
                  <a:pt x="510" y="356"/>
                </a:lnTo>
                <a:lnTo>
                  <a:pt x="506" y="362"/>
                </a:lnTo>
                <a:lnTo>
                  <a:pt x="500" y="372"/>
                </a:lnTo>
                <a:lnTo>
                  <a:pt x="436" y="342"/>
                </a:lnTo>
                <a:lnTo>
                  <a:pt x="381" y="312"/>
                </a:lnTo>
                <a:lnTo>
                  <a:pt x="386" y="287"/>
                </a:lnTo>
                <a:lnTo>
                  <a:pt x="371" y="263"/>
                </a:lnTo>
                <a:lnTo>
                  <a:pt x="366" y="253"/>
                </a:lnTo>
                <a:lnTo>
                  <a:pt x="366" y="253"/>
                </a:lnTo>
                <a:lnTo>
                  <a:pt x="391" y="208"/>
                </a:lnTo>
                <a:lnTo>
                  <a:pt x="391" y="208"/>
                </a:lnTo>
                <a:lnTo>
                  <a:pt x="397" y="198"/>
                </a:lnTo>
                <a:lnTo>
                  <a:pt x="409" y="185"/>
                </a:lnTo>
                <a:lnTo>
                  <a:pt x="412" y="176"/>
                </a:lnTo>
                <a:lnTo>
                  <a:pt x="417" y="167"/>
                </a:lnTo>
                <a:lnTo>
                  <a:pt x="420" y="159"/>
                </a:lnTo>
                <a:lnTo>
                  <a:pt x="421" y="149"/>
                </a:lnTo>
                <a:lnTo>
                  <a:pt x="421" y="149"/>
                </a:lnTo>
                <a:lnTo>
                  <a:pt x="420" y="128"/>
                </a:lnTo>
                <a:lnTo>
                  <a:pt x="418" y="104"/>
                </a:lnTo>
                <a:lnTo>
                  <a:pt x="416" y="79"/>
                </a:lnTo>
                <a:lnTo>
                  <a:pt x="371" y="30"/>
                </a:lnTo>
                <a:lnTo>
                  <a:pt x="371" y="30"/>
                </a:lnTo>
                <a:lnTo>
                  <a:pt x="373" y="27"/>
                </a:lnTo>
                <a:lnTo>
                  <a:pt x="373" y="25"/>
                </a:lnTo>
                <a:lnTo>
                  <a:pt x="373" y="22"/>
                </a:lnTo>
                <a:lnTo>
                  <a:pt x="370" y="18"/>
                </a:lnTo>
                <a:lnTo>
                  <a:pt x="366" y="16"/>
                </a:lnTo>
                <a:lnTo>
                  <a:pt x="360" y="15"/>
                </a:lnTo>
                <a:lnTo>
                  <a:pt x="352" y="15"/>
                </a:lnTo>
                <a:lnTo>
                  <a:pt x="352" y="15"/>
                </a:lnTo>
                <a:lnTo>
                  <a:pt x="342" y="16"/>
                </a:lnTo>
                <a:lnTo>
                  <a:pt x="332" y="17"/>
                </a:lnTo>
                <a:lnTo>
                  <a:pt x="316" y="22"/>
                </a:lnTo>
                <a:lnTo>
                  <a:pt x="306" y="27"/>
                </a:lnTo>
                <a:lnTo>
                  <a:pt x="302" y="30"/>
                </a:lnTo>
                <a:lnTo>
                  <a:pt x="297" y="5"/>
                </a:lnTo>
                <a:lnTo>
                  <a:pt x="272" y="0"/>
                </a:lnTo>
                <a:lnTo>
                  <a:pt x="247" y="5"/>
                </a:lnTo>
                <a:close/>
                <a:moveTo>
                  <a:pt x="971" y="625"/>
                </a:moveTo>
                <a:lnTo>
                  <a:pt x="986" y="714"/>
                </a:lnTo>
                <a:lnTo>
                  <a:pt x="966" y="714"/>
                </a:lnTo>
                <a:lnTo>
                  <a:pt x="966" y="714"/>
                </a:lnTo>
                <a:lnTo>
                  <a:pt x="965" y="713"/>
                </a:lnTo>
                <a:lnTo>
                  <a:pt x="965" y="710"/>
                </a:lnTo>
                <a:lnTo>
                  <a:pt x="964" y="702"/>
                </a:lnTo>
                <a:lnTo>
                  <a:pt x="963" y="674"/>
                </a:lnTo>
                <a:lnTo>
                  <a:pt x="961" y="635"/>
                </a:lnTo>
                <a:lnTo>
                  <a:pt x="971" y="625"/>
                </a:lnTo>
                <a:close/>
                <a:moveTo>
                  <a:pt x="951" y="645"/>
                </a:moveTo>
                <a:lnTo>
                  <a:pt x="951" y="709"/>
                </a:lnTo>
                <a:lnTo>
                  <a:pt x="941" y="704"/>
                </a:lnTo>
                <a:lnTo>
                  <a:pt x="941" y="704"/>
                </a:lnTo>
                <a:lnTo>
                  <a:pt x="939" y="690"/>
                </a:lnTo>
                <a:lnTo>
                  <a:pt x="937" y="681"/>
                </a:lnTo>
                <a:lnTo>
                  <a:pt x="937" y="674"/>
                </a:lnTo>
                <a:lnTo>
                  <a:pt x="937" y="674"/>
                </a:lnTo>
                <a:lnTo>
                  <a:pt x="944" y="657"/>
                </a:lnTo>
                <a:lnTo>
                  <a:pt x="951" y="645"/>
                </a:lnTo>
                <a:lnTo>
                  <a:pt x="951" y="645"/>
                </a:lnTo>
                <a:close/>
                <a:moveTo>
                  <a:pt x="867" y="387"/>
                </a:moveTo>
                <a:lnTo>
                  <a:pt x="887" y="406"/>
                </a:lnTo>
                <a:lnTo>
                  <a:pt x="887" y="446"/>
                </a:lnTo>
                <a:lnTo>
                  <a:pt x="887" y="446"/>
                </a:lnTo>
                <a:lnTo>
                  <a:pt x="887" y="447"/>
                </a:lnTo>
                <a:lnTo>
                  <a:pt x="886" y="449"/>
                </a:lnTo>
                <a:lnTo>
                  <a:pt x="882" y="447"/>
                </a:lnTo>
                <a:lnTo>
                  <a:pt x="877" y="446"/>
                </a:lnTo>
                <a:lnTo>
                  <a:pt x="847" y="411"/>
                </a:lnTo>
                <a:lnTo>
                  <a:pt x="847" y="397"/>
                </a:lnTo>
                <a:lnTo>
                  <a:pt x="867" y="387"/>
                </a:lnTo>
                <a:close/>
                <a:moveTo>
                  <a:pt x="555" y="382"/>
                </a:moveTo>
                <a:lnTo>
                  <a:pt x="580" y="397"/>
                </a:lnTo>
                <a:lnTo>
                  <a:pt x="604" y="406"/>
                </a:lnTo>
                <a:lnTo>
                  <a:pt x="604" y="406"/>
                </a:lnTo>
                <a:lnTo>
                  <a:pt x="604" y="414"/>
                </a:lnTo>
                <a:lnTo>
                  <a:pt x="606" y="420"/>
                </a:lnTo>
                <a:lnTo>
                  <a:pt x="604" y="426"/>
                </a:lnTo>
                <a:lnTo>
                  <a:pt x="604" y="426"/>
                </a:lnTo>
                <a:lnTo>
                  <a:pt x="603" y="429"/>
                </a:lnTo>
                <a:lnTo>
                  <a:pt x="599" y="431"/>
                </a:lnTo>
                <a:lnTo>
                  <a:pt x="590" y="436"/>
                </a:lnTo>
                <a:lnTo>
                  <a:pt x="575" y="441"/>
                </a:lnTo>
                <a:lnTo>
                  <a:pt x="555" y="411"/>
                </a:lnTo>
                <a:lnTo>
                  <a:pt x="555" y="38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5"/>
          <p:cNvSpPr>
            <a:spLocks noEditPoints="1"/>
          </p:cNvSpPr>
          <p:nvPr/>
        </p:nvSpPr>
        <p:spPr bwMode="auto">
          <a:xfrm>
            <a:off x="2185956" y="3336944"/>
            <a:ext cx="1776934" cy="813448"/>
          </a:xfrm>
          <a:custGeom>
            <a:avLst/>
            <a:gdLst>
              <a:gd name="T0" fmla="*/ 1474 w 3482"/>
              <a:gd name="T1" fmla="*/ 1374 h 1594"/>
              <a:gd name="T2" fmla="*/ 1454 w 3482"/>
              <a:gd name="T3" fmla="*/ 1322 h 1594"/>
              <a:gd name="T4" fmla="*/ 2288 w 3482"/>
              <a:gd name="T5" fmla="*/ 1084 h 1594"/>
              <a:gd name="T6" fmla="*/ 2410 w 3482"/>
              <a:gd name="T7" fmla="*/ 884 h 1594"/>
              <a:gd name="T8" fmla="*/ 2626 w 3482"/>
              <a:gd name="T9" fmla="*/ 980 h 1594"/>
              <a:gd name="T10" fmla="*/ 2734 w 3482"/>
              <a:gd name="T11" fmla="*/ 1032 h 1594"/>
              <a:gd name="T12" fmla="*/ 2534 w 3482"/>
              <a:gd name="T13" fmla="*/ 1122 h 1594"/>
              <a:gd name="T14" fmla="*/ 2320 w 3482"/>
              <a:gd name="T15" fmla="*/ 1048 h 1594"/>
              <a:gd name="T16" fmla="*/ 2322 w 3482"/>
              <a:gd name="T17" fmla="*/ 884 h 1594"/>
              <a:gd name="T18" fmla="*/ 1820 w 3482"/>
              <a:gd name="T19" fmla="*/ 12 h 1594"/>
              <a:gd name="T20" fmla="*/ 1904 w 3482"/>
              <a:gd name="T21" fmla="*/ 90 h 1594"/>
              <a:gd name="T22" fmla="*/ 1932 w 3482"/>
              <a:gd name="T23" fmla="*/ 188 h 1594"/>
              <a:gd name="T24" fmla="*/ 1952 w 3482"/>
              <a:gd name="T25" fmla="*/ 390 h 1594"/>
              <a:gd name="T26" fmla="*/ 2118 w 3482"/>
              <a:gd name="T27" fmla="*/ 430 h 1594"/>
              <a:gd name="T28" fmla="*/ 2264 w 3482"/>
              <a:gd name="T29" fmla="*/ 476 h 1594"/>
              <a:gd name="T30" fmla="*/ 2450 w 3482"/>
              <a:gd name="T31" fmla="*/ 628 h 1594"/>
              <a:gd name="T32" fmla="*/ 2606 w 3482"/>
              <a:gd name="T33" fmla="*/ 736 h 1594"/>
              <a:gd name="T34" fmla="*/ 2802 w 3482"/>
              <a:gd name="T35" fmla="*/ 878 h 1594"/>
              <a:gd name="T36" fmla="*/ 2940 w 3482"/>
              <a:gd name="T37" fmla="*/ 976 h 1594"/>
              <a:gd name="T38" fmla="*/ 2994 w 3482"/>
              <a:gd name="T39" fmla="*/ 1086 h 1594"/>
              <a:gd name="T40" fmla="*/ 3124 w 3482"/>
              <a:gd name="T41" fmla="*/ 1182 h 1594"/>
              <a:gd name="T42" fmla="*/ 3252 w 3482"/>
              <a:gd name="T43" fmla="*/ 1156 h 1594"/>
              <a:gd name="T44" fmla="*/ 3384 w 3482"/>
              <a:gd name="T45" fmla="*/ 1048 h 1594"/>
              <a:gd name="T46" fmla="*/ 3472 w 3482"/>
              <a:gd name="T47" fmla="*/ 1178 h 1594"/>
              <a:gd name="T48" fmla="*/ 3252 w 3482"/>
              <a:gd name="T49" fmla="*/ 1396 h 1594"/>
              <a:gd name="T50" fmla="*/ 2982 w 3482"/>
              <a:gd name="T51" fmla="*/ 1346 h 1594"/>
              <a:gd name="T52" fmla="*/ 2768 w 3482"/>
              <a:gd name="T53" fmla="*/ 1268 h 1594"/>
              <a:gd name="T54" fmla="*/ 2810 w 3482"/>
              <a:gd name="T55" fmla="*/ 1472 h 1594"/>
              <a:gd name="T56" fmla="*/ 2730 w 3482"/>
              <a:gd name="T57" fmla="*/ 1506 h 1594"/>
              <a:gd name="T58" fmla="*/ 2614 w 3482"/>
              <a:gd name="T59" fmla="*/ 1566 h 1594"/>
              <a:gd name="T60" fmla="*/ 1988 w 3482"/>
              <a:gd name="T61" fmla="*/ 1558 h 1594"/>
              <a:gd name="T62" fmla="*/ 1694 w 3482"/>
              <a:gd name="T63" fmla="*/ 1530 h 1594"/>
              <a:gd name="T64" fmla="*/ 1330 w 3482"/>
              <a:gd name="T65" fmla="*/ 1462 h 1594"/>
              <a:gd name="T66" fmla="*/ 1078 w 3482"/>
              <a:gd name="T67" fmla="*/ 1504 h 1594"/>
              <a:gd name="T68" fmla="*/ 600 w 3482"/>
              <a:gd name="T69" fmla="*/ 1476 h 1594"/>
              <a:gd name="T70" fmla="*/ 424 w 3482"/>
              <a:gd name="T71" fmla="*/ 1484 h 1594"/>
              <a:gd name="T72" fmla="*/ 180 w 3482"/>
              <a:gd name="T73" fmla="*/ 1446 h 1594"/>
              <a:gd name="T74" fmla="*/ 2 w 3482"/>
              <a:gd name="T75" fmla="*/ 1430 h 1594"/>
              <a:gd name="T76" fmla="*/ 210 w 3482"/>
              <a:gd name="T77" fmla="*/ 1426 h 1594"/>
              <a:gd name="T78" fmla="*/ 372 w 3482"/>
              <a:gd name="T79" fmla="*/ 1366 h 1594"/>
              <a:gd name="T80" fmla="*/ 548 w 3482"/>
              <a:gd name="T81" fmla="*/ 1368 h 1594"/>
              <a:gd name="T82" fmla="*/ 578 w 3482"/>
              <a:gd name="T83" fmla="*/ 1132 h 1594"/>
              <a:gd name="T84" fmla="*/ 612 w 3482"/>
              <a:gd name="T85" fmla="*/ 918 h 1594"/>
              <a:gd name="T86" fmla="*/ 670 w 3482"/>
              <a:gd name="T87" fmla="*/ 680 h 1594"/>
              <a:gd name="T88" fmla="*/ 840 w 3482"/>
              <a:gd name="T89" fmla="*/ 560 h 1594"/>
              <a:gd name="T90" fmla="*/ 972 w 3482"/>
              <a:gd name="T91" fmla="*/ 270 h 1594"/>
              <a:gd name="T92" fmla="*/ 1168 w 3482"/>
              <a:gd name="T93" fmla="*/ 268 h 1594"/>
              <a:gd name="T94" fmla="*/ 1236 w 3482"/>
              <a:gd name="T95" fmla="*/ 560 h 1594"/>
              <a:gd name="T96" fmla="*/ 1212 w 3482"/>
              <a:gd name="T97" fmla="*/ 684 h 1594"/>
              <a:gd name="T98" fmla="*/ 1316 w 3482"/>
              <a:gd name="T99" fmla="*/ 920 h 1594"/>
              <a:gd name="T100" fmla="*/ 1414 w 3482"/>
              <a:gd name="T101" fmla="*/ 756 h 1594"/>
              <a:gd name="T102" fmla="*/ 1468 w 3482"/>
              <a:gd name="T103" fmla="*/ 740 h 1594"/>
              <a:gd name="T104" fmla="*/ 1508 w 3482"/>
              <a:gd name="T105" fmla="*/ 830 h 1594"/>
              <a:gd name="T106" fmla="*/ 1396 w 3482"/>
              <a:gd name="T107" fmla="*/ 1002 h 1594"/>
              <a:gd name="T108" fmla="*/ 1648 w 3482"/>
              <a:gd name="T109" fmla="*/ 1090 h 1594"/>
              <a:gd name="T110" fmla="*/ 1584 w 3482"/>
              <a:gd name="T111" fmla="*/ 956 h 1594"/>
              <a:gd name="T112" fmla="*/ 1532 w 3482"/>
              <a:gd name="T113" fmla="*/ 686 h 1594"/>
              <a:gd name="T114" fmla="*/ 1618 w 3482"/>
              <a:gd name="T115" fmla="*/ 532 h 1594"/>
              <a:gd name="T116" fmla="*/ 1718 w 3482"/>
              <a:gd name="T117" fmla="*/ 442 h 1594"/>
              <a:gd name="T118" fmla="*/ 1610 w 3482"/>
              <a:gd name="T119" fmla="*/ 260 h 1594"/>
              <a:gd name="T120" fmla="*/ 1580 w 3482"/>
              <a:gd name="T121" fmla="*/ 136 h 1594"/>
              <a:gd name="T122" fmla="*/ 1726 w 3482"/>
              <a:gd name="T123" fmla="*/ 0 h 1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82" h="1594">
                <a:moveTo>
                  <a:pt x="1554" y="1266"/>
                </a:moveTo>
                <a:lnTo>
                  <a:pt x="1554" y="1266"/>
                </a:lnTo>
                <a:lnTo>
                  <a:pt x="1574" y="1280"/>
                </a:lnTo>
                <a:lnTo>
                  <a:pt x="1596" y="1296"/>
                </a:lnTo>
                <a:lnTo>
                  <a:pt x="1596" y="1296"/>
                </a:lnTo>
                <a:lnTo>
                  <a:pt x="1604" y="1304"/>
                </a:lnTo>
                <a:lnTo>
                  <a:pt x="1608" y="1310"/>
                </a:lnTo>
                <a:lnTo>
                  <a:pt x="1612" y="1312"/>
                </a:lnTo>
                <a:lnTo>
                  <a:pt x="1612" y="1312"/>
                </a:lnTo>
                <a:lnTo>
                  <a:pt x="1620" y="1318"/>
                </a:lnTo>
                <a:lnTo>
                  <a:pt x="1628" y="1320"/>
                </a:lnTo>
                <a:lnTo>
                  <a:pt x="1628" y="1320"/>
                </a:lnTo>
                <a:lnTo>
                  <a:pt x="1652" y="1316"/>
                </a:lnTo>
                <a:lnTo>
                  <a:pt x="1652" y="1316"/>
                </a:lnTo>
                <a:lnTo>
                  <a:pt x="1662" y="1316"/>
                </a:lnTo>
                <a:lnTo>
                  <a:pt x="1672" y="1320"/>
                </a:lnTo>
                <a:lnTo>
                  <a:pt x="1516" y="1374"/>
                </a:lnTo>
                <a:lnTo>
                  <a:pt x="1474" y="1374"/>
                </a:lnTo>
                <a:lnTo>
                  <a:pt x="1474" y="1374"/>
                </a:lnTo>
                <a:lnTo>
                  <a:pt x="1436" y="1386"/>
                </a:lnTo>
                <a:lnTo>
                  <a:pt x="1408" y="1394"/>
                </a:lnTo>
                <a:lnTo>
                  <a:pt x="1390" y="1398"/>
                </a:lnTo>
                <a:lnTo>
                  <a:pt x="1390" y="1398"/>
                </a:lnTo>
                <a:lnTo>
                  <a:pt x="1352" y="1394"/>
                </a:lnTo>
                <a:lnTo>
                  <a:pt x="1352" y="1394"/>
                </a:lnTo>
                <a:lnTo>
                  <a:pt x="1356" y="1390"/>
                </a:lnTo>
                <a:lnTo>
                  <a:pt x="1362" y="1386"/>
                </a:lnTo>
                <a:lnTo>
                  <a:pt x="1362" y="1386"/>
                </a:lnTo>
                <a:lnTo>
                  <a:pt x="1386" y="1376"/>
                </a:lnTo>
                <a:lnTo>
                  <a:pt x="1410" y="1364"/>
                </a:lnTo>
                <a:lnTo>
                  <a:pt x="1410" y="1364"/>
                </a:lnTo>
                <a:lnTo>
                  <a:pt x="1422" y="1356"/>
                </a:lnTo>
                <a:lnTo>
                  <a:pt x="1434" y="1346"/>
                </a:lnTo>
                <a:lnTo>
                  <a:pt x="1446" y="1334"/>
                </a:lnTo>
                <a:lnTo>
                  <a:pt x="1454" y="1322"/>
                </a:lnTo>
                <a:lnTo>
                  <a:pt x="1454" y="1322"/>
                </a:lnTo>
                <a:lnTo>
                  <a:pt x="1460" y="1306"/>
                </a:lnTo>
                <a:lnTo>
                  <a:pt x="1466" y="1290"/>
                </a:lnTo>
                <a:lnTo>
                  <a:pt x="1474" y="1256"/>
                </a:lnTo>
                <a:lnTo>
                  <a:pt x="1474" y="1248"/>
                </a:lnTo>
                <a:lnTo>
                  <a:pt x="1474" y="1248"/>
                </a:lnTo>
                <a:lnTo>
                  <a:pt x="1474" y="1244"/>
                </a:lnTo>
                <a:lnTo>
                  <a:pt x="1476" y="1238"/>
                </a:lnTo>
                <a:lnTo>
                  <a:pt x="1484" y="1230"/>
                </a:lnTo>
                <a:lnTo>
                  <a:pt x="1490" y="1224"/>
                </a:lnTo>
                <a:lnTo>
                  <a:pt x="1496" y="1222"/>
                </a:lnTo>
                <a:lnTo>
                  <a:pt x="1496" y="1222"/>
                </a:lnTo>
                <a:lnTo>
                  <a:pt x="1518" y="1238"/>
                </a:lnTo>
                <a:lnTo>
                  <a:pt x="1554" y="1266"/>
                </a:lnTo>
                <a:lnTo>
                  <a:pt x="1554" y="1266"/>
                </a:lnTo>
                <a:close/>
                <a:moveTo>
                  <a:pt x="2306" y="1082"/>
                </a:moveTo>
                <a:lnTo>
                  <a:pt x="2306" y="1094"/>
                </a:lnTo>
                <a:lnTo>
                  <a:pt x="2306" y="1094"/>
                </a:lnTo>
                <a:lnTo>
                  <a:pt x="2288" y="1084"/>
                </a:lnTo>
                <a:lnTo>
                  <a:pt x="2278" y="1078"/>
                </a:lnTo>
                <a:lnTo>
                  <a:pt x="2276" y="1076"/>
                </a:lnTo>
                <a:lnTo>
                  <a:pt x="2274" y="1072"/>
                </a:lnTo>
                <a:lnTo>
                  <a:pt x="2274" y="1072"/>
                </a:lnTo>
                <a:lnTo>
                  <a:pt x="2278" y="1066"/>
                </a:lnTo>
                <a:lnTo>
                  <a:pt x="2282" y="1062"/>
                </a:lnTo>
                <a:lnTo>
                  <a:pt x="2298" y="1052"/>
                </a:lnTo>
                <a:lnTo>
                  <a:pt x="2298" y="1052"/>
                </a:lnTo>
                <a:lnTo>
                  <a:pt x="2302" y="1066"/>
                </a:lnTo>
                <a:lnTo>
                  <a:pt x="2306" y="1074"/>
                </a:lnTo>
                <a:lnTo>
                  <a:pt x="2306" y="1082"/>
                </a:lnTo>
                <a:lnTo>
                  <a:pt x="2306" y="1082"/>
                </a:lnTo>
                <a:close/>
                <a:moveTo>
                  <a:pt x="2360" y="872"/>
                </a:moveTo>
                <a:lnTo>
                  <a:pt x="2360" y="872"/>
                </a:lnTo>
                <a:lnTo>
                  <a:pt x="2384" y="878"/>
                </a:lnTo>
                <a:lnTo>
                  <a:pt x="2396" y="880"/>
                </a:lnTo>
                <a:lnTo>
                  <a:pt x="2410" y="884"/>
                </a:lnTo>
                <a:lnTo>
                  <a:pt x="2410" y="884"/>
                </a:lnTo>
                <a:lnTo>
                  <a:pt x="2448" y="906"/>
                </a:lnTo>
                <a:lnTo>
                  <a:pt x="2466" y="918"/>
                </a:lnTo>
                <a:lnTo>
                  <a:pt x="2484" y="926"/>
                </a:lnTo>
                <a:lnTo>
                  <a:pt x="2484" y="926"/>
                </a:lnTo>
                <a:lnTo>
                  <a:pt x="2488" y="928"/>
                </a:lnTo>
                <a:lnTo>
                  <a:pt x="2490" y="928"/>
                </a:lnTo>
                <a:lnTo>
                  <a:pt x="2498" y="930"/>
                </a:lnTo>
                <a:lnTo>
                  <a:pt x="2498" y="930"/>
                </a:lnTo>
                <a:lnTo>
                  <a:pt x="2518" y="940"/>
                </a:lnTo>
                <a:lnTo>
                  <a:pt x="2530" y="944"/>
                </a:lnTo>
                <a:lnTo>
                  <a:pt x="2540" y="948"/>
                </a:lnTo>
                <a:lnTo>
                  <a:pt x="2540" y="948"/>
                </a:lnTo>
                <a:lnTo>
                  <a:pt x="2548" y="950"/>
                </a:lnTo>
                <a:lnTo>
                  <a:pt x="2556" y="952"/>
                </a:lnTo>
                <a:lnTo>
                  <a:pt x="2570" y="960"/>
                </a:lnTo>
                <a:lnTo>
                  <a:pt x="2570" y="960"/>
                </a:lnTo>
                <a:lnTo>
                  <a:pt x="2608" y="974"/>
                </a:lnTo>
                <a:lnTo>
                  <a:pt x="2626" y="980"/>
                </a:lnTo>
                <a:lnTo>
                  <a:pt x="2646" y="984"/>
                </a:lnTo>
                <a:lnTo>
                  <a:pt x="2646" y="984"/>
                </a:lnTo>
                <a:lnTo>
                  <a:pt x="2668" y="988"/>
                </a:lnTo>
                <a:lnTo>
                  <a:pt x="2690" y="990"/>
                </a:lnTo>
                <a:lnTo>
                  <a:pt x="2712" y="992"/>
                </a:lnTo>
                <a:lnTo>
                  <a:pt x="2734" y="996"/>
                </a:lnTo>
                <a:lnTo>
                  <a:pt x="2734" y="996"/>
                </a:lnTo>
                <a:lnTo>
                  <a:pt x="2738" y="998"/>
                </a:lnTo>
                <a:lnTo>
                  <a:pt x="2742" y="1000"/>
                </a:lnTo>
                <a:lnTo>
                  <a:pt x="2746" y="1004"/>
                </a:lnTo>
                <a:lnTo>
                  <a:pt x="2752" y="1006"/>
                </a:lnTo>
                <a:lnTo>
                  <a:pt x="2752" y="1006"/>
                </a:lnTo>
                <a:lnTo>
                  <a:pt x="2766" y="1008"/>
                </a:lnTo>
                <a:lnTo>
                  <a:pt x="2780" y="1012"/>
                </a:lnTo>
                <a:lnTo>
                  <a:pt x="2780" y="1012"/>
                </a:lnTo>
                <a:lnTo>
                  <a:pt x="2770" y="1014"/>
                </a:lnTo>
                <a:lnTo>
                  <a:pt x="2758" y="1020"/>
                </a:lnTo>
                <a:lnTo>
                  <a:pt x="2734" y="1032"/>
                </a:lnTo>
                <a:lnTo>
                  <a:pt x="2710" y="1044"/>
                </a:lnTo>
                <a:lnTo>
                  <a:pt x="2698" y="1050"/>
                </a:lnTo>
                <a:lnTo>
                  <a:pt x="2688" y="1054"/>
                </a:lnTo>
                <a:lnTo>
                  <a:pt x="2688" y="1054"/>
                </a:lnTo>
                <a:lnTo>
                  <a:pt x="2676" y="1054"/>
                </a:lnTo>
                <a:lnTo>
                  <a:pt x="2670" y="1056"/>
                </a:lnTo>
                <a:lnTo>
                  <a:pt x="2664" y="1058"/>
                </a:lnTo>
                <a:lnTo>
                  <a:pt x="2664" y="1058"/>
                </a:lnTo>
                <a:lnTo>
                  <a:pt x="2660" y="1060"/>
                </a:lnTo>
                <a:lnTo>
                  <a:pt x="2658" y="1066"/>
                </a:lnTo>
                <a:lnTo>
                  <a:pt x="2656" y="1070"/>
                </a:lnTo>
                <a:lnTo>
                  <a:pt x="2654" y="1074"/>
                </a:lnTo>
                <a:lnTo>
                  <a:pt x="2654" y="1074"/>
                </a:lnTo>
                <a:lnTo>
                  <a:pt x="2646" y="1078"/>
                </a:lnTo>
                <a:lnTo>
                  <a:pt x="2640" y="1080"/>
                </a:lnTo>
                <a:lnTo>
                  <a:pt x="2626" y="1086"/>
                </a:lnTo>
                <a:lnTo>
                  <a:pt x="2626" y="1086"/>
                </a:lnTo>
                <a:lnTo>
                  <a:pt x="2534" y="1122"/>
                </a:lnTo>
                <a:lnTo>
                  <a:pt x="2444" y="1160"/>
                </a:lnTo>
                <a:lnTo>
                  <a:pt x="2444" y="1160"/>
                </a:lnTo>
                <a:lnTo>
                  <a:pt x="2412" y="1172"/>
                </a:lnTo>
                <a:lnTo>
                  <a:pt x="2390" y="1180"/>
                </a:lnTo>
                <a:lnTo>
                  <a:pt x="2390" y="1180"/>
                </a:lnTo>
                <a:lnTo>
                  <a:pt x="2374" y="1168"/>
                </a:lnTo>
                <a:lnTo>
                  <a:pt x="2348" y="1152"/>
                </a:lnTo>
                <a:lnTo>
                  <a:pt x="2348" y="1152"/>
                </a:lnTo>
                <a:lnTo>
                  <a:pt x="2350" y="1152"/>
                </a:lnTo>
                <a:lnTo>
                  <a:pt x="2350" y="1148"/>
                </a:lnTo>
                <a:lnTo>
                  <a:pt x="2350" y="1148"/>
                </a:lnTo>
                <a:lnTo>
                  <a:pt x="2338" y="1132"/>
                </a:lnTo>
                <a:lnTo>
                  <a:pt x="2328" y="1120"/>
                </a:lnTo>
                <a:lnTo>
                  <a:pt x="2324" y="1108"/>
                </a:lnTo>
                <a:lnTo>
                  <a:pt x="2324" y="1108"/>
                </a:lnTo>
                <a:lnTo>
                  <a:pt x="2320" y="1090"/>
                </a:lnTo>
                <a:lnTo>
                  <a:pt x="2320" y="1070"/>
                </a:lnTo>
                <a:lnTo>
                  <a:pt x="2320" y="1048"/>
                </a:lnTo>
                <a:lnTo>
                  <a:pt x="2320" y="1040"/>
                </a:lnTo>
                <a:lnTo>
                  <a:pt x="2320" y="1040"/>
                </a:lnTo>
                <a:lnTo>
                  <a:pt x="2332" y="1028"/>
                </a:lnTo>
                <a:lnTo>
                  <a:pt x="2342" y="1018"/>
                </a:lnTo>
                <a:lnTo>
                  <a:pt x="2348" y="1008"/>
                </a:lnTo>
                <a:lnTo>
                  <a:pt x="2350" y="1002"/>
                </a:lnTo>
                <a:lnTo>
                  <a:pt x="2352" y="996"/>
                </a:lnTo>
                <a:lnTo>
                  <a:pt x="2352" y="996"/>
                </a:lnTo>
                <a:lnTo>
                  <a:pt x="2348" y="978"/>
                </a:lnTo>
                <a:lnTo>
                  <a:pt x="2340" y="952"/>
                </a:lnTo>
                <a:lnTo>
                  <a:pt x="2340" y="952"/>
                </a:lnTo>
                <a:lnTo>
                  <a:pt x="2338" y="926"/>
                </a:lnTo>
                <a:lnTo>
                  <a:pt x="2338" y="912"/>
                </a:lnTo>
                <a:lnTo>
                  <a:pt x="2334" y="900"/>
                </a:lnTo>
                <a:lnTo>
                  <a:pt x="2334" y="900"/>
                </a:lnTo>
                <a:lnTo>
                  <a:pt x="2332" y="896"/>
                </a:lnTo>
                <a:lnTo>
                  <a:pt x="2328" y="892"/>
                </a:lnTo>
                <a:lnTo>
                  <a:pt x="2322" y="884"/>
                </a:lnTo>
                <a:lnTo>
                  <a:pt x="2322" y="884"/>
                </a:lnTo>
                <a:lnTo>
                  <a:pt x="2318" y="872"/>
                </a:lnTo>
                <a:lnTo>
                  <a:pt x="2314" y="860"/>
                </a:lnTo>
                <a:lnTo>
                  <a:pt x="2314" y="860"/>
                </a:lnTo>
                <a:lnTo>
                  <a:pt x="2336" y="866"/>
                </a:lnTo>
                <a:lnTo>
                  <a:pt x="2360" y="872"/>
                </a:lnTo>
                <a:lnTo>
                  <a:pt x="2360" y="872"/>
                </a:lnTo>
                <a:close/>
                <a:moveTo>
                  <a:pt x="1774" y="2"/>
                </a:moveTo>
                <a:lnTo>
                  <a:pt x="1774" y="2"/>
                </a:lnTo>
                <a:lnTo>
                  <a:pt x="1778" y="2"/>
                </a:lnTo>
                <a:lnTo>
                  <a:pt x="1780" y="6"/>
                </a:lnTo>
                <a:lnTo>
                  <a:pt x="1784" y="8"/>
                </a:lnTo>
                <a:lnTo>
                  <a:pt x="1786" y="10"/>
                </a:lnTo>
                <a:lnTo>
                  <a:pt x="1786" y="10"/>
                </a:lnTo>
                <a:lnTo>
                  <a:pt x="1794" y="10"/>
                </a:lnTo>
                <a:lnTo>
                  <a:pt x="1802" y="10"/>
                </a:lnTo>
                <a:lnTo>
                  <a:pt x="1810" y="12"/>
                </a:lnTo>
                <a:lnTo>
                  <a:pt x="1820" y="12"/>
                </a:lnTo>
                <a:lnTo>
                  <a:pt x="1820" y="12"/>
                </a:lnTo>
                <a:lnTo>
                  <a:pt x="1824" y="14"/>
                </a:lnTo>
                <a:lnTo>
                  <a:pt x="1830" y="18"/>
                </a:lnTo>
                <a:lnTo>
                  <a:pt x="1836" y="22"/>
                </a:lnTo>
                <a:lnTo>
                  <a:pt x="1842" y="26"/>
                </a:lnTo>
                <a:lnTo>
                  <a:pt x="1842" y="26"/>
                </a:lnTo>
                <a:lnTo>
                  <a:pt x="1856" y="36"/>
                </a:lnTo>
                <a:lnTo>
                  <a:pt x="1872" y="46"/>
                </a:lnTo>
                <a:lnTo>
                  <a:pt x="1872" y="46"/>
                </a:lnTo>
                <a:lnTo>
                  <a:pt x="1880" y="52"/>
                </a:lnTo>
                <a:lnTo>
                  <a:pt x="1886" y="60"/>
                </a:lnTo>
                <a:lnTo>
                  <a:pt x="1886" y="60"/>
                </a:lnTo>
                <a:lnTo>
                  <a:pt x="1888" y="64"/>
                </a:lnTo>
                <a:lnTo>
                  <a:pt x="1888" y="68"/>
                </a:lnTo>
                <a:lnTo>
                  <a:pt x="1888" y="68"/>
                </a:lnTo>
                <a:lnTo>
                  <a:pt x="1896" y="78"/>
                </a:lnTo>
                <a:lnTo>
                  <a:pt x="1904" y="90"/>
                </a:lnTo>
                <a:lnTo>
                  <a:pt x="1904" y="90"/>
                </a:lnTo>
                <a:lnTo>
                  <a:pt x="1906" y="92"/>
                </a:lnTo>
                <a:lnTo>
                  <a:pt x="1906" y="96"/>
                </a:lnTo>
                <a:lnTo>
                  <a:pt x="1908" y="102"/>
                </a:lnTo>
                <a:lnTo>
                  <a:pt x="1908" y="102"/>
                </a:lnTo>
                <a:lnTo>
                  <a:pt x="1910" y="106"/>
                </a:lnTo>
                <a:lnTo>
                  <a:pt x="1914" y="112"/>
                </a:lnTo>
                <a:lnTo>
                  <a:pt x="1914" y="112"/>
                </a:lnTo>
                <a:lnTo>
                  <a:pt x="1920" y="122"/>
                </a:lnTo>
                <a:lnTo>
                  <a:pt x="1922" y="134"/>
                </a:lnTo>
                <a:lnTo>
                  <a:pt x="1922" y="134"/>
                </a:lnTo>
                <a:lnTo>
                  <a:pt x="1924" y="144"/>
                </a:lnTo>
                <a:lnTo>
                  <a:pt x="1924" y="154"/>
                </a:lnTo>
                <a:lnTo>
                  <a:pt x="1924" y="174"/>
                </a:lnTo>
                <a:lnTo>
                  <a:pt x="1924" y="174"/>
                </a:lnTo>
                <a:lnTo>
                  <a:pt x="1926" y="178"/>
                </a:lnTo>
                <a:lnTo>
                  <a:pt x="1930" y="182"/>
                </a:lnTo>
                <a:lnTo>
                  <a:pt x="1930" y="182"/>
                </a:lnTo>
                <a:lnTo>
                  <a:pt x="1932" y="188"/>
                </a:lnTo>
                <a:lnTo>
                  <a:pt x="1934" y="194"/>
                </a:lnTo>
                <a:lnTo>
                  <a:pt x="1936" y="204"/>
                </a:lnTo>
                <a:lnTo>
                  <a:pt x="1936" y="204"/>
                </a:lnTo>
                <a:lnTo>
                  <a:pt x="1936" y="220"/>
                </a:lnTo>
                <a:lnTo>
                  <a:pt x="1932" y="236"/>
                </a:lnTo>
                <a:lnTo>
                  <a:pt x="1920" y="264"/>
                </a:lnTo>
                <a:lnTo>
                  <a:pt x="1920" y="264"/>
                </a:lnTo>
                <a:lnTo>
                  <a:pt x="1908" y="286"/>
                </a:lnTo>
                <a:lnTo>
                  <a:pt x="1900" y="300"/>
                </a:lnTo>
                <a:lnTo>
                  <a:pt x="1900" y="300"/>
                </a:lnTo>
                <a:lnTo>
                  <a:pt x="1904" y="320"/>
                </a:lnTo>
                <a:lnTo>
                  <a:pt x="1914" y="352"/>
                </a:lnTo>
                <a:lnTo>
                  <a:pt x="1924" y="380"/>
                </a:lnTo>
                <a:lnTo>
                  <a:pt x="1930" y="390"/>
                </a:lnTo>
                <a:lnTo>
                  <a:pt x="1932" y="392"/>
                </a:lnTo>
                <a:lnTo>
                  <a:pt x="1934" y="392"/>
                </a:lnTo>
                <a:lnTo>
                  <a:pt x="1934" y="392"/>
                </a:lnTo>
                <a:lnTo>
                  <a:pt x="1952" y="390"/>
                </a:lnTo>
                <a:lnTo>
                  <a:pt x="1952" y="390"/>
                </a:lnTo>
                <a:lnTo>
                  <a:pt x="1954" y="392"/>
                </a:lnTo>
                <a:lnTo>
                  <a:pt x="1960" y="396"/>
                </a:lnTo>
                <a:lnTo>
                  <a:pt x="1966" y="400"/>
                </a:lnTo>
                <a:lnTo>
                  <a:pt x="1972" y="402"/>
                </a:lnTo>
                <a:lnTo>
                  <a:pt x="1972" y="402"/>
                </a:lnTo>
                <a:lnTo>
                  <a:pt x="1980" y="404"/>
                </a:lnTo>
                <a:lnTo>
                  <a:pt x="1990" y="404"/>
                </a:lnTo>
                <a:lnTo>
                  <a:pt x="1990" y="404"/>
                </a:lnTo>
                <a:lnTo>
                  <a:pt x="1996" y="420"/>
                </a:lnTo>
                <a:lnTo>
                  <a:pt x="2048" y="420"/>
                </a:lnTo>
                <a:lnTo>
                  <a:pt x="2048" y="420"/>
                </a:lnTo>
                <a:lnTo>
                  <a:pt x="2060" y="422"/>
                </a:lnTo>
                <a:lnTo>
                  <a:pt x="2060" y="422"/>
                </a:lnTo>
                <a:lnTo>
                  <a:pt x="2076" y="420"/>
                </a:lnTo>
                <a:lnTo>
                  <a:pt x="2076" y="420"/>
                </a:lnTo>
                <a:lnTo>
                  <a:pt x="2094" y="424"/>
                </a:lnTo>
                <a:lnTo>
                  <a:pt x="2118" y="430"/>
                </a:lnTo>
                <a:lnTo>
                  <a:pt x="2118" y="430"/>
                </a:lnTo>
                <a:lnTo>
                  <a:pt x="2138" y="432"/>
                </a:lnTo>
                <a:lnTo>
                  <a:pt x="2158" y="436"/>
                </a:lnTo>
                <a:lnTo>
                  <a:pt x="2178" y="438"/>
                </a:lnTo>
                <a:lnTo>
                  <a:pt x="2186" y="442"/>
                </a:lnTo>
                <a:lnTo>
                  <a:pt x="2196" y="446"/>
                </a:lnTo>
                <a:lnTo>
                  <a:pt x="2196" y="446"/>
                </a:lnTo>
                <a:lnTo>
                  <a:pt x="2204" y="450"/>
                </a:lnTo>
                <a:lnTo>
                  <a:pt x="2214" y="458"/>
                </a:lnTo>
                <a:lnTo>
                  <a:pt x="2224" y="464"/>
                </a:lnTo>
                <a:lnTo>
                  <a:pt x="2234" y="466"/>
                </a:lnTo>
                <a:lnTo>
                  <a:pt x="2234" y="466"/>
                </a:lnTo>
                <a:lnTo>
                  <a:pt x="2246" y="468"/>
                </a:lnTo>
                <a:lnTo>
                  <a:pt x="2252" y="468"/>
                </a:lnTo>
                <a:lnTo>
                  <a:pt x="2258" y="470"/>
                </a:lnTo>
                <a:lnTo>
                  <a:pt x="2258" y="470"/>
                </a:lnTo>
                <a:lnTo>
                  <a:pt x="2262" y="472"/>
                </a:lnTo>
                <a:lnTo>
                  <a:pt x="2264" y="476"/>
                </a:lnTo>
                <a:lnTo>
                  <a:pt x="2266" y="482"/>
                </a:lnTo>
                <a:lnTo>
                  <a:pt x="2270" y="488"/>
                </a:lnTo>
                <a:lnTo>
                  <a:pt x="2272" y="490"/>
                </a:lnTo>
                <a:lnTo>
                  <a:pt x="2276" y="492"/>
                </a:lnTo>
                <a:lnTo>
                  <a:pt x="2276" y="492"/>
                </a:lnTo>
                <a:lnTo>
                  <a:pt x="2284" y="494"/>
                </a:lnTo>
                <a:lnTo>
                  <a:pt x="2290" y="498"/>
                </a:lnTo>
                <a:lnTo>
                  <a:pt x="2306" y="510"/>
                </a:lnTo>
                <a:lnTo>
                  <a:pt x="2320" y="524"/>
                </a:lnTo>
                <a:lnTo>
                  <a:pt x="2336" y="538"/>
                </a:lnTo>
                <a:lnTo>
                  <a:pt x="2336" y="538"/>
                </a:lnTo>
                <a:lnTo>
                  <a:pt x="2364" y="560"/>
                </a:lnTo>
                <a:lnTo>
                  <a:pt x="2378" y="570"/>
                </a:lnTo>
                <a:lnTo>
                  <a:pt x="2394" y="578"/>
                </a:lnTo>
                <a:lnTo>
                  <a:pt x="2394" y="578"/>
                </a:lnTo>
                <a:lnTo>
                  <a:pt x="2412" y="590"/>
                </a:lnTo>
                <a:lnTo>
                  <a:pt x="2432" y="608"/>
                </a:lnTo>
                <a:lnTo>
                  <a:pt x="2450" y="628"/>
                </a:lnTo>
                <a:lnTo>
                  <a:pt x="2466" y="646"/>
                </a:lnTo>
                <a:lnTo>
                  <a:pt x="2466" y="646"/>
                </a:lnTo>
                <a:lnTo>
                  <a:pt x="2472" y="652"/>
                </a:lnTo>
                <a:lnTo>
                  <a:pt x="2478" y="656"/>
                </a:lnTo>
                <a:lnTo>
                  <a:pt x="2492" y="666"/>
                </a:lnTo>
                <a:lnTo>
                  <a:pt x="2492" y="666"/>
                </a:lnTo>
                <a:lnTo>
                  <a:pt x="2500" y="676"/>
                </a:lnTo>
                <a:lnTo>
                  <a:pt x="2512" y="684"/>
                </a:lnTo>
                <a:lnTo>
                  <a:pt x="2512" y="684"/>
                </a:lnTo>
                <a:lnTo>
                  <a:pt x="2520" y="688"/>
                </a:lnTo>
                <a:lnTo>
                  <a:pt x="2524" y="690"/>
                </a:lnTo>
                <a:lnTo>
                  <a:pt x="2528" y="692"/>
                </a:lnTo>
                <a:lnTo>
                  <a:pt x="2528" y="692"/>
                </a:lnTo>
                <a:lnTo>
                  <a:pt x="2544" y="704"/>
                </a:lnTo>
                <a:lnTo>
                  <a:pt x="2560" y="714"/>
                </a:lnTo>
                <a:lnTo>
                  <a:pt x="2560" y="714"/>
                </a:lnTo>
                <a:lnTo>
                  <a:pt x="2582" y="724"/>
                </a:lnTo>
                <a:lnTo>
                  <a:pt x="2606" y="736"/>
                </a:lnTo>
                <a:lnTo>
                  <a:pt x="2606" y="736"/>
                </a:lnTo>
                <a:lnTo>
                  <a:pt x="2630" y="752"/>
                </a:lnTo>
                <a:lnTo>
                  <a:pt x="2654" y="770"/>
                </a:lnTo>
                <a:lnTo>
                  <a:pt x="2654" y="770"/>
                </a:lnTo>
                <a:lnTo>
                  <a:pt x="2676" y="782"/>
                </a:lnTo>
                <a:lnTo>
                  <a:pt x="2698" y="796"/>
                </a:lnTo>
                <a:lnTo>
                  <a:pt x="2698" y="796"/>
                </a:lnTo>
                <a:lnTo>
                  <a:pt x="2704" y="802"/>
                </a:lnTo>
                <a:lnTo>
                  <a:pt x="2710" y="806"/>
                </a:lnTo>
                <a:lnTo>
                  <a:pt x="2710" y="806"/>
                </a:lnTo>
                <a:lnTo>
                  <a:pt x="2724" y="816"/>
                </a:lnTo>
                <a:lnTo>
                  <a:pt x="2742" y="826"/>
                </a:lnTo>
                <a:lnTo>
                  <a:pt x="2742" y="826"/>
                </a:lnTo>
                <a:lnTo>
                  <a:pt x="2756" y="838"/>
                </a:lnTo>
                <a:lnTo>
                  <a:pt x="2772" y="852"/>
                </a:lnTo>
                <a:lnTo>
                  <a:pt x="2786" y="866"/>
                </a:lnTo>
                <a:lnTo>
                  <a:pt x="2802" y="878"/>
                </a:lnTo>
                <a:lnTo>
                  <a:pt x="2802" y="878"/>
                </a:lnTo>
                <a:lnTo>
                  <a:pt x="2806" y="878"/>
                </a:lnTo>
                <a:lnTo>
                  <a:pt x="2810" y="878"/>
                </a:lnTo>
                <a:lnTo>
                  <a:pt x="2820" y="880"/>
                </a:lnTo>
                <a:lnTo>
                  <a:pt x="2820" y="880"/>
                </a:lnTo>
                <a:lnTo>
                  <a:pt x="2826" y="880"/>
                </a:lnTo>
                <a:lnTo>
                  <a:pt x="2834" y="884"/>
                </a:lnTo>
                <a:lnTo>
                  <a:pt x="2834" y="884"/>
                </a:lnTo>
                <a:lnTo>
                  <a:pt x="2848" y="896"/>
                </a:lnTo>
                <a:lnTo>
                  <a:pt x="2860" y="910"/>
                </a:lnTo>
                <a:lnTo>
                  <a:pt x="2886" y="940"/>
                </a:lnTo>
                <a:lnTo>
                  <a:pt x="2886" y="940"/>
                </a:lnTo>
                <a:lnTo>
                  <a:pt x="2888" y="946"/>
                </a:lnTo>
                <a:lnTo>
                  <a:pt x="2890" y="950"/>
                </a:lnTo>
                <a:lnTo>
                  <a:pt x="2892" y="952"/>
                </a:lnTo>
                <a:lnTo>
                  <a:pt x="2892" y="952"/>
                </a:lnTo>
                <a:lnTo>
                  <a:pt x="2908" y="960"/>
                </a:lnTo>
                <a:lnTo>
                  <a:pt x="2924" y="968"/>
                </a:lnTo>
                <a:lnTo>
                  <a:pt x="2940" y="976"/>
                </a:lnTo>
                <a:lnTo>
                  <a:pt x="2956" y="984"/>
                </a:lnTo>
                <a:lnTo>
                  <a:pt x="2956" y="984"/>
                </a:lnTo>
                <a:lnTo>
                  <a:pt x="2960" y="988"/>
                </a:lnTo>
                <a:lnTo>
                  <a:pt x="2962" y="994"/>
                </a:lnTo>
                <a:lnTo>
                  <a:pt x="2964" y="1006"/>
                </a:lnTo>
                <a:lnTo>
                  <a:pt x="2964" y="1020"/>
                </a:lnTo>
                <a:lnTo>
                  <a:pt x="2964" y="1032"/>
                </a:lnTo>
                <a:lnTo>
                  <a:pt x="2964" y="1032"/>
                </a:lnTo>
                <a:lnTo>
                  <a:pt x="2968" y="1040"/>
                </a:lnTo>
                <a:lnTo>
                  <a:pt x="2976" y="1050"/>
                </a:lnTo>
                <a:lnTo>
                  <a:pt x="2984" y="1060"/>
                </a:lnTo>
                <a:lnTo>
                  <a:pt x="2990" y="1070"/>
                </a:lnTo>
                <a:lnTo>
                  <a:pt x="2990" y="1070"/>
                </a:lnTo>
                <a:lnTo>
                  <a:pt x="2992" y="1072"/>
                </a:lnTo>
                <a:lnTo>
                  <a:pt x="2992" y="1076"/>
                </a:lnTo>
                <a:lnTo>
                  <a:pt x="2992" y="1082"/>
                </a:lnTo>
                <a:lnTo>
                  <a:pt x="2994" y="1086"/>
                </a:lnTo>
                <a:lnTo>
                  <a:pt x="2994" y="1086"/>
                </a:lnTo>
                <a:lnTo>
                  <a:pt x="3000" y="1094"/>
                </a:lnTo>
                <a:lnTo>
                  <a:pt x="3008" y="1102"/>
                </a:lnTo>
                <a:lnTo>
                  <a:pt x="3016" y="1108"/>
                </a:lnTo>
                <a:lnTo>
                  <a:pt x="3022" y="1118"/>
                </a:lnTo>
                <a:lnTo>
                  <a:pt x="3022" y="1118"/>
                </a:lnTo>
                <a:lnTo>
                  <a:pt x="3026" y="1124"/>
                </a:lnTo>
                <a:lnTo>
                  <a:pt x="3028" y="1128"/>
                </a:lnTo>
                <a:lnTo>
                  <a:pt x="3030" y="1130"/>
                </a:lnTo>
                <a:lnTo>
                  <a:pt x="3030" y="1130"/>
                </a:lnTo>
                <a:lnTo>
                  <a:pt x="3036" y="1136"/>
                </a:lnTo>
                <a:lnTo>
                  <a:pt x="3042" y="1142"/>
                </a:lnTo>
                <a:lnTo>
                  <a:pt x="3060" y="1152"/>
                </a:lnTo>
                <a:lnTo>
                  <a:pt x="3060" y="1152"/>
                </a:lnTo>
                <a:lnTo>
                  <a:pt x="3074" y="1158"/>
                </a:lnTo>
                <a:lnTo>
                  <a:pt x="3092" y="1164"/>
                </a:lnTo>
                <a:lnTo>
                  <a:pt x="3108" y="1172"/>
                </a:lnTo>
                <a:lnTo>
                  <a:pt x="3124" y="1182"/>
                </a:lnTo>
                <a:lnTo>
                  <a:pt x="3124" y="1182"/>
                </a:lnTo>
                <a:lnTo>
                  <a:pt x="3138" y="1196"/>
                </a:lnTo>
                <a:lnTo>
                  <a:pt x="3154" y="1208"/>
                </a:lnTo>
                <a:lnTo>
                  <a:pt x="3154" y="1208"/>
                </a:lnTo>
                <a:lnTo>
                  <a:pt x="3160" y="1212"/>
                </a:lnTo>
                <a:lnTo>
                  <a:pt x="3166" y="1214"/>
                </a:lnTo>
                <a:lnTo>
                  <a:pt x="3178" y="1214"/>
                </a:lnTo>
                <a:lnTo>
                  <a:pt x="3178" y="1214"/>
                </a:lnTo>
                <a:lnTo>
                  <a:pt x="3208" y="1208"/>
                </a:lnTo>
                <a:lnTo>
                  <a:pt x="3226" y="1204"/>
                </a:lnTo>
                <a:lnTo>
                  <a:pt x="3232" y="1200"/>
                </a:lnTo>
                <a:lnTo>
                  <a:pt x="3234" y="1198"/>
                </a:lnTo>
                <a:lnTo>
                  <a:pt x="3234" y="1198"/>
                </a:lnTo>
                <a:lnTo>
                  <a:pt x="3232" y="1194"/>
                </a:lnTo>
                <a:lnTo>
                  <a:pt x="3232" y="1192"/>
                </a:lnTo>
                <a:lnTo>
                  <a:pt x="3232" y="1192"/>
                </a:lnTo>
                <a:lnTo>
                  <a:pt x="3238" y="1178"/>
                </a:lnTo>
                <a:lnTo>
                  <a:pt x="3252" y="1156"/>
                </a:lnTo>
                <a:lnTo>
                  <a:pt x="3252" y="1156"/>
                </a:lnTo>
                <a:lnTo>
                  <a:pt x="3258" y="1160"/>
                </a:lnTo>
                <a:lnTo>
                  <a:pt x="3264" y="1164"/>
                </a:lnTo>
                <a:lnTo>
                  <a:pt x="3264" y="1164"/>
                </a:lnTo>
                <a:lnTo>
                  <a:pt x="3268" y="1162"/>
                </a:lnTo>
                <a:lnTo>
                  <a:pt x="3272" y="1156"/>
                </a:lnTo>
                <a:lnTo>
                  <a:pt x="3278" y="1148"/>
                </a:lnTo>
                <a:lnTo>
                  <a:pt x="3290" y="1140"/>
                </a:lnTo>
                <a:lnTo>
                  <a:pt x="3290" y="1140"/>
                </a:lnTo>
                <a:lnTo>
                  <a:pt x="3306" y="1130"/>
                </a:lnTo>
                <a:lnTo>
                  <a:pt x="3322" y="1118"/>
                </a:lnTo>
                <a:lnTo>
                  <a:pt x="3336" y="1102"/>
                </a:lnTo>
                <a:lnTo>
                  <a:pt x="3348" y="1088"/>
                </a:lnTo>
                <a:lnTo>
                  <a:pt x="3348" y="1088"/>
                </a:lnTo>
                <a:lnTo>
                  <a:pt x="3360" y="1072"/>
                </a:lnTo>
                <a:lnTo>
                  <a:pt x="3366" y="1062"/>
                </a:lnTo>
                <a:lnTo>
                  <a:pt x="3376" y="1054"/>
                </a:lnTo>
                <a:lnTo>
                  <a:pt x="3376" y="1054"/>
                </a:lnTo>
                <a:lnTo>
                  <a:pt x="3384" y="1048"/>
                </a:lnTo>
                <a:lnTo>
                  <a:pt x="3392" y="1044"/>
                </a:lnTo>
                <a:lnTo>
                  <a:pt x="3408" y="1038"/>
                </a:lnTo>
                <a:lnTo>
                  <a:pt x="3408" y="1038"/>
                </a:lnTo>
                <a:lnTo>
                  <a:pt x="3434" y="1034"/>
                </a:lnTo>
                <a:lnTo>
                  <a:pt x="3434" y="1034"/>
                </a:lnTo>
                <a:lnTo>
                  <a:pt x="3442" y="1036"/>
                </a:lnTo>
                <a:lnTo>
                  <a:pt x="3452" y="1044"/>
                </a:lnTo>
                <a:lnTo>
                  <a:pt x="3462" y="1052"/>
                </a:lnTo>
                <a:lnTo>
                  <a:pt x="3468" y="1060"/>
                </a:lnTo>
                <a:lnTo>
                  <a:pt x="3468" y="1060"/>
                </a:lnTo>
                <a:lnTo>
                  <a:pt x="3474" y="1072"/>
                </a:lnTo>
                <a:lnTo>
                  <a:pt x="3478" y="1084"/>
                </a:lnTo>
                <a:lnTo>
                  <a:pt x="3478" y="1084"/>
                </a:lnTo>
                <a:lnTo>
                  <a:pt x="3482" y="1118"/>
                </a:lnTo>
                <a:lnTo>
                  <a:pt x="3482" y="1118"/>
                </a:lnTo>
                <a:lnTo>
                  <a:pt x="3480" y="1136"/>
                </a:lnTo>
                <a:lnTo>
                  <a:pt x="3478" y="1158"/>
                </a:lnTo>
                <a:lnTo>
                  <a:pt x="3472" y="1178"/>
                </a:lnTo>
                <a:lnTo>
                  <a:pt x="3466" y="1200"/>
                </a:lnTo>
                <a:lnTo>
                  <a:pt x="3466" y="1200"/>
                </a:lnTo>
                <a:lnTo>
                  <a:pt x="3460" y="1214"/>
                </a:lnTo>
                <a:lnTo>
                  <a:pt x="3448" y="1228"/>
                </a:lnTo>
                <a:lnTo>
                  <a:pt x="3436" y="1242"/>
                </a:lnTo>
                <a:lnTo>
                  <a:pt x="3422" y="1256"/>
                </a:lnTo>
                <a:lnTo>
                  <a:pt x="3390" y="1280"/>
                </a:lnTo>
                <a:lnTo>
                  <a:pt x="3362" y="1304"/>
                </a:lnTo>
                <a:lnTo>
                  <a:pt x="3362" y="1304"/>
                </a:lnTo>
                <a:lnTo>
                  <a:pt x="3350" y="1316"/>
                </a:lnTo>
                <a:lnTo>
                  <a:pt x="3336" y="1330"/>
                </a:lnTo>
                <a:lnTo>
                  <a:pt x="3308" y="1360"/>
                </a:lnTo>
                <a:lnTo>
                  <a:pt x="3294" y="1374"/>
                </a:lnTo>
                <a:lnTo>
                  <a:pt x="3280" y="1386"/>
                </a:lnTo>
                <a:lnTo>
                  <a:pt x="3266" y="1394"/>
                </a:lnTo>
                <a:lnTo>
                  <a:pt x="3258" y="1396"/>
                </a:lnTo>
                <a:lnTo>
                  <a:pt x="3252" y="1396"/>
                </a:lnTo>
                <a:lnTo>
                  <a:pt x="3252" y="1396"/>
                </a:lnTo>
                <a:lnTo>
                  <a:pt x="3240" y="1394"/>
                </a:lnTo>
                <a:lnTo>
                  <a:pt x="3224" y="1390"/>
                </a:lnTo>
                <a:lnTo>
                  <a:pt x="3202" y="1384"/>
                </a:lnTo>
                <a:lnTo>
                  <a:pt x="3134" y="1386"/>
                </a:lnTo>
                <a:lnTo>
                  <a:pt x="3134" y="1386"/>
                </a:lnTo>
                <a:lnTo>
                  <a:pt x="3120" y="1382"/>
                </a:lnTo>
                <a:lnTo>
                  <a:pt x="3106" y="1374"/>
                </a:lnTo>
                <a:lnTo>
                  <a:pt x="3092" y="1364"/>
                </a:lnTo>
                <a:lnTo>
                  <a:pt x="3076" y="1356"/>
                </a:lnTo>
                <a:lnTo>
                  <a:pt x="3076" y="1356"/>
                </a:lnTo>
                <a:lnTo>
                  <a:pt x="3068" y="1354"/>
                </a:lnTo>
                <a:lnTo>
                  <a:pt x="3060" y="1352"/>
                </a:lnTo>
                <a:lnTo>
                  <a:pt x="3046" y="1352"/>
                </a:lnTo>
                <a:lnTo>
                  <a:pt x="3046" y="1352"/>
                </a:lnTo>
                <a:lnTo>
                  <a:pt x="3012" y="1350"/>
                </a:lnTo>
                <a:lnTo>
                  <a:pt x="2996" y="1348"/>
                </a:lnTo>
                <a:lnTo>
                  <a:pt x="2982" y="1346"/>
                </a:lnTo>
                <a:lnTo>
                  <a:pt x="2982" y="1346"/>
                </a:lnTo>
                <a:lnTo>
                  <a:pt x="2972" y="1344"/>
                </a:lnTo>
                <a:lnTo>
                  <a:pt x="2960" y="1340"/>
                </a:lnTo>
                <a:lnTo>
                  <a:pt x="2938" y="1330"/>
                </a:lnTo>
                <a:lnTo>
                  <a:pt x="2896" y="1306"/>
                </a:lnTo>
                <a:lnTo>
                  <a:pt x="2896" y="1306"/>
                </a:lnTo>
                <a:lnTo>
                  <a:pt x="2876" y="1296"/>
                </a:lnTo>
                <a:lnTo>
                  <a:pt x="2856" y="1286"/>
                </a:lnTo>
                <a:lnTo>
                  <a:pt x="2846" y="1278"/>
                </a:lnTo>
                <a:lnTo>
                  <a:pt x="2838" y="1272"/>
                </a:lnTo>
                <a:lnTo>
                  <a:pt x="2830" y="1262"/>
                </a:lnTo>
                <a:lnTo>
                  <a:pt x="2824" y="1252"/>
                </a:lnTo>
                <a:lnTo>
                  <a:pt x="2824" y="1252"/>
                </a:lnTo>
                <a:lnTo>
                  <a:pt x="2810" y="1254"/>
                </a:lnTo>
                <a:lnTo>
                  <a:pt x="2796" y="1258"/>
                </a:lnTo>
                <a:lnTo>
                  <a:pt x="2780" y="1260"/>
                </a:lnTo>
                <a:lnTo>
                  <a:pt x="2774" y="1264"/>
                </a:lnTo>
                <a:lnTo>
                  <a:pt x="2768" y="1268"/>
                </a:lnTo>
                <a:lnTo>
                  <a:pt x="2768" y="1268"/>
                </a:lnTo>
                <a:lnTo>
                  <a:pt x="2704" y="1316"/>
                </a:lnTo>
                <a:lnTo>
                  <a:pt x="2642" y="1362"/>
                </a:lnTo>
                <a:lnTo>
                  <a:pt x="2642" y="1362"/>
                </a:lnTo>
                <a:lnTo>
                  <a:pt x="2598" y="1392"/>
                </a:lnTo>
                <a:lnTo>
                  <a:pt x="2552" y="1422"/>
                </a:lnTo>
                <a:lnTo>
                  <a:pt x="2552" y="1422"/>
                </a:lnTo>
                <a:lnTo>
                  <a:pt x="2550" y="1424"/>
                </a:lnTo>
                <a:lnTo>
                  <a:pt x="2550" y="1426"/>
                </a:lnTo>
                <a:lnTo>
                  <a:pt x="2550" y="1426"/>
                </a:lnTo>
                <a:lnTo>
                  <a:pt x="2578" y="1432"/>
                </a:lnTo>
                <a:lnTo>
                  <a:pt x="2608" y="1436"/>
                </a:lnTo>
                <a:lnTo>
                  <a:pt x="2666" y="1444"/>
                </a:lnTo>
                <a:lnTo>
                  <a:pt x="2726" y="1450"/>
                </a:lnTo>
                <a:lnTo>
                  <a:pt x="2786" y="1456"/>
                </a:lnTo>
                <a:lnTo>
                  <a:pt x="2786" y="1456"/>
                </a:lnTo>
                <a:lnTo>
                  <a:pt x="2792" y="1458"/>
                </a:lnTo>
                <a:lnTo>
                  <a:pt x="2798" y="1462"/>
                </a:lnTo>
                <a:lnTo>
                  <a:pt x="2810" y="1472"/>
                </a:lnTo>
                <a:lnTo>
                  <a:pt x="2816" y="1476"/>
                </a:lnTo>
                <a:lnTo>
                  <a:pt x="2822" y="1480"/>
                </a:lnTo>
                <a:lnTo>
                  <a:pt x="2830" y="1480"/>
                </a:lnTo>
                <a:lnTo>
                  <a:pt x="2836" y="1480"/>
                </a:lnTo>
                <a:lnTo>
                  <a:pt x="2836" y="1480"/>
                </a:lnTo>
                <a:lnTo>
                  <a:pt x="2824" y="1484"/>
                </a:lnTo>
                <a:lnTo>
                  <a:pt x="2810" y="1488"/>
                </a:lnTo>
                <a:lnTo>
                  <a:pt x="2796" y="1490"/>
                </a:lnTo>
                <a:lnTo>
                  <a:pt x="2782" y="1492"/>
                </a:lnTo>
                <a:lnTo>
                  <a:pt x="2782" y="1492"/>
                </a:lnTo>
                <a:lnTo>
                  <a:pt x="2774" y="1494"/>
                </a:lnTo>
                <a:lnTo>
                  <a:pt x="2764" y="1496"/>
                </a:lnTo>
                <a:lnTo>
                  <a:pt x="2764" y="1496"/>
                </a:lnTo>
                <a:lnTo>
                  <a:pt x="2752" y="1496"/>
                </a:lnTo>
                <a:lnTo>
                  <a:pt x="2740" y="1498"/>
                </a:lnTo>
                <a:lnTo>
                  <a:pt x="2740" y="1498"/>
                </a:lnTo>
                <a:lnTo>
                  <a:pt x="2734" y="1500"/>
                </a:lnTo>
                <a:lnTo>
                  <a:pt x="2730" y="1506"/>
                </a:lnTo>
                <a:lnTo>
                  <a:pt x="2724" y="1512"/>
                </a:lnTo>
                <a:lnTo>
                  <a:pt x="2718" y="1516"/>
                </a:lnTo>
                <a:lnTo>
                  <a:pt x="2718" y="1516"/>
                </a:lnTo>
                <a:lnTo>
                  <a:pt x="2708" y="1520"/>
                </a:lnTo>
                <a:lnTo>
                  <a:pt x="2700" y="1522"/>
                </a:lnTo>
                <a:lnTo>
                  <a:pt x="2682" y="1522"/>
                </a:lnTo>
                <a:lnTo>
                  <a:pt x="2682" y="1522"/>
                </a:lnTo>
                <a:lnTo>
                  <a:pt x="2672" y="1524"/>
                </a:lnTo>
                <a:lnTo>
                  <a:pt x="2664" y="1524"/>
                </a:lnTo>
                <a:lnTo>
                  <a:pt x="2664" y="1524"/>
                </a:lnTo>
                <a:lnTo>
                  <a:pt x="2660" y="1528"/>
                </a:lnTo>
                <a:lnTo>
                  <a:pt x="2654" y="1534"/>
                </a:lnTo>
                <a:lnTo>
                  <a:pt x="2650" y="1542"/>
                </a:lnTo>
                <a:lnTo>
                  <a:pt x="2644" y="1546"/>
                </a:lnTo>
                <a:lnTo>
                  <a:pt x="2644" y="1546"/>
                </a:lnTo>
                <a:lnTo>
                  <a:pt x="2628" y="1558"/>
                </a:lnTo>
                <a:lnTo>
                  <a:pt x="2620" y="1562"/>
                </a:lnTo>
                <a:lnTo>
                  <a:pt x="2614" y="1566"/>
                </a:lnTo>
                <a:lnTo>
                  <a:pt x="2614" y="1566"/>
                </a:lnTo>
                <a:lnTo>
                  <a:pt x="2590" y="1572"/>
                </a:lnTo>
                <a:lnTo>
                  <a:pt x="2566" y="1578"/>
                </a:lnTo>
                <a:lnTo>
                  <a:pt x="2566" y="1578"/>
                </a:lnTo>
                <a:lnTo>
                  <a:pt x="2560" y="1582"/>
                </a:lnTo>
                <a:lnTo>
                  <a:pt x="2554" y="1584"/>
                </a:lnTo>
                <a:lnTo>
                  <a:pt x="2548" y="1588"/>
                </a:lnTo>
                <a:lnTo>
                  <a:pt x="2544" y="1592"/>
                </a:lnTo>
                <a:lnTo>
                  <a:pt x="2544" y="1592"/>
                </a:lnTo>
                <a:lnTo>
                  <a:pt x="2532" y="1594"/>
                </a:lnTo>
                <a:lnTo>
                  <a:pt x="2522" y="1594"/>
                </a:lnTo>
                <a:lnTo>
                  <a:pt x="2310" y="1566"/>
                </a:lnTo>
                <a:lnTo>
                  <a:pt x="2236" y="1568"/>
                </a:lnTo>
                <a:lnTo>
                  <a:pt x="2126" y="1556"/>
                </a:lnTo>
                <a:lnTo>
                  <a:pt x="2072" y="1554"/>
                </a:lnTo>
                <a:lnTo>
                  <a:pt x="2010" y="1558"/>
                </a:lnTo>
                <a:lnTo>
                  <a:pt x="2010" y="1558"/>
                </a:lnTo>
                <a:lnTo>
                  <a:pt x="1988" y="1558"/>
                </a:lnTo>
                <a:lnTo>
                  <a:pt x="1968" y="1554"/>
                </a:lnTo>
                <a:lnTo>
                  <a:pt x="1968" y="1554"/>
                </a:lnTo>
                <a:lnTo>
                  <a:pt x="1930" y="1550"/>
                </a:lnTo>
                <a:lnTo>
                  <a:pt x="1930" y="1550"/>
                </a:lnTo>
                <a:lnTo>
                  <a:pt x="1914" y="1546"/>
                </a:lnTo>
                <a:lnTo>
                  <a:pt x="1898" y="1546"/>
                </a:lnTo>
                <a:lnTo>
                  <a:pt x="1898" y="1546"/>
                </a:lnTo>
                <a:lnTo>
                  <a:pt x="1862" y="1542"/>
                </a:lnTo>
                <a:lnTo>
                  <a:pt x="1862" y="1542"/>
                </a:lnTo>
                <a:lnTo>
                  <a:pt x="1840" y="1540"/>
                </a:lnTo>
                <a:lnTo>
                  <a:pt x="1820" y="1534"/>
                </a:lnTo>
                <a:lnTo>
                  <a:pt x="1820" y="1534"/>
                </a:lnTo>
                <a:lnTo>
                  <a:pt x="1794" y="1524"/>
                </a:lnTo>
                <a:lnTo>
                  <a:pt x="1776" y="1518"/>
                </a:lnTo>
                <a:lnTo>
                  <a:pt x="1764" y="1516"/>
                </a:lnTo>
                <a:lnTo>
                  <a:pt x="1764" y="1516"/>
                </a:lnTo>
                <a:lnTo>
                  <a:pt x="1730" y="1524"/>
                </a:lnTo>
                <a:lnTo>
                  <a:pt x="1694" y="1530"/>
                </a:lnTo>
                <a:lnTo>
                  <a:pt x="1694" y="1530"/>
                </a:lnTo>
                <a:lnTo>
                  <a:pt x="1656" y="1524"/>
                </a:lnTo>
                <a:lnTo>
                  <a:pt x="1656" y="1524"/>
                </a:lnTo>
                <a:lnTo>
                  <a:pt x="1580" y="1506"/>
                </a:lnTo>
                <a:lnTo>
                  <a:pt x="1536" y="1496"/>
                </a:lnTo>
                <a:lnTo>
                  <a:pt x="1516" y="1494"/>
                </a:lnTo>
                <a:lnTo>
                  <a:pt x="1500" y="1492"/>
                </a:lnTo>
                <a:lnTo>
                  <a:pt x="1500" y="1492"/>
                </a:lnTo>
                <a:lnTo>
                  <a:pt x="1486" y="1494"/>
                </a:lnTo>
                <a:lnTo>
                  <a:pt x="1474" y="1496"/>
                </a:lnTo>
                <a:lnTo>
                  <a:pt x="1458" y="1500"/>
                </a:lnTo>
                <a:lnTo>
                  <a:pt x="1458" y="1500"/>
                </a:lnTo>
                <a:lnTo>
                  <a:pt x="1444" y="1498"/>
                </a:lnTo>
                <a:lnTo>
                  <a:pt x="1430" y="1494"/>
                </a:lnTo>
                <a:lnTo>
                  <a:pt x="1396" y="1480"/>
                </a:lnTo>
                <a:lnTo>
                  <a:pt x="1362" y="1468"/>
                </a:lnTo>
                <a:lnTo>
                  <a:pt x="1346" y="1464"/>
                </a:lnTo>
                <a:lnTo>
                  <a:pt x="1330" y="1462"/>
                </a:lnTo>
                <a:lnTo>
                  <a:pt x="1330" y="1462"/>
                </a:lnTo>
                <a:lnTo>
                  <a:pt x="1314" y="1464"/>
                </a:lnTo>
                <a:lnTo>
                  <a:pt x="1292" y="1466"/>
                </a:lnTo>
                <a:lnTo>
                  <a:pt x="1292" y="1466"/>
                </a:lnTo>
                <a:lnTo>
                  <a:pt x="1278" y="1468"/>
                </a:lnTo>
                <a:lnTo>
                  <a:pt x="1262" y="1470"/>
                </a:lnTo>
                <a:lnTo>
                  <a:pt x="1262" y="1470"/>
                </a:lnTo>
                <a:lnTo>
                  <a:pt x="1248" y="1472"/>
                </a:lnTo>
                <a:lnTo>
                  <a:pt x="1232" y="1476"/>
                </a:lnTo>
                <a:lnTo>
                  <a:pt x="1216" y="1480"/>
                </a:lnTo>
                <a:lnTo>
                  <a:pt x="1202" y="1486"/>
                </a:lnTo>
                <a:lnTo>
                  <a:pt x="1202" y="1486"/>
                </a:lnTo>
                <a:lnTo>
                  <a:pt x="1162" y="1504"/>
                </a:lnTo>
                <a:lnTo>
                  <a:pt x="1136" y="1516"/>
                </a:lnTo>
                <a:lnTo>
                  <a:pt x="1136" y="1516"/>
                </a:lnTo>
                <a:lnTo>
                  <a:pt x="1108" y="1510"/>
                </a:lnTo>
                <a:lnTo>
                  <a:pt x="1092" y="1506"/>
                </a:lnTo>
                <a:lnTo>
                  <a:pt x="1078" y="1504"/>
                </a:lnTo>
                <a:lnTo>
                  <a:pt x="926" y="1526"/>
                </a:lnTo>
                <a:lnTo>
                  <a:pt x="926" y="1526"/>
                </a:lnTo>
                <a:lnTo>
                  <a:pt x="906" y="1524"/>
                </a:lnTo>
                <a:lnTo>
                  <a:pt x="888" y="1518"/>
                </a:lnTo>
                <a:lnTo>
                  <a:pt x="888" y="1518"/>
                </a:lnTo>
                <a:lnTo>
                  <a:pt x="860" y="1510"/>
                </a:lnTo>
                <a:lnTo>
                  <a:pt x="846" y="1506"/>
                </a:lnTo>
                <a:lnTo>
                  <a:pt x="832" y="1504"/>
                </a:lnTo>
                <a:lnTo>
                  <a:pt x="832" y="1504"/>
                </a:lnTo>
                <a:lnTo>
                  <a:pt x="770" y="1514"/>
                </a:lnTo>
                <a:lnTo>
                  <a:pt x="770" y="1514"/>
                </a:lnTo>
                <a:lnTo>
                  <a:pt x="754" y="1512"/>
                </a:lnTo>
                <a:lnTo>
                  <a:pt x="734" y="1508"/>
                </a:lnTo>
                <a:lnTo>
                  <a:pt x="688" y="1496"/>
                </a:lnTo>
                <a:lnTo>
                  <a:pt x="640" y="1482"/>
                </a:lnTo>
                <a:lnTo>
                  <a:pt x="620" y="1478"/>
                </a:lnTo>
                <a:lnTo>
                  <a:pt x="600" y="1476"/>
                </a:lnTo>
                <a:lnTo>
                  <a:pt x="600" y="1476"/>
                </a:lnTo>
                <a:lnTo>
                  <a:pt x="574" y="1480"/>
                </a:lnTo>
                <a:lnTo>
                  <a:pt x="574" y="1480"/>
                </a:lnTo>
                <a:lnTo>
                  <a:pt x="562" y="1478"/>
                </a:lnTo>
                <a:lnTo>
                  <a:pt x="550" y="1472"/>
                </a:lnTo>
                <a:lnTo>
                  <a:pt x="536" y="1466"/>
                </a:lnTo>
                <a:lnTo>
                  <a:pt x="530" y="1464"/>
                </a:lnTo>
                <a:lnTo>
                  <a:pt x="524" y="1464"/>
                </a:lnTo>
                <a:lnTo>
                  <a:pt x="524" y="1464"/>
                </a:lnTo>
                <a:lnTo>
                  <a:pt x="512" y="1464"/>
                </a:lnTo>
                <a:lnTo>
                  <a:pt x="502" y="1468"/>
                </a:lnTo>
                <a:lnTo>
                  <a:pt x="484" y="1476"/>
                </a:lnTo>
                <a:lnTo>
                  <a:pt x="474" y="1480"/>
                </a:lnTo>
                <a:lnTo>
                  <a:pt x="464" y="1484"/>
                </a:lnTo>
                <a:lnTo>
                  <a:pt x="452" y="1488"/>
                </a:lnTo>
                <a:lnTo>
                  <a:pt x="438" y="1488"/>
                </a:lnTo>
                <a:lnTo>
                  <a:pt x="438" y="1488"/>
                </a:lnTo>
                <a:lnTo>
                  <a:pt x="430" y="1488"/>
                </a:lnTo>
                <a:lnTo>
                  <a:pt x="424" y="1484"/>
                </a:lnTo>
                <a:lnTo>
                  <a:pt x="410" y="1476"/>
                </a:lnTo>
                <a:lnTo>
                  <a:pt x="398" y="1466"/>
                </a:lnTo>
                <a:lnTo>
                  <a:pt x="390" y="1462"/>
                </a:lnTo>
                <a:lnTo>
                  <a:pt x="390" y="1462"/>
                </a:lnTo>
                <a:lnTo>
                  <a:pt x="386" y="1462"/>
                </a:lnTo>
                <a:lnTo>
                  <a:pt x="382" y="1464"/>
                </a:lnTo>
                <a:lnTo>
                  <a:pt x="372" y="1472"/>
                </a:lnTo>
                <a:lnTo>
                  <a:pt x="358" y="1488"/>
                </a:lnTo>
                <a:lnTo>
                  <a:pt x="318" y="1488"/>
                </a:lnTo>
                <a:lnTo>
                  <a:pt x="318" y="1488"/>
                </a:lnTo>
                <a:lnTo>
                  <a:pt x="304" y="1486"/>
                </a:lnTo>
                <a:lnTo>
                  <a:pt x="290" y="1484"/>
                </a:lnTo>
                <a:lnTo>
                  <a:pt x="290" y="1484"/>
                </a:lnTo>
                <a:lnTo>
                  <a:pt x="262" y="1476"/>
                </a:lnTo>
                <a:lnTo>
                  <a:pt x="242" y="1468"/>
                </a:lnTo>
                <a:lnTo>
                  <a:pt x="210" y="1456"/>
                </a:lnTo>
                <a:lnTo>
                  <a:pt x="196" y="1450"/>
                </a:lnTo>
                <a:lnTo>
                  <a:pt x="180" y="1446"/>
                </a:lnTo>
                <a:lnTo>
                  <a:pt x="164" y="1444"/>
                </a:lnTo>
                <a:lnTo>
                  <a:pt x="142" y="1444"/>
                </a:lnTo>
                <a:lnTo>
                  <a:pt x="142" y="1444"/>
                </a:lnTo>
                <a:lnTo>
                  <a:pt x="118" y="1444"/>
                </a:lnTo>
                <a:lnTo>
                  <a:pt x="84" y="1446"/>
                </a:lnTo>
                <a:lnTo>
                  <a:pt x="84" y="1446"/>
                </a:lnTo>
                <a:lnTo>
                  <a:pt x="70" y="1450"/>
                </a:lnTo>
                <a:lnTo>
                  <a:pt x="54" y="1454"/>
                </a:lnTo>
                <a:lnTo>
                  <a:pt x="38" y="1460"/>
                </a:lnTo>
                <a:lnTo>
                  <a:pt x="22" y="1462"/>
                </a:lnTo>
                <a:lnTo>
                  <a:pt x="22" y="1462"/>
                </a:lnTo>
                <a:lnTo>
                  <a:pt x="12" y="1462"/>
                </a:lnTo>
                <a:lnTo>
                  <a:pt x="6" y="1458"/>
                </a:lnTo>
                <a:lnTo>
                  <a:pt x="2" y="1452"/>
                </a:lnTo>
                <a:lnTo>
                  <a:pt x="0" y="1442"/>
                </a:lnTo>
                <a:lnTo>
                  <a:pt x="0" y="1442"/>
                </a:lnTo>
                <a:lnTo>
                  <a:pt x="0" y="1432"/>
                </a:lnTo>
                <a:lnTo>
                  <a:pt x="2" y="1430"/>
                </a:lnTo>
                <a:lnTo>
                  <a:pt x="8" y="1430"/>
                </a:lnTo>
                <a:lnTo>
                  <a:pt x="8" y="1430"/>
                </a:lnTo>
                <a:lnTo>
                  <a:pt x="32" y="1436"/>
                </a:lnTo>
                <a:lnTo>
                  <a:pt x="32" y="1436"/>
                </a:lnTo>
                <a:lnTo>
                  <a:pt x="38" y="1434"/>
                </a:lnTo>
                <a:lnTo>
                  <a:pt x="44" y="1432"/>
                </a:lnTo>
                <a:lnTo>
                  <a:pt x="44" y="1432"/>
                </a:lnTo>
                <a:lnTo>
                  <a:pt x="60" y="1430"/>
                </a:lnTo>
                <a:lnTo>
                  <a:pt x="72" y="1430"/>
                </a:lnTo>
                <a:lnTo>
                  <a:pt x="72" y="1430"/>
                </a:lnTo>
                <a:lnTo>
                  <a:pt x="84" y="1432"/>
                </a:lnTo>
                <a:lnTo>
                  <a:pt x="98" y="1434"/>
                </a:lnTo>
                <a:lnTo>
                  <a:pt x="196" y="1412"/>
                </a:lnTo>
                <a:lnTo>
                  <a:pt x="196" y="1412"/>
                </a:lnTo>
                <a:lnTo>
                  <a:pt x="202" y="1412"/>
                </a:lnTo>
                <a:lnTo>
                  <a:pt x="206" y="1416"/>
                </a:lnTo>
                <a:lnTo>
                  <a:pt x="208" y="1420"/>
                </a:lnTo>
                <a:lnTo>
                  <a:pt x="210" y="1426"/>
                </a:lnTo>
                <a:lnTo>
                  <a:pt x="210" y="1426"/>
                </a:lnTo>
                <a:lnTo>
                  <a:pt x="210" y="1426"/>
                </a:lnTo>
                <a:lnTo>
                  <a:pt x="212" y="1426"/>
                </a:lnTo>
                <a:lnTo>
                  <a:pt x="212" y="1426"/>
                </a:lnTo>
                <a:lnTo>
                  <a:pt x="232" y="1422"/>
                </a:lnTo>
                <a:lnTo>
                  <a:pt x="246" y="1420"/>
                </a:lnTo>
                <a:lnTo>
                  <a:pt x="260" y="1414"/>
                </a:lnTo>
                <a:lnTo>
                  <a:pt x="260" y="1414"/>
                </a:lnTo>
                <a:lnTo>
                  <a:pt x="266" y="1410"/>
                </a:lnTo>
                <a:lnTo>
                  <a:pt x="270" y="1404"/>
                </a:lnTo>
                <a:lnTo>
                  <a:pt x="274" y="1398"/>
                </a:lnTo>
                <a:lnTo>
                  <a:pt x="280" y="1394"/>
                </a:lnTo>
                <a:lnTo>
                  <a:pt x="280" y="1394"/>
                </a:lnTo>
                <a:lnTo>
                  <a:pt x="300" y="1382"/>
                </a:lnTo>
                <a:lnTo>
                  <a:pt x="324" y="1374"/>
                </a:lnTo>
                <a:lnTo>
                  <a:pt x="324" y="1374"/>
                </a:lnTo>
                <a:lnTo>
                  <a:pt x="348" y="1370"/>
                </a:lnTo>
                <a:lnTo>
                  <a:pt x="372" y="1366"/>
                </a:lnTo>
                <a:lnTo>
                  <a:pt x="372" y="1366"/>
                </a:lnTo>
                <a:lnTo>
                  <a:pt x="394" y="1360"/>
                </a:lnTo>
                <a:lnTo>
                  <a:pt x="404" y="1358"/>
                </a:lnTo>
                <a:lnTo>
                  <a:pt x="416" y="1356"/>
                </a:lnTo>
                <a:lnTo>
                  <a:pt x="416" y="1356"/>
                </a:lnTo>
                <a:lnTo>
                  <a:pt x="440" y="1354"/>
                </a:lnTo>
                <a:lnTo>
                  <a:pt x="456" y="1354"/>
                </a:lnTo>
                <a:lnTo>
                  <a:pt x="456" y="1354"/>
                </a:lnTo>
                <a:lnTo>
                  <a:pt x="466" y="1354"/>
                </a:lnTo>
                <a:lnTo>
                  <a:pt x="476" y="1356"/>
                </a:lnTo>
                <a:lnTo>
                  <a:pt x="498" y="1364"/>
                </a:lnTo>
                <a:lnTo>
                  <a:pt x="518" y="1372"/>
                </a:lnTo>
                <a:lnTo>
                  <a:pt x="528" y="1374"/>
                </a:lnTo>
                <a:lnTo>
                  <a:pt x="534" y="1374"/>
                </a:lnTo>
                <a:lnTo>
                  <a:pt x="534" y="1374"/>
                </a:lnTo>
                <a:lnTo>
                  <a:pt x="540" y="1374"/>
                </a:lnTo>
                <a:lnTo>
                  <a:pt x="544" y="1372"/>
                </a:lnTo>
                <a:lnTo>
                  <a:pt x="548" y="1368"/>
                </a:lnTo>
                <a:lnTo>
                  <a:pt x="552" y="1364"/>
                </a:lnTo>
                <a:lnTo>
                  <a:pt x="554" y="1362"/>
                </a:lnTo>
                <a:lnTo>
                  <a:pt x="558" y="1362"/>
                </a:lnTo>
                <a:lnTo>
                  <a:pt x="624" y="1362"/>
                </a:lnTo>
                <a:lnTo>
                  <a:pt x="624" y="1220"/>
                </a:lnTo>
                <a:lnTo>
                  <a:pt x="624" y="1220"/>
                </a:lnTo>
                <a:lnTo>
                  <a:pt x="616" y="1220"/>
                </a:lnTo>
                <a:lnTo>
                  <a:pt x="608" y="1218"/>
                </a:lnTo>
                <a:lnTo>
                  <a:pt x="608" y="1218"/>
                </a:lnTo>
                <a:lnTo>
                  <a:pt x="592" y="1182"/>
                </a:lnTo>
                <a:lnTo>
                  <a:pt x="620" y="1166"/>
                </a:lnTo>
                <a:lnTo>
                  <a:pt x="620" y="1166"/>
                </a:lnTo>
                <a:lnTo>
                  <a:pt x="608" y="1158"/>
                </a:lnTo>
                <a:lnTo>
                  <a:pt x="596" y="1152"/>
                </a:lnTo>
                <a:lnTo>
                  <a:pt x="586" y="1144"/>
                </a:lnTo>
                <a:lnTo>
                  <a:pt x="582" y="1138"/>
                </a:lnTo>
                <a:lnTo>
                  <a:pt x="578" y="1132"/>
                </a:lnTo>
                <a:lnTo>
                  <a:pt x="578" y="1132"/>
                </a:lnTo>
                <a:lnTo>
                  <a:pt x="574" y="1116"/>
                </a:lnTo>
                <a:lnTo>
                  <a:pt x="572" y="1094"/>
                </a:lnTo>
                <a:lnTo>
                  <a:pt x="572" y="1070"/>
                </a:lnTo>
                <a:lnTo>
                  <a:pt x="572" y="1070"/>
                </a:lnTo>
                <a:lnTo>
                  <a:pt x="580" y="1044"/>
                </a:lnTo>
                <a:lnTo>
                  <a:pt x="594" y="1004"/>
                </a:lnTo>
                <a:lnTo>
                  <a:pt x="594" y="1004"/>
                </a:lnTo>
                <a:lnTo>
                  <a:pt x="592" y="990"/>
                </a:lnTo>
                <a:lnTo>
                  <a:pt x="592" y="990"/>
                </a:lnTo>
                <a:lnTo>
                  <a:pt x="592" y="982"/>
                </a:lnTo>
                <a:lnTo>
                  <a:pt x="594" y="976"/>
                </a:lnTo>
                <a:lnTo>
                  <a:pt x="600" y="962"/>
                </a:lnTo>
                <a:lnTo>
                  <a:pt x="606" y="952"/>
                </a:lnTo>
                <a:lnTo>
                  <a:pt x="610" y="938"/>
                </a:lnTo>
                <a:lnTo>
                  <a:pt x="610" y="938"/>
                </a:lnTo>
                <a:lnTo>
                  <a:pt x="612" y="928"/>
                </a:lnTo>
                <a:lnTo>
                  <a:pt x="612" y="918"/>
                </a:lnTo>
                <a:lnTo>
                  <a:pt x="612" y="918"/>
                </a:lnTo>
                <a:lnTo>
                  <a:pt x="612" y="906"/>
                </a:lnTo>
                <a:lnTo>
                  <a:pt x="612" y="896"/>
                </a:lnTo>
                <a:lnTo>
                  <a:pt x="612" y="896"/>
                </a:lnTo>
                <a:lnTo>
                  <a:pt x="622" y="824"/>
                </a:lnTo>
                <a:lnTo>
                  <a:pt x="622" y="824"/>
                </a:lnTo>
                <a:lnTo>
                  <a:pt x="626" y="794"/>
                </a:lnTo>
                <a:lnTo>
                  <a:pt x="628" y="780"/>
                </a:lnTo>
                <a:lnTo>
                  <a:pt x="632" y="766"/>
                </a:lnTo>
                <a:lnTo>
                  <a:pt x="632" y="766"/>
                </a:lnTo>
                <a:lnTo>
                  <a:pt x="638" y="754"/>
                </a:lnTo>
                <a:lnTo>
                  <a:pt x="642" y="748"/>
                </a:lnTo>
                <a:lnTo>
                  <a:pt x="644" y="744"/>
                </a:lnTo>
                <a:lnTo>
                  <a:pt x="644" y="744"/>
                </a:lnTo>
                <a:lnTo>
                  <a:pt x="648" y="716"/>
                </a:lnTo>
                <a:lnTo>
                  <a:pt x="654" y="704"/>
                </a:lnTo>
                <a:lnTo>
                  <a:pt x="660" y="692"/>
                </a:lnTo>
                <a:lnTo>
                  <a:pt x="660" y="692"/>
                </a:lnTo>
                <a:lnTo>
                  <a:pt x="670" y="680"/>
                </a:lnTo>
                <a:lnTo>
                  <a:pt x="680" y="668"/>
                </a:lnTo>
                <a:lnTo>
                  <a:pt x="702" y="648"/>
                </a:lnTo>
                <a:lnTo>
                  <a:pt x="702" y="648"/>
                </a:lnTo>
                <a:lnTo>
                  <a:pt x="732" y="620"/>
                </a:lnTo>
                <a:lnTo>
                  <a:pt x="748" y="606"/>
                </a:lnTo>
                <a:lnTo>
                  <a:pt x="756" y="602"/>
                </a:lnTo>
                <a:lnTo>
                  <a:pt x="764" y="600"/>
                </a:lnTo>
                <a:lnTo>
                  <a:pt x="764" y="600"/>
                </a:lnTo>
                <a:lnTo>
                  <a:pt x="786" y="594"/>
                </a:lnTo>
                <a:lnTo>
                  <a:pt x="786" y="594"/>
                </a:lnTo>
                <a:lnTo>
                  <a:pt x="804" y="590"/>
                </a:lnTo>
                <a:lnTo>
                  <a:pt x="826" y="588"/>
                </a:lnTo>
                <a:lnTo>
                  <a:pt x="844" y="586"/>
                </a:lnTo>
                <a:lnTo>
                  <a:pt x="850" y="584"/>
                </a:lnTo>
                <a:lnTo>
                  <a:pt x="852" y="584"/>
                </a:lnTo>
                <a:lnTo>
                  <a:pt x="852" y="584"/>
                </a:lnTo>
                <a:lnTo>
                  <a:pt x="846" y="570"/>
                </a:lnTo>
                <a:lnTo>
                  <a:pt x="840" y="560"/>
                </a:lnTo>
                <a:lnTo>
                  <a:pt x="838" y="552"/>
                </a:lnTo>
                <a:lnTo>
                  <a:pt x="838" y="552"/>
                </a:lnTo>
                <a:lnTo>
                  <a:pt x="844" y="540"/>
                </a:lnTo>
                <a:lnTo>
                  <a:pt x="854" y="518"/>
                </a:lnTo>
                <a:lnTo>
                  <a:pt x="868" y="492"/>
                </a:lnTo>
                <a:lnTo>
                  <a:pt x="878" y="468"/>
                </a:lnTo>
                <a:lnTo>
                  <a:pt x="878" y="468"/>
                </a:lnTo>
                <a:lnTo>
                  <a:pt x="884" y="450"/>
                </a:lnTo>
                <a:lnTo>
                  <a:pt x="888" y="430"/>
                </a:lnTo>
                <a:lnTo>
                  <a:pt x="888" y="430"/>
                </a:lnTo>
                <a:lnTo>
                  <a:pt x="892" y="398"/>
                </a:lnTo>
                <a:lnTo>
                  <a:pt x="896" y="382"/>
                </a:lnTo>
                <a:lnTo>
                  <a:pt x="902" y="366"/>
                </a:lnTo>
                <a:lnTo>
                  <a:pt x="902" y="366"/>
                </a:lnTo>
                <a:lnTo>
                  <a:pt x="920" y="336"/>
                </a:lnTo>
                <a:lnTo>
                  <a:pt x="936" y="310"/>
                </a:lnTo>
                <a:lnTo>
                  <a:pt x="954" y="288"/>
                </a:lnTo>
                <a:lnTo>
                  <a:pt x="972" y="270"/>
                </a:lnTo>
                <a:lnTo>
                  <a:pt x="992" y="254"/>
                </a:lnTo>
                <a:lnTo>
                  <a:pt x="1014" y="244"/>
                </a:lnTo>
                <a:lnTo>
                  <a:pt x="1036" y="238"/>
                </a:lnTo>
                <a:lnTo>
                  <a:pt x="1062" y="236"/>
                </a:lnTo>
                <a:lnTo>
                  <a:pt x="1062" y="236"/>
                </a:lnTo>
                <a:lnTo>
                  <a:pt x="1072" y="236"/>
                </a:lnTo>
                <a:lnTo>
                  <a:pt x="1078" y="238"/>
                </a:lnTo>
                <a:lnTo>
                  <a:pt x="1086" y="242"/>
                </a:lnTo>
                <a:lnTo>
                  <a:pt x="1094" y="246"/>
                </a:lnTo>
                <a:lnTo>
                  <a:pt x="1098" y="248"/>
                </a:lnTo>
                <a:lnTo>
                  <a:pt x="1106" y="248"/>
                </a:lnTo>
                <a:lnTo>
                  <a:pt x="1106" y="248"/>
                </a:lnTo>
                <a:lnTo>
                  <a:pt x="1118" y="244"/>
                </a:lnTo>
                <a:lnTo>
                  <a:pt x="1118" y="244"/>
                </a:lnTo>
                <a:lnTo>
                  <a:pt x="1134" y="246"/>
                </a:lnTo>
                <a:lnTo>
                  <a:pt x="1148" y="250"/>
                </a:lnTo>
                <a:lnTo>
                  <a:pt x="1158" y="258"/>
                </a:lnTo>
                <a:lnTo>
                  <a:pt x="1168" y="268"/>
                </a:lnTo>
                <a:lnTo>
                  <a:pt x="1176" y="280"/>
                </a:lnTo>
                <a:lnTo>
                  <a:pt x="1184" y="294"/>
                </a:lnTo>
                <a:lnTo>
                  <a:pt x="1200" y="326"/>
                </a:lnTo>
                <a:lnTo>
                  <a:pt x="1200" y="326"/>
                </a:lnTo>
                <a:lnTo>
                  <a:pt x="1208" y="344"/>
                </a:lnTo>
                <a:lnTo>
                  <a:pt x="1212" y="362"/>
                </a:lnTo>
                <a:lnTo>
                  <a:pt x="1220" y="400"/>
                </a:lnTo>
                <a:lnTo>
                  <a:pt x="1220" y="400"/>
                </a:lnTo>
                <a:lnTo>
                  <a:pt x="1226" y="426"/>
                </a:lnTo>
                <a:lnTo>
                  <a:pt x="1234" y="456"/>
                </a:lnTo>
                <a:lnTo>
                  <a:pt x="1238" y="484"/>
                </a:lnTo>
                <a:lnTo>
                  <a:pt x="1240" y="514"/>
                </a:lnTo>
                <a:lnTo>
                  <a:pt x="1240" y="514"/>
                </a:lnTo>
                <a:lnTo>
                  <a:pt x="1240" y="524"/>
                </a:lnTo>
                <a:lnTo>
                  <a:pt x="1236" y="536"/>
                </a:lnTo>
                <a:lnTo>
                  <a:pt x="1232" y="552"/>
                </a:lnTo>
                <a:lnTo>
                  <a:pt x="1232" y="552"/>
                </a:lnTo>
                <a:lnTo>
                  <a:pt x="1236" y="560"/>
                </a:lnTo>
                <a:lnTo>
                  <a:pt x="1238" y="566"/>
                </a:lnTo>
                <a:lnTo>
                  <a:pt x="1238" y="566"/>
                </a:lnTo>
                <a:lnTo>
                  <a:pt x="1236" y="578"/>
                </a:lnTo>
                <a:lnTo>
                  <a:pt x="1230" y="592"/>
                </a:lnTo>
                <a:lnTo>
                  <a:pt x="1230" y="592"/>
                </a:lnTo>
                <a:lnTo>
                  <a:pt x="1226" y="598"/>
                </a:lnTo>
                <a:lnTo>
                  <a:pt x="1222" y="602"/>
                </a:lnTo>
                <a:lnTo>
                  <a:pt x="1222" y="602"/>
                </a:lnTo>
                <a:lnTo>
                  <a:pt x="1196" y="630"/>
                </a:lnTo>
                <a:lnTo>
                  <a:pt x="1184" y="642"/>
                </a:lnTo>
                <a:lnTo>
                  <a:pt x="1176" y="648"/>
                </a:lnTo>
                <a:lnTo>
                  <a:pt x="1176" y="648"/>
                </a:lnTo>
                <a:lnTo>
                  <a:pt x="1168" y="648"/>
                </a:lnTo>
                <a:lnTo>
                  <a:pt x="1146" y="646"/>
                </a:lnTo>
                <a:lnTo>
                  <a:pt x="1146" y="646"/>
                </a:lnTo>
                <a:lnTo>
                  <a:pt x="1178" y="666"/>
                </a:lnTo>
                <a:lnTo>
                  <a:pt x="1212" y="684"/>
                </a:lnTo>
                <a:lnTo>
                  <a:pt x="1212" y="684"/>
                </a:lnTo>
                <a:lnTo>
                  <a:pt x="1248" y="698"/>
                </a:lnTo>
                <a:lnTo>
                  <a:pt x="1266" y="708"/>
                </a:lnTo>
                <a:lnTo>
                  <a:pt x="1276" y="714"/>
                </a:lnTo>
                <a:lnTo>
                  <a:pt x="1284" y="722"/>
                </a:lnTo>
                <a:lnTo>
                  <a:pt x="1284" y="722"/>
                </a:lnTo>
                <a:lnTo>
                  <a:pt x="1286" y="734"/>
                </a:lnTo>
                <a:lnTo>
                  <a:pt x="1288" y="746"/>
                </a:lnTo>
                <a:lnTo>
                  <a:pt x="1288" y="746"/>
                </a:lnTo>
                <a:lnTo>
                  <a:pt x="1306" y="802"/>
                </a:lnTo>
                <a:lnTo>
                  <a:pt x="1310" y="826"/>
                </a:lnTo>
                <a:lnTo>
                  <a:pt x="1312" y="852"/>
                </a:lnTo>
                <a:lnTo>
                  <a:pt x="1312" y="852"/>
                </a:lnTo>
                <a:lnTo>
                  <a:pt x="1308" y="914"/>
                </a:lnTo>
                <a:lnTo>
                  <a:pt x="1308" y="914"/>
                </a:lnTo>
                <a:lnTo>
                  <a:pt x="1308" y="920"/>
                </a:lnTo>
                <a:lnTo>
                  <a:pt x="1310" y="928"/>
                </a:lnTo>
                <a:lnTo>
                  <a:pt x="1310" y="928"/>
                </a:lnTo>
                <a:lnTo>
                  <a:pt x="1316" y="920"/>
                </a:lnTo>
                <a:lnTo>
                  <a:pt x="1322" y="914"/>
                </a:lnTo>
                <a:lnTo>
                  <a:pt x="1322" y="914"/>
                </a:lnTo>
                <a:lnTo>
                  <a:pt x="1326" y="910"/>
                </a:lnTo>
                <a:lnTo>
                  <a:pt x="1332" y="906"/>
                </a:lnTo>
                <a:lnTo>
                  <a:pt x="1336" y="904"/>
                </a:lnTo>
                <a:lnTo>
                  <a:pt x="1340" y="900"/>
                </a:lnTo>
                <a:lnTo>
                  <a:pt x="1340" y="900"/>
                </a:lnTo>
                <a:lnTo>
                  <a:pt x="1346" y="882"/>
                </a:lnTo>
                <a:lnTo>
                  <a:pt x="1350" y="866"/>
                </a:lnTo>
                <a:lnTo>
                  <a:pt x="1360" y="836"/>
                </a:lnTo>
                <a:lnTo>
                  <a:pt x="1360" y="836"/>
                </a:lnTo>
                <a:lnTo>
                  <a:pt x="1368" y="814"/>
                </a:lnTo>
                <a:lnTo>
                  <a:pt x="1384" y="786"/>
                </a:lnTo>
                <a:lnTo>
                  <a:pt x="1400" y="764"/>
                </a:lnTo>
                <a:lnTo>
                  <a:pt x="1406" y="756"/>
                </a:lnTo>
                <a:lnTo>
                  <a:pt x="1410" y="754"/>
                </a:lnTo>
                <a:lnTo>
                  <a:pt x="1410" y="754"/>
                </a:lnTo>
                <a:lnTo>
                  <a:pt x="1414" y="756"/>
                </a:lnTo>
                <a:lnTo>
                  <a:pt x="1418" y="758"/>
                </a:lnTo>
                <a:lnTo>
                  <a:pt x="1426" y="768"/>
                </a:lnTo>
                <a:lnTo>
                  <a:pt x="1426" y="768"/>
                </a:lnTo>
                <a:lnTo>
                  <a:pt x="1430" y="748"/>
                </a:lnTo>
                <a:lnTo>
                  <a:pt x="1430" y="748"/>
                </a:lnTo>
                <a:lnTo>
                  <a:pt x="1430" y="744"/>
                </a:lnTo>
                <a:lnTo>
                  <a:pt x="1426" y="740"/>
                </a:lnTo>
                <a:lnTo>
                  <a:pt x="1420" y="730"/>
                </a:lnTo>
                <a:lnTo>
                  <a:pt x="1420" y="730"/>
                </a:lnTo>
                <a:lnTo>
                  <a:pt x="1424" y="728"/>
                </a:lnTo>
                <a:lnTo>
                  <a:pt x="1430" y="726"/>
                </a:lnTo>
                <a:lnTo>
                  <a:pt x="1442" y="724"/>
                </a:lnTo>
                <a:lnTo>
                  <a:pt x="1442" y="724"/>
                </a:lnTo>
                <a:lnTo>
                  <a:pt x="1446" y="724"/>
                </a:lnTo>
                <a:lnTo>
                  <a:pt x="1450" y="726"/>
                </a:lnTo>
                <a:lnTo>
                  <a:pt x="1456" y="730"/>
                </a:lnTo>
                <a:lnTo>
                  <a:pt x="1462" y="736"/>
                </a:lnTo>
                <a:lnTo>
                  <a:pt x="1468" y="740"/>
                </a:lnTo>
                <a:lnTo>
                  <a:pt x="1468" y="740"/>
                </a:lnTo>
                <a:lnTo>
                  <a:pt x="1478" y="744"/>
                </a:lnTo>
                <a:lnTo>
                  <a:pt x="1486" y="746"/>
                </a:lnTo>
                <a:lnTo>
                  <a:pt x="1492" y="748"/>
                </a:lnTo>
                <a:lnTo>
                  <a:pt x="1492" y="754"/>
                </a:lnTo>
                <a:lnTo>
                  <a:pt x="1492" y="754"/>
                </a:lnTo>
                <a:lnTo>
                  <a:pt x="1494" y="762"/>
                </a:lnTo>
                <a:lnTo>
                  <a:pt x="1498" y="768"/>
                </a:lnTo>
                <a:lnTo>
                  <a:pt x="1506" y="778"/>
                </a:lnTo>
                <a:lnTo>
                  <a:pt x="1512" y="784"/>
                </a:lnTo>
                <a:lnTo>
                  <a:pt x="1516" y="790"/>
                </a:lnTo>
                <a:lnTo>
                  <a:pt x="1520" y="798"/>
                </a:lnTo>
                <a:lnTo>
                  <a:pt x="1520" y="810"/>
                </a:lnTo>
                <a:lnTo>
                  <a:pt x="1520" y="810"/>
                </a:lnTo>
                <a:lnTo>
                  <a:pt x="1520" y="816"/>
                </a:lnTo>
                <a:lnTo>
                  <a:pt x="1518" y="822"/>
                </a:lnTo>
                <a:lnTo>
                  <a:pt x="1518" y="822"/>
                </a:lnTo>
                <a:lnTo>
                  <a:pt x="1508" y="830"/>
                </a:lnTo>
                <a:lnTo>
                  <a:pt x="1496" y="836"/>
                </a:lnTo>
                <a:lnTo>
                  <a:pt x="1496" y="836"/>
                </a:lnTo>
                <a:lnTo>
                  <a:pt x="1474" y="852"/>
                </a:lnTo>
                <a:lnTo>
                  <a:pt x="1450" y="870"/>
                </a:lnTo>
                <a:lnTo>
                  <a:pt x="1428" y="892"/>
                </a:lnTo>
                <a:lnTo>
                  <a:pt x="1406" y="914"/>
                </a:lnTo>
                <a:lnTo>
                  <a:pt x="1406" y="914"/>
                </a:lnTo>
                <a:lnTo>
                  <a:pt x="1402" y="922"/>
                </a:lnTo>
                <a:lnTo>
                  <a:pt x="1400" y="930"/>
                </a:lnTo>
                <a:lnTo>
                  <a:pt x="1398" y="944"/>
                </a:lnTo>
                <a:lnTo>
                  <a:pt x="1398" y="944"/>
                </a:lnTo>
                <a:lnTo>
                  <a:pt x="1398" y="948"/>
                </a:lnTo>
                <a:lnTo>
                  <a:pt x="1402" y="956"/>
                </a:lnTo>
                <a:lnTo>
                  <a:pt x="1406" y="966"/>
                </a:lnTo>
                <a:lnTo>
                  <a:pt x="1406" y="966"/>
                </a:lnTo>
                <a:lnTo>
                  <a:pt x="1400" y="988"/>
                </a:lnTo>
                <a:lnTo>
                  <a:pt x="1400" y="988"/>
                </a:lnTo>
                <a:lnTo>
                  <a:pt x="1396" y="1002"/>
                </a:lnTo>
                <a:lnTo>
                  <a:pt x="1390" y="1016"/>
                </a:lnTo>
                <a:lnTo>
                  <a:pt x="1390" y="1016"/>
                </a:lnTo>
                <a:lnTo>
                  <a:pt x="1406" y="1020"/>
                </a:lnTo>
                <a:lnTo>
                  <a:pt x="1418" y="1022"/>
                </a:lnTo>
                <a:lnTo>
                  <a:pt x="1418" y="1022"/>
                </a:lnTo>
                <a:lnTo>
                  <a:pt x="1426" y="1020"/>
                </a:lnTo>
                <a:lnTo>
                  <a:pt x="1436" y="1018"/>
                </a:lnTo>
                <a:lnTo>
                  <a:pt x="1458" y="1008"/>
                </a:lnTo>
                <a:lnTo>
                  <a:pt x="1484" y="998"/>
                </a:lnTo>
                <a:lnTo>
                  <a:pt x="1496" y="994"/>
                </a:lnTo>
                <a:lnTo>
                  <a:pt x="1508" y="992"/>
                </a:lnTo>
                <a:lnTo>
                  <a:pt x="1508" y="992"/>
                </a:lnTo>
                <a:lnTo>
                  <a:pt x="1516" y="994"/>
                </a:lnTo>
                <a:lnTo>
                  <a:pt x="1524" y="998"/>
                </a:lnTo>
                <a:lnTo>
                  <a:pt x="1546" y="1010"/>
                </a:lnTo>
                <a:lnTo>
                  <a:pt x="1570" y="1028"/>
                </a:lnTo>
                <a:lnTo>
                  <a:pt x="1598" y="1048"/>
                </a:lnTo>
                <a:lnTo>
                  <a:pt x="1648" y="1090"/>
                </a:lnTo>
                <a:lnTo>
                  <a:pt x="1682" y="1122"/>
                </a:lnTo>
                <a:lnTo>
                  <a:pt x="1682" y="1122"/>
                </a:lnTo>
                <a:lnTo>
                  <a:pt x="1698" y="1134"/>
                </a:lnTo>
                <a:lnTo>
                  <a:pt x="1714" y="1144"/>
                </a:lnTo>
                <a:lnTo>
                  <a:pt x="1714" y="1114"/>
                </a:lnTo>
                <a:lnTo>
                  <a:pt x="1714" y="1114"/>
                </a:lnTo>
                <a:lnTo>
                  <a:pt x="1692" y="1104"/>
                </a:lnTo>
                <a:lnTo>
                  <a:pt x="1670" y="1094"/>
                </a:lnTo>
                <a:lnTo>
                  <a:pt x="1670" y="1094"/>
                </a:lnTo>
                <a:lnTo>
                  <a:pt x="1648" y="1080"/>
                </a:lnTo>
                <a:lnTo>
                  <a:pt x="1640" y="1072"/>
                </a:lnTo>
                <a:lnTo>
                  <a:pt x="1632" y="1064"/>
                </a:lnTo>
                <a:lnTo>
                  <a:pt x="1632" y="1064"/>
                </a:lnTo>
                <a:lnTo>
                  <a:pt x="1618" y="1042"/>
                </a:lnTo>
                <a:lnTo>
                  <a:pt x="1606" y="1018"/>
                </a:lnTo>
                <a:lnTo>
                  <a:pt x="1588" y="970"/>
                </a:lnTo>
                <a:lnTo>
                  <a:pt x="1588" y="970"/>
                </a:lnTo>
                <a:lnTo>
                  <a:pt x="1584" y="956"/>
                </a:lnTo>
                <a:lnTo>
                  <a:pt x="1580" y="942"/>
                </a:lnTo>
                <a:lnTo>
                  <a:pt x="1576" y="928"/>
                </a:lnTo>
                <a:lnTo>
                  <a:pt x="1568" y="914"/>
                </a:lnTo>
                <a:lnTo>
                  <a:pt x="1568" y="914"/>
                </a:lnTo>
                <a:lnTo>
                  <a:pt x="1564" y="904"/>
                </a:lnTo>
                <a:lnTo>
                  <a:pt x="1560" y="892"/>
                </a:lnTo>
                <a:lnTo>
                  <a:pt x="1558" y="872"/>
                </a:lnTo>
                <a:lnTo>
                  <a:pt x="1558" y="872"/>
                </a:lnTo>
                <a:lnTo>
                  <a:pt x="1554" y="832"/>
                </a:lnTo>
                <a:lnTo>
                  <a:pt x="1550" y="812"/>
                </a:lnTo>
                <a:lnTo>
                  <a:pt x="1546" y="794"/>
                </a:lnTo>
                <a:lnTo>
                  <a:pt x="1546" y="794"/>
                </a:lnTo>
                <a:lnTo>
                  <a:pt x="1542" y="788"/>
                </a:lnTo>
                <a:lnTo>
                  <a:pt x="1540" y="786"/>
                </a:lnTo>
                <a:lnTo>
                  <a:pt x="1538" y="782"/>
                </a:lnTo>
                <a:lnTo>
                  <a:pt x="1538" y="782"/>
                </a:lnTo>
                <a:lnTo>
                  <a:pt x="1530" y="726"/>
                </a:lnTo>
                <a:lnTo>
                  <a:pt x="1532" y="686"/>
                </a:lnTo>
                <a:lnTo>
                  <a:pt x="1532" y="686"/>
                </a:lnTo>
                <a:lnTo>
                  <a:pt x="1528" y="664"/>
                </a:lnTo>
                <a:lnTo>
                  <a:pt x="1528" y="664"/>
                </a:lnTo>
                <a:lnTo>
                  <a:pt x="1530" y="652"/>
                </a:lnTo>
                <a:lnTo>
                  <a:pt x="1534" y="638"/>
                </a:lnTo>
                <a:lnTo>
                  <a:pt x="1544" y="606"/>
                </a:lnTo>
                <a:lnTo>
                  <a:pt x="1556" y="578"/>
                </a:lnTo>
                <a:lnTo>
                  <a:pt x="1562" y="566"/>
                </a:lnTo>
                <a:lnTo>
                  <a:pt x="1562" y="566"/>
                </a:lnTo>
                <a:lnTo>
                  <a:pt x="1568" y="564"/>
                </a:lnTo>
                <a:lnTo>
                  <a:pt x="1576" y="562"/>
                </a:lnTo>
                <a:lnTo>
                  <a:pt x="1576" y="562"/>
                </a:lnTo>
                <a:lnTo>
                  <a:pt x="1582" y="556"/>
                </a:lnTo>
                <a:lnTo>
                  <a:pt x="1590" y="548"/>
                </a:lnTo>
                <a:lnTo>
                  <a:pt x="1590" y="548"/>
                </a:lnTo>
                <a:lnTo>
                  <a:pt x="1604" y="540"/>
                </a:lnTo>
                <a:lnTo>
                  <a:pt x="1618" y="532"/>
                </a:lnTo>
                <a:lnTo>
                  <a:pt x="1618" y="532"/>
                </a:lnTo>
                <a:lnTo>
                  <a:pt x="1628" y="526"/>
                </a:lnTo>
                <a:lnTo>
                  <a:pt x="1638" y="518"/>
                </a:lnTo>
                <a:lnTo>
                  <a:pt x="1648" y="508"/>
                </a:lnTo>
                <a:lnTo>
                  <a:pt x="1656" y="502"/>
                </a:lnTo>
                <a:lnTo>
                  <a:pt x="1656" y="502"/>
                </a:lnTo>
                <a:lnTo>
                  <a:pt x="1660" y="500"/>
                </a:lnTo>
                <a:lnTo>
                  <a:pt x="1666" y="500"/>
                </a:lnTo>
                <a:lnTo>
                  <a:pt x="1672" y="500"/>
                </a:lnTo>
                <a:lnTo>
                  <a:pt x="1676" y="498"/>
                </a:lnTo>
                <a:lnTo>
                  <a:pt x="1676" y="498"/>
                </a:lnTo>
                <a:lnTo>
                  <a:pt x="1682" y="494"/>
                </a:lnTo>
                <a:lnTo>
                  <a:pt x="1686" y="488"/>
                </a:lnTo>
                <a:lnTo>
                  <a:pt x="1690" y="482"/>
                </a:lnTo>
                <a:lnTo>
                  <a:pt x="1696" y="478"/>
                </a:lnTo>
                <a:lnTo>
                  <a:pt x="1696" y="478"/>
                </a:lnTo>
                <a:lnTo>
                  <a:pt x="1712" y="460"/>
                </a:lnTo>
                <a:lnTo>
                  <a:pt x="1716" y="450"/>
                </a:lnTo>
                <a:lnTo>
                  <a:pt x="1718" y="442"/>
                </a:lnTo>
                <a:lnTo>
                  <a:pt x="1718" y="442"/>
                </a:lnTo>
                <a:lnTo>
                  <a:pt x="1718" y="434"/>
                </a:lnTo>
                <a:lnTo>
                  <a:pt x="1716" y="432"/>
                </a:lnTo>
                <a:lnTo>
                  <a:pt x="1712" y="428"/>
                </a:lnTo>
                <a:lnTo>
                  <a:pt x="1712" y="428"/>
                </a:lnTo>
                <a:lnTo>
                  <a:pt x="1676" y="402"/>
                </a:lnTo>
                <a:lnTo>
                  <a:pt x="1658" y="388"/>
                </a:lnTo>
                <a:lnTo>
                  <a:pt x="1640" y="370"/>
                </a:lnTo>
                <a:lnTo>
                  <a:pt x="1640" y="370"/>
                </a:lnTo>
                <a:lnTo>
                  <a:pt x="1630" y="356"/>
                </a:lnTo>
                <a:lnTo>
                  <a:pt x="1624" y="340"/>
                </a:lnTo>
                <a:lnTo>
                  <a:pt x="1620" y="326"/>
                </a:lnTo>
                <a:lnTo>
                  <a:pt x="1618" y="310"/>
                </a:lnTo>
                <a:lnTo>
                  <a:pt x="1618" y="310"/>
                </a:lnTo>
                <a:lnTo>
                  <a:pt x="1616" y="292"/>
                </a:lnTo>
                <a:lnTo>
                  <a:pt x="1614" y="272"/>
                </a:lnTo>
                <a:lnTo>
                  <a:pt x="1614" y="272"/>
                </a:lnTo>
                <a:lnTo>
                  <a:pt x="1610" y="260"/>
                </a:lnTo>
                <a:lnTo>
                  <a:pt x="1606" y="252"/>
                </a:lnTo>
                <a:lnTo>
                  <a:pt x="1606" y="252"/>
                </a:lnTo>
                <a:lnTo>
                  <a:pt x="1608" y="234"/>
                </a:lnTo>
                <a:lnTo>
                  <a:pt x="1608" y="234"/>
                </a:lnTo>
                <a:lnTo>
                  <a:pt x="1608" y="230"/>
                </a:lnTo>
                <a:lnTo>
                  <a:pt x="1606" y="228"/>
                </a:lnTo>
                <a:lnTo>
                  <a:pt x="1602" y="224"/>
                </a:lnTo>
                <a:lnTo>
                  <a:pt x="1598" y="220"/>
                </a:lnTo>
                <a:lnTo>
                  <a:pt x="1596" y="218"/>
                </a:lnTo>
                <a:lnTo>
                  <a:pt x="1596" y="214"/>
                </a:lnTo>
                <a:lnTo>
                  <a:pt x="1596" y="186"/>
                </a:lnTo>
                <a:lnTo>
                  <a:pt x="1596" y="186"/>
                </a:lnTo>
                <a:lnTo>
                  <a:pt x="1594" y="182"/>
                </a:lnTo>
                <a:lnTo>
                  <a:pt x="1592" y="178"/>
                </a:lnTo>
                <a:lnTo>
                  <a:pt x="1592" y="178"/>
                </a:lnTo>
                <a:lnTo>
                  <a:pt x="1586" y="170"/>
                </a:lnTo>
                <a:lnTo>
                  <a:pt x="1580" y="162"/>
                </a:lnTo>
                <a:lnTo>
                  <a:pt x="1580" y="136"/>
                </a:lnTo>
                <a:lnTo>
                  <a:pt x="1580" y="136"/>
                </a:lnTo>
                <a:lnTo>
                  <a:pt x="1584" y="120"/>
                </a:lnTo>
                <a:lnTo>
                  <a:pt x="1588" y="106"/>
                </a:lnTo>
                <a:lnTo>
                  <a:pt x="1588" y="106"/>
                </a:lnTo>
                <a:lnTo>
                  <a:pt x="1596" y="92"/>
                </a:lnTo>
                <a:lnTo>
                  <a:pt x="1606" y="76"/>
                </a:lnTo>
                <a:lnTo>
                  <a:pt x="1630" y="48"/>
                </a:lnTo>
                <a:lnTo>
                  <a:pt x="1642" y="34"/>
                </a:lnTo>
                <a:lnTo>
                  <a:pt x="1654" y="24"/>
                </a:lnTo>
                <a:lnTo>
                  <a:pt x="1666" y="14"/>
                </a:lnTo>
                <a:lnTo>
                  <a:pt x="1676" y="10"/>
                </a:lnTo>
                <a:lnTo>
                  <a:pt x="1676" y="10"/>
                </a:lnTo>
                <a:lnTo>
                  <a:pt x="1682" y="8"/>
                </a:lnTo>
                <a:lnTo>
                  <a:pt x="1690" y="8"/>
                </a:lnTo>
                <a:lnTo>
                  <a:pt x="1698" y="6"/>
                </a:lnTo>
                <a:lnTo>
                  <a:pt x="1706" y="6"/>
                </a:lnTo>
                <a:lnTo>
                  <a:pt x="1706" y="6"/>
                </a:lnTo>
                <a:lnTo>
                  <a:pt x="1726" y="0"/>
                </a:lnTo>
                <a:lnTo>
                  <a:pt x="1726" y="0"/>
                </a:lnTo>
                <a:lnTo>
                  <a:pt x="1734" y="0"/>
                </a:lnTo>
                <a:lnTo>
                  <a:pt x="1774" y="2"/>
                </a:lnTo>
                <a:lnTo>
                  <a:pt x="1774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46"/>
          <p:cNvSpPr>
            <a:spLocks noEditPoints="1"/>
          </p:cNvSpPr>
          <p:nvPr/>
        </p:nvSpPr>
        <p:spPr bwMode="auto">
          <a:xfrm>
            <a:off x="8251086" y="4689140"/>
            <a:ext cx="987280" cy="1636102"/>
          </a:xfrm>
          <a:custGeom>
            <a:avLst/>
            <a:gdLst>
              <a:gd name="T0" fmla="*/ 544 w 1546"/>
              <a:gd name="T1" fmla="*/ 40 h 2562"/>
              <a:gd name="T2" fmla="*/ 506 w 1546"/>
              <a:gd name="T3" fmla="*/ 23 h 2562"/>
              <a:gd name="T4" fmla="*/ 456 w 1546"/>
              <a:gd name="T5" fmla="*/ 8 h 2562"/>
              <a:gd name="T6" fmla="*/ 408 w 1546"/>
              <a:gd name="T7" fmla="*/ 20 h 2562"/>
              <a:gd name="T8" fmla="*/ 359 w 1546"/>
              <a:gd name="T9" fmla="*/ 14 h 2562"/>
              <a:gd name="T10" fmla="*/ 302 w 1546"/>
              <a:gd name="T11" fmla="*/ 62 h 2562"/>
              <a:gd name="T12" fmla="*/ 286 w 1546"/>
              <a:gd name="T13" fmla="*/ 342 h 2562"/>
              <a:gd name="T14" fmla="*/ 1 w 1546"/>
              <a:gd name="T15" fmla="*/ 980 h 2562"/>
              <a:gd name="T16" fmla="*/ 103 w 1546"/>
              <a:gd name="T17" fmla="*/ 1288 h 2562"/>
              <a:gd name="T18" fmla="*/ 146 w 1546"/>
              <a:gd name="T19" fmla="*/ 1287 h 2562"/>
              <a:gd name="T20" fmla="*/ 426 w 1546"/>
              <a:gd name="T21" fmla="*/ 1869 h 2562"/>
              <a:gd name="T22" fmla="*/ 377 w 1546"/>
              <a:gd name="T23" fmla="*/ 2232 h 2562"/>
              <a:gd name="T24" fmla="*/ 310 w 1546"/>
              <a:gd name="T25" fmla="*/ 2488 h 2562"/>
              <a:gd name="T26" fmla="*/ 719 w 1546"/>
              <a:gd name="T27" fmla="*/ 2488 h 2562"/>
              <a:gd name="T28" fmla="*/ 700 w 1546"/>
              <a:gd name="T29" fmla="*/ 2363 h 2562"/>
              <a:gd name="T30" fmla="*/ 662 w 1546"/>
              <a:gd name="T31" fmla="*/ 1866 h 2562"/>
              <a:gd name="T32" fmla="*/ 579 w 1546"/>
              <a:gd name="T33" fmla="*/ 1298 h 2562"/>
              <a:gd name="T34" fmla="*/ 666 w 1546"/>
              <a:gd name="T35" fmla="*/ 1415 h 2562"/>
              <a:gd name="T36" fmla="*/ 730 w 1546"/>
              <a:gd name="T37" fmla="*/ 1440 h 2562"/>
              <a:gd name="T38" fmla="*/ 761 w 1546"/>
              <a:gd name="T39" fmla="*/ 1383 h 2562"/>
              <a:gd name="T40" fmla="*/ 582 w 1546"/>
              <a:gd name="T41" fmla="*/ 1035 h 2562"/>
              <a:gd name="T42" fmla="*/ 856 w 1546"/>
              <a:gd name="T43" fmla="*/ 827 h 2562"/>
              <a:gd name="T44" fmla="*/ 970 w 1546"/>
              <a:gd name="T45" fmla="*/ 1147 h 2562"/>
              <a:gd name="T46" fmla="*/ 984 w 1546"/>
              <a:gd name="T47" fmla="*/ 1269 h 2562"/>
              <a:gd name="T48" fmla="*/ 847 w 1546"/>
              <a:gd name="T49" fmla="*/ 1536 h 2562"/>
              <a:gd name="T50" fmla="*/ 751 w 1546"/>
              <a:gd name="T51" fmla="*/ 1845 h 2562"/>
              <a:gd name="T52" fmla="*/ 920 w 1546"/>
              <a:gd name="T53" fmla="*/ 2249 h 2562"/>
              <a:gd name="T54" fmla="*/ 901 w 1546"/>
              <a:gd name="T55" fmla="*/ 2450 h 2562"/>
              <a:gd name="T56" fmla="*/ 851 w 1546"/>
              <a:gd name="T57" fmla="*/ 2551 h 2562"/>
              <a:gd name="T58" fmla="*/ 1111 w 1546"/>
              <a:gd name="T59" fmla="*/ 2514 h 2562"/>
              <a:gd name="T60" fmla="*/ 1110 w 1546"/>
              <a:gd name="T61" fmla="*/ 2312 h 2562"/>
              <a:gd name="T62" fmla="*/ 1048 w 1546"/>
              <a:gd name="T63" fmla="*/ 2144 h 2562"/>
              <a:gd name="T64" fmla="*/ 924 w 1546"/>
              <a:gd name="T65" fmla="*/ 1799 h 2562"/>
              <a:gd name="T66" fmla="*/ 1133 w 1546"/>
              <a:gd name="T67" fmla="*/ 1632 h 2562"/>
              <a:gd name="T68" fmla="*/ 1244 w 1546"/>
              <a:gd name="T69" fmla="*/ 2034 h 2562"/>
              <a:gd name="T70" fmla="*/ 1350 w 1546"/>
              <a:gd name="T71" fmla="*/ 2334 h 2562"/>
              <a:gd name="T72" fmla="*/ 1254 w 1546"/>
              <a:gd name="T73" fmla="*/ 2506 h 2562"/>
              <a:gd name="T74" fmla="*/ 1486 w 1546"/>
              <a:gd name="T75" fmla="*/ 2526 h 2562"/>
              <a:gd name="T76" fmla="*/ 1481 w 1546"/>
              <a:gd name="T77" fmla="*/ 2308 h 2562"/>
              <a:gd name="T78" fmla="*/ 1448 w 1546"/>
              <a:gd name="T79" fmla="*/ 2142 h 2562"/>
              <a:gd name="T80" fmla="*/ 1306 w 1546"/>
              <a:gd name="T81" fmla="*/ 1740 h 2562"/>
              <a:gd name="T82" fmla="*/ 1401 w 1546"/>
              <a:gd name="T83" fmla="*/ 1396 h 2562"/>
              <a:gd name="T84" fmla="*/ 1534 w 1546"/>
              <a:gd name="T85" fmla="*/ 1198 h 2562"/>
              <a:gd name="T86" fmla="*/ 1433 w 1546"/>
              <a:gd name="T87" fmla="*/ 980 h 2562"/>
              <a:gd name="T88" fmla="*/ 1360 w 1546"/>
              <a:gd name="T89" fmla="*/ 853 h 2562"/>
              <a:gd name="T90" fmla="*/ 1181 w 1546"/>
              <a:gd name="T91" fmla="*/ 503 h 2562"/>
              <a:gd name="T92" fmla="*/ 1222 w 1546"/>
              <a:gd name="T93" fmla="*/ 442 h 2562"/>
              <a:gd name="T94" fmla="*/ 1177 w 1546"/>
              <a:gd name="T95" fmla="*/ 337 h 2562"/>
              <a:gd name="T96" fmla="*/ 994 w 1546"/>
              <a:gd name="T97" fmla="*/ 190 h 2562"/>
              <a:gd name="T98" fmla="*/ 811 w 1546"/>
              <a:gd name="T99" fmla="*/ 319 h 2562"/>
              <a:gd name="T100" fmla="*/ 846 w 1546"/>
              <a:gd name="T101" fmla="*/ 454 h 2562"/>
              <a:gd name="T102" fmla="*/ 921 w 1546"/>
              <a:gd name="T103" fmla="*/ 563 h 2562"/>
              <a:gd name="T104" fmla="*/ 716 w 1546"/>
              <a:gd name="T105" fmla="*/ 448 h 2562"/>
              <a:gd name="T106" fmla="*/ 602 w 1546"/>
              <a:gd name="T107" fmla="*/ 390 h 2562"/>
              <a:gd name="T108" fmla="*/ 520 w 1546"/>
              <a:gd name="T109" fmla="*/ 2233 h 2562"/>
              <a:gd name="T110" fmla="*/ 554 w 1546"/>
              <a:gd name="T111" fmla="*/ 2428 h 2562"/>
              <a:gd name="T112" fmla="*/ 475 w 1546"/>
              <a:gd name="T113" fmla="*/ 2347 h 2562"/>
              <a:gd name="T114" fmla="*/ 1445 w 1546"/>
              <a:gd name="T115" fmla="*/ 911 h 2562"/>
              <a:gd name="T116" fmla="*/ 1302 w 1546"/>
              <a:gd name="T117" fmla="*/ 908 h 2562"/>
              <a:gd name="T118" fmla="*/ 574 w 1546"/>
              <a:gd name="T119" fmla="*/ 429 h 2562"/>
              <a:gd name="T120" fmla="*/ 525 w 1546"/>
              <a:gd name="T121" fmla="*/ 450 h 2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46" h="2562">
                <a:moveTo>
                  <a:pt x="574" y="131"/>
                </a:moveTo>
                <a:lnTo>
                  <a:pt x="574" y="131"/>
                </a:lnTo>
                <a:lnTo>
                  <a:pt x="573" y="128"/>
                </a:lnTo>
                <a:lnTo>
                  <a:pt x="573" y="128"/>
                </a:lnTo>
                <a:lnTo>
                  <a:pt x="577" y="134"/>
                </a:lnTo>
                <a:lnTo>
                  <a:pt x="574" y="131"/>
                </a:lnTo>
                <a:lnTo>
                  <a:pt x="574" y="131"/>
                </a:lnTo>
                <a:close/>
                <a:moveTo>
                  <a:pt x="573" y="222"/>
                </a:moveTo>
                <a:lnTo>
                  <a:pt x="573" y="222"/>
                </a:lnTo>
                <a:lnTo>
                  <a:pt x="573" y="206"/>
                </a:lnTo>
                <a:lnTo>
                  <a:pt x="570" y="173"/>
                </a:lnTo>
                <a:lnTo>
                  <a:pt x="570" y="142"/>
                </a:lnTo>
                <a:lnTo>
                  <a:pt x="570" y="132"/>
                </a:lnTo>
                <a:lnTo>
                  <a:pt x="571" y="129"/>
                </a:lnTo>
                <a:lnTo>
                  <a:pt x="573" y="128"/>
                </a:lnTo>
                <a:lnTo>
                  <a:pt x="573" y="128"/>
                </a:lnTo>
                <a:lnTo>
                  <a:pt x="535" y="77"/>
                </a:lnTo>
                <a:lnTo>
                  <a:pt x="535" y="77"/>
                </a:lnTo>
                <a:lnTo>
                  <a:pt x="538" y="68"/>
                </a:lnTo>
                <a:lnTo>
                  <a:pt x="542" y="51"/>
                </a:lnTo>
                <a:lnTo>
                  <a:pt x="544" y="40"/>
                </a:lnTo>
                <a:lnTo>
                  <a:pt x="545" y="32"/>
                </a:lnTo>
                <a:lnTo>
                  <a:pt x="544" y="21"/>
                </a:lnTo>
                <a:lnTo>
                  <a:pt x="541" y="14"/>
                </a:lnTo>
                <a:lnTo>
                  <a:pt x="541" y="14"/>
                </a:lnTo>
                <a:lnTo>
                  <a:pt x="536" y="10"/>
                </a:lnTo>
                <a:lnTo>
                  <a:pt x="532" y="7"/>
                </a:lnTo>
                <a:lnTo>
                  <a:pt x="528" y="7"/>
                </a:lnTo>
                <a:lnTo>
                  <a:pt x="523" y="7"/>
                </a:lnTo>
                <a:lnTo>
                  <a:pt x="520" y="8"/>
                </a:lnTo>
                <a:lnTo>
                  <a:pt x="517" y="10"/>
                </a:lnTo>
                <a:lnTo>
                  <a:pt x="517" y="13"/>
                </a:lnTo>
                <a:lnTo>
                  <a:pt x="519" y="14"/>
                </a:lnTo>
                <a:lnTo>
                  <a:pt x="519" y="14"/>
                </a:lnTo>
                <a:lnTo>
                  <a:pt x="520" y="17"/>
                </a:lnTo>
                <a:lnTo>
                  <a:pt x="520" y="20"/>
                </a:lnTo>
                <a:lnTo>
                  <a:pt x="519" y="21"/>
                </a:lnTo>
                <a:lnTo>
                  <a:pt x="516" y="24"/>
                </a:lnTo>
                <a:lnTo>
                  <a:pt x="513" y="26"/>
                </a:lnTo>
                <a:lnTo>
                  <a:pt x="510" y="26"/>
                </a:lnTo>
                <a:lnTo>
                  <a:pt x="509" y="26"/>
                </a:lnTo>
                <a:lnTo>
                  <a:pt x="506" y="23"/>
                </a:lnTo>
                <a:lnTo>
                  <a:pt x="506" y="23"/>
                </a:lnTo>
                <a:lnTo>
                  <a:pt x="496" y="4"/>
                </a:lnTo>
                <a:lnTo>
                  <a:pt x="494" y="1"/>
                </a:lnTo>
                <a:lnTo>
                  <a:pt x="493" y="0"/>
                </a:lnTo>
                <a:lnTo>
                  <a:pt x="493" y="1"/>
                </a:lnTo>
                <a:lnTo>
                  <a:pt x="494" y="7"/>
                </a:lnTo>
                <a:lnTo>
                  <a:pt x="494" y="7"/>
                </a:lnTo>
                <a:lnTo>
                  <a:pt x="494" y="13"/>
                </a:lnTo>
                <a:lnTo>
                  <a:pt x="494" y="14"/>
                </a:lnTo>
                <a:lnTo>
                  <a:pt x="493" y="14"/>
                </a:lnTo>
                <a:lnTo>
                  <a:pt x="488" y="14"/>
                </a:lnTo>
                <a:lnTo>
                  <a:pt x="482" y="11"/>
                </a:lnTo>
                <a:lnTo>
                  <a:pt x="474" y="7"/>
                </a:lnTo>
                <a:lnTo>
                  <a:pt x="471" y="5"/>
                </a:lnTo>
                <a:lnTo>
                  <a:pt x="471" y="7"/>
                </a:lnTo>
                <a:lnTo>
                  <a:pt x="471" y="7"/>
                </a:lnTo>
                <a:lnTo>
                  <a:pt x="471" y="10"/>
                </a:lnTo>
                <a:lnTo>
                  <a:pt x="469" y="10"/>
                </a:lnTo>
                <a:lnTo>
                  <a:pt x="462" y="8"/>
                </a:lnTo>
                <a:lnTo>
                  <a:pt x="459" y="8"/>
                </a:lnTo>
                <a:lnTo>
                  <a:pt x="456" y="8"/>
                </a:lnTo>
                <a:lnTo>
                  <a:pt x="455" y="11"/>
                </a:lnTo>
                <a:lnTo>
                  <a:pt x="458" y="14"/>
                </a:lnTo>
                <a:lnTo>
                  <a:pt x="458" y="14"/>
                </a:lnTo>
                <a:lnTo>
                  <a:pt x="459" y="19"/>
                </a:lnTo>
                <a:lnTo>
                  <a:pt x="458" y="19"/>
                </a:lnTo>
                <a:lnTo>
                  <a:pt x="449" y="16"/>
                </a:lnTo>
                <a:lnTo>
                  <a:pt x="443" y="13"/>
                </a:lnTo>
                <a:lnTo>
                  <a:pt x="439" y="11"/>
                </a:lnTo>
                <a:lnTo>
                  <a:pt x="434" y="13"/>
                </a:lnTo>
                <a:lnTo>
                  <a:pt x="433" y="14"/>
                </a:lnTo>
                <a:lnTo>
                  <a:pt x="433" y="16"/>
                </a:lnTo>
                <a:lnTo>
                  <a:pt x="433" y="16"/>
                </a:lnTo>
                <a:lnTo>
                  <a:pt x="433" y="19"/>
                </a:lnTo>
                <a:lnTo>
                  <a:pt x="431" y="20"/>
                </a:lnTo>
                <a:lnTo>
                  <a:pt x="429" y="20"/>
                </a:lnTo>
                <a:lnTo>
                  <a:pt x="417" y="14"/>
                </a:lnTo>
                <a:lnTo>
                  <a:pt x="412" y="11"/>
                </a:lnTo>
                <a:lnTo>
                  <a:pt x="408" y="11"/>
                </a:lnTo>
                <a:lnTo>
                  <a:pt x="407" y="11"/>
                </a:lnTo>
                <a:lnTo>
                  <a:pt x="407" y="13"/>
                </a:lnTo>
                <a:lnTo>
                  <a:pt x="408" y="20"/>
                </a:lnTo>
                <a:lnTo>
                  <a:pt x="408" y="20"/>
                </a:lnTo>
                <a:lnTo>
                  <a:pt x="411" y="27"/>
                </a:lnTo>
                <a:lnTo>
                  <a:pt x="412" y="33"/>
                </a:lnTo>
                <a:lnTo>
                  <a:pt x="412" y="38"/>
                </a:lnTo>
                <a:lnTo>
                  <a:pt x="411" y="40"/>
                </a:lnTo>
                <a:lnTo>
                  <a:pt x="408" y="42"/>
                </a:lnTo>
                <a:lnTo>
                  <a:pt x="407" y="40"/>
                </a:lnTo>
                <a:lnTo>
                  <a:pt x="404" y="38"/>
                </a:lnTo>
                <a:lnTo>
                  <a:pt x="401" y="33"/>
                </a:lnTo>
                <a:lnTo>
                  <a:pt x="401" y="33"/>
                </a:lnTo>
                <a:lnTo>
                  <a:pt x="396" y="27"/>
                </a:lnTo>
                <a:lnTo>
                  <a:pt x="391" y="21"/>
                </a:lnTo>
                <a:lnTo>
                  <a:pt x="382" y="16"/>
                </a:lnTo>
                <a:lnTo>
                  <a:pt x="373" y="10"/>
                </a:lnTo>
                <a:lnTo>
                  <a:pt x="366" y="7"/>
                </a:lnTo>
                <a:lnTo>
                  <a:pt x="360" y="4"/>
                </a:lnTo>
                <a:lnTo>
                  <a:pt x="356" y="5"/>
                </a:lnTo>
                <a:lnTo>
                  <a:pt x="356" y="7"/>
                </a:lnTo>
                <a:lnTo>
                  <a:pt x="357" y="8"/>
                </a:lnTo>
                <a:lnTo>
                  <a:pt x="357" y="8"/>
                </a:lnTo>
                <a:lnTo>
                  <a:pt x="359" y="14"/>
                </a:lnTo>
                <a:lnTo>
                  <a:pt x="359" y="19"/>
                </a:lnTo>
                <a:lnTo>
                  <a:pt x="359" y="21"/>
                </a:lnTo>
                <a:lnTo>
                  <a:pt x="356" y="24"/>
                </a:lnTo>
                <a:lnTo>
                  <a:pt x="353" y="27"/>
                </a:lnTo>
                <a:lnTo>
                  <a:pt x="350" y="29"/>
                </a:lnTo>
                <a:lnTo>
                  <a:pt x="342" y="30"/>
                </a:lnTo>
                <a:lnTo>
                  <a:pt x="342" y="30"/>
                </a:lnTo>
                <a:lnTo>
                  <a:pt x="334" y="29"/>
                </a:lnTo>
                <a:lnTo>
                  <a:pt x="324" y="27"/>
                </a:lnTo>
                <a:lnTo>
                  <a:pt x="319" y="26"/>
                </a:lnTo>
                <a:lnTo>
                  <a:pt x="316" y="27"/>
                </a:lnTo>
                <a:lnTo>
                  <a:pt x="315" y="29"/>
                </a:lnTo>
                <a:lnTo>
                  <a:pt x="315" y="33"/>
                </a:lnTo>
                <a:lnTo>
                  <a:pt x="315" y="33"/>
                </a:lnTo>
                <a:lnTo>
                  <a:pt x="319" y="40"/>
                </a:lnTo>
                <a:lnTo>
                  <a:pt x="321" y="43"/>
                </a:lnTo>
                <a:lnTo>
                  <a:pt x="321" y="46"/>
                </a:lnTo>
                <a:lnTo>
                  <a:pt x="319" y="49"/>
                </a:lnTo>
                <a:lnTo>
                  <a:pt x="316" y="52"/>
                </a:lnTo>
                <a:lnTo>
                  <a:pt x="302" y="62"/>
                </a:lnTo>
                <a:lnTo>
                  <a:pt x="302" y="62"/>
                </a:lnTo>
                <a:lnTo>
                  <a:pt x="291" y="68"/>
                </a:lnTo>
                <a:lnTo>
                  <a:pt x="283" y="75"/>
                </a:lnTo>
                <a:lnTo>
                  <a:pt x="268" y="90"/>
                </a:lnTo>
                <a:lnTo>
                  <a:pt x="259" y="103"/>
                </a:lnTo>
                <a:lnTo>
                  <a:pt x="256" y="110"/>
                </a:lnTo>
                <a:lnTo>
                  <a:pt x="256" y="110"/>
                </a:lnTo>
                <a:lnTo>
                  <a:pt x="256" y="116"/>
                </a:lnTo>
                <a:lnTo>
                  <a:pt x="255" y="122"/>
                </a:lnTo>
                <a:lnTo>
                  <a:pt x="252" y="132"/>
                </a:lnTo>
                <a:lnTo>
                  <a:pt x="243" y="150"/>
                </a:lnTo>
                <a:lnTo>
                  <a:pt x="243" y="150"/>
                </a:lnTo>
                <a:lnTo>
                  <a:pt x="242" y="157"/>
                </a:lnTo>
                <a:lnTo>
                  <a:pt x="239" y="164"/>
                </a:lnTo>
                <a:lnTo>
                  <a:pt x="239" y="185"/>
                </a:lnTo>
                <a:lnTo>
                  <a:pt x="240" y="208"/>
                </a:lnTo>
                <a:lnTo>
                  <a:pt x="245" y="233"/>
                </a:lnTo>
                <a:lnTo>
                  <a:pt x="254" y="278"/>
                </a:lnTo>
                <a:lnTo>
                  <a:pt x="261" y="303"/>
                </a:lnTo>
                <a:lnTo>
                  <a:pt x="261" y="303"/>
                </a:lnTo>
                <a:lnTo>
                  <a:pt x="270" y="319"/>
                </a:lnTo>
                <a:lnTo>
                  <a:pt x="286" y="342"/>
                </a:lnTo>
                <a:lnTo>
                  <a:pt x="306" y="374"/>
                </a:lnTo>
                <a:lnTo>
                  <a:pt x="325" y="397"/>
                </a:lnTo>
                <a:lnTo>
                  <a:pt x="262" y="469"/>
                </a:lnTo>
                <a:lnTo>
                  <a:pt x="200" y="581"/>
                </a:lnTo>
                <a:lnTo>
                  <a:pt x="114" y="607"/>
                </a:lnTo>
                <a:lnTo>
                  <a:pt x="114" y="607"/>
                </a:lnTo>
                <a:lnTo>
                  <a:pt x="96" y="661"/>
                </a:lnTo>
                <a:lnTo>
                  <a:pt x="84" y="699"/>
                </a:lnTo>
                <a:lnTo>
                  <a:pt x="79" y="717"/>
                </a:lnTo>
                <a:lnTo>
                  <a:pt x="79" y="717"/>
                </a:lnTo>
                <a:lnTo>
                  <a:pt x="77" y="731"/>
                </a:lnTo>
                <a:lnTo>
                  <a:pt x="73" y="752"/>
                </a:lnTo>
                <a:lnTo>
                  <a:pt x="65" y="782"/>
                </a:lnTo>
                <a:lnTo>
                  <a:pt x="65" y="782"/>
                </a:lnTo>
                <a:lnTo>
                  <a:pt x="54" y="812"/>
                </a:lnTo>
                <a:lnTo>
                  <a:pt x="29" y="878"/>
                </a:lnTo>
                <a:lnTo>
                  <a:pt x="16" y="913"/>
                </a:lnTo>
                <a:lnTo>
                  <a:pt x="6" y="945"/>
                </a:lnTo>
                <a:lnTo>
                  <a:pt x="0" y="968"/>
                </a:lnTo>
                <a:lnTo>
                  <a:pt x="0" y="977"/>
                </a:lnTo>
                <a:lnTo>
                  <a:pt x="1" y="980"/>
                </a:lnTo>
                <a:lnTo>
                  <a:pt x="1" y="980"/>
                </a:lnTo>
                <a:lnTo>
                  <a:pt x="26" y="996"/>
                </a:lnTo>
                <a:lnTo>
                  <a:pt x="70" y="1020"/>
                </a:lnTo>
                <a:lnTo>
                  <a:pt x="131" y="1054"/>
                </a:lnTo>
                <a:lnTo>
                  <a:pt x="156" y="1118"/>
                </a:lnTo>
                <a:lnTo>
                  <a:pt x="156" y="1118"/>
                </a:lnTo>
                <a:lnTo>
                  <a:pt x="140" y="1146"/>
                </a:lnTo>
                <a:lnTo>
                  <a:pt x="127" y="1170"/>
                </a:lnTo>
                <a:lnTo>
                  <a:pt x="114" y="1189"/>
                </a:lnTo>
                <a:lnTo>
                  <a:pt x="114" y="1189"/>
                </a:lnTo>
                <a:lnTo>
                  <a:pt x="102" y="1208"/>
                </a:lnTo>
                <a:lnTo>
                  <a:pt x="93" y="1229"/>
                </a:lnTo>
                <a:lnTo>
                  <a:pt x="90" y="1239"/>
                </a:lnTo>
                <a:lnTo>
                  <a:pt x="89" y="1248"/>
                </a:lnTo>
                <a:lnTo>
                  <a:pt x="89" y="1256"/>
                </a:lnTo>
                <a:lnTo>
                  <a:pt x="90" y="1265"/>
                </a:lnTo>
                <a:lnTo>
                  <a:pt x="90" y="1265"/>
                </a:lnTo>
                <a:lnTo>
                  <a:pt x="95" y="1277"/>
                </a:lnTo>
                <a:lnTo>
                  <a:pt x="98" y="1287"/>
                </a:lnTo>
                <a:lnTo>
                  <a:pt x="100" y="1288"/>
                </a:lnTo>
                <a:lnTo>
                  <a:pt x="103" y="1288"/>
                </a:lnTo>
                <a:lnTo>
                  <a:pt x="106" y="1285"/>
                </a:lnTo>
                <a:lnTo>
                  <a:pt x="109" y="1280"/>
                </a:lnTo>
                <a:lnTo>
                  <a:pt x="109" y="1280"/>
                </a:lnTo>
                <a:lnTo>
                  <a:pt x="116" y="1262"/>
                </a:lnTo>
                <a:lnTo>
                  <a:pt x="122" y="1243"/>
                </a:lnTo>
                <a:lnTo>
                  <a:pt x="124" y="1234"/>
                </a:lnTo>
                <a:lnTo>
                  <a:pt x="127" y="1230"/>
                </a:lnTo>
                <a:lnTo>
                  <a:pt x="130" y="1227"/>
                </a:lnTo>
                <a:lnTo>
                  <a:pt x="131" y="1229"/>
                </a:lnTo>
                <a:lnTo>
                  <a:pt x="133" y="1230"/>
                </a:lnTo>
                <a:lnTo>
                  <a:pt x="133" y="1230"/>
                </a:lnTo>
                <a:lnTo>
                  <a:pt x="135" y="1233"/>
                </a:lnTo>
                <a:lnTo>
                  <a:pt x="138" y="1236"/>
                </a:lnTo>
                <a:lnTo>
                  <a:pt x="146" y="1240"/>
                </a:lnTo>
                <a:lnTo>
                  <a:pt x="149" y="1243"/>
                </a:lnTo>
                <a:lnTo>
                  <a:pt x="150" y="1248"/>
                </a:lnTo>
                <a:lnTo>
                  <a:pt x="150" y="1255"/>
                </a:lnTo>
                <a:lnTo>
                  <a:pt x="149" y="1266"/>
                </a:lnTo>
                <a:lnTo>
                  <a:pt x="149" y="1266"/>
                </a:lnTo>
                <a:lnTo>
                  <a:pt x="147" y="1277"/>
                </a:lnTo>
                <a:lnTo>
                  <a:pt x="146" y="1287"/>
                </a:lnTo>
                <a:lnTo>
                  <a:pt x="147" y="1303"/>
                </a:lnTo>
                <a:lnTo>
                  <a:pt x="150" y="1312"/>
                </a:lnTo>
                <a:lnTo>
                  <a:pt x="150" y="1314"/>
                </a:lnTo>
                <a:lnTo>
                  <a:pt x="175" y="1332"/>
                </a:lnTo>
                <a:lnTo>
                  <a:pt x="175" y="1332"/>
                </a:lnTo>
                <a:lnTo>
                  <a:pt x="200" y="1393"/>
                </a:lnTo>
                <a:lnTo>
                  <a:pt x="227" y="1459"/>
                </a:lnTo>
                <a:lnTo>
                  <a:pt x="227" y="1459"/>
                </a:lnTo>
                <a:lnTo>
                  <a:pt x="297" y="1565"/>
                </a:lnTo>
                <a:lnTo>
                  <a:pt x="297" y="1565"/>
                </a:lnTo>
                <a:lnTo>
                  <a:pt x="366" y="1668"/>
                </a:lnTo>
                <a:lnTo>
                  <a:pt x="405" y="1729"/>
                </a:lnTo>
                <a:lnTo>
                  <a:pt x="418" y="1750"/>
                </a:lnTo>
                <a:lnTo>
                  <a:pt x="423" y="1759"/>
                </a:lnTo>
                <a:lnTo>
                  <a:pt x="423" y="1759"/>
                </a:lnTo>
                <a:lnTo>
                  <a:pt x="424" y="1780"/>
                </a:lnTo>
                <a:lnTo>
                  <a:pt x="426" y="1796"/>
                </a:lnTo>
                <a:lnTo>
                  <a:pt x="427" y="1808"/>
                </a:lnTo>
                <a:lnTo>
                  <a:pt x="427" y="1808"/>
                </a:lnTo>
                <a:lnTo>
                  <a:pt x="426" y="1846"/>
                </a:lnTo>
                <a:lnTo>
                  <a:pt x="426" y="1869"/>
                </a:lnTo>
                <a:lnTo>
                  <a:pt x="424" y="1878"/>
                </a:lnTo>
                <a:lnTo>
                  <a:pt x="423" y="1884"/>
                </a:lnTo>
                <a:lnTo>
                  <a:pt x="423" y="1884"/>
                </a:lnTo>
                <a:lnTo>
                  <a:pt x="415" y="1904"/>
                </a:lnTo>
                <a:lnTo>
                  <a:pt x="412" y="1913"/>
                </a:lnTo>
                <a:lnTo>
                  <a:pt x="414" y="1917"/>
                </a:lnTo>
                <a:lnTo>
                  <a:pt x="414" y="1919"/>
                </a:lnTo>
                <a:lnTo>
                  <a:pt x="414" y="1919"/>
                </a:lnTo>
                <a:lnTo>
                  <a:pt x="417" y="1922"/>
                </a:lnTo>
                <a:lnTo>
                  <a:pt x="418" y="1928"/>
                </a:lnTo>
                <a:lnTo>
                  <a:pt x="420" y="1944"/>
                </a:lnTo>
                <a:lnTo>
                  <a:pt x="423" y="1964"/>
                </a:lnTo>
                <a:lnTo>
                  <a:pt x="423" y="1964"/>
                </a:lnTo>
                <a:lnTo>
                  <a:pt x="402" y="2077"/>
                </a:lnTo>
                <a:lnTo>
                  <a:pt x="389" y="2155"/>
                </a:lnTo>
                <a:lnTo>
                  <a:pt x="385" y="2193"/>
                </a:lnTo>
                <a:lnTo>
                  <a:pt x="385" y="2193"/>
                </a:lnTo>
                <a:lnTo>
                  <a:pt x="383" y="2198"/>
                </a:lnTo>
                <a:lnTo>
                  <a:pt x="382" y="2207"/>
                </a:lnTo>
                <a:lnTo>
                  <a:pt x="379" y="2219"/>
                </a:lnTo>
                <a:lnTo>
                  <a:pt x="377" y="2232"/>
                </a:lnTo>
                <a:lnTo>
                  <a:pt x="377" y="2232"/>
                </a:lnTo>
                <a:lnTo>
                  <a:pt x="376" y="2245"/>
                </a:lnTo>
                <a:lnTo>
                  <a:pt x="373" y="2265"/>
                </a:lnTo>
                <a:lnTo>
                  <a:pt x="363" y="2318"/>
                </a:lnTo>
                <a:lnTo>
                  <a:pt x="347" y="2389"/>
                </a:lnTo>
                <a:lnTo>
                  <a:pt x="347" y="2389"/>
                </a:lnTo>
                <a:lnTo>
                  <a:pt x="342" y="2401"/>
                </a:lnTo>
                <a:lnTo>
                  <a:pt x="338" y="2408"/>
                </a:lnTo>
                <a:lnTo>
                  <a:pt x="337" y="2411"/>
                </a:lnTo>
                <a:lnTo>
                  <a:pt x="334" y="2412"/>
                </a:lnTo>
                <a:lnTo>
                  <a:pt x="334" y="2412"/>
                </a:lnTo>
                <a:lnTo>
                  <a:pt x="332" y="2411"/>
                </a:lnTo>
                <a:lnTo>
                  <a:pt x="331" y="2409"/>
                </a:lnTo>
                <a:lnTo>
                  <a:pt x="331" y="2407"/>
                </a:lnTo>
                <a:lnTo>
                  <a:pt x="331" y="2407"/>
                </a:lnTo>
                <a:lnTo>
                  <a:pt x="328" y="2424"/>
                </a:lnTo>
                <a:lnTo>
                  <a:pt x="328" y="2424"/>
                </a:lnTo>
                <a:lnTo>
                  <a:pt x="324" y="2443"/>
                </a:lnTo>
                <a:lnTo>
                  <a:pt x="319" y="2458"/>
                </a:lnTo>
                <a:lnTo>
                  <a:pt x="315" y="2472"/>
                </a:lnTo>
                <a:lnTo>
                  <a:pt x="310" y="2488"/>
                </a:lnTo>
                <a:lnTo>
                  <a:pt x="310" y="2488"/>
                </a:lnTo>
                <a:lnTo>
                  <a:pt x="310" y="2498"/>
                </a:lnTo>
                <a:lnTo>
                  <a:pt x="310" y="2508"/>
                </a:lnTo>
                <a:lnTo>
                  <a:pt x="313" y="2526"/>
                </a:lnTo>
                <a:lnTo>
                  <a:pt x="316" y="2539"/>
                </a:lnTo>
                <a:lnTo>
                  <a:pt x="319" y="2545"/>
                </a:lnTo>
                <a:lnTo>
                  <a:pt x="319" y="2545"/>
                </a:lnTo>
                <a:lnTo>
                  <a:pt x="468" y="2546"/>
                </a:lnTo>
                <a:lnTo>
                  <a:pt x="573" y="2546"/>
                </a:lnTo>
                <a:lnTo>
                  <a:pt x="608" y="2546"/>
                </a:lnTo>
                <a:lnTo>
                  <a:pt x="624" y="2545"/>
                </a:lnTo>
                <a:lnTo>
                  <a:pt x="624" y="2545"/>
                </a:lnTo>
                <a:lnTo>
                  <a:pt x="643" y="2538"/>
                </a:lnTo>
                <a:lnTo>
                  <a:pt x="676" y="2526"/>
                </a:lnTo>
                <a:lnTo>
                  <a:pt x="709" y="2514"/>
                </a:lnTo>
                <a:lnTo>
                  <a:pt x="719" y="2508"/>
                </a:lnTo>
                <a:lnTo>
                  <a:pt x="722" y="2507"/>
                </a:lnTo>
                <a:lnTo>
                  <a:pt x="723" y="2506"/>
                </a:lnTo>
                <a:lnTo>
                  <a:pt x="723" y="2506"/>
                </a:lnTo>
                <a:lnTo>
                  <a:pt x="722" y="2497"/>
                </a:lnTo>
                <a:lnTo>
                  <a:pt x="719" y="2488"/>
                </a:lnTo>
                <a:lnTo>
                  <a:pt x="716" y="2478"/>
                </a:lnTo>
                <a:lnTo>
                  <a:pt x="716" y="2478"/>
                </a:lnTo>
                <a:lnTo>
                  <a:pt x="723" y="2478"/>
                </a:lnTo>
                <a:lnTo>
                  <a:pt x="742" y="2479"/>
                </a:lnTo>
                <a:lnTo>
                  <a:pt x="752" y="2479"/>
                </a:lnTo>
                <a:lnTo>
                  <a:pt x="761" y="2478"/>
                </a:lnTo>
                <a:lnTo>
                  <a:pt x="768" y="2475"/>
                </a:lnTo>
                <a:lnTo>
                  <a:pt x="770" y="2472"/>
                </a:lnTo>
                <a:lnTo>
                  <a:pt x="771" y="2471"/>
                </a:lnTo>
                <a:lnTo>
                  <a:pt x="771" y="2471"/>
                </a:lnTo>
                <a:lnTo>
                  <a:pt x="777" y="2441"/>
                </a:lnTo>
                <a:lnTo>
                  <a:pt x="778" y="2428"/>
                </a:lnTo>
                <a:lnTo>
                  <a:pt x="778" y="2420"/>
                </a:lnTo>
                <a:lnTo>
                  <a:pt x="778" y="2420"/>
                </a:lnTo>
                <a:lnTo>
                  <a:pt x="774" y="2417"/>
                </a:lnTo>
                <a:lnTo>
                  <a:pt x="767" y="2412"/>
                </a:lnTo>
                <a:lnTo>
                  <a:pt x="746" y="2402"/>
                </a:lnTo>
                <a:lnTo>
                  <a:pt x="716" y="2389"/>
                </a:lnTo>
                <a:lnTo>
                  <a:pt x="716" y="2389"/>
                </a:lnTo>
                <a:lnTo>
                  <a:pt x="709" y="2379"/>
                </a:lnTo>
                <a:lnTo>
                  <a:pt x="700" y="2363"/>
                </a:lnTo>
                <a:lnTo>
                  <a:pt x="700" y="2363"/>
                </a:lnTo>
                <a:lnTo>
                  <a:pt x="684" y="2335"/>
                </a:lnTo>
                <a:lnTo>
                  <a:pt x="669" y="2313"/>
                </a:lnTo>
                <a:lnTo>
                  <a:pt x="633" y="2290"/>
                </a:lnTo>
                <a:lnTo>
                  <a:pt x="608" y="2258"/>
                </a:lnTo>
                <a:lnTo>
                  <a:pt x="599" y="2126"/>
                </a:lnTo>
                <a:lnTo>
                  <a:pt x="617" y="2108"/>
                </a:lnTo>
                <a:lnTo>
                  <a:pt x="602" y="1983"/>
                </a:lnTo>
                <a:lnTo>
                  <a:pt x="602" y="1983"/>
                </a:lnTo>
                <a:lnTo>
                  <a:pt x="604" y="1980"/>
                </a:lnTo>
                <a:lnTo>
                  <a:pt x="605" y="1971"/>
                </a:lnTo>
                <a:lnTo>
                  <a:pt x="611" y="1960"/>
                </a:lnTo>
                <a:lnTo>
                  <a:pt x="615" y="1954"/>
                </a:lnTo>
                <a:lnTo>
                  <a:pt x="621" y="1946"/>
                </a:lnTo>
                <a:lnTo>
                  <a:pt x="621" y="1946"/>
                </a:lnTo>
                <a:lnTo>
                  <a:pt x="627" y="1939"/>
                </a:lnTo>
                <a:lnTo>
                  <a:pt x="633" y="1929"/>
                </a:lnTo>
                <a:lnTo>
                  <a:pt x="644" y="1907"/>
                </a:lnTo>
                <a:lnTo>
                  <a:pt x="655" y="1884"/>
                </a:lnTo>
                <a:lnTo>
                  <a:pt x="662" y="1866"/>
                </a:lnTo>
                <a:lnTo>
                  <a:pt x="662" y="1866"/>
                </a:lnTo>
                <a:lnTo>
                  <a:pt x="668" y="1847"/>
                </a:lnTo>
                <a:lnTo>
                  <a:pt x="675" y="1827"/>
                </a:lnTo>
                <a:lnTo>
                  <a:pt x="676" y="1817"/>
                </a:lnTo>
                <a:lnTo>
                  <a:pt x="678" y="1810"/>
                </a:lnTo>
                <a:lnTo>
                  <a:pt x="676" y="1802"/>
                </a:lnTo>
                <a:lnTo>
                  <a:pt x="674" y="1799"/>
                </a:lnTo>
                <a:lnTo>
                  <a:pt x="674" y="1799"/>
                </a:lnTo>
                <a:lnTo>
                  <a:pt x="657" y="1785"/>
                </a:lnTo>
                <a:lnTo>
                  <a:pt x="649" y="1778"/>
                </a:lnTo>
                <a:lnTo>
                  <a:pt x="649" y="1778"/>
                </a:lnTo>
                <a:lnTo>
                  <a:pt x="647" y="1762"/>
                </a:lnTo>
                <a:lnTo>
                  <a:pt x="646" y="1747"/>
                </a:lnTo>
                <a:lnTo>
                  <a:pt x="643" y="1732"/>
                </a:lnTo>
                <a:lnTo>
                  <a:pt x="643" y="1732"/>
                </a:lnTo>
                <a:lnTo>
                  <a:pt x="637" y="1690"/>
                </a:lnTo>
                <a:lnTo>
                  <a:pt x="628" y="1617"/>
                </a:lnTo>
                <a:lnTo>
                  <a:pt x="617" y="1517"/>
                </a:lnTo>
                <a:lnTo>
                  <a:pt x="617" y="1405"/>
                </a:lnTo>
                <a:lnTo>
                  <a:pt x="617" y="1405"/>
                </a:lnTo>
                <a:lnTo>
                  <a:pt x="593" y="1344"/>
                </a:lnTo>
                <a:lnTo>
                  <a:pt x="579" y="1298"/>
                </a:lnTo>
                <a:lnTo>
                  <a:pt x="574" y="1281"/>
                </a:lnTo>
                <a:lnTo>
                  <a:pt x="571" y="1271"/>
                </a:lnTo>
                <a:lnTo>
                  <a:pt x="571" y="1246"/>
                </a:lnTo>
                <a:lnTo>
                  <a:pt x="595" y="1282"/>
                </a:lnTo>
                <a:lnTo>
                  <a:pt x="608" y="1291"/>
                </a:lnTo>
                <a:lnTo>
                  <a:pt x="608" y="1291"/>
                </a:lnTo>
                <a:lnTo>
                  <a:pt x="614" y="1309"/>
                </a:lnTo>
                <a:lnTo>
                  <a:pt x="618" y="1320"/>
                </a:lnTo>
                <a:lnTo>
                  <a:pt x="622" y="1326"/>
                </a:lnTo>
                <a:lnTo>
                  <a:pt x="622" y="1326"/>
                </a:lnTo>
                <a:lnTo>
                  <a:pt x="627" y="1341"/>
                </a:lnTo>
                <a:lnTo>
                  <a:pt x="634" y="1368"/>
                </a:lnTo>
                <a:lnTo>
                  <a:pt x="643" y="1409"/>
                </a:lnTo>
                <a:lnTo>
                  <a:pt x="643" y="1409"/>
                </a:lnTo>
                <a:lnTo>
                  <a:pt x="647" y="1418"/>
                </a:lnTo>
                <a:lnTo>
                  <a:pt x="650" y="1424"/>
                </a:lnTo>
                <a:lnTo>
                  <a:pt x="652" y="1425"/>
                </a:lnTo>
                <a:lnTo>
                  <a:pt x="655" y="1424"/>
                </a:lnTo>
                <a:lnTo>
                  <a:pt x="655" y="1424"/>
                </a:lnTo>
                <a:lnTo>
                  <a:pt x="660" y="1421"/>
                </a:lnTo>
                <a:lnTo>
                  <a:pt x="666" y="1415"/>
                </a:lnTo>
                <a:lnTo>
                  <a:pt x="672" y="1411"/>
                </a:lnTo>
                <a:lnTo>
                  <a:pt x="674" y="1409"/>
                </a:lnTo>
                <a:lnTo>
                  <a:pt x="674" y="1411"/>
                </a:lnTo>
                <a:lnTo>
                  <a:pt x="674" y="1411"/>
                </a:lnTo>
                <a:lnTo>
                  <a:pt x="675" y="1418"/>
                </a:lnTo>
                <a:lnTo>
                  <a:pt x="679" y="1428"/>
                </a:lnTo>
                <a:lnTo>
                  <a:pt x="684" y="1437"/>
                </a:lnTo>
                <a:lnTo>
                  <a:pt x="685" y="1440"/>
                </a:lnTo>
                <a:lnTo>
                  <a:pt x="688" y="1441"/>
                </a:lnTo>
                <a:lnTo>
                  <a:pt x="688" y="1441"/>
                </a:lnTo>
                <a:lnTo>
                  <a:pt x="691" y="1440"/>
                </a:lnTo>
                <a:lnTo>
                  <a:pt x="692" y="1438"/>
                </a:lnTo>
                <a:lnTo>
                  <a:pt x="694" y="1438"/>
                </a:lnTo>
                <a:lnTo>
                  <a:pt x="698" y="1438"/>
                </a:lnTo>
                <a:lnTo>
                  <a:pt x="698" y="1438"/>
                </a:lnTo>
                <a:lnTo>
                  <a:pt x="706" y="1441"/>
                </a:lnTo>
                <a:lnTo>
                  <a:pt x="716" y="1444"/>
                </a:lnTo>
                <a:lnTo>
                  <a:pt x="720" y="1446"/>
                </a:lnTo>
                <a:lnTo>
                  <a:pt x="725" y="1446"/>
                </a:lnTo>
                <a:lnTo>
                  <a:pt x="727" y="1444"/>
                </a:lnTo>
                <a:lnTo>
                  <a:pt x="730" y="1440"/>
                </a:lnTo>
                <a:lnTo>
                  <a:pt x="730" y="1440"/>
                </a:lnTo>
                <a:lnTo>
                  <a:pt x="735" y="1425"/>
                </a:lnTo>
                <a:lnTo>
                  <a:pt x="738" y="1409"/>
                </a:lnTo>
                <a:lnTo>
                  <a:pt x="739" y="1389"/>
                </a:lnTo>
                <a:lnTo>
                  <a:pt x="739" y="1389"/>
                </a:lnTo>
                <a:lnTo>
                  <a:pt x="757" y="1403"/>
                </a:lnTo>
                <a:lnTo>
                  <a:pt x="770" y="1412"/>
                </a:lnTo>
                <a:lnTo>
                  <a:pt x="778" y="1416"/>
                </a:lnTo>
                <a:lnTo>
                  <a:pt x="778" y="1416"/>
                </a:lnTo>
                <a:lnTo>
                  <a:pt x="781" y="1416"/>
                </a:lnTo>
                <a:lnTo>
                  <a:pt x="784" y="1416"/>
                </a:lnTo>
                <a:lnTo>
                  <a:pt x="787" y="1414"/>
                </a:lnTo>
                <a:lnTo>
                  <a:pt x="789" y="1409"/>
                </a:lnTo>
                <a:lnTo>
                  <a:pt x="789" y="1409"/>
                </a:lnTo>
                <a:lnTo>
                  <a:pt x="787" y="1406"/>
                </a:lnTo>
                <a:lnTo>
                  <a:pt x="786" y="1403"/>
                </a:lnTo>
                <a:lnTo>
                  <a:pt x="780" y="1400"/>
                </a:lnTo>
                <a:lnTo>
                  <a:pt x="771" y="1395"/>
                </a:lnTo>
                <a:lnTo>
                  <a:pt x="765" y="1390"/>
                </a:lnTo>
                <a:lnTo>
                  <a:pt x="761" y="1383"/>
                </a:lnTo>
                <a:lnTo>
                  <a:pt x="761" y="1383"/>
                </a:lnTo>
                <a:lnTo>
                  <a:pt x="744" y="1355"/>
                </a:lnTo>
                <a:lnTo>
                  <a:pt x="730" y="1336"/>
                </a:lnTo>
                <a:lnTo>
                  <a:pt x="730" y="1336"/>
                </a:lnTo>
                <a:lnTo>
                  <a:pt x="725" y="1326"/>
                </a:lnTo>
                <a:lnTo>
                  <a:pt x="716" y="1313"/>
                </a:lnTo>
                <a:lnTo>
                  <a:pt x="698" y="1290"/>
                </a:lnTo>
                <a:lnTo>
                  <a:pt x="698" y="1290"/>
                </a:lnTo>
                <a:lnTo>
                  <a:pt x="663" y="1242"/>
                </a:lnTo>
                <a:lnTo>
                  <a:pt x="644" y="1207"/>
                </a:lnTo>
                <a:lnTo>
                  <a:pt x="569" y="1116"/>
                </a:lnTo>
                <a:lnTo>
                  <a:pt x="560" y="1090"/>
                </a:lnTo>
                <a:lnTo>
                  <a:pt x="574" y="1054"/>
                </a:lnTo>
                <a:lnTo>
                  <a:pt x="574" y="1054"/>
                </a:lnTo>
                <a:lnTo>
                  <a:pt x="587" y="1051"/>
                </a:lnTo>
                <a:lnTo>
                  <a:pt x="596" y="1047"/>
                </a:lnTo>
                <a:lnTo>
                  <a:pt x="598" y="1045"/>
                </a:lnTo>
                <a:lnTo>
                  <a:pt x="598" y="1042"/>
                </a:lnTo>
                <a:lnTo>
                  <a:pt x="598" y="1042"/>
                </a:lnTo>
                <a:lnTo>
                  <a:pt x="595" y="1039"/>
                </a:lnTo>
                <a:lnTo>
                  <a:pt x="592" y="1038"/>
                </a:lnTo>
                <a:lnTo>
                  <a:pt x="582" y="1035"/>
                </a:lnTo>
                <a:lnTo>
                  <a:pt x="570" y="1032"/>
                </a:lnTo>
                <a:lnTo>
                  <a:pt x="570" y="1032"/>
                </a:lnTo>
                <a:lnTo>
                  <a:pt x="586" y="975"/>
                </a:lnTo>
                <a:lnTo>
                  <a:pt x="596" y="932"/>
                </a:lnTo>
                <a:lnTo>
                  <a:pt x="601" y="914"/>
                </a:lnTo>
                <a:lnTo>
                  <a:pt x="601" y="902"/>
                </a:lnTo>
                <a:lnTo>
                  <a:pt x="601" y="902"/>
                </a:lnTo>
                <a:lnTo>
                  <a:pt x="599" y="873"/>
                </a:lnTo>
                <a:lnTo>
                  <a:pt x="599" y="863"/>
                </a:lnTo>
                <a:lnTo>
                  <a:pt x="599" y="863"/>
                </a:lnTo>
                <a:lnTo>
                  <a:pt x="618" y="843"/>
                </a:lnTo>
                <a:lnTo>
                  <a:pt x="631" y="828"/>
                </a:lnTo>
                <a:lnTo>
                  <a:pt x="637" y="818"/>
                </a:lnTo>
                <a:lnTo>
                  <a:pt x="637" y="818"/>
                </a:lnTo>
                <a:lnTo>
                  <a:pt x="657" y="770"/>
                </a:lnTo>
                <a:lnTo>
                  <a:pt x="676" y="726"/>
                </a:lnTo>
                <a:lnTo>
                  <a:pt x="736" y="722"/>
                </a:lnTo>
                <a:lnTo>
                  <a:pt x="736" y="722"/>
                </a:lnTo>
                <a:lnTo>
                  <a:pt x="851" y="822"/>
                </a:lnTo>
                <a:lnTo>
                  <a:pt x="851" y="822"/>
                </a:lnTo>
                <a:lnTo>
                  <a:pt x="856" y="827"/>
                </a:lnTo>
                <a:lnTo>
                  <a:pt x="863" y="830"/>
                </a:lnTo>
                <a:lnTo>
                  <a:pt x="873" y="834"/>
                </a:lnTo>
                <a:lnTo>
                  <a:pt x="873" y="834"/>
                </a:lnTo>
                <a:lnTo>
                  <a:pt x="910" y="964"/>
                </a:lnTo>
                <a:lnTo>
                  <a:pt x="910" y="964"/>
                </a:lnTo>
                <a:lnTo>
                  <a:pt x="913" y="981"/>
                </a:lnTo>
                <a:lnTo>
                  <a:pt x="917" y="1004"/>
                </a:lnTo>
                <a:lnTo>
                  <a:pt x="926" y="1060"/>
                </a:lnTo>
                <a:lnTo>
                  <a:pt x="933" y="1109"/>
                </a:lnTo>
                <a:lnTo>
                  <a:pt x="936" y="1128"/>
                </a:lnTo>
                <a:lnTo>
                  <a:pt x="937" y="1138"/>
                </a:lnTo>
                <a:lnTo>
                  <a:pt x="937" y="1138"/>
                </a:lnTo>
                <a:lnTo>
                  <a:pt x="940" y="1143"/>
                </a:lnTo>
                <a:lnTo>
                  <a:pt x="945" y="1147"/>
                </a:lnTo>
                <a:lnTo>
                  <a:pt x="948" y="1150"/>
                </a:lnTo>
                <a:lnTo>
                  <a:pt x="952" y="1151"/>
                </a:lnTo>
                <a:lnTo>
                  <a:pt x="958" y="1153"/>
                </a:lnTo>
                <a:lnTo>
                  <a:pt x="961" y="1153"/>
                </a:lnTo>
                <a:lnTo>
                  <a:pt x="961" y="1153"/>
                </a:lnTo>
                <a:lnTo>
                  <a:pt x="967" y="1148"/>
                </a:lnTo>
                <a:lnTo>
                  <a:pt x="970" y="1147"/>
                </a:lnTo>
                <a:lnTo>
                  <a:pt x="971" y="1147"/>
                </a:lnTo>
                <a:lnTo>
                  <a:pt x="971" y="1150"/>
                </a:lnTo>
                <a:lnTo>
                  <a:pt x="971" y="1150"/>
                </a:lnTo>
                <a:lnTo>
                  <a:pt x="972" y="1153"/>
                </a:lnTo>
                <a:lnTo>
                  <a:pt x="974" y="1154"/>
                </a:lnTo>
                <a:lnTo>
                  <a:pt x="978" y="1156"/>
                </a:lnTo>
                <a:lnTo>
                  <a:pt x="986" y="1154"/>
                </a:lnTo>
                <a:lnTo>
                  <a:pt x="986" y="1154"/>
                </a:lnTo>
                <a:lnTo>
                  <a:pt x="983" y="1159"/>
                </a:lnTo>
                <a:lnTo>
                  <a:pt x="978" y="1167"/>
                </a:lnTo>
                <a:lnTo>
                  <a:pt x="977" y="1173"/>
                </a:lnTo>
                <a:lnTo>
                  <a:pt x="974" y="1181"/>
                </a:lnTo>
                <a:lnTo>
                  <a:pt x="974" y="1189"/>
                </a:lnTo>
                <a:lnTo>
                  <a:pt x="975" y="1198"/>
                </a:lnTo>
                <a:lnTo>
                  <a:pt x="975" y="1198"/>
                </a:lnTo>
                <a:lnTo>
                  <a:pt x="978" y="1213"/>
                </a:lnTo>
                <a:lnTo>
                  <a:pt x="981" y="1221"/>
                </a:lnTo>
                <a:lnTo>
                  <a:pt x="983" y="1226"/>
                </a:lnTo>
                <a:lnTo>
                  <a:pt x="984" y="1230"/>
                </a:lnTo>
                <a:lnTo>
                  <a:pt x="984" y="1269"/>
                </a:lnTo>
                <a:lnTo>
                  <a:pt x="984" y="1269"/>
                </a:lnTo>
                <a:lnTo>
                  <a:pt x="981" y="1275"/>
                </a:lnTo>
                <a:lnTo>
                  <a:pt x="977" y="1285"/>
                </a:lnTo>
                <a:lnTo>
                  <a:pt x="968" y="1300"/>
                </a:lnTo>
                <a:lnTo>
                  <a:pt x="968" y="1300"/>
                </a:lnTo>
                <a:lnTo>
                  <a:pt x="970" y="1304"/>
                </a:lnTo>
                <a:lnTo>
                  <a:pt x="971" y="1316"/>
                </a:lnTo>
                <a:lnTo>
                  <a:pt x="972" y="1329"/>
                </a:lnTo>
                <a:lnTo>
                  <a:pt x="971" y="1335"/>
                </a:lnTo>
                <a:lnTo>
                  <a:pt x="968" y="1341"/>
                </a:lnTo>
                <a:lnTo>
                  <a:pt x="968" y="1341"/>
                </a:lnTo>
                <a:lnTo>
                  <a:pt x="946" y="1373"/>
                </a:lnTo>
                <a:lnTo>
                  <a:pt x="933" y="1392"/>
                </a:lnTo>
                <a:lnTo>
                  <a:pt x="923" y="1405"/>
                </a:lnTo>
                <a:lnTo>
                  <a:pt x="923" y="1405"/>
                </a:lnTo>
                <a:lnTo>
                  <a:pt x="917" y="1412"/>
                </a:lnTo>
                <a:lnTo>
                  <a:pt x="910" y="1425"/>
                </a:lnTo>
                <a:lnTo>
                  <a:pt x="891" y="1459"/>
                </a:lnTo>
                <a:lnTo>
                  <a:pt x="870" y="1495"/>
                </a:lnTo>
                <a:lnTo>
                  <a:pt x="854" y="1523"/>
                </a:lnTo>
                <a:lnTo>
                  <a:pt x="854" y="1523"/>
                </a:lnTo>
                <a:lnTo>
                  <a:pt x="847" y="1536"/>
                </a:lnTo>
                <a:lnTo>
                  <a:pt x="838" y="1553"/>
                </a:lnTo>
                <a:lnTo>
                  <a:pt x="821" y="1596"/>
                </a:lnTo>
                <a:lnTo>
                  <a:pt x="805" y="1633"/>
                </a:lnTo>
                <a:lnTo>
                  <a:pt x="795" y="1655"/>
                </a:lnTo>
                <a:lnTo>
                  <a:pt x="795" y="1655"/>
                </a:lnTo>
                <a:lnTo>
                  <a:pt x="790" y="1661"/>
                </a:lnTo>
                <a:lnTo>
                  <a:pt x="781" y="1670"/>
                </a:lnTo>
                <a:lnTo>
                  <a:pt x="771" y="1680"/>
                </a:lnTo>
                <a:lnTo>
                  <a:pt x="760" y="1693"/>
                </a:lnTo>
                <a:lnTo>
                  <a:pt x="748" y="1708"/>
                </a:lnTo>
                <a:lnTo>
                  <a:pt x="739" y="1725"/>
                </a:lnTo>
                <a:lnTo>
                  <a:pt x="735" y="1734"/>
                </a:lnTo>
                <a:lnTo>
                  <a:pt x="730" y="1743"/>
                </a:lnTo>
                <a:lnTo>
                  <a:pt x="729" y="1751"/>
                </a:lnTo>
                <a:lnTo>
                  <a:pt x="727" y="1760"/>
                </a:lnTo>
                <a:lnTo>
                  <a:pt x="727" y="1760"/>
                </a:lnTo>
                <a:lnTo>
                  <a:pt x="727" y="1770"/>
                </a:lnTo>
                <a:lnTo>
                  <a:pt x="729" y="1780"/>
                </a:lnTo>
                <a:lnTo>
                  <a:pt x="733" y="1802"/>
                </a:lnTo>
                <a:lnTo>
                  <a:pt x="741" y="1824"/>
                </a:lnTo>
                <a:lnTo>
                  <a:pt x="751" y="1845"/>
                </a:lnTo>
                <a:lnTo>
                  <a:pt x="761" y="1863"/>
                </a:lnTo>
                <a:lnTo>
                  <a:pt x="770" y="1881"/>
                </a:lnTo>
                <a:lnTo>
                  <a:pt x="784" y="1903"/>
                </a:lnTo>
                <a:lnTo>
                  <a:pt x="784" y="1903"/>
                </a:lnTo>
                <a:lnTo>
                  <a:pt x="790" y="1913"/>
                </a:lnTo>
                <a:lnTo>
                  <a:pt x="797" y="1930"/>
                </a:lnTo>
                <a:lnTo>
                  <a:pt x="819" y="1978"/>
                </a:lnTo>
                <a:lnTo>
                  <a:pt x="851" y="2051"/>
                </a:lnTo>
                <a:lnTo>
                  <a:pt x="851" y="2051"/>
                </a:lnTo>
                <a:lnTo>
                  <a:pt x="857" y="2070"/>
                </a:lnTo>
                <a:lnTo>
                  <a:pt x="866" y="2101"/>
                </a:lnTo>
                <a:lnTo>
                  <a:pt x="878" y="2142"/>
                </a:lnTo>
                <a:lnTo>
                  <a:pt x="878" y="2142"/>
                </a:lnTo>
                <a:lnTo>
                  <a:pt x="882" y="2156"/>
                </a:lnTo>
                <a:lnTo>
                  <a:pt x="892" y="2191"/>
                </a:lnTo>
                <a:lnTo>
                  <a:pt x="900" y="2210"/>
                </a:lnTo>
                <a:lnTo>
                  <a:pt x="905" y="2227"/>
                </a:lnTo>
                <a:lnTo>
                  <a:pt x="913" y="2242"/>
                </a:lnTo>
                <a:lnTo>
                  <a:pt x="917" y="2246"/>
                </a:lnTo>
                <a:lnTo>
                  <a:pt x="920" y="2249"/>
                </a:lnTo>
                <a:lnTo>
                  <a:pt x="920" y="2249"/>
                </a:lnTo>
                <a:lnTo>
                  <a:pt x="926" y="2252"/>
                </a:lnTo>
                <a:lnTo>
                  <a:pt x="930" y="2254"/>
                </a:lnTo>
                <a:lnTo>
                  <a:pt x="935" y="2254"/>
                </a:lnTo>
                <a:lnTo>
                  <a:pt x="939" y="2252"/>
                </a:lnTo>
                <a:lnTo>
                  <a:pt x="943" y="2248"/>
                </a:lnTo>
                <a:lnTo>
                  <a:pt x="945" y="2246"/>
                </a:lnTo>
                <a:lnTo>
                  <a:pt x="945" y="2246"/>
                </a:lnTo>
                <a:lnTo>
                  <a:pt x="946" y="2322"/>
                </a:lnTo>
                <a:lnTo>
                  <a:pt x="946" y="2322"/>
                </a:lnTo>
                <a:lnTo>
                  <a:pt x="946" y="2332"/>
                </a:lnTo>
                <a:lnTo>
                  <a:pt x="949" y="2345"/>
                </a:lnTo>
                <a:lnTo>
                  <a:pt x="949" y="2357"/>
                </a:lnTo>
                <a:lnTo>
                  <a:pt x="949" y="2361"/>
                </a:lnTo>
                <a:lnTo>
                  <a:pt x="948" y="2363"/>
                </a:lnTo>
                <a:lnTo>
                  <a:pt x="948" y="2363"/>
                </a:lnTo>
                <a:lnTo>
                  <a:pt x="943" y="2369"/>
                </a:lnTo>
                <a:lnTo>
                  <a:pt x="939" y="2377"/>
                </a:lnTo>
                <a:lnTo>
                  <a:pt x="927" y="2404"/>
                </a:lnTo>
                <a:lnTo>
                  <a:pt x="913" y="2441"/>
                </a:lnTo>
                <a:lnTo>
                  <a:pt x="913" y="2441"/>
                </a:lnTo>
                <a:lnTo>
                  <a:pt x="901" y="2450"/>
                </a:lnTo>
                <a:lnTo>
                  <a:pt x="891" y="2456"/>
                </a:lnTo>
                <a:lnTo>
                  <a:pt x="882" y="2460"/>
                </a:lnTo>
                <a:lnTo>
                  <a:pt x="882" y="2460"/>
                </a:lnTo>
                <a:lnTo>
                  <a:pt x="875" y="2465"/>
                </a:lnTo>
                <a:lnTo>
                  <a:pt x="867" y="2471"/>
                </a:lnTo>
                <a:lnTo>
                  <a:pt x="860" y="2476"/>
                </a:lnTo>
                <a:lnTo>
                  <a:pt x="851" y="2484"/>
                </a:lnTo>
                <a:lnTo>
                  <a:pt x="851" y="2484"/>
                </a:lnTo>
                <a:lnTo>
                  <a:pt x="847" y="2488"/>
                </a:lnTo>
                <a:lnTo>
                  <a:pt x="843" y="2492"/>
                </a:lnTo>
                <a:lnTo>
                  <a:pt x="835" y="2501"/>
                </a:lnTo>
                <a:lnTo>
                  <a:pt x="832" y="2510"/>
                </a:lnTo>
                <a:lnTo>
                  <a:pt x="831" y="2514"/>
                </a:lnTo>
                <a:lnTo>
                  <a:pt x="831" y="2514"/>
                </a:lnTo>
                <a:lnTo>
                  <a:pt x="832" y="2520"/>
                </a:lnTo>
                <a:lnTo>
                  <a:pt x="835" y="2529"/>
                </a:lnTo>
                <a:lnTo>
                  <a:pt x="840" y="2539"/>
                </a:lnTo>
                <a:lnTo>
                  <a:pt x="843" y="2543"/>
                </a:lnTo>
                <a:lnTo>
                  <a:pt x="847" y="2548"/>
                </a:lnTo>
                <a:lnTo>
                  <a:pt x="847" y="2548"/>
                </a:lnTo>
                <a:lnTo>
                  <a:pt x="851" y="2551"/>
                </a:lnTo>
                <a:lnTo>
                  <a:pt x="857" y="2554"/>
                </a:lnTo>
                <a:lnTo>
                  <a:pt x="876" y="2559"/>
                </a:lnTo>
                <a:lnTo>
                  <a:pt x="886" y="2561"/>
                </a:lnTo>
                <a:lnTo>
                  <a:pt x="898" y="2562"/>
                </a:lnTo>
                <a:lnTo>
                  <a:pt x="908" y="2562"/>
                </a:lnTo>
                <a:lnTo>
                  <a:pt x="918" y="2561"/>
                </a:lnTo>
                <a:lnTo>
                  <a:pt x="918" y="2561"/>
                </a:lnTo>
                <a:lnTo>
                  <a:pt x="952" y="2555"/>
                </a:lnTo>
                <a:lnTo>
                  <a:pt x="962" y="2552"/>
                </a:lnTo>
                <a:lnTo>
                  <a:pt x="967" y="2551"/>
                </a:lnTo>
                <a:lnTo>
                  <a:pt x="968" y="2548"/>
                </a:lnTo>
                <a:lnTo>
                  <a:pt x="968" y="2548"/>
                </a:lnTo>
                <a:lnTo>
                  <a:pt x="1003" y="2500"/>
                </a:lnTo>
                <a:lnTo>
                  <a:pt x="1034" y="2455"/>
                </a:lnTo>
                <a:lnTo>
                  <a:pt x="1034" y="2455"/>
                </a:lnTo>
                <a:lnTo>
                  <a:pt x="1041" y="2449"/>
                </a:lnTo>
                <a:lnTo>
                  <a:pt x="1053" y="2439"/>
                </a:lnTo>
                <a:lnTo>
                  <a:pt x="1069" y="2425"/>
                </a:lnTo>
                <a:lnTo>
                  <a:pt x="1089" y="2514"/>
                </a:lnTo>
                <a:lnTo>
                  <a:pt x="1111" y="2514"/>
                </a:lnTo>
                <a:lnTo>
                  <a:pt x="1111" y="2514"/>
                </a:lnTo>
                <a:lnTo>
                  <a:pt x="1131" y="2510"/>
                </a:lnTo>
                <a:lnTo>
                  <a:pt x="1146" y="2504"/>
                </a:lnTo>
                <a:lnTo>
                  <a:pt x="1150" y="2501"/>
                </a:lnTo>
                <a:lnTo>
                  <a:pt x="1152" y="2498"/>
                </a:lnTo>
                <a:lnTo>
                  <a:pt x="1152" y="2498"/>
                </a:lnTo>
                <a:lnTo>
                  <a:pt x="1152" y="2484"/>
                </a:lnTo>
                <a:lnTo>
                  <a:pt x="1152" y="2472"/>
                </a:lnTo>
                <a:lnTo>
                  <a:pt x="1149" y="2458"/>
                </a:lnTo>
                <a:lnTo>
                  <a:pt x="1149" y="2458"/>
                </a:lnTo>
                <a:lnTo>
                  <a:pt x="1143" y="2431"/>
                </a:lnTo>
                <a:lnTo>
                  <a:pt x="1137" y="2392"/>
                </a:lnTo>
                <a:lnTo>
                  <a:pt x="1133" y="2357"/>
                </a:lnTo>
                <a:lnTo>
                  <a:pt x="1130" y="2347"/>
                </a:lnTo>
                <a:lnTo>
                  <a:pt x="1128" y="2342"/>
                </a:lnTo>
                <a:lnTo>
                  <a:pt x="1128" y="2342"/>
                </a:lnTo>
                <a:lnTo>
                  <a:pt x="1127" y="2340"/>
                </a:lnTo>
                <a:lnTo>
                  <a:pt x="1124" y="2337"/>
                </a:lnTo>
                <a:lnTo>
                  <a:pt x="1121" y="2329"/>
                </a:lnTo>
                <a:lnTo>
                  <a:pt x="1121" y="2329"/>
                </a:lnTo>
                <a:lnTo>
                  <a:pt x="1115" y="2321"/>
                </a:lnTo>
                <a:lnTo>
                  <a:pt x="1110" y="2312"/>
                </a:lnTo>
                <a:lnTo>
                  <a:pt x="1098" y="2299"/>
                </a:lnTo>
                <a:lnTo>
                  <a:pt x="1098" y="2299"/>
                </a:lnTo>
                <a:lnTo>
                  <a:pt x="1083" y="2283"/>
                </a:lnTo>
                <a:lnTo>
                  <a:pt x="1080" y="2280"/>
                </a:lnTo>
                <a:lnTo>
                  <a:pt x="1080" y="2280"/>
                </a:lnTo>
                <a:lnTo>
                  <a:pt x="1064" y="2259"/>
                </a:lnTo>
                <a:lnTo>
                  <a:pt x="1053" y="2245"/>
                </a:lnTo>
                <a:lnTo>
                  <a:pt x="1047" y="2236"/>
                </a:lnTo>
                <a:lnTo>
                  <a:pt x="1047" y="2236"/>
                </a:lnTo>
                <a:lnTo>
                  <a:pt x="1035" y="2206"/>
                </a:lnTo>
                <a:lnTo>
                  <a:pt x="1035" y="2206"/>
                </a:lnTo>
                <a:lnTo>
                  <a:pt x="1051" y="2198"/>
                </a:lnTo>
                <a:lnTo>
                  <a:pt x="1061" y="2193"/>
                </a:lnTo>
                <a:lnTo>
                  <a:pt x="1064" y="2191"/>
                </a:lnTo>
                <a:lnTo>
                  <a:pt x="1066" y="2188"/>
                </a:lnTo>
                <a:lnTo>
                  <a:pt x="1066" y="2188"/>
                </a:lnTo>
                <a:lnTo>
                  <a:pt x="1064" y="2184"/>
                </a:lnTo>
                <a:lnTo>
                  <a:pt x="1061" y="2176"/>
                </a:lnTo>
                <a:lnTo>
                  <a:pt x="1053" y="2159"/>
                </a:lnTo>
                <a:lnTo>
                  <a:pt x="1053" y="2159"/>
                </a:lnTo>
                <a:lnTo>
                  <a:pt x="1048" y="2144"/>
                </a:lnTo>
                <a:lnTo>
                  <a:pt x="1041" y="2124"/>
                </a:lnTo>
                <a:lnTo>
                  <a:pt x="1034" y="2096"/>
                </a:lnTo>
                <a:lnTo>
                  <a:pt x="1034" y="2096"/>
                </a:lnTo>
                <a:lnTo>
                  <a:pt x="1028" y="2086"/>
                </a:lnTo>
                <a:lnTo>
                  <a:pt x="1022" y="2073"/>
                </a:lnTo>
                <a:lnTo>
                  <a:pt x="1015" y="2053"/>
                </a:lnTo>
                <a:lnTo>
                  <a:pt x="1015" y="2053"/>
                </a:lnTo>
                <a:lnTo>
                  <a:pt x="991" y="1977"/>
                </a:lnTo>
                <a:lnTo>
                  <a:pt x="978" y="1941"/>
                </a:lnTo>
                <a:lnTo>
                  <a:pt x="974" y="1928"/>
                </a:lnTo>
                <a:lnTo>
                  <a:pt x="971" y="1922"/>
                </a:lnTo>
                <a:lnTo>
                  <a:pt x="971" y="1922"/>
                </a:lnTo>
                <a:lnTo>
                  <a:pt x="967" y="1913"/>
                </a:lnTo>
                <a:lnTo>
                  <a:pt x="959" y="1894"/>
                </a:lnTo>
                <a:lnTo>
                  <a:pt x="948" y="1856"/>
                </a:lnTo>
                <a:lnTo>
                  <a:pt x="948" y="1856"/>
                </a:lnTo>
                <a:lnTo>
                  <a:pt x="940" y="1840"/>
                </a:lnTo>
                <a:lnTo>
                  <a:pt x="932" y="1820"/>
                </a:lnTo>
                <a:lnTo>
                  <a:pt x="927" y="1811"/>
                </a:lnTo>
                <a:lnTo>
                  <a:pt x="926" y="1804"/>
                </a:lnTo>
                <a:lnTo>
                  <a:pt x="924" y="1799"/>
                </a:lnTo>
                <a:lnTo>
                  <a:pt x="926" y="1798"/>
                </a:lnTo>
                <a:lnTo>
                  <a:pt x="927" y="1796"/>
                </a:lnTo>
                <a:lnTo>
                  <a:pt x="927" y="1796"/>
                </a:lnTo>
                <a:lnTo>
                  <a:pt x="937" y="1798"/>
                </a:lnTo>
                <a:lnTo>
                  <a:pt x="951" y="1796"/>
                </a:lnTo>
                <a:lnTo>
                  <a:pt x="956" y="1795"/>
                </a:lnTo>
                <a:lnTo>
                  <a:pt x="964" y="1791"/>
                </a:lnTo>
                <a:lnTo>
                  <a:pt x="968" y="1785"/>
                </a:lnTo>
                <a:lnTo>
                  <a:pt x="974" y="1778"/>
                </a:lnTo>
                <a:lnTo>
                  <a:pt x="974" y="1778"/>
                </a:lnTo>
                <a:lnTo>
                  <a:pt x="980" y="1764"/>
                </a:lnTo>
                <a:lnTo>
                  <a:pt x="993" y="1744"/>
                </a:lnTo>
                <a:lnTo>
                  <a:pt x="1026" y="1693"/>
                </a:lnTo>
                <a:lnTo>
                  <a:pt x="1060" y="1644"/>
                </a:lnTo>
                <a:lnTo>
                  <a:pt x="1082" y="1614"/>
                </a:lnTo>
                <a:lnTo>
                  <a:pt x="1082" y="1614"/>
                </a:lnTo>
                <a:lnTo>
                  <a:pt x="1095" y="1597"/>
                </a:lnTo>
                <a:lnTo>
                  <a:pt x="1112" y="1575"/>
                </a:lnTo>
                <a:lnTo>
                  <a:pt x="1131" y="1547"/>
                </a:lnTo>
                <a:lnTo>
                  <a:pt x="1131" y="1547"/>
                </a:lnTo>
                <a:lnTo>
                  <a:pt x="1133" y="1632"/>
                </a:lnTo>
                <a:lnTo>
                  <a:pt x="1133" y="1699"/>
                </a:lnTo>
                <a:lnTo>
                  <a:pt x="1131" y="1747"/>
                </a:lnTo>
                <a:lnTo>
                  <a:pt x="1131" y="1747"/>
                </a:lnTo>
                <a:lnTo>
                  <a:pt x="1131" y="1762"/>
                </a:lnTo>
                <a:lnTo>
                  <a:pt x="1133" y="1775"/>
                </a:lnTo>
                <a:lnTo>
                  <a:pt x="1134" y="1786"/>
                </a:lnTo>
                <a:lnTo>
                  <a:pt x="1139" y="1796"/>
                </a:lnTo>
                <a:lnTo>
                  <a:pt x="1146" y="1815"/>
                </a:lnTo>
                <a:lnTo>
                  <a:pt x="1155" y="1833"/>
                </a:lnTo>
                <a:lnTo>
                  <a:pt x="1155" y="1833"/>
                </a:lnTo>
                <a:lnTo>
                  <a:pt x="1166" y="1850"/>
                </a:lnTo>
                <a:lnTo>
                  <a:pt x="1180" y="1872"/>
                </a:lnTo>
                <a:lnTo>
                  <a:pt x="1187" y="1882"/>
                </a:lnTo>
                <a:lnTo>
                  <a:pt x="1191" y="1893"/>
                </a:lnTo>
                <a:lnTo>
                  <a:pt x="1196" y="1903"/>
                </a:lnTo>
                <a:lnTo>
                  <a:pt x="1197" y="1913"/>
                </a:lnTo>
                <a:lnTo>
                  <a:pt x="1197" y="1913"/>
                </a:lnTo>
                <a:lnTo>
                  <a:pt x="1200" y="1925"/>
                </a:lnTo>
                <a:lnTo>
                  <a:pt x="1206" y="1942"/>
                </a:lnTo>
                <a:lnTo>
                  <a:pt x="1223" y="1987"/>
                </a:lnTo>
                <a:lnTo>
                  <a:pt x="1244" y="2034"/>
                </a:lnTo>
                <a:lnTo>
                  <a:pt x="1263" y="2072"/>
                </a:lnTo>
                <a:lnTo>
                  <a:pt x="1263" y="2072"/>
                </a:lnTo>
                <a:lnTo>
                  <a:pt x="1277" y="2098"/>
                </a:lnTo>
                <a:lnTo>
                  <a:pt x="1289" y="2123"/>
                </a:lnTo>
                <a:lnTo>
                  <a:pt x="1296" y="2144"/>
                </a:lnTo>
                <a:lnTo>
                  <a:pt x="1299" y="2165"/>
                </a:lnTo>
                <a:lnTo>
                  <a:pt x="1299" y="2165"/>
                </a:lnTo>
                <a:lnTo>
                  <a:pt x="1305" y="2204"/>
                </a:lnTo>
                <a:lnTo>
                  <a:pt x="1306" y="2217"/>
                </a:lnTo>
                <a:lnTo>
                  <a:pt x="1309" y="2223"/>
                </a:lnTo>
                <a:lnTo>
                  <a:pt x="1309" y="2223"/>
                </a:lnTo>
                <a:lnTo>
                  <a:pt x="1314" y="2227"/>
                </a:lnTo>
                <a:lnTo>
                  <a:pt x="1320" y="2236"/>
                </a:lnTo>
                <a:lnTo>
                  <a:pt x="1325" y="2243"/>
                </a:lnTo>
                <a:lnTo>
                  <a:pt x="1328" y="2246"/>
                </a:lnTo>
                <a:lnTo>
                  <a:pt x="1330" y="2246"/>
                </a:lnTo>
                <a:lnTo>
                  <a:pt x="1344" y="2242"/>
                </a:lnTo>
                <a:lnTo>
                  <a:pt x="1344" y="2257"/>
                </a:lnTo>
                <a:lnTo>
                  <a:pt x="1344" y="2257"/>
                </a:lnTo>
                <a:lnTo>
                  <a:pt x="1349" y="2306"/>
                </a:lnTo>
                <a:lnTo>
                  <a:pt x="1350" y="2334"/>
                </a:lnTo>
                <a:lnTo>
                  <a:pt x="1350" y="2344"/>
                </a:lnTo>
                <a:lnTo>
                  <a:pt x="1349" y="2348"/>
                </a:lnTo>
                <a:lnTo>
                  <a:pt x="1349" y="2348"/>
                </a:lnTo>
                <a:lnTo>
                  <a:pt x="1343" y="2357"/>
                </a:lnTo>
                <a:lnTo>
                  <a:pt x="1333" y="2372"/>
                </a:lnTo>
                <a:lnTo>
                  <a:pt x="1320" y="2392"/>
                </a:lnTo>
                <a:lnTo>
                  <a:pt x="1302" y="2414"/>
                </a:lnTo>
                <a:lnTo>
                  <a:pt x="1254" y="2428"/>
                </a:lnTo>
                <a:lnTo>
                  <a:pt x="1254" y="2428"/>
                </a:lnTo>
                <a:lnTo>
                  <a:pt x="1252" y="2430"/>
                </a:lnTo>
                <a:lnTo>
                  <a:pt x="1247" y="2431"/>
                </a:lnTo>
                <a:lnTo>
                  <a:pt x="1242" y="2434"/>
                </a:lnTo>
                <a:lnTo>
                  <a:pt x="1239" y="2437"/>
                </a:lnTo>
                <a:lnTo>
                  <a:pt x="1239" y="2441"/>
                </a:lnTo>
                <a:lnTo>
                  <a:pt x="1239" y="2441"/>
                </a:lnTo>
                <a:lnTo>
                  <a:pt x="1238" y="2453"/>
                </a:lnTo>
                <a:lnTo>
                  <a:pt x="1238" y="2453"/>
                </a:lnTo>
                <a:lnTo>
                  <a:pt x="1244" y="2475"/>
                </a:lnTo>
                <a:lnTo>
                  <a:pt x="1252" y="2500"/>
                </a:lnTo>
                <a:lnTo>
                  <a:pt x="1252" y="2500"/>
                </a:lnTo>
                <a:lnTo>
                  <a:pt x="1254" y="2506"/>
                </a:lnTo>
                <a:lnTo>
                  <a:pt x="1257" y="2510"/>
                </a:lnTo>
                <a:lnTo>
                  <a:pt x="1263" y="2514"/>
                </a:lnTo>
                <a:lnTo>
                  <a:pt x="1274" y="2519"/>
                </a:lnTo>
                <a:lnTo>
                  <a:pt x="1274" y="2519"/>
                </a:lnTo>
                <a:lnTo>
                  <a:pt x="1283" y="2520"/>
                </a:lnTo>
                <a:lnTo>
                  <a:pt x="1295" y="2522"/>
                </a:lnTo>
                <a:lnTo>
                  <a:pt x="1321" y="2523"/>
                </a:lnTo>
                <a:lnTo>
                  <a:pt x="1346" y="2523"/>
                </a:lnTo>
                <a:lnTo>
                  <a:pt x="1368" y="2522"/>
                </a:lnTo>
                <a:lnTo>
                  <a:pt x="1368" y="2522"/>
                </a:lnTo>
                <a:lnTo>
                  <a:pt x="1371" y="2520"/>
                </a:lnTo>
                <a:lnTo>
                  <a:pt x="1376" y="2519"/>
                </a:lnTo>
                <a:lnTo>
                  <a:pt x="1385" y="2513"/>
                </a:lnTo>
                <a:lnTo>
                  <a:pt x="1395" y="2503"/>
                </a:lnTo>
                <a:lnTo>
                  <a:pt x="1404" y="2492"/>
                </a:lnTo>
                <a:lnTo>
                  <a:pt x="1420" y="2474"/>
                </a:lnTo>
                <a:lnTo>
                  <a:pt x="1426" y="2465"/>
                </a:lnTo>
                <a:lnTo>
                  <a:pt x="1432" y="2524"/>
                </a:lnTo>
                <a:lnTo>
                  <a:pt x="1432" y="2524"/>
                </a:lnTo>
                <a:lnTo>
                  <a:pt x="1464" y="2526"/>
                </a:lnTo>
                <a:lnTo>
                  <a:pt x="1486" y="2526"/>
                </a:lnTo>
                <a:lnTo>
                  <a:pt x="1499" y="2526"/>
                </a:lnTo>
                <a:lnTo>
                  <a:pt x="1499" y="2526"/>
                </a:lnTo>
                <a:lnTo>
                  <a:pt x="1500" y="2523"/>
                </a:lnTo>
                <a:lnTo>
                  <a:pt x="1500" y="2516"/>
                </a:lnTo>
                <a:lnTo>
                  <a:pt x="1502" y="2501"/>
                </a:lnTo>
                <a:lnTo>
                  <a:pt x="1502" y="2501"/>
                </a:lnTo>
                <a:lnTo>
                  <a:pt x="1505" y="2428"/>
                </a:lnTo>
                <a:lnTo>
                  <a:pt x="1506" y="2382"/>
                </a:lnTo>
                <a:lnTo>
                  <a:pt x="1506" y="2366"/>
                </a:lnTo>
                <a:lnTo>
                  <a:pt x="1506" y="2360"/>
                </a:lnTo>
                <a:lnTo>
                  <a:pt x="1506" y="2360"/>
                </a:lnTo>
                <a:lnTo>
                  <a:pt x="1500" y="2359"/>
                </a:lnTo>
                <a:lnTo>
                  <a:pt x="1499" y="2357"/>
                </a:lnTo>
                <a:lnTo>
                  <a:pt x="1497" y="2354"/>
                </a:lnTo>
                <a:lnTo>
                  <a:pt x="1497" y="2354"/>
                </a:lnTo>
                <a:lnTo>
                  <a:pt x="1490" y="2335"/>
                </a:lnTo>
                <a:lnTo>
                  <a:pt x="1483" y="2316"/>
                </a:lnTo>
                <a:lnTo>
                  <a:pt x="1483" y="2316"/>
                </a:lnTo>
                <a:lnTo>
                  <a:pt x="1483" y="2313"/>
                </a:lnTo>
                <a:lnTo>
                  <a:pt x="1484" y="2312"/>
                </a:lnTo>
                <a:lnTo>
                  <a:pt x="1481" y="2308"/>
                </a:lnTo>
                <a:lnTo>
                  <a:pt x="1476" y="2296"/>
                </a:lnTo>
                <a:lnTo>
                  <a:pt x="1476" y="2296"/>
                </a:lnTo>
                <a:lnTo>
                  <a:pt x="1467" y="2281"/>
                </a:lnTo>
                <a:lnTo>
                  <a:pt x="1459" y="2268"/>
                </a:lnTo>
                <a:lnTo>
                  <a:pt x="1452" y="2248"/>
                </a:lnTo>
                <a:lnTo>
                  <a:pt x="1452" y="2248"/>
                </a:lnTo>
                <a:lnTo>
                  <a:pt x="1442" y="2220"/>
                </a:lnTo>
                <a:lnTo>
                  <a:pt x="1442" y="2220"/>
                </a:lnTo>
                <a:lnTo>
                  <a:pt x="1446" y="2219"/>
                </a:lnTo>
                <a:lnTo>
                  <a:pt x="1455" y="2217"/>
                </a:lnTo>
                <a:lnTo>
                  <a:pt x="1464" y="2211"/>
                </a:lnTo>
                <a:lnTo>
                  <a:pt x="1467" y="2209"/>
                </a:lnTo>
                <a:lnTo>
                  <a:pt x="1468" y="2206"/>
                </a:lnTo>
                <a:lnTo>
                  <a:pt x="1468" y="2206"/>
                </a:lnTo>
                <a:lnTo>
                  <a:pt x="1467" y="2201"/>
                </a:lnTo>
                <a:lnTo>
                  <a:pt x="1465" y="2195"/>
                </a:lnTo>
                <a:lnTo>
                  <a:pt x="1459" y="2181"/>
                </a:lnTo>
                <a:lnTo>
                  <a:pt x="1452" y="2162"/>
                </a:lnTo>
                <a:lnTo>
                  <a:pt x="1449" y="2152"/>
                </a:lnTo>
                <a:lnTo>
                  <a:pt x="1448" y="2142"/>
                </a:lnTo>
                <a:lnTo>
                  <a:pt x="1448" y="2142"/>
                </a:lnTo>
                <a:lnTo>
                  <a:pt x="1442" y="2096"/>
                </a:lnTo>
                <a:lnTo>
                  <a:pt x="1442" y="2096"/>
                </a:lnTo>
                <a:lnTo>
                  <a:pt x="1439" y="2089"/>
                </a:lnTo>
                <a:lnTo>
                  <a:pt x="1432" y="2075"/>
                </a:lnTo>
                <a:lnTo>
                  <a:pt x="1420" y="2054"/>
                </a:lnTo>
                <a:lnTo>
                  <a:pt x="1420" y="2054"/>
                </a:lnTo>
                <a:lnTo>
                  <a:pt x="1394" y="1984"/>
                </a:lnTo>
                <a:lnTo>
                  <a:pt x="1373" y="1926"/>
                </a:lnTo>
                <a:lnTo>
                  <a:pt x="1365" y="1900"/>
                </a:lnTo>
                <a:lnTo>
                  <a:pt x="1359" y="1881"/>
                </a:lnTo>
                <a:lnTo>
                  <a:pt x="1359" y="1881"/>
                </a:lnTo>
                <a:lnTo>
                  <a:pt x="1355" y="1865"/>
                </a:lnTo>
                <a:lnTo>
                  <a:pt x="1350" y="1847"/>
                </a:lnTo>
                <a:lnTo>
                  <a:pt x="1338" y="1814"/>
                </a:lnTo>
                <a:lnTo>
                  <a:pt x="1327" y="1788"/>
                </a:lnTo>
                <a:lnTo>
                  <a:pt x="1321" y="1776"/>
                </a:lnTo>
                <a:lnTo>
                  <a:pt x="1321" y="1776"/>
                </a:lnTo>
                <a:lnTo>
                  <a:pt x="1318" y="1772"/>
                </a:lnTo>
                <a:lnTo>
                  <a:pt x="1314" y="1764"/>
                </a:lnTo>
                <a:lnTo>
                  <a:pt x="1309" y="1754"/>
                </a:lnTo>
                <a:lnTo>
                  <a:pt x="1306" y="1740"/>
                </a:lnTo>
                <a:lnTo>
                  <a:pt x="1306" y="1740"/>
                </a:lnTo>
                <a:lnTo>
                  <a:pt x="1305" y="1731"/>
                </a:lnTo>
                <a:lnTo>
                  <a:pt x="1306" y="1724"/>
                </a:lnTo>
                <a:lnTo>
                  <a:pt x="1309" y="1709"/>
                </a:lnTo>
                <a:lnTo>
                  <a:pt x="1314" y="1696"/>
                </a:lnTo>
                <a:lnTo>
                  <a:pt x="1317" y="1680"/>
                </a:lnTo>
                <a:lnTo>
                  <a:pt x="1317" y="1680"/>
                </a:lnTo>
                <a:lnTo>
                  <a:pt x="1331" y="1585"/>
                </a:lnTo>
                <a:lnTo>
                  <a:pt x="1344" y="1497"/>
                </a:lnTo>
                <a:lnTo>
                  <a:pt x="1344" y="1497"/>
                </a:lnTo>
                <a:lnTo>
                  <a:pt x="1346" y="1488"/>
                </a:lnTo>
                <a:lnTo>
                  <a:pt x="1352" y="1478"/>
                </a:lnTo>
                <a:lnTo>
                  <a:pt x="1368" y="1453"/>
                </a:lnTo>
                <a:lnTo>
                  <a:pt x="1382" y="1427"/>
                </a:lnTo>
                <a:lnTo>
                  <a:pt x="1388" y="1416"/>
                </a:lnTo>
                <a:lnTo>
                  <a:pt x="1391" y="1406"/>
                </a:lnTo>
                <a:lnTo>
                  <a:pt x="1391" y="1406"/>
                </a:lnTo>
                <a:lnTo>
                  <a:pt x="1392" y="1402"/>
                </a:lnTo>
                <a:lnTo>
                  <a:pt x="1394" y="1399"/>
                </a:lnTo>
                <a:lnTo>
                  <a:pt x="1398" y="1397"/>
                </a:lnTo>
                <a:lnTo>
                  <a:pt x="1401" y="1396"/>
                </a:lnTo>
                <a:lnTo>
                  <a:pt x="1411" y="1395"/>
                </a:lnTo>
                <a:lnTo>
                  <a:pt x="1422" y="1395"/>
                </a:lnTo>
                <a:lnTo>
                  <a:pt x="1446" y="1397"/>
                </a:lnTo>
                <a:lnTo>
                  <a:pt x="1457" y="1397"/>
                </a:lnTo>
                <a:lnTo>
                  <a:pt x="1467" y="1396"/>
                </a:lnTo>
                <a:lnTo>
                  <a:pt x="1467" y="1396"/>
                </a:lnTo>
                <a:lnTo>
                  <a:pt x="1476" y="1392"/>
                </a:lnTo>
                <a:lnTo>
                  <a:pt x="1487" y="1384"/>
                </a:lnTo>
                <a:lnTo>
                  <a:pt x="1499" y="1376"/>
                </a:lnTo>
                <a:lnTo>
                  <a:pt x="1512" y="1365"/>
                </a:lnTo>
                <a:lnTo>
                  <a:pt x="1522" y="1355"/>
                </a:lnTo>
                <a:lnTo>
                  <a:pt x="1532" y="1345"/>
                </a:lnTo>
                <a:lnTo>
                  <a:pt x="1538" y="1335"/>
                </a:lnTo>
                <a:lnTo>
                  <a:pt x="1540" y="1331"/>
                </a:lnTo>
                <a:lnTo>
                  <a:pt x="1541" y="1325"/>
                </a:lnTo>
                <a:lnTo>
                  <a:pt x="1541" y="1325"/>
                </a:lnTo>
                <a:lnTo>
                  <a:pt x="1541" y="1309"/>
                </a:lnTo>
                <a:lnTo>
                  <a:pt x="1543" y="1293"/>
                </a:lnTo>
                <a:lnTo>
                  <a:pt x="1546" y="1274"/>
                </a:lnTo>
                <a:lnTo>
                  <a:pt x="1546" y="1274"/>
                </a:lnTo>
                <a:lnTo>
                  <a:pt x="1534" y="1198"/>
                </a:lnTo>
                <a:lnTo>
                  <a:pt x="1524" y="1147"/>
                </a:lnTo>
                <a:lnTo>
                  <a:pt x="1519" y="1127"/>
                </a:lnTo>
                <a:lnTo>
                  <a:pt x="1516" y="1116"/>
                </a:lnTo>
                <a:lnTo>
                  <a:pt x="1516" y="1116"/>
                </a:lnTo>
                <a:lnTo>
                  <a:pt x="1512" y="1111"/>
                </a:lnTo>
                <a:lnTo>
                  <a:pt x="1506" y="1105"/>
                </a:lnTo>
                <a:lnTo>
                  <a:pt x="1490" y="1092"/>
                </a:lnTo>
                <a:lnTo>
                  <a:pt x="1476" y="1082"/>
                </a:lnTo>
                <a:lnTo>
                  <a:pt x="1470" y="1079"/>
                </a:lnTo>
                <a:lnTo>
                  <a:pt x="1467" y="1077"/>
                </a:lnTo>
                <a:lnTo>
                  <a:pt x="1467" y="1077"/>
                </a:lnTo>
                <a:lnTo>
                  <a:pt x="1461" y="1076"/>
                </a:lnTo>
                <a:lnTo>
                  <a:pt x="1452" y="1071"/>
                </a:lnTo>
                <a:lnTo>
                  <a:pt x="1429" y="1058"/>
                </a:lnTo>
                <a:lnTo>
                  <a:pt x="1404" y="1045"/>
                </a:lnTo>
                <a:lnTo>
                  <a:pt x="1392" y="1039"/>
                </a:lnTo>
                <a:lnTo>
                  <a:pt x="1392" y="1039"/>
                </a:lnTo>
                <a:lnTo>
                  <a:pt x="1394" y="1036"/>
                </a:lnTo>
                <a:lnTo>
                  <a:pt x="1401" y="1028"/>
                </a:lnTo>
                <a:lnTo>
                  <a:pt x="1422" y="997"/>
                </a:lnTo>
                <a:lnTo>
                  <a:pt x="1433" y="980"/>
                </a:lnTo>
                <a:lnTo>
                  <a:pt x="1443" y="961"/>
                </a:lnTo>
                <a:lnTo>
                  <a:pt x="1452" y="942"/>
                </a:lnTo>
                <a:lnTo>
                  <a:pt x="1457" y="927"/>
                </a:lnTo>
                <a:lnTo>
                  <a:pt x="1457" y="927"/>
                </a:lnTo>
                <a:lnTo>
                  <a:pt x="1459" y="913"/>
                </a:lnTo>
                <a:lnTo>
                  <a:pt x="1459" y="902"/>
                </a:lnTo>
                <a:lnTo>
                  <a:pt x="1458" y="892"/>
                </a:lnTo>
                <a:lnTo>
                  <a:pt x="1457" y="883"/>
                </a:lnTo>
                <a:lnTo>
                  <a:pt x="1452" y="876"/>
                </a:lnTo>
                <a:lnTo>
                  <a:pt x="1448" y="870"/>
                </a:lnTo>
                <a:lnTo>
                  <a:pt x="1443" y="866"/>
                </a:lnTo>
                <a:lnTo>
                  <a:pt x="1439" y="863"/>
                </a:lnTo>
                <a:lnTo>
                  <a:pt x="1439" y="863"/>
                </a:lnTo>
                <a:lnTo>
                  <a:pt x="1432" y="859"/>
                </a:lnTo>
                <a:lnTo>
                  <a:pt x="1424" y="856"/>
                </a:lnTo>
                <a:lnTo>
                  <a:pt x="1403" y="851"/>
                </a:lnTo>
                <a:lnTo>
                  <a:pt x="1392" y="850"/>
                </a:lnTo>
                <a:lnTo>
                  <a:pt x="1381" y="850"/>
                </a:lnTo>
                <a:lnTo>
                  <a:pt x="1371" y="851"/>
                </a:lnTo>
                <a:lnTo>
                  <a:pt x="1360" y="853"/>
                </a:lnTo>
                <a:lnTo>
                  <a:pt x="1360" y="853"/>
                </a:lnTo>
                <a:lnTo>
                  <a:pt x="1285" y="879"/>
                </a:lnTo>
                <a:lnTo>
                  <a:pt x="1285" y="879"/>
                </a:lnTo>
                <a:lnTo>
                  <a:pt x="1279" y="744"/>
                </a:lnTo>
                <a:lnTo>
                  <a:pt x="1274" y="648"/>
                </a:lnTo>
                <a:lnTo>
                  <a:pt x="1271" y="616"/>
                </a:lnTo>
                <a:lnTo>
                  <a:pt x="1270" y="601"/>
                </a:lnTo>
                <a:lnTo>
                  <a:pt x="1270" y="601"/>
                </a:lnTo>
                <a:lnTo>
                  <a:pt x="1263" y="589"/>
                </a:lnTo>
                <a:lnTo>
                  <a:pt x="1251" y="572"/>
                </a:lnTo>
                <a:lnTo>
                  <a:pt x="1232" y="547"/>
                </a:lnTo>
                <a:lnTo>
                  <a:pt x="1232" y="547"/>
                </a:lnTo>
                <a:lnTo>
                  <a:pt x="1226" y="544"/>
                </a:lnTo>
                <a:lnTo>
                  <a:pt x="1212" y="540"/>
                </a:lnTo>
                <a:lnTo>
                  <a:pt x="1181" y="533"/>
                </a:lnTo>
                <a:lnTo>
                  <a:pt x="1181" y="533"/>
                </a:lnTo>
                <a:lnTo>
                  <a:pt x="1172" y="528"/>
                </a:lnTo>
                <a:lnTo>
                  <a:pt x="1168" y="524"/>
                </a:lnTo>
                <a:lnTo>
                  <a:pt x="1166" y="521"/>
                </a:lnTo>
                <a:lnTo>
                  <a:pt x="1166" y="519"/>
                </a:lnTo>
                <a:lnTo>
                  <a:pt x="1174" y="490"/>
                </a:lnTo>
                <a:lnTo>
                  <a:pt x="1181" y="503"/>
                </a:lnTo>
                <a:lnTo>
                  <a:pt x="1181" y="503"/>
                </a:lnTo>
                <a:lnTo>
                  <a:pt x="1182" y="498"/>
                </a:lnTo>
                <a:lnTo>
                  <a:pt x="1185" y="492"/>
                </a:lnTo>
                <a:lnTo>
                  <a:pt x="1185" y="486"/>
                </a:lnTo>
                <a:lnTo>
                  <a:pt x="1185" y="486"/>
                </a:lnTo>
                <a:lnTo>
                  <a:pt x="1185" y="485"/>
                </a:lnTo>
                <a:lnTo>
                  <a:pt x="1187" y="482"/>
                </a:lnTo>
                <a:lnTo>
                  <a:pt x="1193" y="479"/>
                </a:lnTo>
                <a:lnTo>
                  <a:pt x="1197" y="477"/>
                </a:lnTo>
                <a:lnTo>
                  <a:pt x="1200" y="474"/>
                </a:lnTo>
                <a:lnTo>
                  <a:pt x="1200" y="474"/>
                </a:lnTo>
                <a:lnTo>
                  <a:pt x="1200" y="467"/>
                </a:lnTo>
                <a:lnTo>
                  <a:pt x="1200" y="455"/>
                </a:lnTo>
                <a:lnTo>
                  <a:pt x="1200" y="444"/>
                </a:lnTo>
                <a:lnTo>
                  <a:pt x="1201" y="439"/>
                </a:lnTo>
                <a:lnTo>
                  <a:pt x="1203" y="439"/>
                </a:lnTo>
                <a:lnTo>
                  <a:pt x="1204" y="439"/>
                </a:lnTo>
                <a:lnTo>
                  <a:pt x="1204" y="439"/>
                </a:lnTo>
                <a:lnTo>
                  <a:pt x="1212" y="441"/>
                </a:lnTo>
                <a:lnTo>
                  <a:pt x="1219" y="442"/>
                </a:lnTo>
                <a:lnTo>
                  <a:pt x="1222" y="442"/>
                </a:lnTo>
                <a:lnTo>
                  <a:pt x="1225" y="441"/>
                </a:lnTo>
                <a:lnTo>
                  <a:pt x="1225" y="439"/>
                </a:lnTo>
                <a:lnTo>
                  <a:pt x="1223" y="436"/>
                </a:lnTo>
                <a:lnTo>
                  <a:pt x="1223" y="436"/>
                </a:lnTo>
                <a:lnTo>
                  <a:pt x="1206" y="407"/>
                </a:lnTo>
                <a:lnTo>
                  <a:pt x="1198" y="394"/>
                </a:lnTo>
                <a:lnTo>
                  <a:pt x="1198" y="393"/>
                </a:lnTo>
                <a:lnTo>
                  <a:pt x="1203" y="394"/>
                </a:lnTo>
                <a:lnTo>
                  <a:pt x="1203" y="394"/>
                </a:lnTo>
                <a:lnTo>
                  <a:pt x="1207" y="396"/>
                </a:lnTo>
                <a:lnTo>
                  <a:pt x="1210" y="397"/>
                </a:lnTo>
                <a:lnTo>
                  <a:pt x="1212" y="394"/>
                </a:lnTo>
                <a:lnTo>
                  <a:pt x="1213" y="390"/>
                </a:lnTo>
                <a:lnTo>
                  <a:pt x="1213" y="386"/>
                </a:lnTo>
                <a:lnTo>
                  <a:pt x="1210" y="378"/>
                </a:lnTo>
                <a:lnTo>
                  <a:pt x="1207" y="371"/>
                </a:lnTo>
                <a:lnTo>
                  <a:pt x="1203" y="364"/>
                </a:lnTo>
                <a:lnTo>
                  <a:pt x="1203" y="364"/>
                </a:lnTo>
                <a:lnTo>
                  <a:pt x="1196" y="356"/>
                </a:lnTo>
                <a:lnTo>
                  <a:pt x="1190" y="349"/>
                </a:lnTo>
                <a:lnTo>
                  <a:pt x="1177" y="337"/>
                </a:lnTo>
                <a:lnTo>
                  <a:pt x="1163" y="326"/>
                </a:lnTo>
                <a:lnTo>
                  <a:pt x="1159" y="320"/>
                </a:lnTo>
                <a:lnTo>
                  <a:pt x="1155" y="311"/>
                </a:lnTo>
                <a:lnTo>
                  <a:pt x="1155" y="311"/>
                </a:lnTo>
                <a:lnTo>
                  <a:pt x="1150" y="301"/>
                </a:lnTo>
                <a:lnTo>
                  <a:pt x="1143" y="289"/>
                </a:lnTo>
                <a:lnTo>
                  <a:pt x="1123" y="262"/>
                </a:lnTo>
                <a:lnTo>
                  <a:pt x="1104" y="237"/>
                </a:lnTo>
                <a:lnTo>
                  <a:pt x="1095" y="228"/>
                </a:lnTo>
                <a:lnTo>
                  <a:pt x="1089" y="224"/>
                </a:lnTo>
                <a:lnTo>
                  <a:pt x="1089" y="224"/>
                </a:lnTo>
                <a:lnTo>
                  <a:pt x="1061" y="206"/>
                </a:lnTo>
                <a:lnTo>
                  <a:pt x="1045" y="199"/>
                </a:lnTo>
                <a:lnTo>
                  <a:pt x="1038" y="196"/>
                </a:lnTo>
                <a:lnTo>
                  <a:pt x="1032" y="196"/>
                </a:lnTo>
                <a:lnTo>
                  <a:pt x="1032" y="196"/>
                </a:lnTo>
                <a:lnTo>
                  <a:pt x="1012" y="196"/>
                </a:lnTo>
                <a:lnTo>
                  <a:pt x="1000" y="198"/>
                </a:lnTo>
                <a:lnTo>
                  <a:pt x="1000" y="198"/>
                </a:lnTo>
                <a:lnTo>
                  <a:pt x="999" y="193"/>
                </a:lnTo>
                <a:lnTo>
                  <a:pt x="994" y="190"/>
                </a:lnTo>
                <a:lnTo>
                  <a:pt x="988" y="187"/>
                </a:lnTo>
                <a:lnTo>
                  <a:pt x="981" y="183"/>
                </a:lnTo>
                <a:lnTo>
                  <a:pt x="971" y="180"/>
                </a:lnTo>
                <a:lnTo>
                  <a:pt x="958" y="180"/>
                </a:lnTo>
                <a:lnTo>
                  <a:pt x="942" y="180"/>
                </a:lnTo>
                <a:lnTo>
                  <a:pt x="942" y="180"/>
                </a:lnTo>
                <a:lnTo>
                  <a:pt x="923" y="185"/>
                </a:lnTo>
                <a:lnTo>
                  <a:pt x="904" y="192"/>
                </a:lnTo>
                <a:lnTo>
                  <a:pt x="885" y="202"/>
                </a:lnTo>
                <a:lnTo>
                  <a:pt x="867" y="214"/>
                </a:lnTo>
                <a:lnTo>
                  <a:pt x="850" y="227"/>
                </a:lnTo>
                <a:lnTo>
                  <a:pt x="837" y="240"/>
                </a:lnTo>
                <a:lnTo>
                  <a:pt x="825" y="252"/>
                </a:lnTo>
                <a:lnTo>
                  <a:pt x="819" y="263"/>
                </a:lnTo>
                <a:lnTo>
                  <a:pt x="819" y="263"/>
                </a:lnTo>
                <a:lnTo>
                  <a:pt x="812" y="282"/>
                </a:lnTo>
                <a:lnTo>
                  <a:pt x="808" y="297"/>
                </a:lnTo>
                <a:lnTo>
                  <a:pt x="805" y="310"/>
                </a:lnTo>
                <a:lnTo>
                  <a:pt x="805" y="310"/>
                </a:lnTo>
                <a:lnTo>
                  <a:pt x="809" y="314"/>
                </a:lnTo>
                <a:lnTo>
                  <a:pt x="811" y="319"/>
                </a:lnTo>
                <a:lnTo>
                  <a:pt x="811" y="324"/>
                </a:lnTo>
                <a:lnTo>
                  <a:pt x="811" y="324"/>
                </a:lnTo>
                <a:lnTo>
                  <a:pt x="809" y="330"/>
                </a:lnTo>
                <a:lnTo>
                  <a:pt x="809" y="337"/>
                </a:lnTo>
                <a:lnTo>
                  <a:pt x="812" y="346"/>
                </a:lnTo>
                <a:lnTo>
                  <a:pt x="812" y="346"/>
                </a:lnTo>
                <a:lnTo>
                  <a:pt x="797" y="352"/>
                </a:lnTo>
                <a:lnTo>
                  <a:pt x="789" y="358"/>
                </a:lnTo>
                <a:lnTo>
                  <a:pt x="786" y="359"/>
                </a:lnTo>
                <a:lnTo>
                  <a:pt x="784" y="362"/>
                </a:lnTo>
                <a:lnTo>
                  <a:pt x="784" y="362"/>
                </a:lnTo>
                <a:lnTo>
                  <a:pt x="787" y="372"/>
                </a:lnTo>
                <a:lnTo>
                  <a:pt x="796" y="390"/>
                </a:lnTo>
                <a:lnTo>
                  <a:pt x="806" y="410"/>
                </a:lnTo>
                <a:lnTo>
                  <a:pt x="813" y="423"/>
                </a:lnTo>
                <a:lnTo>
                  <a:pt x="813" y="423"/>
                </a:lnTo>
                <a:lnTo>
                  <a:pt x="819" y="428"/>
                </a:lnTo>
                <a:lnTo>
                  <a:pt x="827" y="432"/>
                </a:lnTo>
                <a:lnTo>
                  <a:pt x="834" y="435"/>
                </a:lnTo>
                <a:lnTo>
                  <a:pt x="834" y="435"/>
                </a:lnTo>
                <a:lnTo>
                  <a:pt x="846" y="454"/>
                </a:lnTo>
                <a:lnTo>
                  <a:pt x="856" y="467"/>
                </a:lnTo>
                <a:lnTo>
                  <a:pt x="860" y="473"/>
                </a:lnTo>
                <a:lnTo>
                  <a:pt x="863" y="476"/>
                </a:lnTo>
                <a:lnTo>
                  <a:pt x="863" y="476"/>
                </a:lnTo>
                <a:lnTo>
                  <a:pt x="879" y="485"/>
                </a:lnTo>
                <a:lnTo>
                  <a:pt x="885" y="489"/>
                </a:lnTo>
                <a:lnTo>
                  <a:pt x="886" y="490"/>
                </a:lnTo>
                <a:lnTo>
                  <a:pt x="888" y="493"/>
                </a:lnTo>
                <a:lnTo>
                  <a:pt x="888" y="493"/>
                </a:lnTo>
                <a:lnTo>
                  <a:pt x="889" y="498"/>
                </a:lnTo>
                <a:lnTo>
                  <a:pt x="892" y="506"/>
                </a:lnTo>
                <a:lnTo>
                  <a:pt x="900" y="527"/>
                </a:lnTo>
                <a:lnTo>
                  <a:pt x="900" y="527"/>
                </a:lnTo>
                <a:lnTo>
                  <a:pt x="905" y="535"/>
                </a:lnTo>
                <a:lnTo>
                  <a:pt x="913" y="544"/>
                </a:lnTo>
                <a:lnTo>
                  <a:pt x="921" y="552"/>
                </a:lnTo>
                <a:lnTo>
                  <a:pt x="921" y="552"/>
                </a:lnTo>
                <a:lnTo>
                  <a:pt x="923" y="557"/>
                </a:lnTo>
                <a:lnTo>
                  <a:pt x="924" y="562"/>
                </a:lnTo>
                <a:lnTo>
                  <a:pt x="923" y="562"/>
                </a:lnTo>
                <a:lnTo>
                  <a:pt x="921" y="563"/>
                </a:lnTo>
                <a:lnTo>
                  <a:pt x="921" y="563"/>
                </a:lnTo>
                <a:lnTo>
                  <a:pt x="889" y="563"/>
                </a:lnTo>
                <a:lnTo>
                  <a:pt x="838" y="565"/>
                </a:lnTo>
                <a:lnTo>
                  <a:pt x="838" y="565"/>
                </a:lnTo>
                <a:lnTo>
                  <a:pt x="816" y="568"/>
                </a:lnTo>
                <a:lnTo>
                  <a:pt x="796" y="570"/>
                </a:lnTo>
                <a:lnTo>
                  <a:pt x="781" y="575"/>
                </a:lnTo>
                <a:lnTo>
                  <a:pt x="774" y="578"/>
                </a:lnTo>
                <a:lnTo>
                  <a:pt x="774" y="578"/>
                </a:lnTo>
                <a:lnTo>
                  <a:pt x="789" y="565"/>
                </a:lnTo>
                <a:lnTo>
                  <a:pt x="805" y="549"/>
                </a:lnTo>
                <a:lnTo>
                  <a:pt x="748" y="502"/>
                </a:lnTo>
                <a:lnTo>
                  <a:pt x="748" y="502"/>
                </a:lnTo>
                <a:lnTo>
                  <a:pt x="757" y="483"/>
                </a:lnTo>
                <a:lnTo>
                  <a:pt x="761" y="469"/>
                </a:lnTo>
                <a:lnTo>
                  <a:pt x="762" y="464"/>
                </a:lnTo>
                <a:lnTo>
                  <a:pt x="762" y="463"/>
                </a:lnTo>
                <a:lnTo>
                  <a:pt x="762" y="463"/>
                </a:lnTo>
                <a:lnTo>
                  <a:pt x="738" y="454"/>
                </a:lnTo>
                <a:lnTo>
                  <a:pt x="726" y="451"/>
                </a:lnTo>
                <a:lnTo>
                  <a:pt x="716" y="448"/>
                </a:lnTo>
                <a:lnTo>
                  <a:pt x="716" y="448"/>
                </a:lnTo>
                <a:lnTo>
                  <a:pt x="726" y="426"/>
                </a:lnTo>
                <a:lnTo>
                  <a:pt x="733" y="409"/>
                </a:lnTo>
                <a:lnTo>
                  <a:pt x="733" y="403"/>
                </a:lnTo>
                <a:lnTo>
                  <a:pt x="733" y="402"/>
                </a:lnTo>
                <a:lnTo>
                  <a:pt x="732" y="400"/>
                </a:lnTo>
                <a:lnTo>
                  <a:pt x="732" y="400"/>
                </a:lnTo>
                <a:lnTo>
                  <a:pt x="729" y="399"/>
                </a:lnTo>
                <a:lnTo>
                  <a:pt x="725" y="400"/>
                </a:lnTo>
                <a:lnTo>
                  <a:pt x="714" y="403"/>
                </a:lnTo>
                <a:lnTo>
                  <a:pt x="701" y="410"/>
                </a:lnTo>
                <a:lnTo>
                  <a:pt x="685" y="425"/>
                </a:lnTo>
                <a:lnTo>
                  <a:pt x="685" y="425"/>
                </a:lnTo>
                <a:lnTo>
                  <a:pt x="682" y="419"/>
                </a:lnTo>
                <a:lnTo>
                  <a:pt x="678" y="415"/>
                </a:lnTo>
                <a:lnTo>
                  <a:pt x="674" y="413"/>
                </a:lnTo>
                <a:lnTo>
                  <a:pt x="674" y="413"/>
                </a:lnTo>
                <a:lnTo>
                  <a:pt x="662" y="415"/>
                </a:lnTo>
                <a:lnTo>
                  <a:pt x="655" y="416"/>
                </a:lnTo>
                <a:lnTo>
                  <a:pt x="636" y="399"/>
                </a:lnTo>
                <a:lnTo>
                  <a:pt x="602" y="390"/>
                </a:lnTo>
                <a:lnTo>
                  <a:pt x="589" y="375"/>
                </a:lnTo>
                <a:lnTo>
                  <a:pt x="564" y="346"/>
                </a:lnTo>
                <a:lnTo>
                  <a:pt x="570" y="332"/>
                </a:lnTo>
                <a:lnTo>
                  <a:pt x="570" y="332"/>
                </a:lnTo>
                <a:lnTo>
                  <a:pt x="573" y="329"/>
                </a:lnTo>
                <a:lnTo>
                  <a:pt x="580" y="320"/>
                </a:lnTo>
                <a:lnTo>
                  <a:pt x="585" y="311"/>
                </a:lnTo>
                <a:lnTo>
                  <a:pt x="586" y="307"/>
                </a:lnTo>
                <a:lnTo>
                  <a:pt x="586" y="303"/>
                </a:lnTo>
                <a:lnTo>
                  <a:pt x="586" y="303"/>
                </a:lnTo>
                <a:lnTo>
                  <a:pt x="580" y="294"/>
                </a:lnTo>
                <a:lnTo>
                  <a:pt x="571" y="282"/>
                </a:lnTo>
                <a:lnTo>
                  <a:pt x="561" y="269"/>
                </a:lnTo>
                <a:lnTo>
                  <a:pt x="573" y="231"/>
                </a:lnTo>
                <a:lnTo>
                  <a:pt x="573" y="231"/>
                </a:lnTo>
                <a:lnTo>
                  <a:pt x="573" y="227"/>
                </a:lnTo>
                <a:lnTo>
                  <a:pt x="573" y="224"/>
                </a:lnTo>
                <a:lnTo>
                  <a:pt x="573" y="222"/>
                </a:lnTo>
                <a:lnTo>
                  <a:pt x="573" y="222"/>
                </a:lnTo>
                <a:close/>
                <a:moveTo>
                  <a:pt x="520" y="2233"/>
                </a:moveTo>
                <a:lnTo>
                  <a:pt x="520" y="2233"/>
                </a:lnTo>
                <a:lnTo>
                  <a:pt x="532" y="2268"/>
                </a:lnTo>
                <a:lnTo>
                  <a:pt x="539" y="2293"/>
                </a:lnTo>
                <a:lnTo>
                  <a:pt x="544" y="2309"/>
                </a:lnTo>
                <a:lnTo>
                  <a:pt x="544" y="2309"/>
                </a:lnTo>
                <a:lnTo>
                  <a:pt x="545" y="2315"/>
                </a:lnTo>
                <a:lnTo>
                  <a:pt x="545" y="2322"/>
                </a:lnTo>
                <a:lnTo>
                  <a:pt x="542" y="2344"/>
                </a:lnTo>
                <a:lnTo>
                  <a:pt x="542" y="2344"/>
                </a:lnTo>
                <a:lnTo>
                  <a:pt x="542" y="2359"/>
                </a:lnTo>
                <a:lnTo>
                  <a:pt x="542" y="2364"/>
                </a:lnTo>
                <a:lnTo>
                  <a:pt x="542" y="2364"/>
                </a:lnTo>
                <a:lnTo>
                  <a:pt x="544" y="2369"/>
                </a:lnTo>
                <a:lnTo>
                  <a:pt x="544" y="2372"/>
                </a:lnTo>
                <a:lnTo>
                  <a:pt x="545" y="2376"/>
                </a:lnTo>
                <a:lnTo>
                  <a:pt x="545" y="2385"/>
                </a:lnTo>
                <a:lnTo>
                  <a:pt x="545" y="2385"/>
                </a:lnTo>
                <a:lnTo>
                  <a:pt x="547" y="2393"/>
                </a:lnTo>
                <a:lnTo>
                  <a:pt x="548" y="2399"/>
                </a:lnTo>
                <a:lnTo>
                  <a:pt x="552" y="2418"/>
                </a:lnTo>
                <a:lnTo>
                  <a:pt x="552" y="2418"/>
                </a:lnTo>
                <a:lnTo>
                  <a:pt x="554" y="2428"/>
                </a:lnTo>
                <a:lnTo>
                  <a:pt x="552" y="2430"/>
                </a:lnTo>
                <a:lnTo>
                  <a:pt x="552" y="2430"/>
                </a:lnTo>
                <a:lnTo>
                  <a:pt x="548" y="2427"/>
                </a:lnTo>
                <a:lnTo>
                  <a:pt x="541" y="2418"/>
                </a:lnTo>
                <a:lnTo>
                  <a:pt x="541" y="2418"/>
                </a:lnTo>
                <a:lnTo>
                  <a:pt x="536" y="2414"/>
                </a:lnTo>
                <a:lnTo>
                  <a:pt x="531" y="2409"/>
                </a:lnTo>
                <a:lnTo>
                  <a:pt x="516" y="2401"/>
                </a:lnTo>
                <a:lnTo>
                  <a:pt x="501" y="2392"/>
                </a:lnTo>
                <a:lnTo>
                  <a:pt x="494" y="2386"/>
                </a:lnTo>
                <a:lnTo>
                  <a:pt x="490" y="2382"/>
                </a:lnTo>
                <a:lnTo>
                  <a:pt x="490" y="2382"/>
                </a:lnTo>
                <a:lnTo>
                  <a:pt x="484" y="2375"/>
                </a:lnTo>
                <a:lnTo>
                  <a:pt x="481" y="2370"/>
                </a:lnTo>
                <a:lnTo>
                  <a:pt x="482" y="2369"/>
                </a:lnTo>
                <a:lnTo>
                  <a:pt x="480" y="2364"/>
                </a:lnTo>
                <a:lnTo>
                  <a:pt x="480" y="2364"/>
                </a:lnTo>
                <a:lnTo>
                  <a:pt x="475" y="2357"/>
                </a:lnTo>
                <a:lnTo>
                  <a:pt x="475" y="2353"/>
                </a:lnTo>
                <a:lnTo>
                  <a:pt x="475" y="2347"/>
                </a:lnTo>
                <a:lnTo>
                  <a:pt x="475" y="2347"/>
                </a:lnTo>
                <a:lnTo>
                  <a:pt x="484" y="2293"/>
                </a:lnTo>
                <a:lnTo>
                  <a:pt x="493" y="2248"/>
                </a:lnTo>
                <a:lnTo>
                  <a:pt x="520" y="2233"/>
                </a:lnTo>
                <a:close/>
                <a:moveTo>
                  <a:pt x="1303" y="905"/>
                </a:moveTo>
                <a:lnTo>
                  <a:pt x="1303" y="905"/>
                </a:lnTo>
                <a:lnTo>
                  <a:pt x="1312" y="902"/>
                </a:lnTo>
                <a:lnTo>
                  <a:pt x="1331" y="898"/>
                </a:lnTo>
                <a:lnTo>
                  <a:pt x="1356" y="891"/>
                </a:lnTo>
                <a:lnTo>
                  <a:pt x="1384" y="886"/>
                </a:lnTo>
                <a:lnTo>
                  <a:pt x="1384" y="886"/>
                </a:lnTo>
                <a:lnTo>
                  <a:pt x="1397" y="886"/>
                </a:lnTo>
                <a:lnTo>
                  <a:pt x="1408" y="886"/>
                </a:lnTo>
                <a:lnTo>
                  <a:pt x="1419" y="888"/>
                </a:lnTo>
                <a:lnTo>
                  <a:pt x="1429" y="889"/>
                </a:lnTo>
                <a:lnTo>
                  <a:pt x="1436" y="891"/>
                </a:lnTo>
                <a:lnTo>
                  <a:pt x="1442" y="894"/>
                </a:lnTo>
                <a:lnTo>
                  <a:pt x="1446" y="897"/>
                </a:lnTo>
                <a:lnTo>
                  <a:pt x="1448" y="900"/>
                </a:lnTo>
                <a:lnTo>
                  <a:pt x="1448" y="900"/>
                </a:lnTo>
                <a:lnTo>
                  <a:pt x="1448" y="904"/>
                </a:lnTo>
                <a:lnTo>
                  <a:pt x="1445" y="911"/>
                </a:lnTo>
                <a:lnTo>
                  <a:pt x="1438" y="930"/>
                </a:lnTo>
                <a:lnTo>
                  <a:pt x="1427" y="950"/>
                </a:lnTo>
                <a:lnTo>
                  <a:pt x="1420" y="964"/>
                </a:lnTo>
                <a:lnTo>
                  <a:pt x="1420" y="964"/>
                </a:lnTo>
                <a:lnTo>
                  <a:pt x="1398" y="990"/>
                </a:lnTo>
                <a:lnTo>
                  <a:pt x="1376" y="1013"/>
                </a:lnTo>
                <a:lnTo>
                  <a:pt x="1376" y="1013"/>
                </a:lnTo>
                <a:lnTo>
                  <a:pt x="1365" y="1020"/>
                </a:lnTo>
                <a:lnTo>
                  <a:pt x="1357" y="1023"/>
                </a:lnTo>
                <a:lnTo>
                  <a:pt x="1334" y="1017"/>
                </a:lnTo>
                <a:lnTo>
                  <a:pt x="1334" y="1017"/>
                </a:lnTo>
                <a:lnTo>
                  <a:pt x="1333" y="1006"/>
                </a:lnTo>
                <a:lnTo>
                  <a:pt x="1331" y="994"/>
                </a:lnTo>
                <a:lnTo>
                  <a:pt x="1328" y="978"/>
                </a:lnTo>
                <a:lnTo>
                  <a:pt x="1328" y="978"/>
                </a:lnTo>
                <a:lnTo>
                  <a:pt x="1322" y="950"/>
                </a:lnTo>
                <a:lnTo>
                  <a:pt x="1320" y="940"/>
                </a:lnTo>
                <a:lnTo>
                  <a:pt x="1315" y="933"/>
                </a:lnTo>
                <a:lnTo>
                  <a:pt x="1315" y="933"/>
                </a:lnTo>
                <a:lnTo>
                  <a:pt x="1305" y="916"/>
                </a:lnTo>
                <a:lnTo>
                  <a:pt x="1302" y="908"/>
                </a:lnTo>
                <a:lnTo>
                  <a:pt x="1302" y="905"/>
                </a:lnTo>
                <a:lnTo>
                  <a:pt x="1303" y="905"/>
                </a:lnTo>
                <a:lnTo>
                  <a:pt x="1303" y="905"/>
                </a:lnTo>
                <a:close/>
                <a:moveTo>
                  <a:pt x="551" y="399"/>
                </a:moveTo>
                <a:lnTo>
                  <a:pt x="551" y="399"/>
                </a:lnTo>
                <a:lnTo>
                  <a:pt x="554" y="399"/>
                </a:lnTo>
                <a:lnTo>
                  <a:pt x="557" y="399"/>
                </a:lnTo>
                <a:lnTo>
                  <a:pt x="557" y="399"/>
                </a:lnTo>
                <a:lnTo>
                  <a:pt x="558" y="402"/>
                </a:lnTo>
                <a:lnTo>
                  <a:pt x="560" y="404"/>
                </a:lnTo>
                <a:lnTo>
                  <a:pt x="560" y="404"/>
                </a:lnTo>
                <a:lnTo>
                  <a:pt x="561" y="407"/>
                </a:lnTo>
                <a:lnTo>
                  <a:pt x="563" y="409"/>
                </a:lnTo>
                <a:lnTo>
                  <a:pt x="563" y="409"/>
                </a:lnTo>
                <a:lnTo>
                  <a:pt x="569" y="412"/>
                </a:lnTo>
                <a:lnTo>
                  <a:pt x="574" y="415"/>
                </a:lnTo>
                <a:lnTo>
                  <a:pt x="574" y="415"/>
                </a:lnTo>
                <a:lnTo>
                  <a:pt x="576" y="418"/>
                </a:lnTo>
                <a:lnTo>
                  <a:pt x="576" y="420"/>
                </a:lnTo>
                <a:lnTo>
                  <a:pt x="574" y="429"/>
                </a:lnTo>
                <a:lnTo>
                  <a:pt x="574" y="429"/>
                </a:lnTo>
                <a:lnTo>
                  <a:pt x="574" y="445"/>
                </a:lnTo>
                <a:lnTo>
                  <a:pt x="576" y="455"/>
                </a:lnTo>
                <a:lnTo>
                  <a:pt x="577" y="463"/>
                </a:lnTo>
                <a:lnTo>
                  <a:pt x="577" y="463"/>
                </a:lnTo>
                <a:lnTo>
                  <a:pt x="587" y="474"/>
                </a:lnTo>
                <a:lnTo>
                  <a:pt x="595" y="482"/>
                </a:lnTo>
                <a:lnTo>
                  <a:pt x="595" y="482"/>
                </a:lnTo>
                <a:lnTo>
                  <a:pt x="593" y="485"/>
                </a:lnTo>
                <a:lnTo>
                  <a:pt x="587" y="486"/>
                </a:lnTo>
                <a:lnTo>
                  <a:pt x="582" y="487"/>
                </a:lnTo>
                <a:lnTo>
                  <a:pt x="582" y="487"/>
                </a:lnTo>
                <a:lnTo>
                  <a:pt x="576" y="490"/>
                </a:lnTo>
                <a:lnTo>
                  <a:pt x="571" y="493"/>
                </a:lnTo>
                <a:lnTo>
                  <a:pt x="569" y="498"/>
                </a:lnTo>
                <a:lnTo>
                  <a:pt x="569" y="498"/>
                </a:lnTo>
                <a:lnTo>
                  <a:pt x="566" y="503"/>
                </a:lnTo>
                <a:lnTo>
                  <a:pt x="558" y="511"/>
                </a:lnTo>
                <a:lnTo>
                  <a:pt x="550" y="519"/>
                </a:lnTo>
                <a:lnTo>
                  <a:pt x="550" y="519"/>
                </a:lnTo>
                <a:lnTo>
                  <a:pt x="534" y="479"/>
                </a:lnTo>
                <a:lnTo>
                  <a:pt x="525" y="450"/>
                </a:lnTo>
                <a:lnTo>
                  <a:pt x="520" y="436"/>
                </a:lnTo>
                <a:lnTo>
                  <a:pt x="520" y="436"/>
                </a:lnTo>
                <a:lnTo>
                  <a:pt x="528" y="432"/>
                </a:lnTo>
                <a:lnTo>
                  <a:pt x="534" y="429"/>
                </a:lnTo>
                <a:lnTo>
                  <a:pt x="539" y="428"/>
                </a:lnTo>
                <a:lnTo>
                  <a:pt x="539" y="428"/>
                </a:lnTo>
                <a:lnTo>
                  <a:pt x="542" y="426"/>
                </a:lnTo>
                <a:lnTo>
                  <a:pt x="544" y="425"/>
                </a:lnTo>
                <a:lnTo>
                  <a:pt x="545" y="420"/>
                </a:lnTo>
                <a:lnTo>
                  <a:pt x="545" y="412"/>
                </a:lnTo>
                <a:lnTo>
                  <a:pt x="545" y="412"/>
                </a:lnTo>
                <a:lnTo>
                  <a:pt x="545" y="409"/>
                </a:lnTo>
                <a:lnTo>
                  <a:pt x="544" y="406"/>
                </a:lnTo>
                <a:lnTo>
                  <a:pt x="541" y="402"/>
                </a:lnTo>
                <a:lnTo>
                  <a:pt x="541" y="402"/>
                </a:lnTo>
                <a:lnTo>
                  <a:pt x="545" y="400"/>
                </a:lnTo>
                <a:lnTo>
                  <a:pt x="551" y="399"/>
                </a:lnTo>
                <a:lnTo>
                  <a:pt x="551" y="39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61"/>
          <p:cNvSpPr>
            <a:spLocks noEditPoints="1"/>
          </p:cNvSpPr>
          <p:nvPr/>
        </p:nvSpPr>
        <p:spPr bwMode="auto">
          <a:xfrm>
            <a:off x="2583276" y="753418"/>
            <a:ext cx="974570" cy="1711539"/>
          </a:xfrm>
          <a:custGeom>
            <a:avLst/>
            <a:gdLst>
              <a:gd name="T0" fmla="*/ 970 w 1453"/>
              <a:gd name="T1" fmla="*/ 62 h 2552"/>
              <a:gd name="T2" fmla="*/ 996 w 1453"/>
              <a:gd name="T3" fmla="*/ 209 h 2552"/>
              <a:gd name="T4" fmla="*/ 961 w 1453"/>
              <a:gd name="T5" fmla="*/ 392 h 2552"/>
              <a:gd name="T6" fmla="*/ 960 w 1453"/>
              <a:gd name="T7" fmla="*/ 431 h 2552"/>
              <a:gd name="T8" fmla="*/ 1129 w 1453"/>
              <a:gd name="T9" fmla="*/ 581 h 2552"/>
              <a:gd name="T10" fmla="*/ 1212 w 1453"/>
              <a:gd name="T11" fmla="*/ 994 h 2552"/>
              <a:gd name="T12" fmla="*/ 1161 w 1453"/>
              <a:gd name="T13" fmla="*/ 1075 h 2552"/>
              <a:gd name="T14" fmla="*/ 1297 w 1453"/>
              <a:gd name="T15" fmla="*/ 1773 h 2552"/>
              <a:gd name="T16" fmla="*/ 1257 w 1453"/>
              <a:gd name="T17" fmla="*/ 1966 h 2552"/>
              <a:gd name="T18" fmla="*/ 1307 w 1453"/>
              <a:gd name="T19" fmla="*/ 2297 h 2552"/>
              <a:gd name="T20" fmla="*/ 1407 w 1453"/>
              <a:gd name="T21" fmla="*/ 2489 h 2552"/>
              <a:gd name="T22" fmla="*/ 1435 w 1453"/>
              <a:gd name="T23" fmla="*/ 2546 h 2552"/>
              <a:gd name="T24" fmla="*/ 1211 w 1453"/>
              <a:gd name="T25" fmla="*/ 2525 h 2552"/>
              <a:gd name="T26" fmla="*/ 1200 w 1453"/>
              <a:gd name="T27" fmla="*/ 2380 h 2552"/>
              <a:gd name="T28" fmla="*/ 1006 w 1453"/>
              <a:gd name="T29" fmla="*/ 1860 h 2552"/>
              <a:gd name="T30" fmla="*/ 887 w 1453"/>
              <a:gd name="T31" fmla="*/ 1761 h 2552"/>
              <a:gd name="T32" fmla="*/ 829 w 1453"/>
              <a:gd name="T33" fmla="*/ 1882 h 2552"/>
              <a:gd name="T34" fmla="*/ 872 w 1453"/>
              <a:gd name="T35" fmla="*/ 2453 h 2552"/>
              <a:gd name="T36" fmla="*/ 716 w 1453"/>
              <a:gd name="T37" fmla="*/ 2509 h 2552"/>
              <a:gd name="T38" fmla="*/ 608 w 1453"/>
              <a:gd name="T39" fmla="*/ 2505 h 2552"/>
              <a:gd name="T40" fmla="*/ 743 w 1453"/>
              <a:gd name="T41" fmla="*/ 2211 h 2552"/>
              <a:gd name="T42" fmla="*/ 605 w 1453"/>
              <a:gd name="T43" fmla="*/ 2233 h 2552"/>
              <a:gd name="T44" fmla="*/ 575 w 1453"/>
              <a:gd name="T45" fmla="*/ 2416 h 2552"/>
              <a:gd name="T46" fmla="*/ 554 w 1453"/>
              <a:gd name="T47" fmla="*/ 2295 h 2552"/>
              <a:gd name="T48" fmla="*/ 543 w 1453"/>
              <a:gd name="T49" fmla="*/ 2132 h 2552"/>
              <a:gd name="T50" fmla="*/ 543 w 1453"/>
              <a:gd name="T51" fmla="*/ 1829 h 2552"/>
              <a:gd name="T52" fmla="*/ 509 w 1453"/>
              <a:gd name="T53" fmla="*/ 1960 h 2552"/>
              <a:gd name="T54" fmla="*/ 470 w 1453"/>
              <a:gd name="T55" fmla="*/ 2259 h 2552"/>
              <a:gd name="T56" fmla="*/ 476 w 1453"/>
              <a:gd name="T57" fmla="*/ 2445 h 2552"/>
              <a:gd name="T58" fmla="*/ 468 w 1453"/>
              <a:gd name="T59" fmla="*/ 2511 h 2552"/>
              <a:gd name="T60" fmla="*/ 344 w 1453"/>
              <a:gd name="T61" fmla="*/ 2505 h 2552"/>
              <a:gd name="T62" fmla="*/ 372 w 1453"/>
              <a:gd name="T63" fmla="*/ 2342 h 2552"/>
              <a:gd name="T64" fmla="*/ 381 w 1453"/>
              <a:gd name="T65" fmla="*/ 1918 h 2552"/>
              <a:gd name="T66" fmla="*/ 328 w 1453"/>
              <a:gd name="T67" fmla="*/ 1780 h 2552"/>
              <a:gd name="T68" fmla="*/ 299 w 1453"/>
              <a:gd name="T69" fmla="*/ 2077 h 2552"/>
              <a:gd name="T70" fmla="*/ 311 w 1453"/>
              <a:gd name="T71" fmla="*/ 2410 h 2552"/>
              <a:gd name="T72" fmla="*/ 235 w 1453"/>
              <a:gd name="T73" fmla="*/ 2508 h 2552"/>
              <a:gd name="T74" fmla="*/ 161 w 1453"/>
              <a:gd name="T75" fmla="*/ 2463 h 2552"/>
              <a:gd name="T76" fmla="*/ 209 w 1453"/>
              <a:gd name="T77" fmla="*/ 2257 h 2552"/>
              <a:gd name="T78" fmla="*/ 175 w 1453"/>
              <a:gd name="T79" fmla="*/ 1892 h 2552"/>
              <a:gd name="T80" fmla="*/ 136 w 1453"/>
              <a:gd name="T81" fmla="*/ 1573 h 2552"/>
              <a:gd name="T82" fmla="*/ 130 w 1453"/>
              <a:gd name="T83" fmla="*/ 1426 h 2552"/>
              <a:gd name="T84" fmla="*/ 59 w 1453"/>
              <a:gd name="T85" fmla="*/ 1376 h 2552"/>
              <a:gd name="T86" fmla="*/ 34 w 1453"/>
              <a:gd name="T87" fmla="*/ 1311 h 2552"/>
              <a:gd name="T88" fmla="*/ 69 w 1453"/>
              <a:gd name="T89" fmla="*/ 1218 h 2552"/>
              <a:gd name="T90" fmla="*/ 105 w 1453"/>
              <a:gd name="T91" fmla="*/ 1069 h 2552"/>
              <a:gd name="T92" fmla="*/ 146 w 1453"/>
              <a:gd name="T93" fmla="*/ 794 h 2552"/>
              <a:gd name="T94" fmla="*/ 113 w 1453"/>
              <a:gd name="T95" fmla="*/ 689 h 2552"/>
              <a:gd name="T96" fmla="*/ 2 w 1453"/>
              <a:gd name="T97" fmla="*/ 592 h 2552"/>
              <a:gd name="T98" fmla="*/ 140 w 1453"/>
              <a:gd name="T99" fmla="*/ 407 h 2552"/>
              <a:gd name="T100" fmla="*/ 312 w 1453"/>
              <a:gd name="T101" fmla="*/ 194 h 2552"/>
              <a:gd name="T102" fmla="*/ 333 w 1453"/>
              <a:gd name="T103" fmla="*/ 209 h 2552"/>
              <a:gd name="T104" fmla="*/ 479 w 1453"/>
              <a:gd name="T105" fmla="*/ 212 h 2552"/>
              <a:gd name="T106" fmla="*/ 569 w 1453"/>
              <a:gd name="T107" fmla="*/ 452 h 2552"/>
              <a:gd name="T108" fmla="*/ 675 w 1453"/>
              <a:gd name="T109" fmla="*/ 413 h 2552"/>
              <a:gd name="T110" fmla="*/ 735 w 1453"/>
              <a:gd name="T111" fmla="*/ 280 h 2552"/>
              <a:gd name="T112" fmla="*/ 703 w 1453"/>
              <a:gd name="T113" fmla="*/ 143 h 2552"/>
              <a:gd name="T114" fmla="*/ 767 w 1453"/>
              <a:gd name="T115" fmla="*/ 41 h 2552"/>
              <a:gd name="T116" fmla="*/ 928 w 1453"/>
              <a:gd name="T117" fmla="*/ 0 h 2552"/>
              <a:gd name="T118" fmla="*/ 181 w 1453"/>
              <a:gd name="T119" fmla="*/ 494 h 2552"/>
              <a:gd name="T120" fmla="*/ 255 w 1453"/>
              <a:gd name="T121" fmla="*/ 394 h 2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53" h="2552">
                <a:moveTo>
                  <a:pt x="928" y="0"/>
                </a:moveTo>
                <a:lnTo>
                  <a:pt x="928" y="0"/>
                </a:lnTo>
                <a:lnTo>
                  <a:pt x="934" y="5"/>
                </a:lnTo>
                <a:lnTo>
                  <a:pt x="947" y="15"/>
                </a:lnTo>
                <a:lnTo>
                  <a:pt x="960" y="27"/>
                </a:lnTo>
                <a:lnTo>
                  <a:pt x="964" y="33"/>
                </a:lnTo>
                <a:lnTo>
                  <a:pt x="966" y="38"/>
                </a:lnTo>
                <a:lnTo>
                  <a:pt x="966" y="38"/>
                </a:lnTo>
                <a:lnTo>
                  <a:pt x="967" y="49"/>
                </a:lnTo>
                <a:lnTo>
                  <a:pt x="970" y="62"/>
                </a:lnTo>
                <a:lnTo>
                  <a:pt x="974" y="75"/>
                </a:lnTo>
                <a:lnTo>
                  <a:pt x="982" y="88"/>
                </a:lnTo>
                <a:lnTo>
                  <a:pt x="982" y="88"/>
                </a:lnTo>
                <a:lnTo>
                  <a:pt x="990" y="104"/>
                </a:lnTo>
                <a:lnTo>
                  <a:pt x="993" y="110"/>
                </a:lnTo>
                <a:lnTo>
                  <a:pt x="993" y="116"/>
                </a:lnTo>
                <a:lnTo>
                  <a:pt x="993" y="116"/>
                </a:lnTo>
                <a:lnTo>
                  <a:pt x="995" y="137"/>
                </a:lnTo>
                <a:lnTo>
                  <a:pt x="996" y="159"/>
                </a:lnTo>
                <a:lnTo>
                  <a:pt x="996" y="209"/>
                </a:lnTo>
                <a:lnTo>
                  <a:pt x="996" y="209"/>
                </a:lnTo>
                <a:lnTo>
                  <a:pt x="995" y="245"/>
                </a:lnTo>
                <a:lnTo>
                  <a:pt x="992" y="267"/>
                </a:lnTo>
                <a:lnTo>
                  <a:pt x="990" y="280"/>
                </a:lnTo>
                <a:lnTo>
                  <a:pt x="990" y="280"/>
                </a:lnTo>
                <a:lnTo>
                  <a:pt x="986" y="299"/>
                </a:lnTo>
                <a:lnTo>
                  <a:pt x="977" y="337"/>
                </a:lnTo>
                <a:lnTo>
                  <a:pt x="967" y="375"/>
                </a:lnTo>
                <a:lnTo>
                  <a:pt x="963" y="388"/>
                </a:lnTo>
                <a:lnTo>
                  <a:pt x="961" y="392"/>
                </a:lnTo>
                <a:lnTo>
                  <a:pt x="960" y="394"/>
                </a:lnTo>
                <a:lnTo>
                  <a:pt x="960" y="394"/>
                </a:lnTo>
                <a:lnTo>
                  <a:pt x="957" y="398"/>
                </a:lnTo>
                <a:lnTo>
                  <a:pt x="954" y="402"/>
                </a:lnTo>
                <a:lnTo>
                  <a:pt x="953" y="408"/>
                </a:lnTo>
                <a:lnTo>
                  <a:pt x="953" y="414"/>
                </a:lnTo>
                <a:lnTo>
                  <a:pt x="953" y="420"/>
                </a:lnTo>
                <a:lnTo>
                  <a:pt x="954" y="426"/>
                </a:lnTo>
                <a:lnTo>
                  <a:pt x="957" y="429"/>
                </a:lnTo>
                <a:lnTo>
                  <a:pt x="960" y="431"/>
                </a:lnTo>
                <a:lnTo>
                  <a:pt x="960" y="431"/>
                </a:lnTo>
                <a:lnTo>
                  <a:pt x="982" y="443"/>
                </a:lnTo>
                <a:lnTo>
                  <a:pt x="1023" y="468"/>
                </a:lnTo>
                <a:lnTo>
                  <a:pt x="1063" y="496"/>
                </a:lnTo>
                <a:lnTo>
                  <a:pt x="1079" y="507"/>
                </a:lnTo>
                <a:lnTo>
                  <a:pt x="1090" y="514"/>
                </a:lnTo>
                <a:lnTo>
                  <a:pt x="1090" y="514"/>
                </a:lnTo>
                <a:lnTo>
                  <a:pt x="1097" y="525"/>
                </a:lnTo>
                <a:lnTo>
                  <a:pt x="1107" y="541"/>
                </a:lnTo>
                <a:lnTo>
                  <a:pt x="1129" y="581"/>
                </a:lnTo>
                <a:lnTo>
                  <a:pt x="1148" y="624"/>
                </a:lnTo>
                <a:lnTo>
                  <a:pt x="1155" y="641"/>
                </a:lnTo>
                <a:lnTo>
                  <a:pt x="1158" y="651"/>
                </a:lnTo>
                <a:lnTo>
                  <a:pt x="1158" y="651"/>
                </a:lnTo>
                <a:lnTo>
                  <a:pt x="1186" y="849"/>
                </a:lnTo>
                <a:lnTo>
                  <a:pt x="1186" y="849"/>
                </a:lnTo>
                <a:lnTo>
                  <a:pt x="1192" y="874"/>
                </a:lnTo>
                <a:lnTo>
                  <a:pt x="1202" y="932"/>
                </a:lnTo>
                <a:lnTo>
                  <a:pt x="1208" y="964"/>
                </a:lnTo>
                <a:lnTo>
                  <a:pt x="1212" y="994"/>
                </a:lnTo>
                <a:lnTo>
                  <a:pt x="1215" y="1018"/>
                </a:lnTo>
                <a:lnTo>
                  <a:pt x="1215" y="1027"/>
                </a:lnTo>
                <a:lnTo>
                  <a:pt x="1214" y="1033"/>
                </a:lnTo>
                <a:lnTo>
                  <a:pt x="1214" y="1033"/>
                </a:lnTo>
                <a:lnTo>
                  <a:pt x="1212" y="1037"/>
                </a:lnTo>
                <a:lnTo>
                  <a:pt x="1209" y="1042"/>
                </a:lnTo>
                <a:lnTo>
                  <a:pt x="1202" y="1050"/>
                </a:lnTo>
                <a:lnTo>
                  <a:pt x="1192" y="1058"/>
                </a:lnTo>
                <a:lnTo>
                  <a:pt x="1180" y="1065"/>
                </a:lnTo>
                <a:lnTo>
                  <a:pt x="1161" y="1075"/>
                </a:lnTo>
                <a:lnTo>
                  <a:pt x="1152" y="1079"/>
                </a:lnTo>
                <a:lnTo>
                  <a:pt x="1136" y="1187"/>
                </a:lnTo>
                <a:lnTo>
                  <a:pt x="1161" y="1355"/>
                </a:lnTo>
                <a:lnTo>
                  <a:pt x="1161" y="1355"/>
                </a:lnTo>
                <a:lnTo>
                  <a:pt x="1179" y="1425"/>
                </a:lnTo>
                <a:lnTo>
                  <a:pt x="1193" y="1478"/>
                </a:lnTo>
                <a:lnTo>
                  <a:pt x="1205" y="1513"/>
                </a:lnTo>
                <a:lnTo>
                  <a:pt x="1205" y="1513"/>
                </a:lnTo>
                <a:lnTo>
                  <a:pt x="1263" y="1674"/>
                </a:lnTo>
                <a:lnTo>
                  <a:pt x="1297" y="1773"/>
                </a:lnTo>
                <a:lnTo>
                  <a:pt x="1307" y="1806"/>
                </a:lnTo>
                <a:lnTo>
                  <a:pt x="1310" y="1816"/>
                </a:lnTo>
                <a:lnTo>
                  <a:pt x="1310" y="1821"/>
                </a:lnTo>
                <a:lnTo>
                  <a:pt x="1310" y="1821"/>
                </a:lnTo>
                <a:lnTo>
                  <a:pt x="1305" y="1822"/>
                </a:lnTo>
                <a:lnTo>
                  <a:pt x="1298" y="1826"/>
                </a:lnTo>
                <a:lnTo>
                  <a:pt x="1279" y="1834"/>
                </a:lnTo>
                <a:lnTo>
                  <a:pt x="1254" y="1841"/>
                </a:lnTo>
                <a:lnTo>
                  <a:pt x="1254" y="1841"/>
                </a:lnTo>
                <a:lnTo>
                  <a:pt x="1257" y="1966"/>
                </a:lnTo>
                <a:lnTo>
                  <a:pt x="1262" y="2056"/>
                </a:lnTo>
                <a:lnTo>
                  <a:pt x="1263" y="2105"/>
                </a:lnTo>
                <a:lnTo>
                  <a:pt x="1263" y="2105"/>
                </a:lnTo>
                <a:lnTo>
                  <a:pt x="1269" y="2147"/>
                </a:lnTo>
                <a:lnTo>
                  <a:pt x="1278" y="2195"/>
                </a:lnTo>
                <a:lnTo>
                  <a:pt x="1284" y="2221"/>
                </a:lnTo>
                <a:lnTo>
                  <a:pt x="1291" y="2247"/>
                </a:lnTo>
                <a:lnTo>
                  <a:pt x="1298" y="2272"/>
                </a:lnTo>
                <a:lnTo>
                  <a:pt x="1307" y="2297"/>
                </a:lnTo>
                <a:lnTo>
                  <a:pt x="1307" y="2297"/>
                </a:lnTo>
                <a:lnTo>
                  <a:pt x="1311" y="2310"/>
                </a:lnTo>
                <a:lnTo>
                  <a:pt x="1316" y="2327"/>
                </a:lnTo>
                <a:lnTo>
                  <a:pt x="1326" y="2372"/>
                </a:lnTo>
                <a:lnTo>
                  <a:pt x="1338" y="2416"/>
                </a:lnTo>
                <a:lnTo>
                  <a:pt x="1345" y="2432"/>
                </a:lnTo>
                <a:lnTo>
                  <a:pt x="1351" y="2442"/>
                </a:lnTo>
                <a:lnTo>
                  <a:pt x="1351" y="2442"/>
                </a:lnTo>
                <a:lnTo>
                  <a:pt x="1359" y="2451"/>
                </a:lnTo>
                <a:lnTo>
                  <a:pt x="1372" y="2463"/>
                </a:lnTo>
                <a:lnTo>
                  <a:pt x="1407" y="2489"/>
                </a:lnTo>
                <a:lnTo>
                  <a:pt x="1425" y="2503"/>
                </a:lnTo>
                <a:lnTo>
                  <a:pt x="1440" y="2517"/>
                </a:lnTo>
                <a:lnTo>
                  <a:pt x="1448" y="2527"/>
                </a:lnTo>
                <a:lnTo>
                  <a:pt x="1451" y="2533"/>
                </a:lnTo>
                <a:lnTo>
                  <a:pt x="1453" y="2536"/>
                </a:lnTo>
                <a:lnTo>
                  <a:pt x="1453" y="2536"/>
                </a:lnTo>
                <a:lnTo>
                  <a:pt x="1451" y="2538"/>
                </a:lnTo>
                <a:lnTo>
                  <a:pt x="1448" y="2541"/>
                </a:lnTo>
                <a:lnTo>
                  <a:pt x="1442" y="2544"/>
                </a:lnTo>
                <a:lnTo>
                  <a:pt x="1435" y="2546"/>
                </a:lnTo>
                <a:lnTo>
                  <a:pt x="1418" y="2549"/>
                </a:lnTo>
                <a:lnTo>
                  <a:pt x="1396" y="2550"/>
                </a:lnTo>
                <a:lnTo>
                  <a:pt x="1354" y="2552"/>
                </a:lnTo>
                <a:lnTo>
                  <a:pt x="1326" y="2552"/>
                </a:lnTo>
                <a:lnTo>
                  <a:pt x="1326" y="2552"/>
                </a:lnTo>
                <a:lnTo>
                  <a:pt x="1300" y="2549"/>
                </a:lnTo>
                <a:lnTo>
                  <a:pt x="1260" y="2540"/>
                </a:lnTo>
                <a:lnTo>
                  <a:pt x="1241" y="2536"/>
                </a:lnTo>
                <a:lnTo>
                  <a:pt x="1224" y="2531"/>
                </a:lnTo>
                <a:lnTo>
                  <a:pt x="1211" y="2525"/>
                </a:lnTo>
                <a:lnTo>
                  <a:pt x="1206" y="2522"/>
                </a:lnTo>
                <a:lnTo>
                  <a:pt x="1205" y="2521"/>
                </a:lnTo>
                <a:lnTo>
                  <a:pt x="1205" y="2521"/>
                </a:lnTo>
                <a:lnTo>
                  <a:pt x="1202" y="2514"/>
                </a:lnTo>
                <a:lnTo>
                  <a:pt x="1200" y="2505"/>
                </a:lnTo>
                <a:lnTo>
                  <a:pt x="1199" y="2483"/>
                </a:lnTo>
                <a:lnTo>
                  <a:pt x="1198" y="2442"/>
                </a:lnTo>
                <a:lnTo>
                  <a:pt x="1198" y="2442"/>
                </a:lnTo>
                <a:lnTo>
                  <a:pt x="1200" y="2404"/>
                </a:lnTo>
                <a:lnTo>
                  <a:pt x="1200" y="2380"/>
                </a:lnTo>
                <a:lnTo>
                  <a:pt x="1200" y="2367"/>
                </a:lnTo>
                <a:lnTo>
                  <a:pt x="1198" y="2354"/>
                </a:lnTo>
                <a:lnTo>
                  <a:pt x="1198" y="2354"/>
                </a:lnTo>
                <a:lnTo>
                  <a:pt x="1195" y="2336"/>
                </a:lnTo>
                <a:lnTo>
                  <a:pt x="1189" y="2314"/>
                </a:lnTo>
                <a:lnTo>
                  <a:pt x="1173" y="2262"/>
                </a:lnTo>
                <a:lnTo>
                  <a:pt x="1152" y="2195"/>
                </a:lnTo>
                <a:lnTo>
                  <a:pt x="1021" y="1866"/>
                </a:lnTo>
                <a:lnTo>
                  <a:pt x="1021" y="1866"/>
                </a:lnTo>
                <a:lnTo>
                  <a:pt x="1006" y="1860"/>
                </a:lnTo>
                <a:lnTo>
                  <a:pt x="995" y="1853"/>
                </a:lnTo>
                <a:lnTo>
                  <a:pt x="992" y="1850"/>
                </a:lnTo>
                <a:lnTo>
                  <a:pt x="990" y="1848"/>
                </a:lnTo>
                <a:lnTo>
                  <a:pt x="990" y="1848"/>
                </a:lnTo>
                <a:lnTo>
                  <a:pt x="979" y="1805"/>
                </a:lnTo>
                <a:lnTo>
                  <a:pt x="953" y="1716"/>
                </a:lnTo>
                <a:lnTo>
                  <a:pt x="916" y="1588"/>
                </a:lnTo>
                <a:lnTo>
                  <a:pt x="916" y="1588"/>
                </a:lnTo>
                <a:lnTo>
                  <a:pt x="899" y="1688"/>
                </a:lnTo>
                <a:lnTo>
                  <a:pt x="887" y="1761"/>
                </a:lnTo>
                <a:lnTo>
                  <a:pt x="883" y="1789"/>
                </a:lnTo>
                <a:lnTo>
                  <a:pt x="881" y="1805"/>
                </a:lnTo>
                <a:lnTo>
                  <a:pt x="881" y="1805"/>
                </a:lnTo>
                <a:lnTo>
                  <a:pt x="881" y="1813"/>
                </a:lnTo>
                <a:lnTo>
                  <a:pt x="877" y="1821"/>
                </a:lnTo>
                <a:lnTo>
                  <a:pt x="872" y="1829"/>
                </a:lnTo>
                <a:lnTo>
                  <a:pt x="868" y="1835"/>
                </a:lnTo>
                <a:lnTo>
                  <a:pt x="858" y="1847"/>
                </a:lnTo>
                <a:lnTo>
                  <a:pt x="853" y="1851"/>
                </a:lnTo>
                <a:lnTo>
                  <a:pt x="829" y="1882"/>
                </a:lnTo>
                <a:lnTo>
                  <a:pt x="831" y="2170"/>
                </a:lnTo>
                <a:lnTo>
                  <a:pt x="831" y="2170"/>
                </a:lnTo>
                <a:lnTo>
                  <a:pt x="848" y="2249"/>
                </a:lnTo>
                <a:lnTo>
                  <a:pt x="864" y="2332"/>
                </a:lnTo>
                <a:lnTo>
                  <a:pt x="864" y="2332"/>
                </a:lnTo>
                <a:lnTo>
                  <a:pt x="869" y="2390"/>
                </a:lnTo>
                <a:lnTo>
                  <a:pt x="874" y="2429"/>
                </a:lnTo>
                <a:lnTo>
                  <a:pt x="874" y="2444"/>
                </a:lnTo>
                <a:lnTo>
                  <a:pt x="872" y="2453"/>
                </a:lnTo>
                <a:lnTo>
                  <a:pt x="872" y="2453"/>
                </a:lnTo>
                <a:lnTo>
                  <a:pt x="866" y="2457"/>
                </a:lnTo>
                <a:lnTo>
                  <a:pt x="858" y="2464"/>
                </a:lnTo>
                <a:lnTo>
                  <a:pt x="843" y="2471"/>
                </a:lnTo>
                <a:lnTo>
                  <a:pt x="826" y="2479"/>
                </a:lnTo>
                <a:lnTo>
                  <a:pt x="808" y="2486"/>
                </a:lnTo>
                <a:lnTo>
                  <a:pt x="789" y="2493"/>
                </a:lnTo>
                <a:lnTo>
                  <a:pt x="770" y="2498"/>
                </a:lnTo>
                <a:lnTo>
                  <a:pt x="754" y="2502"/>
                </a:lnTo>
                <a:lnTo>
                  <a:pt x="754" y="2502"/>
                </a:lnTo>
                <a:lnTo>
                  <a:pt x="716" y="2509"/>
                </a:lnTo>
                <a:lnTo>
                  <a:pt x="671" y="2519"/>
                </a:lnTo>
                <a:lnTo>
                  <a:pt x="649" y="2522"/>
                </a:lnTo>
                <a:lnTo>
                  <a:pt x="630" y="2522"/>
                </a:lnTo>
                <a:lnTo>
                  <a:pt x="623" y="2521"/>
                </a:lnTo>
                <a:lnTo>
                  <a:pt x="617" y="2519"/>
                </a:lnTo>
                <a:lnTo>
                  <a:pt x="611" y="2515"/>
                </a:lnTo>
                <a:lnTo>
                  <a:pt x="608" y="2511"/>
                </a:lnTo>
                <a:lnTo>
                  <a:pt x="608" y="2511"/>
                </a:lnTo>
                <a:lnTo>
                  <a:pt x="608" y="2508"/>
                </a:lnTo>
                <a:lnTo>
                  <a:pt x="608" y="2505"/>
                </a:lnTo>
                <a:lnTo>
                  <a:pt x="611" y="2496"/>
                </a:lnTo>
                <a:lnTo>
                  <a:pt x="616" y="2486"/>
                </a:lnTo>
                <a:lnTo>
                  <a:pt x="624" y="2474"/>
                </a:lnTo>
                <a:lnTo>
                  <a:pt x="645" y="2448"/>
                </a:lnTo>
                <a:lnTo>
                  <a:pt x="671" y="2419"/>
                </a:lnTo>
                <a:lnTo>
                  <a:pt x="719" y="2367"/>
                </a:lnTo>
                <a:lnTo>
                  <a:pt x="735" y="2348"/>
                </a:lnTo>
                <a:lnTo>
                  <a:pt x="741" y="2342"/>
                </a:lnTo>
                <a:lnTo>
                  <a:pt x="743" y="2337"/>
                </a:lnTo>
                <a:lnTo>
                  <a:pt x="743" y="2211"/>
                </a:lnTo>
                <a:lnTo>
                  <a:pt x="743" y="2211"/>
                </a:lnTo>
                <a:lnTo>
                  <a:pt x="725" y="2153"/>
                </a:lnTo>
                <a:lnTo>
                  <a:pt x="713" y="2110"/>
                </a:lnTo>
                <a:lnTo>
                  <a:pt x="708" y="2087"/>
                </a:lnTo>
                <a:lnTo>
                  <a:pt x="708" y="2087"/>
                </a:lnTo>
                <a:lnTo>
                  <a:pt x="700" y="2049"/>
                </a:lnTo>
                <a:lnTo>
                  <a:pt x="683" y="1976"/>
                </a:lnTo>
                <a:lnTo>
                  <a:pt x="658" y="1873"/>
                </a:lnTo>
                <a:lnTo>
                  <a:pt x="614" y="1863"/>
                </a:lnTo>
                <a:lnTo>
                  <a:pt x="605" y="2233"/>
                </a:lnTo>
                <a:lnTo>
                  <a:pt x="605" y="2233"/>
                </a:lnTo>
                <a:lnTo>
                  <a:pt x="604" y="2250"/>
                </a:lnTo>
                <a:lnTo>
                  <a:pt x="601" y="2263"/>
                </a:lnTo>
                <a:lnTo>
                  <a:pt x="600" y="2272"/>
                </a:lnTo>
                <a:lnTo>
                  <a:pt x="600" y="2272"/>
                </a:lnTo>
                <a:lnTo>
                  <a:pt x="587" y="2294"/>
                </a:lnTo>
                <a:lnTo>
                  <a:pt x="584" y="2409"/>
                </a:lnTo>
                <a:lnTo>
                  <a:pt x="584" y="2409"/>
                </a:lnTo>
                <a:lnTo>
                  <a:pt x="581" y="2412"/>
                </a:lnTo>
                <a:lnTo>
                  <a:pt x="575" y="2416"/>
                </a:lnTo>
                <a:lnTo>
                  <a:pt x="570" y="2418"/>
                </a:lnTo>
                <a:lnTo>
                  <a:pt x="568" y="2418"/>
                </a:lnTo>
                <a:lnTo>
                  <a:pt x="566" y="2416"/>
                </a:lnTo>
                <a:lnTo>
                  <a:pt x="565" y="2412"/>
                </a:lnTo>
                <a:lnTo>
                  <a:pt x="565" y="2412"/>
                </a:lnTo>
                <a:lnTo>
                  <a:pt x="562" y="2348"/>
                </a:lnTo>
                <a:lnTo>
                  <a:pt x="559" y="2294"/>
                </a:lnTo>
                <a:lnTo>
                  <a:pt x="559" y="2294"/>
                </a:lnTo>
                <a:lnTo>
                  <a:pt x="557" y="2295"/>
                </a:lnTo>
                <a:lnTo>
                  <a:pt x="554" y="2295"/>
                </a:lnTo>
                <a:lnTo>
                  <a:pt x="553" y="2294"/>
                </a:lnTo>
                <a:lnTo>
                  <a:pt x="550" y="2291"/>
                </a:lnTo>
                <a:lnTo>
                  <a:pt x="547" y="2285"/>
                </a:lnTo>
                <a:lnTo>
                  <a:pt x="546" y="2275"/>
                </a:lnTo>
                <a:lnTo>
                  <a:pt x="543" y="2260"/>
                </a:lnTo>
                <a:lnTo>
                  <a:pt x="543" y="2260"/>
                </a:lnTo>
                <a:lnTo>
                  <a:pt x="541" y="2221"/>
                </a:lnTo>
                <a:lnTo>
                  <a:pt x="541" y="2179"/>
                </a:lnTo>
                <a:lnTo>
                  <a:pt x="541" y="2144"/>
                </a:lnTo>
                <a:lnTo>
                  <a:pt x="543" y="2132"/>
                </a:lnTo>
                <a:lnTo>
                  <a:pt x="543" y="2126"/>
                </a:lnTo>
                <a:lnTo>
                  <a:pt x="543" y="2126"/>
                </a:lnTo>
                <a:lnTo>
                  <a:pt x="544" y="2118"/>
                </a:lnTo>
                <a:lnTo>
                  <a:pt x="546" y="2096"/>
                </a:lnTo>
                <a:lnTo>
                  <a:pt x="549" y="2035"/>
                </a:lnTo>
                <a:lnTo>
                  <a:pt x="553" y="1944"/>
                </a:lnTo>
                <a:lnTo>
                  <a:pt x="553" y="1860"/>
                </a:lnTo>
                <a:lnTo>
                  <a:pt x="553" y="1860"/>
                </a:lnTo>
                <a:lnTo>
                  <a:pt x="550" y="1848"/>
                </a:lnTo>
                <a:lnTo>
                  <a:pt x="543" y="1829"/>
                </a:lnTo>
                <a:lnTo>
                  <a:pt x="534" y="1805"/>
                </a:lnTo>
                <a:lnTo>
                  <a:pt x="534" y="1805"/>
                </a:lnTo>
                <a:lnTo>
                  <a:pt x="530" y="1813"/>
                </a:lnTo>
                <a:lnTo>
                  <a:pt x="522" y="1835"/>
                </a:lnTo>
                <a:lnTo>
                  <a:pt x="517" y="1851"/>
                </a:lnTo>
                <a:lnTo>
                  <a:pt x="514" y="1869"/>
                </a:lnTo>
                <a:lnTo>
                  <a:pt x="511" y="1889"/>
                </a:lnTo>
                <a:lnTo>
                  <a:pt x="509" y="1909"/>
                </a:lnTo>
                <a:lnTo>
                  <a:pt x="509" y="1909"/>
                </a:lnTo>
                <a:lnTo>
                  <a:pt x="509" y="1960"/>
                </a:lnTo>
                <a:lnTo>
                  <a:pt x="508" y="2019"/>
                </a:lnTo>
                <a:lnTo>
                  <a:pt x="505" y="2080"/>
                </a:lnTo>
                <a:lnTo>
                  <a:pt x="503" y="2110"/>
                </a:lnTo>
                <a:lnTo>
                  <a:pt x="500" y="2139"/>
                </a:lnTo>
                <a:lnTo>
                  <a:pt x="500" y="2139"/>
                </a:lnTo>
                <a:lnTo>
                  <a:pt x="496" y="2166"/>
                </a:lnTo>
                <a:lnTo>
                  <a:pt x="490" y="2190"/>
                </a:lnTo>
                <a:lnTo>
                  <a:pt x="484" y="2212"/>
                </a:lnTo>
                <a:lnTo>
                  <a:pt x="480" y="2233"/>
                </a:lnTo>
                <a:lnTo>
                  <a:pt x="470" y="2259"/>
                </a:lnTo>
                <a:lnTo>
                  <a:pt x="465" y="2269"/>
                </a:lnTo>
                <a:lnTo>
                  <a:pt x="465" y="2269"/>
                </a:lnTo>
                <a:lnTo>
                  <a:pt x="461" y="2308"/>
                </a:lnTo>
                <a:lnTo>
                  <a:pt x="457" y="2354"/>
                </a:lnTo>
                <a:lnTo>
                  <a:pt x="457" y="2354"/>
                </a:lnTo>
                <a:lnTo>
                  <a:pt x="460" y="2370"/>
                </a:lnTo>
                <a:lnTo>
                  <a:pt x="465" y="2396"/>
                </a:lnTo>
                <a:lnTo>
                  <a:pt x="473" y="2425"/>
                </a:lnTo>
                <a:lnTo>
                  <a:pt x="474" y="2436"/>
                </a:lnTo>
                <a:lnTo>
                  <a:pt x="476" y="2445"/>
                </a:lnTo>
                <a:lnTo>
                  <a:pt x="476" y="2445"/>
                </a:lnTo>
                <a:lnTo>
                  <a:pt x="476" y="2454"/>
                </a:lnTo>
                <a:lnTo>
                  <a:pt x="477" y="2463"/>
                </a:lnTo>
                <a:lnTo>
                  <a:pt x="482" y="2480"/>
                </a:lnTo>
                <a:lnTo>
                  <a:pt x="482" y="2490"/>
                </a:lnTo>
                <a:lnTo>
                  <a:pt x="480" y="2498"/>
                </a:lnTo>
                <a:lnTo>
                  <a:pt x="476" y="2505"/>
                </a:lnTo>
                <a:lnTo>
                  <a:pt x="473" y="2508"/>
                </a:lnTo>
                <a:lnTo>
                  <a:pt x="468" y="2511"/>
                </a:lnTo>
                <a:lnTo>
                  <a:pt x="468" y="2511"/>
                </a:lnTo>
                <a:lnTo>
                  <a:pt x="460" y="2514"/>
                </a:lnTo>
                <a:lnTo>
                  <a:pt x="444" y="2515"/>
                </a:lnTo>
                <a:lnTo>
                  <a:pt x="423" y="2517"/>
                </a:lnTo>
                <a:lnTo>
                  <a:pt x="401" y="2518"/>
                </a:lnTo>
                <a:lnTo>
                  <a:pt x="381" y="2517"/>
                </a:lnTo>
                <a:lnTo>
                  <a:pt x="362" y="2515"/>
                </a:lnTo>
                <a:lnTo>
                  <a:pt x="355" y="2512"/>
                </a:lnTo>
                <a:lnTo>
                  <a:pt x="350" y="2511"/>
                </a:lnTo>
                <a:lnTo>
                  <a:pt x="346" y="2508"/>
                </a:lnTo>
                <a:lnTo>
                  <a:pt x="344" y="2505"/>
                </a:lnTo>
                <a:lnTo>
                  <a:pt x="344" y="2505"/>
                </a:lnTo>
                <a:lnTo>
                  <a:pt x="346" y="2482"/>
                </a:lnTo>
                <a:lnTo>
                  <a:pt x="349" y="2451"/>
                </a:lnTo>
                <a:lnTo>
                  <a:pt x="352" y="2420"/>
                </a:lnTo>
                <a:lnTo>
                  <a:pt x="355" y="2406"/>
                </a:lnTo>
                <a:lnTo>
                  <a:pt x="355" y="2406"/>
                </a:lnTo>
                <a:lnTo>
                  <a:pt x="359" y="2394"/>
                </a:lnTo>
                <a:lnTo>
                  <a:pt x="365" y="2375"/>
                </a:lnTo>
                <a:lnTo>
                  <a:pt x="371" y="2352"/>
                </a:lnTo>
                <a:lnTo>
                  <a:pt x="372" y="2342"/>
                </a:lnTo>
                <a:lnTo>
                  <a:pt x="372" y="2332"/>
                </a:lnTo>
                <a:lnTo>
                  <a:pt x="372" y="2126"/>
                </a:lnTo>
                <a:lnTo>
                  <a:pt x="372" y="2126"/>
                </a:lnTo>
                <a:lnTo>
                  <a:pt x="375" y="2023"/>
                </a:lnTo>
                <a:lnTo>
                  <a:pt x="377" y="1965"/>
                </a:lnTo>
                <a:lnTo>
                  <a:pt x="378" y="1946"/>
                </a:lnTo>
                <a:lnTo>
                  <a:pt x="379" y="1937"/>
                </a:lnTo>
                <a:lnTo>
                  <a:pt x="379" y="1937"/>
                </a:lnTo>
                <a:lnTo>
                  <a:pt x="379" y="1931"/>
                </a:lnTo>
                <a:lnTo>
                  <a:pt x="381" y="1918"/>
                </a:lnTo>
                <a:lnTo>
                  <a:pt x="382" y="1883"/>
                </a:lnTo>
                <a:lnTo>
                  <a:pt x="382" y="1832"/>
                </a:lnTo>
                <a:lnTo>
                  <a:pt x="391" y="1591"/>
                </a:lnTo>
                <a:lnTo>
                  <a:pt x="379" y="1553"/>
                </a:lnTo>
                <a:lnTo>
                  <a:pt x="369" y="1596"/>
                </a:lnTo>
                <a:lnTo>
                  <a:pt x="369" y="1596"/>
                </a:lnTo>
                <a:lnTo>
                  <a:pt x="365" y="1621"/>
                </a:lnTo>
                <a:lnTo>
                  <a:pt x="353" y="1679"/>
                </a:lnTo>
                <a:lnTo>
                  <a:pt x="337" y="1748"/>
                </a:lnTo>
                <a:lnTo>
                  <a:pt x="328" y="1780"/>
                </a:lnTo>
                <a:lnTo>
                  <a:pt x="320" y="1805"/>
                </a:lnTo>
                <a:lnTo>
                  <a:pt x="320" y="1805"/>
                </a:lnTo>
                <a:lnTo>
                  <a:pt x="312" y="1828"/>
                </a:lnTo>
                <a:lnTo>
                  <a:pt x="308" y="1854"/>
                </a:lnTo>
                <a:lnTo>
                  <a:pt x="304" y="1880"/>
                </a:lnTo>
                <a:lnTo>
                  <a:pt x="301" y="1908"/>
                </a:lnTo>
                <a:lnTo>
                  <a:pt x="299" y="1950"/>
                </a:lnTo>
                <a:lnTo>
                  <a:pt x="298" y="1969"/>
                </a:lnTo>
                <a:lnTo>
                  <a:pt x="298" y="1969"/>
                </a:lnTo>
                <a:lnTo>
                  <a:pt x="299" y="2077"/>
                </a:lnTo>
                <a:lnTo>
                  <a:pt x="299" y="2154"/>
                </a:lnTo>
                <a:lnTo>
                  <a:pt x="301" y="2183"/>
                </a:lnTo>
                <a:lnTo>
                  <a:pt x="301" y="2198"/>
                </a:lnTo>
                <a:lnTo>
                  <a:pt x="301" y="2198"/>
                </a:lnTo>
                <a:lnTo>
                  <a:pt x="304" y="2225"/>
                </a:lnTo>
                <a:lnTo>
                  <a:pt x="305" y="2269"/>
                </a:lnTo>
                <a:lnTo>
                  <a:pt x="308" y="2324"/>
                </a:lnTo>
                <a:lnTo>
                  <a:pt x="308" y="2324"/>
                </a:lnTo>
                <a:lnTo>
                  <a:pt x="309" y="2352"/>
                </a:lnTo>
                <a:lnTo>
                  <a:pt x="311" y="2410"/>
                </a:lnTo>
                <a:lnTo>
                  <a:pt x="311" y="2470"/>
                </a:lnTo>
                <a:lnTo>
                  <a:pt x="311" y="2492"/>
                </a:lnTo>
                <a:lnTo>
                  <a:pt x="309" y="2498"/>
                </a:lnTo>
                <a:lnTo>
                  <a:pt x="308" y="2502"/>
                </a:lnTo>
                <a:lnTo>
                  <a:pt x="308" y="2502"/>
                </a:lnTo>
                <a:lnTo>
                  <a:pt x="305" y="2503"/>
                </a:lnTo>
                <a:lnTo>
                  <a:pt x="299" y="2505"/>
                </a:lnTo>
                <a:lnTo>
                  <a:pt x="282" y="2508"/>
                </a:lnTo>
                <a:lnTo>
                  <a:pt x="260" y="2508"/>
                </a:lnTo>
                <a:lnTo>
                  <a:pt x="235" y="2508"/>
                </a:lnTo>
                <a:lnTo>
                  <a:pt x="209" y="2506"/>
                </a:lnTo>
                <a:lnTo>
                  <a:pt x="187" y="2503"/>
                </a:lnTo>
                <a:lnTo>
                  <a:pt x="178" y="2501"/>
                </a:lnTo>
                <a:lnTo>
                  <a:pt x="171" y="2498"/>
                </a:lnTo>
                <a:lnTo>
                  <a:pt x="165" y="2493"/>
                </a:lnTo>
                <a:lnTo>
                  <a:pt x="162" y="2489"/>
                </a:lnTo>
                <a:lnTo>
                  <a:pt x="162" y="2489"/>
                </a:lnTo>
                <a:lnTo>
                  <a:pt x="161" y="2485"/>
                </a:lnTo>
                <a:lnTo>
                  <a:pt x="161" y="2479"/>
                </a:lnTo>
                <a:lnTo>
                  <a:pt x="161" y="2463"/>
                </a:lnTo>
                <a:lnTo>
                  <a:pt x="165" y="2445"/>
                </a:lnTo>
                <a:lnTo>
                  <a:pt x="171" y="2426"/>
                </a:lnTo>
                <a:lnTo>
                  <a:pt x="183" y="2387"/>
                </a:lnTo>
                <a:lnTo>
                  <a:pt x="188" y="2367"/>
                </a:lnTo>
                <a:lnTo>
                  <a:pt x="193" y="2351"/>
                </a:lnTo>
                <a:lnTo>
                  <a:pt x="193" y="2351"/>
                </a:lnTo>
                <a:lnTo>
                  <a:pt x="204" y="2298"/>
                </a:lnTo>
                <a:lnTo>
                  <a:pt x="207" y="2278"/>
                </a:lnTo>
                <a:lnTo>
                  <a:pt x="209" y="2257"/>
                </a:lnTo>
                <a:lnTo>
                  <a:pt x="209" y="2257"/>
                </a:lnTo>
                <a:lnTo>
                  <a:pt x="206" y="2236"/>
                </a:lnTo>
                <a:lnTo>
                  <a:pt x="202" y="2198"/>
                </a:lnTo>
                <a:lnTo>
                  <a:pt x="188" y="2094"/>
                </a:lnTo>
                <a:lnTo>
                  <a:pt x="183" y="2038"/>
                </a:lnTo>
                <a:lnTo>
                  <a:pt x="177" y="1985"/>
                </a:lnTo>
                <a:lnTo>
                  <a:pt x="174" y="1939"/>
                </a:lnTo>
                <a:lnTo>
                  <a:pt x="174" y="1921"/>
                </a:lnTo>
                <a:lnTo>
                  <a:pt x="174" y="1906"/>
                </a:lnTo>
                <a:lnTo>
                  <a:pt x="174" y="1906"/>
                </a:lnTo>
                <a:lnTo>
                  <a:pt x="175" y="1892"/>
                </a:lnTo>
                <a:lnTo>
                  <a:pt x="175" y="1874"/>
                </a:lnTo>
                <a:lnTo>
                  <a:pt x="172" y="1831"/>
                </a:lnTo>
                <a:lnTo>
                  <a:pt x="169" y="1780"/>
                </a:lnTo>
                <a:lnTo>
                  <a:pt x="164" y="1726"/>
                </a:lnTo>
                <a:lnTo>
                  <a:pt x="153" y="1631"/>
                </a:lnTo>
                <a:lnTo>
                  <a:pt x="149" y="1585"/>
                </a:lnTo>
                <a:lnTo>
                  <a:pt x="149" y="1585"/>
                </a:lnTo>
                <a:lnTo>
                  <a:pt x="148" y="1580"/>
                </a:lnTo>
                <a:lnTo>
                  <a:pt x="143" y="1576"/>
                </a:lnTo>
                <a:lnTo>
                  <a:pt x="136" y="1573"/>
                </a:lnTo>
                <a:lnTo>
                  <a:pt x="129" y="1570"/>
                </a:lnTo>
                <a:lnTo>
                  <a:pt x="115" y="1564"/>
                </a:lnTo>
                <a:lnTo>
                  <a:pt x="111" y="1561"/>
                </a:lnTo>
                <a:lnTo>
                  <a:pt x="110" y="1560"/>
                </a:lnTo>
                <a:lnTo>
                  <a:pt x="110" y="1560"/>
                </a:lnTo>
                <a:lnTo>
                  <a:pt x="111" y="1540"/>
                </a:lnTo>
                <a:lnTo>
                  <a:pt x="121" y="1486"/>
                </a:lnTo>
                <a:lnTo>
                  <a:pt x="121" y="1486"/>
                </a:lnTo>
                <a:lnTo>
                  <a:pt x="130" y="1436"/>
                </a:lnTo>
                <a:lnTo>
                  <a:pt x="130" y="1426"/>
                </a:lnTo>
                <a:lnTo>
                  <a:pt x="130" y="1426"/>
                </a:lnTo>
                <a:lnTo>
                  <a:pt x="118" y="1422"/>
                </a:lnTo>
                <a:lnTo>
                  <a:pt x="105" y="1417"/>
                </a:lnTo>
                <a:lnTo>
                  <a:pt x="91" y="1411"/>
                </a:lnTo>
                <a:lnTo>
                  <a:pt x="76" y="1403"/>
                </a:lnTo>
                <a:lnTo>
                  <a:pt x="66" y="1395"/>
                </a:lnTo>
                <a:lnTo>
                  <a:pt x="62" y="1391"/>
                </a:lnTo>
                <a:lnTo>
                  <a:pt x="59" y="1385"/>
                </a:lnTo>
                <a:lnTo>
                  <a:pt x="59" y="1381"/>
                </a:lnTo>
                <a:lnTo>
                  <a:pt x="59" y="1376"/>
                </a:lnTo>
                <a:lnTo>
                  <a:pt x="59" y="1376"/>
                </a:lnTo>
                <a:lnTo>
                  <a:pt x="63" y="1368"/>
                </a:lnTo>
                <a:lnTo>
                  <a:pt x="64" y="1358"/>
                </a:lnTo>
                <a:lnTo>
                  <a:pt x="64" y="1349"/>
                </a:lnTo>
                <a:lnTo>
                  <a:pt x="64" y="1340"/>
                </a:lnTo>
                <a:lnTo>
                  <a:pt x="62" y="1326"/>
                </a:lnTo>
                <a:lnTo>
                  <a:pt x="59" y="1321"/>
                </a:lnTo>
                <a:lnTo>
                  <a:pt x="59" y="1321"/>
                </a:lnTo>
                <a:lnTo>
                  <a:pt x="51" y="1318"/>
                </a:lnTo>
                <a:lnTo>
                  <a:pt x="34" y="1311"/>
                </a:lnTo>
                <a:lnTo>
                  <a:pt x="25" y="1305"/>
                </a:lnTo>
                <a:lnTo>
                  <a:pt x="19" y="1299"/>
                </a:lnTo>
                <a:lnTo>
                  <a:pt x="16" y="1296"/>
                </a:lnTo>
                <a:lnTo>
                  <a:pt x="15" y="1293"/>
                </a:lnTo>
                <a:lnTo>
                  <a:pt x="15" y="1291"/>
                </a:lnTo>
                <a:lnTo>
                  <a:pt x="16" y="1286"/>
                </a:lnTo>
                <a:lnTo>
                  <a:pt x="16" y="1286"/>
                </a:lnTo>
                <a:lnTo>
                  <a:pt x="22" y="1276"/>
                </a:lnTo>
                <a:lnTo>
                  <a:pt x="35" y="1260"/>
                </a:lnTo>
                <a:lnTo>
                  <a:pt x="69" y="1218"/>
                </a:lnTo>
                <a:lnTo>
                  <a:pt x="115" y="1162"/>
                </a:lnTo>
                <a:lnTo>
                  <a:pt x="110" y="1135"/>
                </a:lnTo>
                <a:lnTo>
                  <a:pt x="110" y="1135"/>
                </a:lnTo>
                <a:lnTo>
                  <a:pt x="105" y="1135"/>
                </a:lnTo>
                <a:lnTo>
                  <a:pt x="102" y="1133"/>
                </a:lnTo>
                <a:lnTo>
                  <a:pt x="101" y="1129"/>
                </a:lnTo>
                <a:lnTo>
                  <a:pt x="98" y="1122"/>
                </a:lnTo>
                <a:lnTo>
                  <a:pt x="98" y="1110"/>
                </a:lnTo>
                <a:lnTo>
                  <a:pt x="101" y="1093"/>
                </a:lnTo>
                <a:lnTo>
                  <a:pt x="105" y="1069"/>
                </a:lnTo>
                <a:lnTo>
                  <a:pt x="105" y="1069"/>
                </a:lnTo>
                <a:lnTo>
                  <a:pt x="120" y="1020"/>
                </a:lnTo>
                <a:lnTo>
                  <a:pt x="134" y="976"/>
                </a:lnTo>
                <a:lnTo>
                  <a:pt x="145" y="940"/>
                </a:lnTo>
                <a:lnTo>
                  <a:pt x="152" y="912"/>
                </a:lnTo>
                <a:lnTo>
                  <a:pt x="152" y="912"/>
                </a:lnTo>
                <a:lnTo>
                  <a:pt x="153" y="897"/>
                </a:lnTo>
                <a:lnTo>
                  <a:pt x="153" y="881"/>
                </a:lnTo>
                <a:lnTo>
                  <a:pt x="152" y="845"/>
                </a:lnTo>
                <a:lnTo>
                  <a:pt x="146" y="794"/>
                </a:lnTo>
                <a:lnTo>
                  <a:pt x="146" y="794"/>
                </a:lnTo>
                <a:lnTo>
                  <a:pt x="146" y="763"/>
                </a:lnTo>
                <a:lnTo>
                  <a:pt x="145" y="746"/>
                </a:lnTo>
                <a:lnTo>
                  <a:pt x="143" y="734"/>
                </a:lnTo>
                <a:lnTo>
                  <a:pt x="143" y="734"/>
                </a:lnTo>
                <a:lnTo>
                  <a:pt x="140" y="727"/>
                </a:lnTo>
                <a:lnTo>
                  <a:pt x="137" y="715"/>
                </a:lnTo>
                <a:lnTo>
                  <a:pt x="134" y="701"/>
                </a:lnTo>
                <a:lnTo>
                  <a:pt x="134" y="701"/>
                </a:lnTo>
                <a:lnTo>
                  <a:pt x="113" y="689"/>
                </a:lnTo>
                <a:lnTo>
                  <a:pt x="91" y="678"/>
                </a:lnTo>
                <a:lnTo>
                  <a:pt x="66" y="663"/>
                </a:lnTo>
                <a:lnTo>
                  <a:pt x="41" y="646"/>
                </a:lnTo>
                <a:lnTo>
                  <a:pt x="19" y="630"/>
                </a:lnTo>
                <a:lnTo>
                  <a:pt x="12" y="621"/>
                </a:lnTo>
                <a:lnTo>
                  <a:pt x="5" y="613"/>
                </a:lnTo>
                <a:lnTo>
                  <a:pt x="2" y="605"/>
                </a:lnTo>
                <a:lnTo>
                  <a:pt x="0" y="599"/>
                </a:lnTo>
                <a:lnTo>
                  <a:pt x="0" y="599"/>
                </a:lnTo>
                <a:lnTo>
                  <a:pt x="2" y="592"/>
                </a:lnTo>
                <a:lnTo>
                  <a:pt x="6" y="583"/>
                </a:lnTo>
                <a:lnTo>
                  <a:pt x="18" y="561"/>
                </a:lnTo>
                <a:lnTo>
                  <a:pt x="34" y="536"/>
                </a:lnTo>
                <a:lnTo>
                  <a:pt x="53" y="512"/>
                </a:lnTo>
                <a:lnTo>
                  <a:pt x="88" y="468"/>
                </a:lnTo>
                <a:lnTo>
                  <a:pt x="102" y="450"/>
                </a:lnTo>
                <a:lnTo>
                  <a:pt x="102" y="450"/>
                </a:lnTo>
                <a:lnTo>
                  <a:pt x="120" y="430"/>
                </a:lnTo>
                <a:lnTo>
                  <a:pt x="133" y="415"/>
                </a:lnTo>
                <a:lnTo>
                  <a:pt x="140" y="407"/>
                </a:lnTo>
                <a:lnTo>
                  <a:pt x="140" y="407"/>
                </a:lnTo>
                <a:lnTo>
                  <a:pt x="168" y="369"/>
                </a:lnTo>
                <a:lnTo>
                  <a:pt x="193" y="335"/>
                </a:lnTo>
                <a:lnTo>
                  <a:pt x="267" y="217"/>
                </a:lnTo>
                <a:lnTo>
                  <a:pt x="267" y="217"/>
                </a:lnTo>
                <a:lnTo>
                  <a:pt x="274" y="213"/>
                </a:lnTo>
                <a:lnTo>
                  <a:pt x="289" y="203"/>
                </a:lnTo>
                <a:lnTo>
                  <a:pt x="305" y="196"/>
                </a:lnTo>
                <a:lnTo>
                  <a:pt x="311" y="194"/>
                </a:lnTo>
                <a:lnTo>
                  <a:pt x="312" y="194"/>
                </a:lnTo>
                <a:lnTo>
                  <a:pt x="314" y="196"/>
                </a:lnTo>
                <a:lnTo>
                  <a:pt x="314" y="196"/>
                </a:lnTo>
                <a:lnTo>
                  <a:pt x="314" y="200"/>
                </a:lnTo>
                <a:lnTo>
                  <a:pt x="312" y="204"/>
                </a:lnTo>
                <a:lnTo>
                  <a:pt x="307" y="216"/>
                </a:lnTo>
                <a:lnTo>
                  <a:pt x="298" y="231"/>
                </a:lnTo>
                <a:lnTo>
                  <a:pt x="298" y="231"/>
                </a:lnTo>
                <a:lnTo>
                  <a:pt x="304" y="225"/>
                </a:lnTo>
                <a:lnTo>
                  <a:pt x="321" y="215"/>
                </a:lnTo>
                <a:lnTo>
                  <a:pt x="333" y="209"/>
                </a:lnTo>
                <a:lnTo>
                  <a:pt x="347" y="204"/>
                </a:lnTo>
                <a:lnTo>
                  <a:pt x="362" y="200"/>
                </a:lnTo>
                <a:lnTo>
                  <a:pt x="379" y="199"/>
                </a:lnTo>
                <a:lnTo>
                  <a:pt x="379" y="199"/>
                </a:lnTo>
                <a:lnTo>
                  <a:pt x="413" y="200"/>
                </a:lnTo>
                <a:lnTo>
                  <a:pt x="444" y="201"/>
                </a:lnTo>
                <a:lnTo>
                  <a:pt x="457" y="203"/>
                </a:lnTo>
                <a:lnTo>
                  <a:pt x="467" y="206"/>
                </a:lnTo>
                <a:lnTo>
                  <a:pt x="474" y="209"/>
                </a:lnTo>
                <a:lnTo>
                  <a:pt x="479" y="212"/>
                </a:lnTo>
                <a:lnTo>
                  <a:pt x="479" y="212"/>
                </a:lnTo>
                <a:lnTo>
                  <a:pt x="487" y="222"/>
                </a:lnTo>
                <a:lnTo>
                  <a:pt x="500" y="236"/>
                </a:lnTo>
                <a:lnTo>
                  <a:pt x="518" y="255"/>
                </a:lnTo>
                <a:lnTo>
                  <a:pt x="562" y="357"/>
                </a:lnTo>
                <a:lnTo>
                  <a:pt x="562" y="357"/>
                </a:lnTo>
                <a:lnTo>
                  <a:pt x="565" y="397"/>
                </a:lnTo>
                <a:lnTo>
                  <a:pt x="568" y="443"/>
                </a:lnTo>
                <a:lnTo>
                  <a:pt x="568" y="443"/>
                </a:lnTo>
                <a:lnTo>
                  <a:pt x="569" y="452"/>
                </a:lnTo>
                <a:lnTo>
                  <a:pt x="572" y="459"/>
                </a:lnTo>
                <a:lnTo>
                  <a:pt x="575" y="468"/>
                </a:lnTo>
                <a:lnTo>
                  <a:pt x="575" y="468"/>
                </a:lnTo>
                <a:lnTo>
                  <a:pt x="603" y="443"/>
                </a:lnTo>
                <a:lnTo>
                  <a:pt x="624" y="426"/>
                </a:lnTo>
                <a:lnTo>
                  <a:pt x="633" y="418"/>
                </a:lnTo>
                <a:lnTo>
                  <a:pt x="639" y="415"/>
                </a:lnTo>
                <a:lnTo>
                  <a:pt x="639" y="415"/>
                </a:lnTo>
                <a:lnTo>
                  <a:pt x="655" y="414"/>
                </a:lnTo>
                <a:lnTo>
                  <a:pt x="675" y="413"/>
                </a:lnTo>
                <a:lnTo>
                  <a:pt x="702" y="413"/>
                </a:lnTo>
                <a:lnTo>
                  <a:pt x="776" y="357"/>
                </a:lnTo>
                <a:lnTo>
                  <a:pt x="767" y="305"/>
                </a:lnTo>
                <a:lnTo>
                  <a:pt x="767" y="305"/>
                </a:lnTo>
                <a:lnTo>
                  <a:pt x="764" y="305"/>
                </a:lnTo>
                <a:lnTo>
                  <a:pt x="756" y="302"/>
                </a:lnTo>
                <a:lnTo>
                  <a:pt x="751" y="299"/>
                </a:lnTo>
                <a:lnTo>
                  <a:pt x="745" y="295"/>
                </a:lnTo>
                <a:lnTo>
                  <a:pt x="741" y="289"/>
                </a:lnTo>
                <a:lnTo>
                  <a:pt x="735" y="280"/>
                </a:lnTo>
                <a:lnTo>
                  <a:pt x="735" y="280"/>
                </a:lnTo>
                <a:lnTo>
                  <a:pt x="726" y="255"/>
                </a:lnTo>
                <a:lnTo>
                  <a:pt x="718" y="231"/>
                </a:lnTo>
                <a:lnTo>
                  <a:pt x="708" y="201"/>
                </a:lnTo>
                <a:lnTo>
                  <a:pt x="715" y="180"/>
                </a:lnTo>
                <a:lnTo>
                  <a:pt x="715" y="180"/>
                </a:lnTo>
                <a:lnTo>
                  <a:pt x="710" y="174"/>
                </a:lnTo>
                <a:lnTo>
                  <a:pt x="708" y="165"/>
                </a:lnTo>
                <a:lnTo>
                  <a:pt x="706" y="155"/>
                </a:lnTo>
                <a:lnTo>
                  <a:pt x="703" y="143"/>
                </a:lnTo>
                <a:lnTo>
                  <a:pt x="703" y="129"/>
                </a:lnTo>
                <a:lnTo>
                  <a:pt x="706" y="114"/>
                </a:lnTo>
                <a:lnTo>
                  <a:pt x="710" y="99"/>
                </a:lnTo>
                <a:lnTo>
                  <a:pt x="710" y="99"/>
                </a:lnTo>
                <a:lnTo>
                  <a:pt x="719" y="86"/>
                </a:lnTo>
                <a:lnTo>
                  <a:pt x="726" y="73"/>
                </a:lnTo>
                <a:lnTo>
                  <a:pt x="735" y="65"/>
                </a:lnTo>
                <a:lnTo>
                  <a:pt x="744" y="56"/>
                </a:lnTo>
                <a:lnTo>
                  <a:pt x="759" y="46"/>
                </a:lnTo>
                <a:lnTo>
                  <a:pt x="767" y="41"/>
                </a:lnTo>
                <a:lnTo>
                  <a:pt x="767" y="41"/>
                </a:lnTo>
                <a:lnTo>
                  <a:pt x="798" y="21"/>
                </a:lnTo>
                <a:lnTo>
                  <a:pt x="826" y="3"/>
                </a:lnTo>
                <a:lnTo>
                  <a:pt x="826" y="3"/>
                </a:lnTo>
                <a:lnTo>
                  <a:pt x="888" y="6"/>
                </a:lnTo>
                <a:lnTo>
                  <a:pt x="888" y="6"/>
                </a:lnTo>
                <a:lnTo>
                  <a:pt x="899" y="6"/>
                </a:lnTo>
                <a:lnTo>
                  <a:pt x="912" y="3"/>
                </a:lnTo>
                <a:lnTo>
                  <a:pt x="928" y="0"/>
                </a:lnTo>
                <a:lnTo>
                  <a:pt x="928" y="0"/>
                </a:lnTo>
                <a:close/>
                <a:moveTo>
                  <a:pt x="255" y="394"/>
                </a:moveTo>
                <a:lnTo>
                  <a:pt x="255" y="394"/>
                </a:lnTo>
                <a:lnTo>
                  <a:pt x="247" y="399"/>
                </a:lnTo>
                <a:lnTo>
                  <a:pt x="229" y="415"/>
                </a:lnTo>
                <a:lnTo>
                  <a:pt x="219" y="427"/>
                </a:lnTo>
                <a:lnTo>
                  <a:pt x="209" y="439"/>
                </a:lnTo>
                <a:lnTo>
                  <a:pt x="200" y="452"/>
                </a:lnTo>
                <a:lnTo>
                  <a:pt x="193" y="465"/>
                </a:lnTo>
                <a:lnTo>
                  <a:pt x="193" y="465"/>
                </a:lnTo>
                <a:lnTo>
                  <a:pt x="181" y="494"/>
                </a:lnTo>
                <a:lnTo>
                  <a:pt x="171" y="522"/>
                </a:lnTo>
                <a:lnTo>
                  <a:pt x="162" y="549"/>
                </a:lnTo>
                <a:lnTo>
                  <a:pt x="242" y="539"/>
                </a:lnTo>
                <a:lnTo>
                  <a:pt x="242" y="484"/>
                </a:lnTo>
                <a:lnTo>
                  <a:pt x="242" y="484"/>
                </a:lnTo>
                <a:lnTo>
                  <a:pt x="242" y="469"/>
                </a:lnTo>
                <a:lnTo>
                  <a:pt x="244" y="455"/>
                </a:lnTo>
                <a:lnTo>
                  <a:pt x="248" y="426"/>
                </a:lnTo>
                <a:lnTo>
                  <a:pt x="255" y="394"/>
                </a:lnTo>
                <a:lnTo>
                  <a:pt x="255" y="39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43"/>
          <p:cNvSpPr>
            <a:spLocks noEditPoints="1"/>
          </p:cNvSpPr>
          <p:nvPr/>
        </p:nvSpPr>
        <p:spPr bwMode="auto">
          <a:xfrm>
            <a:off x="4507406" y="773705"/>
            <a:ext cx="837029" cy="1677988"/>
          </a:xfrm>
          <a:custGeom>
            <a:avLst/>
            <a:gdLst>
              <a:gd name="T0" fmla="*/ 50 w 1277"/>
              <a:gd name="T1" fmla="*/ 439 h 2562"/>
              <a:gd name="T2" fmla="*/ 35 w 1277"/>
              <a:gd name="T3" fmla="*/ 755 h 2562"/>
              <a:gd name="T4" fmla="*/ 118 w 1277"/>
              <a:gd name="T5" fmla="*/ 2190 h 2562"/>
              <a:gd name="T6" fmla="*/ 66 w 1277"/>
              <a:gd name="T7" fmla="*/ 2268 h 2562"/>
              <a:gd name="T8" fmla="*/ 48 w 1277"/>
              <a:gd name="T9" fmla="*/ 2414 h 2562"/>
              <a:gd name="T10" fmla="*/ 38 w 1277"/>
              <a:gd name="T11" fmla="*/ 2459 h 2562"/>
              <a:gd name="T12" fmla="*/ 117 w 1277"/>
              <a:gd name="T13" fmla="*/ 2482 h 2562"/>
              <a:gd name="T14" fmla="*/ 220 w 1277"/>
              <a:gd name="T15" fmla="*/ 2484 h 2562"/>
              <a:gd name="T16" fmla="*/ 232 w 1277"/>
              <a:gd name="T17" fmla="*/ 2324 h 2562"/>
              <a:gd name="T18" fmla="*/ 276 w 1277"/>
              <a:gd name="T19" fmla="*/ 2076 h 2562"/>
              <a:gd name="T20" fmla="*/ 360 w 1277"/>
              <a:gd name="T21" fmla="*/ 1791 h 2562"/>
              <a:gd name="T22" fmla="*/ 369 w 1277"/>
              <a:gd name="T23" fmla="*/ 1999 h 2562"/>
              <a:gd name="T24" fmla="*/ 391 w 1277"/>
              <a:gd name="T25" fmla="*/ 2524 h 2562"/>
              <a:gd name="T26" fmla="*/ 656 w 1277"/>
              <a:gd name="T27" fmla="*/ 2466 h 2562"/>
              <a:gd name="T28" fmla="*/ 599 w 1277"/>
              <a:gd name="T29" fmla="*/ 2443 h 2562"/>
              <a:gd name="T30" fmla="*/ 537 w 1277"/>
              <a:gd name="T31" fmla="*/ 2388 h 2562"/>
              <a:gd name="T32" fmla="*/ 516 w 1277"/>
              <a:gd name="T33" fmla="*/ 2243 h 2562"/>
              <a:gd name="T34" fmla="*/ 540 w 1277"/>
              <a:gd name="T35" fmla="*/ 2102 h 2562"/>
              <a:gd name="T36" fmla="*/ 575 w 1277"/>
              <a:gd name="T37" fmla="*/ 1786 h 2562"/>
              <a:gd name="T38" fmla="*/ 704 w 1277"/>
              <a:gd name="T39" fmla="*/ 1938 h 2562"/>
              <a:gd name="T40" fmla="*/ 754 w 1277"/>
              <a:gd name="T41" fmla="*/ 2360 h 2562"/>
              <a:gd name="T42" fmla="*/ 770 w 1277"/>
              <a:gd name="T43" fmla="*/ 2529 h 2562"/>
              <a:gd name="T44" fmla="*/ 833 w 1277"/>
              <a:gd name="T45" fmla="*/ 2555 h 2562"/>
              <a:gd name="T46" fmla="*/ 1035 w 1277"/>
              <a:gd name="T47" fmla="*/ 2551 h 2562"/>
              <a:gd name="T48" fmla="*/ 1089 w 1277"/>
              <a:gd name="T49" fmla="*/ 2562 h 2562"/>
              <a:gd name="T50" fmla="*/ 1187 w 1277"/>
              <a:gd name="T51" fmla="*/ 2527 h 2562"/>
              <a:gd name="T52" fmla="*/ 1082 w 1277"/>
              <a:gd name="T53" fmla="*/ 2452 h 2562"/>
              <a:gd name="T54" fmla="*/ 1110 w 1277"/>
              <a:gd name="T55" fmla="*/ 2388 h 2562"/>
              <a:gd name="T56" fmla="*/ 1153 w 1277"/>
              <a:gd name="T57" fmla="*/ 1973 h 2562"/>
              <a:gd name="T58" fmla="*/ 1235 w 1277"/>
              <a:gd name="T59" fmla="*/ 1485 h 2562"/>
              <a:gd name="T60" fmla="*/ 1277 w 1277"/>
              <a:gd name="T61" fmla="*/ 1451 h 2562"/>
              <a:gd name="T62" fmla="*/ 1247 w 1277"/>
              <a:gd name="T63" fmla="*/ 1282 h 2562"/>
              <a:gd name="T64" fmla="*/ 1146 w 1277"/>
              <a:gd name="T65" fmla="*/ 1121 h 2562"/>
              <a:gd name="T66" fmla="*/ 1155 w 1277"/>
              <a:gd name="T67" fmla="*/ 1070 h 2562"/>
              <a:gd name="T68" fmla="*/ 1149 w 1277"/>
              <a:gd name="T69" fmla="*/ 993 h 2562"/>
              <a:gd name="T70" fmla="*/ 1206 w 1277"/>
              <a:gd name="T71" fmla="*/ 977 h 2562"/>
              <a:gd name="T72" fmla="*/ 1218 w 1277"/>
              <a:gd name="T73" fmla="*/ 901 h 2562"/>
              <a:gd name="T74" fmla="*/ 1142 w 1277"/>
              <a:gd name="T75" fmla="*/ 589 h 2562"/>
              <a:gd name="T76" fmla="*/ 1110 w 1277"/>
              <a:gd name="T77" fmla="*/ 535 h 2562"/>
              <a:gd name="T78" fmla="*/ 1066 w 1277"/>
              <a:gd name="T79" fmla="*/ 442 h 2562"/>
              <a:gd name="T80" fmla="*/ 1060 w 1277"/>
              <a:gd name="T81" fmla="*/ 333 h 2562"/>
              <a:gd name="T82" fmla="*/ 1025 w 1277"/>
              <a:gd name="T83" fmla="*/ 183 h 2562"/>
              <a:gd name="T84" fmla="*/ 903 w 1277"/>
              <a:gd name="T85" fmla="*/ 94 h 2562"/>
              <a:gd name="T86" fmla="*/ 798 w 1277"/>
              <a:gd name="T87" fmla="*/ 99 h 2562"/>
              <a:gd name="T88" fmla="*/ 700 w 1277"/>
              <a:gd name="T89" fmla="*/ 253 h 2562"/>
              <a:gd name="T90" fmla="*/ 717 w 1277"/>
              <a:gd name="T91" fmla="*/ 317 h 2562"/>
              <a:gd name="T92" fmla="*/ 688 w 1277"/>
              <a:gd name="T93" fmla="*/ 452 h 2562"/>
              <a:gd name="T94" fmla="*/ 672 w 1277"/>
              <a:gd name="T95" fmla="*/ 525 h 2562"/>
              <a:gd name="T96" fmla="*/ 487 w 1277"/>
              <a:gd name="T97" fmla="*/ 262 h 2562"/>
              <a:gd name="T98" fmla="*/ 433 w 1277"/>
              <a:gd name="T99" fmla="*/ 21 h 2562"/>
              <a:gd name="T100" fmla="*/ 300 w 1277"/>
              <a:gd name="T101" fmla="*/ 5 h 2562"/>
              <a:gd name="T102" fmla="*/ 225 w 1277"/>
              <a:gd name="T103" fmla="*/ 35 h 2562"/>
              <a:gd name="T104" fmla="*/ 185 w 1277"/>
              <a:gd name="T105" fmla="*/ 96 h 2562"/>
              <a:gd name="T106" fmla="*/ 968 w 1277"/>
              <a:gd name="T107" fmla="*/ 1909 h 2562"/>
              <a:gd name="T108" fmla="*/ 968 w 1277"/>
              <a:gd name="T109" fmla="*/ 2165 h 2562"/>
              <a:gd name="T110" fmla="*/ 892 w 1277"/>
              <a:gd name="T111" fmla="*/ 2360 h 2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77" h="2562">
                <a:moveTo>
                  <a:pt x="203" y="298"/>
                </a:moveTo>
                <a:lnTo>
                  <a:pt x="210" y="319"/>
                </a:lnTo>
                <a:lnTo>
                  <a:pt x="188" y="326"/>
                </a:lnTo>
                <a:lnTo>
                  <a:pt x="171" y="375"/>
                </a:lnTo>
                <a:lnTo>
                  <a:pt x="131" y="400"/>
                </a:lnTo>
                <a:lnTo>
                  <a:pt x="131" y="400"/>
                </a:lnTo>
                <a:lnTo>
                  <a:pt x="85" y="422"/>
                </a:lnTo>
                <a:lnTo>
                  <a:pt x="50" y="439"/>
                </a:lnTo>
                <a:lnTo>
                  <a:pt x="36" y="448"/>
                </a:lnTo>
                <a:lnTo>
                  <a:pt x="29" y="454"/>
                </a:lnTo>
                <a:lnTo>
                  <a:pt x="29" y="454"/>
                </a:lnTo>
                <a:lnTo>
                  <a:pt x="25" y="463"/>
                </a:lnTo>
                <a:lnTo>
                  <a:pt x="19" y="479"/>
                </a:lnTo>
                <a:lnTo>
                  <a:pt x="10" y="521"/>
                </a:lnTo>
                <a:lnTo>
                  <a:pt x="0" y="578"/>
                </a:lnTo>
                <a:lnTo>
                  <a:pt x="35" y="755"/>
                </a:lnTo>
                <a:lnTo>
                  <a:pt x="92" y="958"/>
                </a:lnTo>
                <a:lnTo>
                  <a:pt x="136" y="1269"/>
                </a:lnTo>
                <a:lnTo>
                  <a:pt x="168" y="1370"/>
                </a:lnTo>
                <a:lnTo>
                  <a:pt x="168" y="1476"/>
                </a:lnTo>
                <a:lnTo>
                  <a:pt x="175" y="1756"/>
                </a:lnTo>
                <a:lnTo>
                  <a:pt x="131" y="1983"/>
                </a:lnTo>
                <a:lnTo>
                  <a:pt x="111" y="2089"/>
                </a:lnTo>
                <a:lnTo>
                  <a:pt x="118" y="2190"/>
                </a:lnTo>
                <a:lnTo>
                  <a:pt x="118" y="2190"/>
                </a:lnTo>
                <a:lnTo>
                  <a:pt x="95" y="2225"/>
                </a:lnTo>
                <a:lnTo>
                  <a:pt x="79" y="2251"/>
                </a:lnTo>
                <a:lnTo>
                  <a:pt x="71" y="2259"/>
                </a:lnTo>
                <a:lnTo>
                  <a:pt x="67" y="2264"/>
                </a:lnTo>
                <a:lnTo>
                  <a:pt x="67" y="2264"/>
                </a:lnTo>
                <a:lnTo>
                  <a:pt x="67" y="2265"/>
                </a:lnTo>
                <a:lnTo>
                  <a:pt x="66" y="2268"/>
                </a:lnTo>
                <a:lnTo>
                  <a:pt x="67" y="2276"/>
                </a:lnTo>
                <a:lnTo>
                  <a:pt x="74" y="2299"/>
                </a:lnTo>
                <a:lnTo>
                  <a:pt x="86" y="2331"/>
                </a:lnTo>
                <a:lnTo>
                  <a:pt x="82" y="2385"/>
                </a:lnTo>
                <a:lnTo>
                  <a:pt x="82" y="2385"/>
                </a:lnTo>
                <a:lnTo>
                  <a:pt x="74" y="2389"/>
                </a:lnTo>
                <a:lnTo>
                  <a:pt x="57" y="2404"/>
                </a:lnTo>
                <a:lnTo>
                  <a:pt x="48" y="2414"/>
                </a:lnTo>
                <a:lnTo>
                  <a:pt x="39" y="2423"/>
                </a:lnTo>
                <a:lnTo>
                  <a:pt x="33" y="2434"/>
                </a:lnTo>
                <a:lnTo>
                  <a:pt x="32" y="2440"/>
                </a:lnTo>
                <a:lnTo>
                  <a:pt x="32" y="2444"/>
                </a:lnTo>
                <a:lnTo>
                  <a:pt x="32" y="2444"/>
                </a:lnTo>
                <a:lnTo>
                  <a:pt x="32" y="2450"/>
                </a:lnTo>
                <a:lnTo>
                  <a:pt x="35" y="2455"/>
                </a:lnTo>
                <a:lnTo>
                  <a:pt x="38" y="2459"/>
                </a:lnTo>
                <a:lnTo>
                  <a:pt x="42" y="2462"/>
                </a:lnTo>
                <a:lnTo>
                  <a:pt x="51" y="2468"/>
                </a:lnTo>
                <a:lnTo>
                  <a:pt x="64" y="2474"/>
                </a:lnTo>
                <a:lnTo>
                  <a:pt x="76" y="2476"/>
                </a:lnTo>
                <a:lnTo>
                  <a:pt x="87" y="2478"/>
                </a:lnTo>
                <a:lnTo>
                  <a:pt x="103" y="2481"/>
                </a:lnTo>
                <a:lnTo>
                  <a:pt x="103" y="2481"/>
                </a:lnTo>
                <a:lnTo>
                  <a:pt x="117" y="2482"/>
                </a:lnTo>
                <a:lnTo>
                  <a:pt x="138" y="2485"/>
                </a:lnTo>
                <a:lnTo>
                  <a:pt x="162" y="2490"/>
                </a:lnTo>
                <a:lnTo>
                  <a:pt x="181" y="2491"/>
                </a:lnTo>
                <a:lnTo>
                  <a:pt x="181" y="2491"/>
                </a:lnTo>
                <a:lnTo>
                  <a:pt x="197" y="2490"/>
                </a:lnTo>
                <a:lnTo>
                  <a:pt x="211" y="2488"/>
                </a:lnTo>
                <a:lnTo>
                  <a:pt x="216" y="2485"/>
                </a:lnTo>
                <a:lnTo>
                  <a:pt x="220" y="2484"/>
                </a:lnTo>
                <a:lnTo>
                  <a:pt x="223" y="2481"/>
                </a:lnTo>
                <a:lnTo>
                  <a:pt x="225" y="2476"/>
                </a:lnTo>
                <a:lnTo>
                  <a:pt x="225" y="2476"/>
                </a:lnTo>
                <a:lnTo>
                  <a:pt x="226" y="2459"/>
                </a:lnTo>
                <a:lnTo>
                  <a:pt x="229" y="2431"/>
                </a:lnTo>
                <a:lnTo>
                  <a:pt x="235" y="2388"/>
                </a:lnTo>
                <a:lnTo>
                  <a:pt x="235" y="2388"/>
                </a:lnTo>
                <a:lnTo>
                  <a:pt x="232" y="2324"/>
                </a:lnTo>
                <a:lnTo>
                  <a:pt x="232" y="2324"/>
                </a:lnTo>
                <a:lnTo>
                  <a:pt x="243" y="2259"/>
                </a:lnTo>
                <a:lnTo>
                  <a:pt x="254" y="2207"/>
                </a:lnTo>
                <a:lnTo>
                  <a:pt x="264" y="2165"/>
                </a:lnTo>
                <a:lnTo>
                  <a:pt x="264" y="2165"/>
                </a:lnTo>
                <a:lnTo>
                  <a:pt x="267" y="2146"/>
                </a:lnTo>
                <a:lnTo>
                  <a:pt x="271" y="2124"/>
                </a:lnTo>
                <a:lnTo>
                  <a:pt x="276" y="2076"/>
                </a:lnTo>
                <a:lnTo>
                  <a:pt x="281" y="2019"/>
                </a:lnTo>
                <a:lnTo>
                  <a:pt x="281" y="2019"/>
                </a:lnTo>
                <a:lnTo>
                  <a:pt x="318" y="1909"/>
                </a:lnTo>
                <a:lnTo>
                  <a:pt x="344" y="1831"/>
                </a:lnTo>
                <a:lnTo>
                  <a:pt x="354" y="1805"/>
                </a:lnTo>
                <a:lnTo>
                  <a:pt x="359" y="1792"/>
                </a:lnTo>
                <a:lnTo>
                  <a:pt x="359" y="1792"/>
                </a:lnTo>
                <a:lnTo>
                  <a:pt x="360" y="1791"/>
                </a:lnTo>
                <a:lnTo>
                  <a:pt x="360" y="1792"/>
                </a:lnTo>
                <a:lnTo>
                  <a:pt x="362" y="1795"/>
                </a:lnTo>
                <a:lnTo>
                  <a:pt x="365" y="1810"/>
                </a:lnTo>
                <a:lnTo>
                  <a:pt x="370" y="1858"/>
                </a:lnTo>
                <a:lnTo>
                  <a:pt x="375" y="1910"/>
                </a:lnTo>
                <a:lnTo>
                  <a:pt x="378" y="1938"/>
                </a:lnTo>
                <a:lnTo>
                  <a:pt x="378" y="1938"/>
                </a:lnTo>
                <a:lnTo>
                  <a:pt x="369" y="1999"/>
                </a:lnTo>
                <a:lnTo>
                  <a:pt x="359" y="2054"/>
                </a:lnTo>
                <a:lnTo>
                  <a:pt x="353" y="2217"/>
                </a:lnTo>
                <a:lnTo>
                  <a:pt x="359" y="2321"/>
                </a:lnTo>
                <a:lnTo>
                  <a:pt x="331" y="2363"/>
                </a:lnTo>
                <a:lnTo>
                  <a:pt x="353" y="2399"/>
                </a:lnTo>
                <a:lnTo>
                  <a:pt x="341" y="2519"/>
                </a:lnTo>
                <a:lnTo>
                  <a:pt x="341" y="2519"/>
                </a:lnTo>
                <a:lnTo>
                  <a:pt x="391" y="2524"/>
                </a:lnTo>
                <a:lnTo>
                  <a:pt x="445" y="2530"/>
                </a:lnTo>
                <a:lnTo>
                  <a:pt x="445" y="2530"/>
                </a:lnTo>
                <a:lnTo>
                  <a:pt x="630" y="2519"/>
                </a:lnTo>
                <a:lnTo>
                  <a:pt x="658" y="2506"/>
                </a:lnTo>
                <a:lnTo>
                  <a:pt x="658" y="2506"/>
                </a:lnTo>
                <a:lnTo>
                  <a:pt x="659" y="2498"/>
                </a:lnTo>
                <a:lnTo>
                  <a:pt x="659" y="2484"/>
                </a:lnTo>
                <a:lnTo>
                  <a:pt x="656" y="2466"/>
                </a:lnTo>
                <a:lnTo>
                  <a:pt x="655" y="2458"/>
                </a:lnTo>
                <a:lnTo>
                  <a:pt x="652" y="2452"/>
                </a:lnTo>
                <a:lnTo>
                  <a:pt x="652" y="2452"/>
                </a:lnTo>
                <a:lnTo>
                  <a:pt x="649" y="2449"/>
                </a:lnTo>
                <a:lnTo>
                  <a:pt x="644" y="2447"/>
                </a:lnTo>
                <a:lnTo>
                  <a:pt x="631" y="2444"/>
                </a:lnTo>
                <a:lnTo>
                  <a:pt x="615" y="2443"/>
                </a:lnTo>
                <a:lnTo>
                  <a:pt x="599" y="2443"/>
                </a:lnTo>
                <a:lnTo>
                  <a:pt x="569" y="2444"/>
                </a:lnTo>
                <a:lnTo>
                  <a:pt x="556" y="2444"/>
                </a:lnTo>
                <a:lnTo>
                  <a:pt x="556" y="2444"/>
                </a:lnTo>
                <a:lnTo>
                  <a:pt x="547" y="2421"/>
                </a:lnTo>
                <a:lnTo>
                  <a:pt x="540" y="2402"/>
                </a:lnTo>
                <a:lnTo>
                  <a:pt x="537" y="2392"/>
                </a:lnTo>
                <a:lnTo>
                  <a:pt x="537" y="2392"/>
                </a:lnTo>
                <a:lnTo>
                  <a:pt x="537" y="2388"/>
                </a:lnTo>
                <a:lnTo>
                  <a:pt x="534" y="2383"/>
                </a:lnTo>
                <a:lnTo>
                  <a:pt x="526" y="2372"/>
                </a:lnTo>
                <a:lnTo>
                  <a:pt x="516" y="2356"/>
                </a:lnTo>
                <a:lnTo>
                  <a:pt x="512" y="2306"/>
                </a:lnTo>
                <a:lnTo>
                  <a:pt x="512" y="2306"/>
                </a:lnTo>
                <a:lnTo>
                  <a:pt x="512" y="2296"/>
                </a:lnTo>
                <a:lnTo>
                  <a:pt x="513" y="2271"/>
                </a:lnTo>
                <a:lnTo>
                  <a:pt x="516" y="2243"/>
                </a:lnTo>
                <a:lnTo>
                  <a:pt x="519" y="2232"/>
                </a:lnTo>
                <a:lnTo>
                  <a:pt x="523" y="2225"/>
                </a:lnTo>
                <a:lnTo>
                  <a:pt x="523" y="2225"/>
                </a:lnTo>
                <a:lnTo>
                  <a:pt x="525" y="2220"/>
                </a:lnTo>
                <a:lnTo>
                  <a:pt x="526" y="2214"/>
                </a:lnTo>
                <a:lnTo>
                  <a:pt x="531" y="2197"/>
                </a:lnTo>
                <a:lnTo>
                  <a:pt x="537" y="2149"/>
                </a:lnTo>
                <a:lnTo>
                  <a:pt x="540" y="2102"/>
                </a:lnTo>
                <a:lnTo>
                  <a:pt x="541" y="2083"/>
                </a:lnTo>
                <a:lnTo>
                  <a:pt x="541" y="2083"/>
                </a:lnTo>
                <a:lnTo>
                  <a:pt x="550" y="1989"/>
                </a:lnTo>
                <a:lnTo>
                  <a:pt x="557" y="1922"/>
                </a:lnTo>
                <a:lnTo>
                  <a:pt x="563" y="1884"/>
                </a:lnTo>
                <a:lnTo>
                  <a:pt x="563" y="1884"/>
                </a:lnTo>
                <a:lnTo>
                  <a:pt x="567" y="1849"/>
                </a:lnTo>
                <a:lnTo>
                  <a:pt x="575" y="1786"/>
                </a:lnTo>
                <a:lnTo>
                  <a:pt x="583" y="1699"/>
                </a:lnTo>
                <a:lnTo>
                  <a:pt x="644" y="1430"/>
                </a:lnTo>
                <a:lnTo>
                  <a:pt x="690" y="1437"/>
                </a:lnTo>
                <a:lnTo>
                  <a:pt x="697" y="1565"/>
                </a:lnTo>
                <a:lnTo>
                  <a:pt x="719" y="1693"/>
                </a:lnTo>
                <a:lnTo>
                  <a:pt x="719" y="1817"/>
                </a:lnTo>
                <a:lnTo>
                  <a:pt x="719" y="1817"/>
                </a:lnTo>
                <a:lnTo>
                  <a:pt x="704" y="1938"/>
                </a:lnTo>
                <a:lnTo>
                  <a:pt x="694" y="2024"/>
                </a:lnTo>
                <a:lnTo>
                  <a:pt x="690" y="2069"/>
                </a:lnTo>
                <a:lnTo>
                  <a:pt x="690" y="2069"/>
                </a:lnTo>
                <a:lnTo>
                  <a:pt x="693" y="2079"/>
                </a:lnTo>
                <a:lnTo>
                  <a:pt x="698" y="2096"/>
                </a:lnTo>
                <a:lnTo>
                  <a:pt x="714" y="2144"/>
                </a:lnTo>
                <a:lnTo>
                  <a:pt x="741" y="2210"/>
                </a:lnTo>
                <a:lnTo>
                  <a:pt x="754" y="2360"/>
                </a:lnTo>
                <a:lnTo>
                  <a:pt x="773" y="2385"/>
                </a:lnTo>
                <a:lnTo>
                  <a:pt x="779" y="2455"/>
                </a:lnTo>
                <a:lnTo>
                  <a:pt x="779" y="2455"/>
                </a:lnTo>
                <a:lnTo>
                  <a:pt x="777" y="2487"/>
                </a:lnTo>
                <a:lnTo>
                  <a:pt x="774" y="2510"/>
                </a:lnTo>
                <a:lnTo>
                  <a:pt x="773" y="2523"/>
                </a:lnTo>
                <a:lnTo>
                  <a:pt x="773" y="2523"/>
                </a:lnTo>
                <a:lnTo>
                  <a:pt x="770" y="2529"/>
                </a:lnTo>
                <a:lnTo>
                  <a:pt x="770" y="2535"/>
                </a:lnTo>
                <a:lnTo>
                  <a:pt x="770" y="2542"/>
                </a:lnTo>
                <a:lnTo>
                  <a:pt x="773" y="2548"/>
                </a:lnTo>
                <a:lnTo>
                  <a:pt x="773" y="2548"/>
                </a:lnTo>
                <a:lnTo>
                  <a:pt x="776" y="2549"/>
                </a:lnTo>
                <a:lnTo>
                  <a:pt x="782" y="2552"/>
                </a:lnTo>
                <a:lnTo>
                  <a:pt x="801" y="2554"/>
                </a:lnTo>
                <a:lnTo>
                  <a:pt x="833" y="2555"/>
                </a:lnTo>
                <a:lnTo>
                  <a:pt x="833" y="2555"/>
                </a:lnTo>
                <a:lnTo>
                  <a:pt x="836" y="2554"/>
                </a:lnTo>
                <a:lnTo>
                  <a:pt x="840" y="2552"/>
                </a:lnTo>
                <a:lnTo>
                  <a:pt x="847" y="2546"/>
                </a:lnTo>
                <a:lnTo>
                  <a:pt x="857" y="2538"/>
                </a:lnTo>
                <a:lnTo>
                  <a:pt x="914" y="2533"/>
                </a:lnTo>
                <a:lnTo>
                  <a:pt x="957" y="2555"/>
                </a:lnTo>
                <a:lnTo>
                  <a:pt x="1035" y="2551"/>
                </a:lnTo>
                <a:lnTo>
                  <a:pt x="1035" y="2551"/>
                </a:lnTo>
                <a:lnTo>
                  <a:pt x="1038" y="2554"/>
                </a:lnTo>
                <a:lnTo>
                  <a:pt x="1047" y="2558"/>
                </a:lnTo>
                <a:lnTo>
                  <a:pt x="1054" y="2559"/>
                </a:lnTo>
                <a:lnTo>
                  <a:pt x="1064" y="2561"/>
                </a:lnTo>
                <a:lnTo>
                  <a:pt x="1075" y="2562"/>
                </a:lnTo>
                <a:lnTo>
                  <a:pt x="1089" y="2562"/>
                </a:lnTo>
                <a:lnTo>
                  <a:pt x="1089" y="2562"/>
                </a:lnTo>
                <a:lnTo>
                  <a:pt x="1104" y="2559"/>
                </a:lnTo>
                <a:lnTo>
                  <a:pt x="1121" y="2557"/>
                </a:lnTo>
                <a:lnTo>
                  <a:pt x="1153" y="2548"/>
                </a:lnTo>
                <a:lnTo>
                  <a:pt x="1178" y="2538"/>
                </a:lnTo>
                <a:lnTo>
                  <a:pt x="1186" y="2533"/>
                </a:lnTo>
                <a:lnTo>
                  <a:pt x="1188" y="2530"/>
                </a:lnTo>
                <a:lnTo>
                  <a:pt x="1188" y="2530"/>
                </a:lnTo>
                <a:lnTo>
                  <a:pt x="1187" y="2527"/>
                </a:lnTo>
                <a:lnTo>
                  <a:pt x="1181" y="2524"/>
                </a:lnTo>
                <a:lnTo>
                  <a:pt x="1167" y="2519"/>
                </a:lnTo>
                <a:lnTo>
                  <a:pt x="1146" y="2511"/>
                </a:lnTo>
                <a:lnTo>
                  <a:pt x="1146" y="2511"/>
                </a:lnTo>
                <a:lnTo>
                  <a:pt x="1118" y="2485"/>
                </a:lnTo>
                <a:lnTo>
                  <a:pt x="1097" y="2465"/>
                </a:lnTo>
                <a:lnTo>
                  <a:pt x="1082" y="2452"/>
                </a:lnTo>
                <a:lnTo>
                  <a:pt x="1082" y="2452"/>
                </a:lnTo>
                <a:lnTo>
                  <a:pt x="1081" y="2450"/>
                </a:lnTo>
                <a:lnTo>
                  <a:pt x="1079" y="2447"/>
                </a:lnTo>
                <a:lnTo>
                  <a:pt x="1076" y="2440"/>
                </a:lnTo>
                <a:lnTo>
                  <a:pt x="1076" y="2430"/>
                </a:lnTo>
                <a:lnTo>
                  <a:pt x="1076" y="2420"/>
                </a:lnTo>
                <a:lnTo>
                  <a:pt x="1078" y="2399"/>
                </a:lnTo>
                <a:lnTo>
                  <a:pt x="1078" y="2392"/>
                </a:lnTo>
                <a:lnTo>
                  <a:pt x="1110" y="2388"/>
                </a:lnTo>
                <a:lnTo>
                  <a:pt x="1110" y="2388"/>
                </a:lnTo>
                <a:lnTo>
                  <a:pt x="1127" y="2296"/>
                </a:lnTo>
                <a:lnTo>
                  <a:pt x="1139" y="2226"/>
                </a:lnTo>
                <a:lnTo>
                  <a:pt x="1146" y="2178"/>
                </a:lnTo>
                <a:lnTo>
                  <a:pt x="1146" y="2178"/>
                </a:lnTo>
                <a:lnTo>
                  <a:pt x="1149" y="2127"/>
                </a:lnTo>
                <a:lnTo>
                  <a:pt x="1151" y="2048"/>
                </a:lnTo>
                <a:lnTo>
                  <a:pt x="1153" y="1973"/>
                </a:lnTo>
                <a:lnTo>
                  <a:pt x="1155" y="1946"/>
                </a:lnTo>
                <a:lnTo>
                  <a:pt x="1156" y="1933"/>
                </a:lnTo>
                <a:lnTo>
                  <a:pt x="1156" y="1933"/>
                </a:lnTo>
                <a:lnTo>
                  <a:pt x="1169" y="1858"/>
                </a:lnTo>
                <a:lnTo>
                  <a:pt x="1193" y="1705"/>
                </a:lnTo>
                <a:lnTo>
                  <a:pt x="1228" y="1486"/>
                </a:lnTo>
                <a:lnTo>
                  <a:pt x="1228" y="1486"/>
                </a:lnTo>
                <a:lnTo>
                  <a:pt x="1235" y="1485"/>
                </a:lnTo>
                <a:lnTo>
                  <a:pt x="1244" y="1483"/>
                </a:lnTo>
                <a:lnTo>
                  <a:pt x="1253" y="1479"/>
                </a:lnTo>
                <a:lnTo>
                  <a:pt x="1261" y="1475"/>
                </a:lnTo>
                <a:lnTo>
                  <a:pt x="1270" y="1469"/>
                </a:lnTo>
                <a:lnTo>
                  <a:pt x="1273" y="1464"/>
                </a:lnTo>
                <a:lnTo>
                  <a:pt x="1276" y="1460"/>
                </a:lnTo>
                <a:lnTo>
                  <a:pt x="1277" y="1456"/>
                </a:lnTo>
                <a:lnTo>
                  <a:pt x="1277" y="1451"/>
                </a:lnTo>
                <a:lnTo>
                  <a:pt x="1277" y="1451"/>
                </a:lnTo>
                <a:lnTo>
                  <a:pt x="1274" y="1418"/>
                </a:lnTo>
                <a:lnTo>
                  <a:pt x="1269" y="1370"/>
                </a:lnTo>
                <a:lnTo>
                  <a:pt x="1261" y="1323"/>
                </a:lnTo>
                <a:lnTo>
                  <a:pt x="1257" y="1304"/>
                </a:lnTo>
                <a:lnTo>
                  <a:pt x="1253" y="1291"/>
                </a:lnTo>
                <a:lnTo>
                  <a:pt x="1253" y="1291"/>
                </a:lnTo>
                <a:lnTo>
                  <a:pt x="1247" y="1282"/>
                </a:lnTo>
                <a:lnTo>
                  <a:pt x="1241" y="1277"/>
                </a:lnTo>
                <a:lnTo>
                  <a:pt x="1234" y="1272"/>
                </a:lnTo>
                <a:lnTo>
                  <a:pt x="1225" y="1269"/>
                </a:lnTo>
                <a:lnTo>
                  <a:pt x="1212" y="1266"/>
                </a:lnTo>
                <a:lnTo>
                  <a:pt x="1206" y="1266"/>
                </a:lnTo>
                <a:lnTo>
                  <a:pt x="1206" y="1266"/>
                </a:lnTo>
                <a:lnTo>
                  <a:pt x="1171" y="1182"/>
                </a:lnTo>
                <a:lnTo>
                  <a:pt x="1146" y="1121"/>
                </a:lnTo>
                <a:lnTo>
                  <a:pt x="1137" y="1100"/>
                </a:lnTo>
                <a:lnTo>
                  <a:pt x="1134" y="1089"/>
                </a:lnTo>
                <a:lnTo>
                  <a:pt x="1134" y="1089"/>
                </a:lnTo>
                <a:lnTo>
                  <a:pt x="1136" y="1086"/>
                </a:lnTo>
                <a:lnTo>
                  <a:pt x="1139" y="1083"/>
                </a:lnTo>
                <a:lnTo>
                  <a:pt x="1146" y="1079"/>
                </a:lnTo>
                <a:lnTo>
                  <a:pt x="1151" y="1074"/>
                </a:lnTo>
                <a:lnTo>
                  <a:pt x="1155" y="1070"/>
                </a:lnTo>
                <a:lnTo>
                  <a:pt x="1158" y="1063"/>
                </a:lnTo>
                <a:lnTo>
                  <a:pt x="1159" y="1054"/>
                </a:lnTo>
                <a:lnTo>
                  <a:pt x="1159" y="1054"/>
                </a:lnTo>
                <a:lnTo>
                  <a:pt x="1161" y="1042"/>
                </a:lnTo>
                <a:lnTo>
                  <a:pt x="1159" y="1031"/>
                </a:lnTo>
                <a:lnTo>
                  <a:pt x="1156" y="1020"/>
                </a:lnTo>
                <a:lnTo>
                  <a:pt x="1155" y="1009"/>
                </a:lnTo>
                <a:lnTo>
                  <a:pt x="1149" y="993"/>
                </a:lnTo>
                <a:lnTo>
                  <a:pt x="1146" y="987"/>
                </a:lnTo>
                <a:lnTo>
                  <a:pt x="1146" y="987"/>
                </a:lnTo>
                <a:lnTo>
                  <a:pt x="1155" y="987"/>
                </a:lnTo>
                <a:lnTo>
                  <a:pt x="1165" y="987"/>
                </a:lnTo>
                <a:lnTo>
                  <a:pt x="1177" y="987"/>
                </a:lnTo>
                <a:lnTo>
                  <a:pt x="1190" y="984"/>
                </a:lnTo>
                <a:lnTo>
                  <a:pt x="1202" y="980"/>
                </a:lnTo>
                <a:lnTo>
                  <a:pt x="1206" y="977"/>
                </a:lnTo>
                <a:lnTo>
                  <a:pt x="1210" y="974"/>
                </a:lnTo>
                <a:lnTo>
                  <a:pt x="1215" y="969"/>
                </a:lnTo>
                <a:lnTo>
                  <a:pt x="1218" y="965"/>
                </a:lnTo>
                <a:lnTo>
                  <a:pt x="1218" y="965"/>
                </a:lnTo>
                <a:lnTo>
                  <a:pt x="1219" y="958"/>
                </a:lnTo>
                <a:lnTo>
                  <a:pt x="1219" y="950"/>
                </a:lnTo>
                <a:lnTo>
                  <a:pt x="1219" y="927"/>
                </a:lnTo>
                <a:lnTo>
                  <a:pt x="1218" y="901"/>
                </a:lnTo>
                <a:lnTo>
                  <a:pt x="1213" y="873"/>
                </a:lnTo>
                <a:lnTo>
                  <a:pt x="1206" y="824"/>
                </a:lnTo>
                <a:lnTo>
                  <a:pt x="1203" y="798"/>
                </a:lnTo>
                <a:lnTo>
                  <a:pt x="1203" y="798"/>
                </a:lnTo>
                <a:lnTo>
                  <a:pt x="1193" y="764"/>
                </a:lnTo>
                <a:lnTo>
                  <a:pt x="1172" y="693"/>
                </a:lnTo>
                <a:lnTo>
                  <a:pt x="1152" y="623"/>
                </a:lnTo>
                <a:lnTo>
                  <a:pt x="1142" y="589"/>
                </a:lnTo>
                <a:lnTo>
                  <a:pt x="1142" y="589"/>
                </a:lnTo>
                <a:lnTo>
                  <a:pt x="1140" y="585"/>
                </a:lnTo>
                <a:lnTo>
                  <a:pt x="1137" y="579"/>
                </a:lnTo>
                <a:lnTo>
                  <a:pt x="1126" y="563"/>
                </a:lnTo>
                <a:lnTo>
                  <a:pt x="1116" y="547"/>
                </a:lnTo>
                <a:lnTo>
                  <a:pt x="1111" y="540"/>
                </a:lnTo>
                <a:lnTo>
                  <a:pt x="1110" y="535"/>
                </a:lnTo>
                <a:lnTo>
                  <a:pt x="1110" y="535"/>
                </a:lnTo>
                <a:lnTo>
                  <a:pt x="1108" y="530"/>
                </a:lnTo>
                <a:lnTo>
                  <a:pt x="1105" y="521"/>
                </a:lnTo>
                <a:lnTo>
                  <a:pt x="1095" y="499"/>
                </a:lnTo>
                <a:lnTo>
                  <a:pt x="1070" y="457"/>
                </a:lnTo>
                <a:lnTo>
                  <a:pt x="1070" y="457"/>
                </a:lnTo>
                <a:lnTo>
                  <a:pt x="1067" y="451"/>
                </a:lnTo>
                <a:lnTo>
                  <a:pt x="1066" y="447"/>
                </a:lnTo>
                <a:lnTo>
                  <a:pt x="1066" y="442"/>
                </a:lnTo>
                <a:lnTo>
                  <a:pt x="1067" y="441"/>
                </a:lnTo>
                <a:lnTo>
                  <a:pt x="1069" y="436"/>
                </a:lnTo>
                <a:lnTo>
                  <a:pt x="1070" y="436"/>
                </a:lnTo>
                <a:lnTo>
                  <a:pt x="1070" y="436"/>
                </a:lnTo>
                <a:lnTo>
                  <a:pt x="1066" y="396"/>
                </a:lnTo>
                <a:lnTo>
                  <a:pt x="1062" y="361"/>
                </a:lnTo>
                <a:lnTo>
                  <a:pt x="1060" y="333"/>
                </a:lnTo>
                <a:lnTo>
                  <a:pt x="1060" y="333"/>
                </a:lnTo>
                <a:lnTo>
                  <a:pt x="1059" y="307"/>
                </a:lnTo>
                <a:lnTo>
                  <a:pt x="1056" y="276"/>
                </a:lnTo>
                <a:lnTo>
                  <a:pt x="1050" y="224"/>
                </a:lnTo>
                <a:lnTo>
                  <a:pt x="1050" y="224"/>
                </a:lnTo>
                <a:lnTo>
                  <a:pt x="1048" y="218"/>
                </a:lnTo>
                <a:lnTo>
                  <a:pt x="1046" y="212"/>
                </a:lnTo>
                <a:lnTo>
                  <a:pt x="1037" y="199"/>
                </a:lnTo>
                <a:lnTo>
                  <a:pt x="1025" y="183"/>
                </a:lnTo>
                <a:lnTo>
                  <a:pt x="1009" y="167"/>
                </a:lnTo>
                <a:lnTo>
                  <a:pt x="992" y="150"/>
                </a:lnTo>
                <a:lnTo>
                  <a:pt x="974" y="135"/>
                </a:lnTo>
                <a:lnTo>
                  <a:pt x="957" y="121"/>
                </a:lnTo>
                <a:lnTo>
                  <a:pt x="939" y="110"/>
                </a:lnTo>
                <a:lnTo>
                  <a:pt x="939" y="110"/>
                </a:lnTo>
                <a:lnTo>
                  <a:pt x="922" y="102"/>
                </a:lnTo>
                <a:lnTo>
                  <a:pt x="903" y="94"/>
                </a:lnTo>
                <a:lnTo>
                  <a:pt x="884" y="88"/>
                </a:lnTo>
                <a:lnTo>
                  <a:pt x="863" y="86"/>
                </a:lnTo>
                <a:lnTo>
                  <a:pt x="843" y="86"/>
                </a:lnTo>
                <a:lnTo>
                  <a:pt x="825" y="87"/>
                </a:lnTo>
                <a:lnTo>
                  <a:pt x="817" y="88"/>
                </a:lnTo>
                <a:lnTo>
                  <a:pt x="809" y="91"/>
                </a:lnTo>
                <a:lnTo>
                  <a:pt x="803" y="94"/>
                </a:lnTo>
                <a:lnTo>
                  <a:pt x="798" y="99"/>
                </a:lnTo>
                <a:lnTo>
                  <a:pt x="798" y="99"/>
                </a:lnTo>
                <a:lnTo>
                  <a:pt x="784" y="112"/>
                </a:lnTo>
                <a:lnTo>
                  <a:pt x="768" y="132"/>
                </a:lnTo>
                <a:lnTo>
                  <a:pt x="752" y="157"/>
                </a:lnTo>
                <a:lnTo>
                  <a:pt x="735" y="183"/>
                </a:lnTo>
                <a:lnTo>
                  <a:pt x="720" y="211"/>
                </a:lnTo>
                <a:lnTo>
                  <a:pt x="707" y="234"/>
                </a:lnTo>
                <a:lnTo>
                  <a:pt x="700" y="253"/>
                </a:lnTo>
                <a:lnTo>
                  <a:pt x="697" y="260"/>
                </a:lnTo>
                <a:lnTo>
                  <a:pt x="697" y="266"/>
                </a:lnTo>
                <a:lnTo>
                  <a:pt x="697" y="266"/>
                </a:lnTo>
                <a:lnTo>
                  <a:pt x="700" y="278"/>
                </a:lnTo>
                <a:lnTo>
                  <a:pt x="704" y="286"/>
                </a:lnTo>
                <a:lnTo>
                  <a:pt x="714" y="308"/>
                </a:lnTo>
                <a:lnTo>
                  <a:pt x="714" y="308"/>
                </a:lnTo>
                <a:lnTo>
                  <a:pt x="717" y="317"/>
                </a:lnTo>
                <a:lnTo>
                  <a:pt x="719" y="329"/>
                </a:lnTo>
                <a:lnTo>
                  <a:pt x="719" y="340"/>
                </a:lnTo>
                <a:lnTo>
                  <a:pt x="716" y="355"/>
                </a:lnTo>
                <a:lnTo>
                  <a:pt x="709" y="383"/>
                </a:lnTo>
                <a:lnTo>
                  <a:pt x="701" y="412"/>
                </a:lnTo>
                <a:lnTo>
                  <a:pt x="701" y="412"/>
                </a:lnTo>
                <a:lnTo>
                  <a:pt x="694" y="435"/>
                </a:lnTo>
                <a:lnTo>
                  <a:pt x="688" y="452"/>
                </a:lnTo>
                <a:lnTo>
                  <a:pt x="685" y="469"/>
                </a:lnTo>
                <a:lnTo>
                  <a:pt x="685" y="477"/>
                </a:lnTo>
                <a:lnTo>
                  <a:pt x="687" y="486"/>
                </a:lnTo>
                <a:lnTo>
                  <a:pt x="687" y="486"/>
                </a:lnTo>
                <a:lnTo>
                  <a:pt x="687" y="496"/>
                </a:lnTo>
                <a:lnTo>
                  <a:pt x="684" y="506"/>
                </a:lnTo>
                <a:lnTo>
                  <a:pt x="678" y="515"/>
                </a:lnTo>
                <a:lnTo>
                  <a:pt x="672" y="525"/>
                </a:lnTo>
                <a:lnTo>
                  <a:pt x="661" y="540"/>
                </a:lnTo>
                <a:lnTo>
                  <a:pt x="655" y="546"/>
                </a:lnTo>
                <a:lnTo>
                  <a:pt x="655" y="667"/>
                </a:lnTo>
                <a:lnTo>
                  <a:pt x="583" y="546"/>
                </a:lnTo>
                <a:lnTo>
                  <a:pt x="541" y="451"/>
                </a:lnTo>
                <a:lnTo>
                  <a:pt x="423" y="383"/>
                </a:lnTo>
                <a:lnTo>
                  <a:pt x="442" y="348"/>
                </a:lnTo>
                <a:lnTo>
                  <a:pt x="487" y="262"/>
                </a:lnTo>
                <a:lnTo>
                  <a:pt x="477" y="227"/>
                </a:lnTo>
                <a:lnTo>
                  <a:pt x="502" y="145"/>
                </a:lnTo>
                <a:lnTo>
                  <a:pt x="499" y="99"/>
                </a:lnTo>
                <a:lnTo>
                  <a:pt x="499" y="99"/>
                </a:lnTo>
                <a:lnTo>
                  <a:pt x="468" y="59"/>
                </a:lnTo>
                <a:lnTo>
                  <a:pt x="446" y="33"/>
                </a:lnTo>
                <a:lnTo>
                  <a:pt x="436" y="24"/>
                </a:lnTo>
                <a:lnTo>
                  <a:pt x="433" y="21"/>
                </a:lnTo>
                <a:lnTo>
                  <a:pt x="430" y="21"/>
                </a:lnTo>
                <a:lnTo>
                  <a:pt x="430" y="21"/>
                </a:lnTo>
                <a:lnTo>
                  <a:pt x="410" y="17"/>
                </a:lnTo>
                <a:lnTo>
                  <a:pt x="375" y="10"/>
                </a:lnTo>
                <a:lnTo>
                  <a:pt x="327" y="0"/>
                </a:lnTo>
                <a:lnTo>
                  <a:pt x="327" y="0"/>
                </a:lnTo>
                <a:lnTo>
                  <a:pt x="312" y="3"/>
                </a:lnTo>
                <a:lnTo>
                  <a:pt x="300" y="5"/>
                </a:lnTo>
                <a:lnTo>
                  <a:pt x="296" y="8"/>
                </a:lnTo>
                <a:lnTo>
                  <a:pt x="292" y="10"/>
                </a:lnTo>
                <a:lnTo>
                  <a:pt x="292" y="10"/>
                </a:lnTo>
                <a:lnTo>
                  <a:pt x="280" y="17"/>
                </a:lnTo>
                <a:lnTo>
                  <a:pt x="261" y="27"/>
                </a:lnTo>
                <a:lnTo>
                  <a:pt x="239" y="33"/>
                </a:lnTo>
                <a:lnTo>
                  <a:pt x="230" y="36"/>
                </a:lnTo>
                <a:lnTo>
                  <a:pt x="225" y="35"/>
                </a:lnTo>
                <a:lnTo>
                  <a:pt x="225" y="35"/>
                </a:lnTo>
                <a:lnTo>
                  <a:pt x="222" y="35"/>
                </a:lnTo>
                <a:lnTo>
                  <a:pt x="219" y="36"/>
                </a:lnTo>
                <a:lnTo>
                  <a:pt x="211" y="43"/>
                </a:lnTo>
                <a:lnTo>
                  <a:pt x="206" y="52"/>
                </a:lnTo>
                <a:lnTo>
                  <a:pt x="200" y="64"/>
                </a:lnTo>
                <a:lnTo>
                  <a:pt x="190" y="86"/>
                </a:lnTo>
                <a:lnTo>
                  <a:pt x="185" y="96"/>
                </a:lnTo>
                <a:lnTo>
                  <a:pt x="175" y="187"/>
                </a:lnTo>
                <a:lnTo>
                  <a:pt x="203" y="298"/>
                </a:lnTo>
                <a:close/>
                <a:moveTo>
                  <a:pt x="951" y="1745"/>
                </a:moveTo>
                <a:lnTo>
                  <a:pt x="951" y="1745"/>
                </a:lnTo>
                <a:lnTo>
                  <a:pt x="958" y="1821"/>
                </a:lnTo>
                <a:lnTo>
                  <a:pt x="964" y="1877"/>
                </a:lnTo>
                <a:lnTo>
                  <a:pt x="968" y="1909"/>
                </a:lnTo>
                <a:lnTo>
                  <a:pt x="968" y="1909"/>
                </a:lnTo>
                <a:lnTo>
                  <a:pt x="968" y="1920"/>
                </a:lnTo>
                <a:lnTo>
                  <a:pt x="968" y="1939"/>
                </a:lnTo>
                <a:lnTo>
                  <a:pt x="967" y="1992"/>
                </a:lnTo>
                <a:lnTo>
                  <a:pt x="964" y="2076"/>
                </a:lnTo>
                <a:lnTo>
                  <a:pt x="964" y="2076"/>
                </a:lnTo>
                <a:lnTo>
                  <a:pt x="965" y="2120"/>
                </a:lnTo>
                <a:lnTo>
                  <a:pt x="965" y="2146"/>
                </a:lnTo>
                <a:lnTo>
                  <a:pt x="968" y="2165"/>
                </a:lnTo>
                <a:lnTo>
                  <a:pt x="968" y="2165"/>
                </a:lnTo>
                <a:lnTo>
                  <a:pt x="978" y="2227"/>
                </a:lnTo>
                <a:lnTo>
                  <a:pt x="986" y="2278"/>
                </a:lnTo>
                <a:lnTo>
                  <a:pt x="968" y="2380"/>
                </a:lnTo>
                <a:lnTo>
                  <a:pt x="981" y="2388"/>
                </a:lnTo>
                <a:lnTo>
                  <a:pt x="946" y="2481"/>
                </a:lnTo>
                <a:lnTo>
                  <a:pt x="900" y="2437"/>
                </a:lnTo>
                <a:lnTo>
                  <a:pt x="892" y="2360"/>
                </a:lnTo>
                <a:lnTo>
                  <a:pt x="897" y="2175"/>
                </a:lnTo>
                <a:lnTo>
                  <a:pt x="887" y="2037"/>
                </a:lnTo>
                <a:lnTo>
                  <a:pt x="951" y="174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47"/>
          <p:cNvSpPr>
            <a:spLocks noEditPoints="1"/>
          </p:cNvSpPr>
          <p:nvPr/>
        </p:nvSpPr>
        <p:spPr bwMode="auto">
          <a:xfrm>
            <a:off x="8213213" y="773703"/>
            <a:ext cx="970639" cy="1677989"/>
          </a:xfrm>
          <a:custGeom>
            <a:avLst/>
            <a:gdLst>
              <a:gd name="T0" fmla="*/ 195 w 1481"/>
              <a:gd name="T1" fmla="*/ 2469 h 2562"/>
              <a:gd name="T2" fmla="*/ 294 w 1481"/>
              <a:gd name="T3" fmla="*/ 2350 h 2562"/>
              <a:gd name="T4" fmla="*/ 484 w 1481"/>
              <a:gd name="T5" fmla="*/ 2019 h 2562"/>
              <a:gd name="T6" fmla="*/ 517 w 1481"/>
              <a:gd name="T7" fmla="*/ 1794 h 2562"/>
              <a:gd name="T8" fmla="*/ 569 w 1481"/>
              <a:gd name="T9" fmla="*/ 2082 h 2562"/>
              <a:gd name="T10" fmla="*/ 579 w 1481"/>
              <a:gd name="T11" fmla="*/ 2246 h 2562"/>
              <a:gd name="T12" fmla="*/ 523 w 1481"/>
              <a:gd name="T13" fmla="*/ 2425 h 2562"/>
              <a:gd name="T14" fmla="*/ 480 w 1481"/>
              <a:gd name="T15" fmla="*/ 2526 h 2562"/>
              <a:gd name="T16" fmla="*/ 548 w 1481"/>
              <a:gd name="T17" fmla="*/ 2559 h 2562"/>
              <a:gd name="T18" fmla="*/ 898 w 1481"/>
              <a:gd name="T19" fmla="*/ 2562 h 2562"/>
              <a:gd name="T20" fmla="*/ 949 w 1481"/>
              <a:gd name="T21" fmla="*/ 2520 h 2562"/>
              <a:gd name="T22" fmla="*/ 1108 w 1481"/>
              <a:gd name="T23" fmla="*/ 2538 h 2562"/>
              <a:gd name="T24" fmla="*/ 1131 w 1481"/>
              <a:gd name="T25" fmla="*/ 2398 h 2562"/>
              <a:gd name="T26" fmla="*/ 1187 w 1481"/>
              <a:gd name="T27" fmla="*/ 2194 h 2562"/>
              <a:gd name="T28" fmla="*/ 1222 w 1481"/>
              <a:gd name="T29" fmla="*/ 1884 h 2562"/>
              <a:gd name="T30" fmla="*/ 1220 w 1481"/>
              <a:gd name="T31" fmla="*/ 1772 h 2562"/>
              <a:gd name="T32" fmla="*/ 1303 w 1481"/>
              <a:gd name="T33" fmla="*/ 1435 h 2562"/>
              <a:gd name="T34" fmla="*/ 1347 w 1481"/>
              <a:gd name="T35" fmla="*/ 1130 h 2562"/>
              <a:gd name="T36" fmla="*/ 1344 w 1481"/>
              <a:gd name="T37" fmla="*/ 962 h 2562"/>
              <a:gd name="T38" fmla="*/ 1457 w 1481"/>
              <a:gd name="T39" fmla="*/ 975 h 2562"/>
              <a:gd name="T40" fmla="*/ 1468 w 1481"/>
              <a:gd name="T41" fmla="*/ 783 h 2562"/>
              <a:gd name="T42" fmla="*/ 1442 w 1481"/>
              <a:gd name="T43" fmla="*/ 552 h 2562"/>
              <a:gd name="T44" fmla="*/ 1286 w 1481"/>
              <a:gd name="T45" fmla="*/ 364 h 2562"/>
              <a:gd name="T46" fmla="*/ 1196 w 1481"/>
              <a:gd name="T47" fmla="*/ 257 h 2562"/>
              <a:gd name="T48" fmla="*/ 1155 w 1481"/>
              <a:gd name="T49" fmla="*/ 36 h 2562"/>
              <a:gd name="T50" fmla="*/ 984 w 1481"/>
              <a:gd name="T51" fmla="*/ 0 h 2562"/>
              <a:gd name="T52" fmla="*/ 865 w 1481"/>
              <a:gd name="T53" fmla="*/ 106 h 2562"/>
              <a:gd name="T54" fmla="*/ 840 w 1481"/>
              <a:gd name="T55" fmla="*/ 222 h 2562"/>
              <a:gd name="T56" fmla="*/ 881 w 1481"/>
              <a:gd name="T57" fmla="*/ 295 h 2562"/>
              <a:gd name="T58" fmla="*/ 924 w 1481"/>
              <a:gd name="T59" fmla="*/ 326 h 2562"/>
              <a:gd name="T60" fmla="*/ 981 w 1481"/>
              <a:gd name="T61" fmla="*/ 381 h 2562"/>
              <a:gd name="T62" fmla="*/ 857 w 1481"/>
              <a:gd name="T63" fmla="*/ 434 h 2562"/>
              <a:gd name="T64" fmla="*/ 723 w 1481"/>
              <a:gd name="T65" fmla="*/ 557 h 2562"/>
              <a:gd name="T66" fmla="*/ 764 w 1481"/>
              <a:gd name="T67" fmla="*/ 434 h 2562"/>
              <a:gd name="T68" fmla="*/ 818 w 1481"/>
              <a:gd name="T69" fmla="*/ 391 h 2562"/>
              <a:gd name="T70" fmla="*/ 789 w 1481"/>
              <a:gd name="T71" fmla="*/ 406 h 2562"/>
              <a:gd name="T72" fmla="*/ 754 w 1481"/>
              <a:gd name="T73" fmla="*/ 292 h 2562"/>
              <a:gd name="T74" fmla="*/ 691 w 1481"/>
              <a:gd name="T75" fmla="*/ 183 h 2562"/>
              <a:gd name="T76" fmla="*/ 604 w 1481"/>
              <a:gd name="T77" fmla="*/ 176 h 2562"/>
              <a:gd name="T78" fmla="*/ 485 w 1481"/>
              <a:gd name="T79" fmla="*/ 250 h 2562"/>
              <a:gd name="T80" fmla="*/ 421 w 1481"/>
              <a:gd name="T81" fmla="*/ 439 h 2562"/>
              <a:gd name="T82" fmla="*/ 329 w 1481"/>
              <a:gd name="T83" fmla="*/ 1147 h 2562"/>
              <a:gd name="T84" fmla="*/ 205 w 1481"/>
              <a:gd name="T85" fmla="*/ 1526 h 2562"/>
              <a:gd name="T86" fmla="*/ 150 w 1481"/>
              <a:gd name="T87" fmla="*/ 2075 h 2562"/>
              <a:gd name="T88" fmla="*/ 4 w 1481"/>
              <a:gd name="T89" fmla="*/ 2497 h 2562"/>
              <a:gd name="T90" fmla="*/ 7 w 1481"/>
              <a:gd name="T91" fmla="*/ 2529 h 2562"/>
              <a:gd name="T92" fmla="*/ 198 w 1481"/>
              <a:gd name="T93" fmla="*/ 2514 h 2562"/>
              <a:gd name="T94" fmla="*/ 1021 w 1481"/>
              <a:gd name="T95" fmla="*/ 1712 h 2562"/>
              <a:gd name="T96" fmla="*/ 1002 w 1481"/>
              <a:gd name="T97" fmla="*/ 1865 h 2562"/>
              <a:gd name="T98" fmla="*/ 1029 w 1481"/>
              <a:gd name="T99" fmla="*/ 2102 h 2562"/>
              <a:gd name="T100" fmla="*/ 1007 w 1481"/>
              <a:gd name="T101" fmla="*/ 2287 h 2562"/>
              <a:gd name="T102" fmla="*/ 948 w 1481"/>
              <a:gd name="T103" fmla="*/ 2345 h 2562"/>
              <a:gd name="T104" fmla="*/ 946 w 1481"/>
              <a:gd name="T105" fmla="*/ 2463 h 2562"/>
              <a:gd name="T106" fmla="*/ 929 w 1481"/>
              <a:gd name="T107" fmla="*/ 2466 h 2562"/>
              <a:gd name="T108" fmla="*/ 917 w 1481"/>
              <a:gd name="T109" fmla="*/ 2120 h 2562"/>
              <a:gd name="T110" fmla="*/ 916 w 1481"/>
              <a:gd name="T111" fmla="*/ 1879 h 2562"/>
              <a:gd name="T112" fmla="*/ 959 w 1481"/>
              <a:gd name="T113" fmla="*/ 1766 h 2562"/>
              <a:gd name="T114" fmla="*/ 746 w 1481"/>
              <a:gd name="T115" fmla="*/ 2359 h 2562"/>
              <a:gd name="T116" fmla="*/ 723 w 1481"/>
              <a:gd name="T117" fmla="*/ 2431 h 2562"/>
              <a:gd name="T118" fmla="*/ 672 w 1481"/>
              <a:gd name="T119" fmla="*/ 2458 h 2562"/>
              <a:gd name="T120" fmla="*/ 643 w 1481"/>
              <a:gd name="T121" fmla="*/ 2404 h 2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81" h="2562">
                <a:moveTo>
                  <a:pt x="202" y="2504"/>
                </a:moveTo>
                <a:lnTo>
                  <a:pt x="195" y="2484"/>
                </a:lnTo>
                <a:lnTo>
                  <a:pt x="195" y="2484"/>
                </a:lnTo>
                <a:lnTo>
                  <a:pt x="195" y="2484"/>
                </a:lnTo>
                <a:lnTo>
                  <a:pt x="195" y="2484"/>
                </a:lnTo>
                <a:lnTo>
                  <a:pt x="195" y="2484"/>
                </a:lnTo>
                <a:lnTo>
                  <a:pt x="195" y="2484"/>
                </a:lnTo>
                <a:lnTo>
                  <a:pt x="197" y="2482"/>
                </a:lnTo>
                <a:lnTo>
                  <a:pt x="195" y="2469"/>
                </a:lnTo>
                <a:lnTo>
                  <a:pt x="195" y="2469"/>
                </a:lnTo>
                <a:lnTo>
                  <a:pt x="192" y="2453"/>
                </a:lnTo>
                <a:lnTo>
                  <a:pt x="188" y="2437"/>
                </a:lnTo>
                <a:lnTo>
                  <a:pt x="182" y="2421"/>
                </a:lnTo>
                <a:lnTo>
                  <a:pt x="213" y="2345"/>
                </a:lnTo>
                <a:lnTo>
                  <a:pt x="213" y="2345"/>
                </a:lnTo>
                <a:lnTo>
                  <a:pt x="224" y="2348"/>
                </a:lnTo>
                <a:lnTo>
                  <a:pt x="237" y="2350"/>
                </a:lnTo>
                <a:lnTo>
                  <a:pt x="254" y="2351"/>
                </a:lnTo>
                <a:lnTo>
                  <a:pt x="274" y="2351"/>
                </a:lnTo>
                <a:lnTo>
                  <a:pt x="294" y="2350"/>
                </a:lnTo>
                <a:lnTo>
                  <a:pt x="315" y="2347"/>
                </a:lnTo>
                <a:lnTo>
                  <a:pt x="326" y="2342"/>
                </a:lnTo>
                <a:lnTo>
                  <a:pt x="335" y="2340"/>
                </a:lnTo>
                <a:lnTo>
                  <a:pt x="335" y="2340"/>
                </a:lnTo>
                <a:lnTo>
                  <a:pt x="380" y="2321"/>
                </a:lnTo>
                <a:lnTo>
                  <a:pt x="424" y="2305"/>
                </a:lnTo>
                <a:lnTo>
                  <a:pt x="474" y="2287"/>
                </a:lnTo>
                <a:lnTo>
                  <a:pt x="474" y="2287"/>
                </a:lnTo>
                <a:lnTo>
                  <a:pt x="478" y="2163"/>
                </a:lnTo>
                <a:lnTo>
                  <a:pt x="484" y="2019"/>
                </a:lnTo>
                <a:lnTo>
                  <a:pt x="484" y="2019"/>
                </a:lnTo>
                <a:lnTo>
                  <a:pt x="488" y="1968"/>
                </a:lnTo>
                <a:lnTo>
                  <a:pt x="499" y="1881"/>
                </a:lnTo>
                <a:lnTo>
                  <a:pt x="504" y="1840"/>
                </a:lnTo>
                <a:lnTo>
                  <a:pt x="510" y="1808"/>
                </a:lnTo>
                <a:lnTo>
                  <a:pt x="515" y="1789"/>
                </a:lnTo>
                <a:lnTo>
                  <a:pt x="516" y="1789"/>
                </a:lnTo>
                <a:lnTo>
                  <a:pt x="516" y="1789"/>
                </a:lnTo>
                <a:lnTo>
                  <a:pt x="517" y="1794"/>
                </a:lnTo>
                <a:lnTo>
                  <a:pt x="517" y="1794"/>
                </a:lnTo>
                <a:lnTo>
                  <a:pt x="520" y="1811"/>
                </a:lnTo>
                <a:lnTo>
                  <a:pt x="525" y="1833"/>
                </a:lnTo>
                <a:lnTo>
                  <a:pt x="536" y="1885"/>
                </a:lnTo>
                <a:lnTo>
                  <a:pt x="550" y="1939"/>
                </a:lnTo>
                <a:lnTo>
                  <a:pt x="558" y="1981"/>
                </a:lnTo>
                <a:lnTo>
                  <a:pt x="558" y="1981"/>
                </a:lnTo>
                <a:lnTo>
                  <a:pt x="564" y="2012"/>
                </a:lnTo>
                <a:lnTo>
                  <a:pt x="567" y="2034"/>
                </a:lnTo>
                <a:lnTo>
                  <a:pt x="569" y="2056"/>
                </a:lnTo>
                <a:lnTo>
                  <a:pt x="569" y="2082"/>
                </a:lnTo>
                <a:lnTo>
                  <a:pt x="569" y="2082"/>
                </a:lnTo>
                <a:lnTo>
                  <a:pt x="570" y="2105"/>
                </a:lnTo>
                <a:lnTo>
                  <a:pt x="571" y="2118"/>
                </a:lnTo>
                <a:lnTo>
                  <a:pt x="574" y="2133"/>
                </a:lnTo>
                <a:lnTo>
                  <a:pt x="576" y="2153"/>
                </a:lnTo>
                <a:lnTo>
                  <a:pt x="576" y="2153"/>
                </a:lnTo>
                <a:lnTo>
                  <a:pt x="579" y="2211"/>
                </a:lnTo>
                <a:lnTo>
                  <a:pt x="580" y="2233"/>
                </a:lnTo>
                <a:lnTo>
                  <a:pt x="579" y="2246"/>
                </a:lnTo>
                <a:lnTo>
                  <a:pt x="579" y="2246"/>
                </a:lnTo>
                <a:lnTo>
                  <a:pt x="573" y="2303"/>
                </a:lnTo>
                <a:lnTo>
                  <a:pt x="569" y="2353"/>
                </a:lnTo>
                <a:lnTo>
                  <a:pt x="558" y="2398"/>
                </a:lnTo>
                <a:lnTo>
                  <a:pt x="558" y="2398"/>
                </a:lnTo>
                <a:lnTo>
                  <a:pt x="551" y="2407"/>
                </a:lnTo>
                <a:lnTo>
                  <a:pt x="545" y="2414"/>
                </a:lnTo>
                <a:lnTo>
                  <a:pt x="542" y="2418"/>
                </a:lnTo>
                <a:lnTo>
                  <a:pt x="542" y="2418"/>
                </a:lnTo>
                <a:lnTo>
                  <a:pt x="531" y="2421"/>
                </a:lnTo>
                <a:lnTo>
                  <a:pt x="523" y="2425"/>
                </a:lnTo>
                <a:lnTo>
                  <a:pt x="520" y="2428"/>
                </a:lnTo>
                <a:lnTo>
                  <a:pt x="517" y="2431"/>
                </a:lnTo>
                <a:lnTo>
                  <a:pt x="517" y="2431"/>
                </a:lnTo>
                <a:lnTo>
                  <a:pt x="506" y="2463"/>
                </a:lnTo>
                <a:lnTo>
                  <a:pt x="500" y="2481"/>
                </a:lnTo>
                <a:lnTo>
                  <a:pt x="494" y="2494"/>
                </a:lnTo>
                <a:lnTo>
                  <a:pt x="494" y="2494"/>
                </a:lnTo>
                <a:lnTo>
                  <a:pt x="488" y="2503"/>
                </a:lnTo>
                <a:lnTo>
                  <a:pt x="482" y="2514"/>
                </a:lnTo>
                <a:lnTo>
                  <a:pt x="480" y="2526"/>
                </a:lnTo>
                <a:lnTo>
                  <a:pt x="478" y="2530"/>
                </a:lnTo>
                <a:lnTo>
                  <a:pt x="480" y="2535"/>
                </a:lnTo>
                <a:lnTo>
                  <a:pt x="480" y="2535"/>
                </a:lnTo>
                <a:lnTo>
                  <a:pt x="484" y="2539"/>
                </a:lnTo>
                <a:lnTo>
                  <a:pt x="491" y="2543"/>
                </a:lnTo>
                <a:lnTo>
                  <a:pt x="513" y="2551"/>
                </a:lnTo>
                <a:lnTo>
                  <a:pt x="535" y="2558"/>
                </a:lnTo>
                <a:lnTo>
                  <a:pt x="544" y="2559"/>
                </a:lnTo>
                <a:lnTo>
                  <a:pt x="548" y="2559"/>
                </a:lnTo>
                <a:lnTo>
                  <a:pt x="548" y="2559"/>
                </a:lnTo>
                <a:lnTo>
                  <a:pt x="564" y="2559"/>
                </a:lnTo>
                <a:lnTo>
                  <a:pt x="590" y="2561"/>
                </a:lnTo>
                <a:lnTo>
                  <a:pt x="606" y="2561"/>
                </a:lnTo>
                <a:lnTo>
                  <a:pt x="620" y="2561"/>
                </a:lnTo>
                <a:lnTo>
                  <a:pt x="633" y="2559"/>
                </a:lnTo>
                <a:lnTo>
                  <a:pt x="641" y="2555"/>
                </a:lnTo>
                <a:lnTo>
                  <a:pt x="641" y="2555"/>
                </a:lnTo>
                <a:lnTo>
                  <a:pt x="663" y="2542"/>
                </a:lnTo>
                <a:lnTo>
                  <a:pt x="672" y="2538"/>
                </a:lnTo>
                <a:lnTo>
                  <a:pt x="898" y="2562"/>
                </a:lnTo>
                <a:lnTo>
                  <a:pt x="898" y="2562"/>
                </a:lnTo>
                <a:lnTo>
                  <a:pt x="904" y="2561"/>
                </a:lnTo>
                <a:lnTo>
                  <a:pt x="910" y="2558"/>
                </a:lnTo>
                <a:lnTo>
                  <a:pt x="916" y="2552"/>
                </a:lnTo>
                <a:lnTo>
                  <a:pt x="916" y="2552"/>
                </a:lnTo>
                <a:lnTo>
                  <a:pt x="921" y="2542"/>
                </a:lnTo>
                <a:lnTo>
                  <a:pt x="927" y="2529"/>
                </a:lnTo>
                <a:lnTo>
                  <a:pt x="933" y="2514"/>
                </a:lnTo>
                <a:lnTo>
                  <a:pt x="933" y="2514"/>
                </a:lnTo>
                <a:lnTo>
                  <a:pt x="949" y="2520"/>
                </a:lnTo>
                <a:lnTo>
                  <a:pt x="986" y="2532"/>
                </a:lnTo>
                <a:lnTo>
                  <a:pt x="1029" y="2543"/>
                </a:lnTo>
                <a:lnTo>
                  <a:pt x="1048" y="2548"/>
                </a:lnTo>
                <a:lnTo>
                  <a:pt x="1063" y="2549"/>
                </a:lnTo>
                <a:lnTo>
                  <a:pt x="1063" y="2549"/>
                </a:lnTo>
                <a:lnTo>
                  <a:pt x="1075" y="2548"/>
                </a:lnTo>
                <a:lnTo>
                  <a:pt x="1085" y="2546"/>
                </a:lnTo>
                <a:lnTo>
                  <a:pt x="1092" y="2545"/>
                </a:lnTo>
                <a:lnTo>
                  <a:pt x="1099" y="2542"/>
                </a:lnTo>
                <a:lnTo>
                  <a:pt x="1108" y="2538"/>
                </a:lnTo>
                <a:lnTo>
                  <a:pt x="1111" y="2535"/>
                </a:lnTo>
                <a:lnTo>
                  <a:pt x="1114" y="2425"/>
                </a:lnTo>
                <a:lnTo>
                  <a:pt x="1114" y="2425"/>
                </a:lnTo>
                <a:lnTo>
                  <a:pt x="1117" y="2425"/>
                </a:lnTo>
                <a:lnTo>
                  <a:pt x="1120" y="2425"/>
                </a:lnTo>
                <a:lnTo>
                  <a:pt x="1124" y="2424"/>
                </a:lnTo>
                <a:lnTo>
                  <a:pt x="1127" y="2421"/>
                </a:lnTo>
                <a:lnTo>
                  <a:pt x="1130" y="2417"/>
                </a:lnTo>
                <a:lnTo>
                  <a:pt x="1131" y="2408"/>
                </a:lnTo>
                <a:lnTo>
                  <a:pt x="1131" y="2398"/>
                </a:lnTo>
                <a:lnTo>
                  <a:pt x="1131" y="2398"/>
                </a:lnTo>
                <a:lnTo>
                  <a:pt x="1128" y="2361"/>
                </a:lnTo>
                <a:lnTo>
                  <a:pt x="1127" y="2353"/>
                </a:lnTo>
                <a:lnTo>
                  <a:pt x="1128" y="2345"/>
                </a:lnTo>
                <a:lnTo>
                  <a:pt x="1128" y="2345"/>
                </a:lnTo>
                <a:lnTo>
                  <a:pt x="1139" y="2324"/>
                </a:lnTo>
                <a:lnTo>
                  <a:pt x="1159" y="2277"/>
                </a:lnTo>
                <a:lnTo>
                  <a:pt x="1171" y="2249"/>
                </a:lnTo>
                <a:lnTo>
                  <a:pt x="1181" y="2222"/>
                </a:lnTo>
                <a:lnTo>
                  <a:pt x="1187" y="2194"/>
                </a:lnTo>
                <a:lnTo>
                  <a:pt x="1190" y="2182"/>
                </a:lnTo>
                <a:lnTo>
                  <a:pt x="1190" y="2171"/>
                </a:lnTo>
                <a:lnTo>
                  <a:pt x="1190" y="2171"/>
                </a:lnTo>
                <a:lnTo>
                  <a:pt x="1191" y="2143"/>
                </a:lnTo>
                <a:lnTo>
                  <a:pt x="1196" y="2105"/>
                </a:lnTo>
                <a:lnTo>
                  <a:pt x="1209" y="2015"/>
                </a:lnTo>
                <a:lnTo>
                  <a:pt x="1216" y="1970"/>
                </a:lnTo>
                <a:lnTo>
                  <a:pt x="1220" y="1928"/>
                </a:lnTo>
                <a:lnTo>
                  <a:pt x="1222" y="1895"/>
                </a:lnTo>
                <a:lnTo>
                  <a:pt x="1222" y="1884"/>
                </a:lnTo>
                <a:lnTo>
                  <a:pt x="1220" y="1875"/>
                </a:lnTo>
                <a:lnTo>
                  <a:pt x="1220" y="1875"/>
                </a:lnTo>
                <a:lnTo>
                  <a:pt x="1217" y="1861"/>
                </a:lnTo>
                <a:lnTo>
                  <a:pt x="1216" y="1845"/>
                </a:lnTo>
                <a:lnTo>
                  <a:pt x="1216" y="1828"/>
                </a:lnTo>
                <a:lnTo>
                  <a:pt x="1216" y="1811"/>
                </a:lnTo>
                <a:lnTo>
                  <a:pt x="1217" y="1785"/>
                </a:lnTo>
                <a:lnTo>
                  <a:pt x="1219" y="1776"/>
                </a:lnTo>
                <a:lnTo>
                  <a:pt x="1220" y="1772"/>
                </a:lnTo>
                <a:lnTo>
                  <a:pt x="1220" y="1772"/>
                </a:lnTo>
                <a:lnTo>
                  <a:pt x="1223" y="1762"/>
                </a:lnTo>
                <a:lnTo>
                  <a:pt x="1226" y="1735"/>
                </a:lnTo>
                <a:lnTo>
                  <a:pt x="1233" y="1655"/>
                </a:lnTo>
                <a:lnTo>
                  <a:pt x="1242" y="1572"/>
                </a:lnTo>
                <a:lnTo>
                  <a:pt x="1245" y="1543"/>
                </a:lnTo>
                <a:lnTo>
                  <a:pt x="1248" y="1529"/>
                </a:lnTo>
                <a:lnTo>
                  <a:pt x="1248" y="1529"/>
                </a:lnTo>
                <a:lnTo>
                  <a:pt x="1258" y="1508"/>
                </a:lnTo>
                <a:lnTo>
                  <a:pt x="1277" y="1478"/>
                </a:lnTo>
                <a:lnTo>
                  <a:pt x="1303" y="1435"/>
                </a:lnTo>
                <a:lnTo>
                  <a:pt x="1303" y="1435"/>
                </a:lnTo>
                <a:lnTo>
                  <a:pt x="1334" y="1351"/>
                </a:lnTo>
                <a:lnTo>
                  <a:pt x="1356" y="1290"/>
                </a:lnTo>
                <a:lnTo>
                  <a:pt x="1363" y="1268"/>
                </a:lnTo>
                <a:lnTo>
                  <a:pt x="1365" y="1258"/>
                </a:lnTo>
                <a:lnTo>
                  <a:pt x="1365" y="1258"/>
                </a:lnTo>
                <a:lnTo>
                  <a:pt x="1359" y="1201"/>
                </a:lnTo>
                <a:lnTo>
                  <a:pt x="1353" y="1162"/>
                </a:lnTo>
                <a:lnTo>
                  <a:pt x="1350" y="1144"/>
                </a:lnTo>
                <a:lnTo>
                  <a:pt x="1347" y="1130"/>
                </a:lnTo>
                <a:lnTo>
                  <a:pt x="1347" y="1130"/>
                </a:lnTo>
                <a:lnTo>
                  <a:pt x="1344" y="1115"/>
                </a:lnTo>
                <a:lnTo>
                  <a:pt x="1343" y="1093"/>
                </a:lnTo>
                <a:lnTo>
                  <a:pt x="1340" y="1041"/>
                </a:lnTo>
                <a:lnTo>
                  <a:pt x="1338" y="993"/>
                </a:lnTo>
                <a:lnTo>
                  <a:pt x="1337" y="969"/>
                </a:lnTo>
                <a:lnTo>
                  <a:pt x="1337" y="969"/>
                </a:lnTo>
                <a:lnTo>
                  <a:pt x="1337" y="966"/>
                </a:lnTo>
                <a:lnTo>
                  <a:pt x="1338" y="965"/>
                </a:lnTo>
                <a:lnTo>
                  <a:pt x="1344" y="962"/>
                </a:lnTo>
                <a:lnTo>
                  <a:pt x="1352" y="962"/>
                </a:lnTo>
                <a:lnTo>
                  <a:pt x="1362" y="962"/>
                </a:lnTo>
                <a:lnTo>
                  <a:pt x="1362" y="962"/>
                </a:lnTo>
                <a:lnTo>
                  <a:pt x="1369" y="964"/>
                </a:lnTo>
                <a:lnTo>
                  <a:pt x="1381" y="966"/>
                </a:lnTo>
                <a:lnTo>
                  <a:pt x="1413" y="975"/>
                </a:lnTo>
                <a:lnTo>
                  <a:pt x="1429" y="978"/>
                </a:lnTo>
                <a:lnTo>
                  <a:pt x="1445" y="978"/>
                </a:lnTo>
                <a:lnTo>
                  <a:pt x="1451" y="978"/>
                </a:lnTo>
                <a:lnTo>
                  <a:pt x="1457" y="975"/>
                </a:lnTo>
                <a:lnTo>
                  <a:pt x="1461" y="972"/>
                </a:lnTo>
                <a:lnTo>
                  <a:pt x="1464" y="969"/>
                </a:lnTo>
                <a:lnTo>
                  <a:pt x="1464" y="969"/>
                </a:lnTo>
                <a:lnTo>
                  <a:pt x="1468" y="956"/>
                </a:lnTo>
                <a:lnTo>
                  <a:pt x="1473" y="942"/>
                </a:lnTo>
                <a:lnTo>
                  <a:pt x="1477" y="905"/>
                </a:lnTo>
                <a:lnTo>
                  <a:pt x="1480" y="875"/>
                </a:lnTo>
                <a:lnTo>
                  <a:pt x="1481" y="862"/>
                </a:lnTo>
                <a:lnTo>
                  <a:pt x="1481" y="862"/>
                </a:lnTo>
                <a:lnTo>
                  <a:pt x="1468" y="783"/>
                </a:lnTo>
                <a:lnTo>
                  <a:pt x="1468" y="783"/>
                </a:lnTo>
                <a:lnTo>
                  <a:pt x="1467" y="750"/>
                </a:lnTo>
                <a:lnTo>
                  <a:pt x="1464" y="684"/>
                </a:lnTo>
                <a:lnTo>
                  <a:pt x="1462" y="648"/>
                </a:lnTo>
                <a:lnTo>
                  <a:pt x="1459" y="614"/>
                </a:lnTo>
                <a:lnTo>
                  <a:pt x="1455" y="586"/>
                </a:lnTo>
                <a:lnTo>
                  <a:pt x="1454" y="575"/>
                </a:lnTo>
                <a:lnTo>
                  <a:pt x="1451" y="568"/>
                </a:lnTo>
                <a:lnTo>
                  <a:pt x="1451" y="568"/>
                </a:lnTo>
                <a:lnTo>
                  <a:pt x="1442" y="552"/>
                </a:lnTo>
                <a:lnTo>
                  <a:pt x="1432" y="535"/>
                </a:lnTo>
                <a:lnTo>
                  <a:pt x="1417" y="518"/>
                </a:lnTo>
                <a:lnTo>
                  <a:pt x="1403" y="502"/>
                </a:lnTo>
                <a:lnTo>
                  <a:pt x="1375" y="470"/>
                </a:lnTo>
                <a:lnTo>
                  <a:pt x="1357" y="450"/>
                </a:lnTo>
                <a:lnTo>
                  <a:pt x="1357" y="450"/>
                </a:lnTo>
                <a:lnTo>
                  <a:pt x="1341" y="431"/>
                </a:lnTo>
                <a:lnTo>
                  <a:pt x="1318" y="403"/>
                </a:lnTo>
                <a:lnTo>
                  <a:pt x="1286" y="364"/>
                </a:lnTo>
                <a:lnTo>
                  <a:pt x="1286" y="364"/>
                </a:lnTo>
                <a:lnTo>
                  <a:pt x="1258" y="333"/>
                </a:lnTo>
                <a:lnTo>
                  <a:pt x="1242" y="313"/>
                </a:lnTo>
                <a:lnTo>
                  <a:pt x="1235" y="303"/>
                </a:lnTo>
                <a:lnTo>
                  <a:pt x="1235" y="303"/>
                </a:lnTo>
                <a:lnTo>
                  <a:pt x="1233" y="301"/>
                </a:lnTo>
                <a:lnTo>
                  <a:pt x="1229" y="297"/>
                </a:lnTo>
                <a:lnTo>
                  <a:pt x="1219" y="289"/>
                </a:lnTo>
                <a:lnTo>
                  <a:pt x="1204" y="278"/>
                </a:lnTo>
                <a:lnTo>
                  <a:pt x="1204" y="278"/>
                </a:lnTo>
                <a:lnTo>
                  <a:pt x="1196" y="257"/>
                </a:lnTo>
                <a:lnTo>
                  <a:pt x="1182" y="224"/>
                </a:lnTo>
                <a:lnTo>
                  <a:pt x="1182" y="224"/>
                </a:lnTo>
                <a:lnTo>
                  <a:pt x="1180" y="205"/>
                </a:lnTo>
                <a:lnTo>
                  <a:pt x="1177" y="177"/>
                </a:lnTo>
                <a:lnTo>
                  <a:pt x="1169" y="106"/>
                </a:lnTo>
                <a:lnTo>
                  <a:pt x="1169" y="106"/>
                </a:lnTo>
                <a:lnTo>
                  <a:pt x="1165" y="72"/>
                </a:lnTo>
                <a:lnTo>
                  <a:pt x="1162" y="59"/>
                </a:lnTo>
                <a:lnTo>
                  <a:pt x="1159" y="46"/>
                </a:lnTo>
                <a:lnTo>
                  <a:pt x="1155" y="36"/>
                </a:lnTo>
                <a:lnTo>
                  <a:pt x="1147" y="27"/>
                </a:lnTo>
                <a:lnTo>
                  <a:pt x="1139" y="20"/>
                </a:lnTo>
                <a:lnTo>
                  <a:pt x="1128" y="14"/>
                </a:lnTo>
                <a:lnTo>
                  <a:pt x="1128" y="14"/>
                </a:lnTo>
                <a:lnTo>
                  <a:pt x="1114" y="10"/>
                </a:lnTo>
                <a:lnTo>
                  <a:pt x="1095" y="5"/>
                </a:lnTo>
                <a:lnTo>
                  <a:pt x="1073" y="3"/>
                </a:lnTo>
                <a:lnTo>
                  <a:pt x="1051" y="1"/>
                </a:lnTo>
                <a:lnTo>
                  <a:pt x="1010" y="0"/>
                </a:lnTo>
                <a:lnTo>
                  <a:pt x="984" y="0"/>
                </a:lnTo>
                <a:lnTo>
                  <a:pt x="984" y="0"/>
                </a:lnTo>
                <a:lnTo>
                  <a:pt x="971" y="3"/>
                </a:lnTo>
                <a:lnTo>
                  <a:pt x="961" y="8"/>
                </a:lnTo>
                <a:lnTo>
                  <a:pt x="952" y="16"/>
                </a:lnTo>
                <a:lnTo>
                  <a:pt x="943" y="27"/>
                </a:lnTo>
                <a:lnTo>
                  <a:pt x="943" y="27"/>
                </a:lnTo>
                <a:lnTo>
                  <a:pt x="927" y="45"/>
                </a:lnTo>
                <a:lnTo>
                  <a:pt x="905" y="67"/>
                </a:lnTo>
                <a:lnTo>
                  <a:pt x="865" y="106"/>
                </a:lnTo>
                <a:lnTo>
                  <a:pt x="865" y="106"/>
                </a:lnTo>
                <a:lnTo>
                  <a:pt x="859" y="113"/>
                </a:lnTo>
                <a:lnTo>
                  <a:pt x="853" y="122"/>
                </a:lnTo>
                <a:lnTo>
                  <a:pt x="850" y="131"/>
                </a:lnTo>
                <a:lnTo>
                  <a:pt x="846" y="139"/>
                </a:lnTo>
                <a:lnTo>
                  <a:pt x="843" y="157"/>
                </a:lnTo>
                <a:lnTo>
                  <a:pt x="840" y="169"/>
                </a:lnTo>
                <a:lnTo>
                  <a:pt x="840" y="169"/>
                </a:lnTo>
                <a:lnTo>
                  <a:pt x="838" y="180"/>
                </a:lnTo>
                <a:lnTo>
                  <a:pt x="838" y="199"/>
                </a:lnTo>
                <a:lnTo>
                  <a:pt x="840" y="222"/>
                </a:lnTo>
                <a:lnTo>
                  <a:pt x="844" y="244"/>
                </a:lnTo>
                <a:lnTo>
                  <a:pt x="844" y="244"/>
                </a:lnTo>
                <a:lnTo>
                  <a:pt x="848" y="265"/>
                </a:lnTo>
                <a:lnTo>
                  <a:pt x="856" y="282"/>
                </a:lnTo>
                <a:lnTo>
                  <a:pt x="862" y="294"/>
                </a:lnTo>
                <a:lnTo>
                  <a:pt x="865" y="298"/>
                </a:lnTo>
                <a:lnTo>
                  <a:pt x="867" y="300"/>
                </a:lnTo>
                <a:lnTo>
                  <a:pt x="867" y="300"/>
                </a:lnTo>
                <a:lnTo>
                  <a:pt x="873" y="298"/>
                </a:lnTo>
                <a:lnTo>
                  <a:pt x="881" y="295"/>
                </a:lnTo>
                <a:lnTo>
                  <a:pt x="888" y="292"/>
                </a:lnTo>
                <a:lnTo>
                  <a:pt x="908" y="305"/>
                </a:lnTo>
                <a:lnTo>
                  <a:pt x="908" y="305"/>
                </a:lnTo>
                <a:lnTo>
                  <a:pt x="908" y="304"/>
                </a:lnTo>
                <a:lnTo>
                  <a:pt x="908" y="301"/>
                </a:lnTo>
                <a:lnTo>
                  <a:pt x="910" y="301"/>
                </a:lnTo>
                <a:lnTo>
                  <a:pt x="911" y="303"/>
                </a:lnTo>
                <a:lnTo>
                  <a:pt x="918" y="316"/>
                </a:lnTo>
                <a:lnTo>
                  <a:pt x="918" y="316"/>
                </a:lnTo>
                <a:lnTo>
                  <a:pt x="924" y="326"/>
                </a:lnTo>
                <a:lnTo>
                  <a:pt x="930" y="335"/>
                </a:lnTo>
                <a:lnTo>
                  <a:pt x="943" y="349"/>
                </a:lnTo>
                <a:lnTo>
                  <a:pt x="955" y="358"/>
                </a:lnTo>
                <a:lnTo>
                  <a:pt x="964" y="364"/>
                </a:lnTo>
                <a:lnTo>
                  <a:pt x="964" y="364"/>
                </a:lnTo>
                <a:lnTo>
                  <a:pt x="971" y="369"/>
                </a:lnTo>
                <a:lnTo>
                  <a:pt x="977" y="375"/>
                </a:lnTo>
                <a:lnTo>
                  <a:pt x="981" y="380"/>
                </a:lnTo>
                <a:lnTo>
                  <a:pt x="981" y="381"/>
                </a:lnTo>
                <a:lnTo>
                  <a:pt x="981" y="381"/>
                </a:lnTo>
                <a:lnTo>
                  <a:pt x="981" y="381"/>
                </a:lnTo>
                <a:lnTo>
                  <a:pt x="975" y="383"/>
                </a:lnTo>
                <a:lnTo>
                  <a:pt x="964" y="384"/>
                </a:lnTo>
                <a:lnTo>
                  <a:pt x="933" y="394"/>
                </a:lnTo>
                <a:lnTo>
                  <a:pt x="885" y="409"/>
                </a:lnTo>
                <a:lnTo>
                  <a:pt x="885" y="409"/>
                </a:lnTo>
                <a:lnTo>
                  <a:pt x="879" y="413"/>
                </a:lnTo>
                <a:lnTo>
                  <a:pt x="870" y="419"/>
                </a:lnTo>
                <a:lnTo>
                  <a:pt x="857" y="434"/>
                </a:lnTo>
                <a:lnTo>
                  <a:pt x="857" y="434"/>
                </a:lnTo>
                <a:lnTo>
                  <a:pt x="854" y="436"/>
                </a:lnTo>
                <a:lnTo>
                  <a:pt x="851" y="444"/>
                </a:lnTo>
                <a:lnTo>
                  <a:pt x="846" y="464"/>
                </a:lnTo>
                <a:lnTo>
                  <a:pt x="837" y="495"/>
                </a:lnTo>
                <a:lnTo>
                  <a:pt x="837" y="495"/>
                </a:lnTo>
                <a:lnTo>
                  <a:pt x="830" y="601"/>
                </a:lnTo>
                <a:lnTo>
                  <a:pt x="771" y="594"/>
                </a:lnTo>
                <a:lnTo>
                  <a:pt x="720" y="560"/>
                </a:lnTo>
                <a:lnTo>
                  <a:pt x="720" y="560"/>
                </a:lnTo>
                <a:lnTo>
                  <a:pt x="723" y="557"/>
                </a:lnTo>
                <a:lnTo>
                  <a:pt x="730" y="552"/>
                </a:lnTo>
                <a:lnTo>
                  <a:pt x="735" y="547"/>
                </a:lnTo>
                <a:lnTo>
                  <a:pt x="738" y="541"/>
                </a:lnTo>
                <a:lnTo>
                  <a:pt x="742" y="534"/>
                </a:lnTo>
                <a:lnTo>
                  <a:pt x="743" y="525"/>
                </a:lnTo>
                <a:lnTo>
                  <a:pt x="743" y="525"/>
                </a:lnTo>
                <a:lnTo>
                  <a:pt x="748" y="506"/>
                </a:lnTo>
                <a:lnTo>
                  <a:pt x="749" y="487"/>
                </a:lnTo>
                <a:lnTo>
                  <a:pt x="751" y="467"/>
                </a:lnTo>
                <a:lnTo>
                  <a:pt x="764" y="434"/>
                </a:lnTo>
                <a:lnTo>
                  <a:pt x="764" y="434"/>
                </a:lnTo>
                <a:lnTo>
                  <a:pt x="770" y="432"/>
                </a:lnTo>
                <a:lnTo>
                  <a:pt x="783" y="429"/>
                </a:lnTo>
                <a:lnTo>
                  <a:pt x="792" y="425"/>
                </a:lnTo>
                <a:lnTo>
                  <a:pt x="799" y="420"/>
                </a:lnTo>
                <a:lnTo>
                  <a:pt x="806" y="415"/>
                </a:lnTo>
                <a:lnTo>
                  <a:pt x="812" y="406"/>
                </a:lnTo>
                <a:lnTo>
                  <a:pt x="812" y="406"/>
                </a:lnTo>
                <a:lnTo>
                  <a:pt x="816" y="397"/>
                </a:lnTo>
                <a:lnTo>
                  <a:pt x="818" y="391"/>
                </a:lnTo>
                <a:lnTo>
                  <a:pt x="818" y="387"/>
                </a:lnTo>
                <a:lnTo>
                  <a:pt x="816" y="384"/>
                </a:lnTo>
                <a:lnTo>
                  <a:pt x="813" y="384"/>
                </a:lnTo>
                <a:lnTo>
                  <a:pt x="811" y="384"/>
                </a:lnTo>
                <a:lnTo>
                  <a:pt x="808" y="386"/>
                </a:lnTo>
                <a:lnTo>
                  <a:pt x="806" y="388"/>
                </a:lnTo>
                <a:lnTo>
                  <a:pt x="806" y="388"/>
                </a:lnTo>
                <a:lnTo>
                  <a:pt x="797" y="400"/>
                </a:lnTo>
                <a:lnTo>
                  <a:pt x="792" y="404"/>
                </a:lnTo>
                <a:lnTo>
                  <a:pt x="789" y="406"/>
                </a:lnTo>
                <a:lnTo>
                  <a:pt x="786" y="406"/>
                </a:lnTo>
                <a:lnTo>
                  <a:pt x="786" y="406"/>
                </a:lnTo>
                <a:lnTo>
                  <a:pt x="783" y="404"/>
                </a:lnTo>
                <a:lnTo>
                  <a:pt x="780" y="402"/>
                </a:lnTo>
                <a:lnTo>
                  <a:pt x="777" y="393"/>
                </a:lnTo>
                <a:lnTo>
                  <a:pt x="776" y="378"/>
                </a:lnTo>
                <a:lnTo>
                  <a:pt x="776" y="378"/>
                </a:lnTo>
                <a:lnTo>
                  <a:pt x="765" y="339"/>
                </a:lnTo>
                <a:lnTo>
                  <a:pt x="754" y="292"/>
                </a:lnTo>
                <a:lnTo>
                  <a:pt x="754" y="292"/>
                </a:lnTo>
                <a:lnTo>
                  <a:pt x="752" y="276"/>
                </a:lnTo>
                <a:lnTo>
                  <a:pt x="749" y="253"/>
                </a:lnTo>
                <a:lnTo>
                  <a:pt x="746" y="240"/>
                </a:lnTo>
                <a:lnTo>
                  <a:pt x="742" y="228"/>
                </a:lnTo>
                <a:lnTo>
                  <a:pt x="735" y="217"/>
                </a:lnTo>
                <a:lnTo>
                  <a:pt x="727" y="206"/>
                </a:lnTo>
                <a:lnTo>
                  <a:pt x="727" y="206"/>
                </a:lnTo>
                <a:lnTo>
                  <a:pt x="716" y="198"/>
                </a:lnTo>
                <a:lnTo>
                  <a:pt x="704" y="190"/>
                </a:lnTo>
                <a:lnTo>
                  <a:pt x="691" y="183"/>
                </a:lnTo>
                <a:lnTo>
                  <a:pt x="678" y="177"/>
                </a:lnTo>
                <a:lnTo>
                  <a:pt x="655" y="170"/>
                </a:lnTo>
                <a:lnTo>
                  <a:pt x="646" y="169"/>
                </a:lnTo>
                <a:lnTo>
                  <a:pt x="641" y="169"/>
                </a:lnTo>
                <a:lnTo>
                  <a:pt x="641" y="169"/>
                </a:lnTo>
                <a:lnTo>
                  <a:pt x="634" y="171"/>
                </a:lnTo>
                <a:lnTo>
                  <a:pt x="625" y="174"/>
                </a:lnTo>
                <a:lnTo>
                  <a:pt x="620" y="176"/>
                </a:lnTo>
                <a:lnTo>
                  <a:pt x="612" y="177"/>
                </a:lnTo>
                <a:lnTo>
                  <a:pt x="604" y="176"/>
                </a:lnTo>
                <a:lnTo>
                  <a:pt x="593" y="176"/>
                </a:lnTo>
                <a:lnTo>
                  <a:pt x="593" y="176"/>
                </a:lnTo>
                <a:lnTo>
                  <a:pt x="587" y="176"/>
                </a:lnTo>
                <a:lnTo>
                  <a:pt x="580" y="177"/>
                </a:lnTo>
                <a:lnTo>
                  <a:pt x="571" y="180"/>
                </a:lnTo>
                <a:lnTo>
                  <a:pt x="563" y="185"/>
                </a:lnTo>
                <a:lnTo>
                  <a:pt x="544" y="196"/>
                </a:lnTo>
                <a:lnTo>
                  <a:pt x="523" y="212"/>
                </a:lnTo>
                <a:lnTo>
                  <a:pt x="503" y="230"/>
                </a:lnTo>
                <a:lnTo>
                  <a:pt x="485" y="250"/>
                </a:lnTo>
                <a:lnTo>
                  <a:pt x="469" y="270"/>
                </a:lnTo>
                <a:lnTo>
                  <a:pt x="464" y="279"/>
                </a:lnTo>
                <a:lnTo>
                  <a:pt x="459" y="289"/>
                </a:lnTo>
                <a:lnTo>
                  <a:pt x="459" y="289"/>
                </a:lnTo>
                <a:lnTo>
                  <a:pt x="452" y="308"/>
                </a:lnTo>
                <a:lnTo>
                  <a:pt x="445" y="329"/>
                </a:lnTo>
                <a:lnTo>
                  <a:pt x="433" y="372"/>
                </a:lnTo>
                <a:lnTo>
                  <a:pt x="424" y="412"/>
                </a:lnTo>
                <a:lnTo>
                  <a:pt x="423" y="428"/>
                </a:lnTo>
                <a:lnTo>
                  <a:pt x="421" y="439"/>
                </a:lnTo>
                <a:lnTo>
                  <a:pt x="421" y="439"/>
                </a:lnTo>
                <a:lnTo>
                  <a:pt x="423" y="454"/>
                </a:lnTo>
                <a:lnTo>
                  <a:pt x="426" y="471"/>
                </a:lnTo>
                <a:lnTo>
                  <a:pt x="436" y="515"/>
                </a:lnTo>
                <a:lnTo>
                  <a:pt x="449" y="570"/>
                </a:lnTo>
                <a:lnTo>
                  <a:pt x="299" y="611"/>
                </a:lnTo>
                <a:lnTo>
                  <a:pt x="208" y="728"/>
                </a:lnTo>
                <a:lnTo>
                  <a:pt x="240" y="838"/>
                </a:lnTo>
                <a:lnTo>
                  <a:pt x="350" y="1055"/>
                </a:lnTo>
                <a:lnTo>
                  <a:pt x="329" y="1147"/>
                </a:lnTo>
                <a:lnTo>
                  <a:pt x="329" y="1147"/>
                </a:lnTo>
                <a:lnTo>
                  <a:pt x="307" y="1204"/>
                </a:lnTo>
                <a:lnTo>
                  <a:pt x="262" y="1331"/>
                </a:lnTo>
                <a:lnTo>
                  <a:pt x="239" y="1399"/>
                </a:lnTo>
                <a:lnTo>
                  <a:pt x="219" y="1460"/>
                </a:lnTo>
                <a:lnTo>
                  <a:pt x="211" y="1485"/>
                </a:lnTo>
                <a:lnTo>
                  <a:pt x="207" y="1505"/>
                </a:lnTo>
                <a:lnTo>
                  <a:pt x="204" y="1518"/>
                </a:lnTo>
                <a:lnTo>
                  <a:pt x="205" y="1523"/>
                </a:lnTo>
                <a:lnTo>
                  <a:pt x="205" y="1526"/>
                </a:lnTo>
                <a:lnTo>
                  <a:pt x="205" y="1526"/>
                </a:lnTo>
                <a:lnTo>
                  <a:pt x="229" y="1546"/>
                </a:lnTo>
                <a:lnTo>
                  <a:pt x="240" y="1556"/>
                </a:lnTo>
                <a:lnTo>
                  <a:pt x="240" y="1556"/>
                </a:lnTo>
                <a:lnTo>
                  <a:pt x="227" y="1614"/>
                </a:lnTo>
                <a:lnTo>
                  <a:pt x="201" y="1754"/>
                </a:lnTo>
                <a:lnTo>
                  <a:pt x="185" y="1840"/>
                </a:lnTo>
                <a:lnTo>
                  <a:pt x="170" y="1926"/>
                </a:lnTo>
                <a:lnTo>
                  <a:pt x="159" y="2006"/>
                </a:lnTo>
                <a:lnTo>
                  <a:pt x="150" y="2075"/>
                </a:lnTo>
                <a:lnTo>
                  <a:pt x="150" y="2075"/>
                </a:lnTo>
                <a:lnTo>
                  <a:pt x="143" y="2178"/>
                </a:lnTo>
                <a:lnTo>
                  <a:pt x="138" y="2246"/>
                </a:lnTo>
                <a:lnTo>
                  <a:pt x="137" y="2297"/>
                </a:lnTo>
                <a:lnTo>
                  <a:pt x="137" y="2356"/>
                </a:lnTo>
                <a:lnTo>
                  <a:pt x="65" y="2446"/>
                </a:lnTo>
                <a:lnTo>
                  <a:pt x="23" y="2487"/>
                </a:lnTo>
                <a:lnTo>
                  <a:pt x="23" y="2487"/>
                </a:lnTo>
                <a:lnTo>
                  <a:pt x="11" y="2492"/>
                </a:lnTo>
                <a:lnTo>
                  <a:pt x="4" y="2497"/>
                </a:lnTo>
                <a:lnTo>
                  <a:pt x="1" y="2498"/>
                </a:lnTo>
                <a:lnTo>
                  <a:pt x="0" y="2501"/>
                </a:lnTo>
                <a:lnTo>
                  <a:pt x="0" y="2501"/>
                </a:lnTo>
                <a:lnTo>
                  <a:pt x="3" y="2508"/>
                </a:lnTo>
                <a:lnTo>
                  <a:pt x="3" y="2513"/>
                </a:lnTo>
                <a:lnTo>
                  <a:pt x="3" y="2517"/>
                </a:lnTo>
                <a:lnTo>
                  <a:pt x="3" y="2517"/>
                </a:lnTo>
                <a:lnTo>
                  <a:pt x="3" y="2520"/>
                </a:lnTo>
                <a:lnTo>
                  <a:pt x="4" y="2523"/>
                </a:lnTo>
                <a:lnTo>
                  <a:pt x="7" y="2529"/>
                </a:lnTo>
                <a:lnTo>
                  <a:pt x="13" y="2535"/>
                </a:lnTo>
                <a:lnTo>
                  <a:pt x="13" y="2535"/>
                </a:lnTo>
                <a:lnTo>
                  <a:pt x="44" y="2538"/>
                </a:lnTo>
                <a:lnTo>
                  <a:pt x="68" y="2539"/>
                </a:lnTo>
                <a:lnTo>
                  <a:pt x="86" y="2542"/>
                </a:lnTo>
                <a:lnTo>
                  <a:pt x="86" y="2542"/>
                </a:lnTo>
                <a:lnTo>
                  <a:pt x="172" y="2559"/>
                </a:lnTo>
                <a:lnTo>
                  <a:pt x="172" y="2559"/>
                </a:lnTo>
                <a:lnTo>
                  <a:pt x="188" y="2533"/>
                </a:lnTo>
                <a:lnTo>
                  <a:pt x="198" y="2514"/>
                </a:lnTo>
                <a:lnTo>
                  <a:pt x="201" y="2508"/>
                </a:lnTo>
                <a:lnTo>
                  <a:pt x="202" y="2504"/>
                </a:lnTo>
                <a:lnTo>
                  <a:pt x="202" y="2504"/>
                </a:lnTo>
                <a:close/>
                <a:moveTo>
                  <a:pt x="997" y="1676"/>
                </a:moveTo>
                <a:lnTo>
                  <a:pt x="997" y="1676"/>
                </a:lnTo>
                <a:lnTo>
                  <a:pt x="999" y="1677"/>
                </a:lnTo>
                <a:lnTo>
                  <a:pt x="1002" y="1680"/>
                </a:lnTo>
                <a:lnTo>
                  <a:pt x="1010" y="1692"/>
                </a:lnTo>
                <a:lnTo>
                  <a:pt x="1018" y="1706"/>
                </a:lnTo>
                <a:lnTo>
                  <a:pt x="1021" y="1712"/>
                </a:lnTo>
                <a:lnTo>
                  <a:pt x="1022" y="1718"/>
                </a:lnTo>
                <a:lnTo>
                  <a:pt x="1022" y="1772"/>
                </a:lnTo>
                <a:lnTo>
                  <a:pt x="1022" y="1772"/>
                </a:lnTo>
                <a:lnTo>
                  <a:pt x="1021" y="1785"/>
                </a:lnTo>
                <a:lnTo>
                  <a:pt x="1019" y="1798"/>
                </a:lnTo>
                <a:lnTo>
                  <a:pt x="1012" y="1823"/>
                </a:lnTo>
                <a:lnTo>
                  <a:pt x="1005" y="1846"/>
                </a:lnTo>
                <a:lnTo>
                  <a:pt x="1002" y="1856"/>
                </a:lnTo>
                <a:lnTo>
                  <a:pt x="1002" y="1865"/>
                </a:lnTo>
                <a:lnTo>
                  <a:pt x="1002" y="1865"/>
                </a:lnTo>
                <a:lnTo>
                  <a:pt x="1002" y="1875"/>
                </a:lnTo>
                <a:lnTo>
                  <a:pt x="1005" y="1888"/>
                </a:lnTo>
                <a:lnTo>
                  <a:pt x="1012" y="1919"/>
                </a:lnTo>
                <a:lnTo>
                  <a:pt x="1019" y="1946"/>
                </a:lnTo>
                <a:lnTo>
                  <a:pt x="1021" y="1957"/>
                </a:lnTo>
                <a:lnTo>
                  <a:pt x="1022" y="1965"/>
                </a:lnTo>
                <a:lnTo>
                  <a:pt x="1022" y="1965"/>
                </a:lnTo>
                <a:lnTo>
                  <a:pt x="1025" y="2031"/>
                </a:lnTo>
                <a:lnTo>
                  <a:pt x="1029" y="2102"/>
                </a:lnTo>
                <a:lnTo>
                  <a:pt x="1029" y="2102"/>
                </a:lnTo>
                <a:lnTo>
                  <a:pt x="1028" y="2112"/>
                </a:lnTo>
                <a:lnTo>
                  <a:pt x="1025" y="2127"/>
                </a:lnTo>
                <a:lnTo>
                  <a:pt x="1015" y="2162"/>
                </a:lnTo>
                <a:lnTo>
                  <a:pt x="1006" y="2195"/>
                </a:lnTo>
                <a:lnTo>
                  <a:pt x="1003" y="2209"/>
                </a:lnTo>
                <a:lnTo>
                  <a:pt x="1002" y="2216"/>
                </a:lnTo>
                <a:lnTo>
                  <a:pt x="1002" y="2216"/>
                </a:lnTo>
                <a:lnTo>
                  <a:pt x="1005" y="2252"/>
                </a:lnTo>
                <a:lnTo>
                  <a:pt x="1007" y="2287"/>
                </a:lnTo>
                <a:lnTo>
                  <a:pt x="1007" y="2287"/>
                </a:lnTo>
                <a:lnTo>
                  <a:pt x="1006" y="2292"/>
                </a:lnTo>
                <a:lnTo>
                  <a:pt x="1002" y="2297"/>
                </a:lnTo>
                <a:lnTo>
                  <a:pt x="986" y="2308"/>
                </a:lnTo>
                <a:lnTo>
                  <a:pt x="967" y="2319"/>
                </a:lnTo>
                <a:lnTo>
                  <a:pt x="959" y="2324"/>
                </a:lnTo>
                <a:lnTo>
                  <a:pt x="953" y="2329"/>
                </a:lnTo>
                <a:lnTo>
                  <a:pt x="953" y="2329"/>
                </a:lnTo>
                <a:lnTo>
                  <a:pt x="949" y="2334"/>
                </a:lnTo>
                <a:lnTo>
                  <a:pt x="948" y="2340"/>
                </a:lnTo>
                <a:lnTo>
                  <a:pt x="948" y="2345"/>
                </a:lnTo>
                <a:lnTo>
                  <a:pt x="948" y="2353"/>
                </a:lnTo>
                <a:lnTo>
                  <a:pt x="948" y="2367"/>
                </a:lnTo>
                <a:lnTo>
                  <a:pt x="948" y="2373"/>
                </a:lnTo>
                <a:lnTo>
                  <a:pt x="946" y="2380"/>
                </a:lnTo>
                <a:lnTo>
                  <a:pt x="946" y="2380"/>
                </a:lnTo>
                <a:lnTo>
                  <a:pt x="945" y="2388"/>
                </a:lnTo>
                <a:lnTo>
                  <a:pt x="945" y="2396"/>
                </a:lnTo>
                <a:lnTo>
                  <a:pt x="945" y="2418"/>
                </a:lnTo>
                <a:lnTo>
                  <a:pt x="946" y="2440"/>
                </a:lnTo>
                <a:lnTo>
                  <a:pt x="946" y="2463"/>
                </a:lnTo>
                <a:lnTo>
                  <a:pt x="946" y="2463"/>
                </a:lnTo>
                <a:lnTo>
                  <a:pt x="946" y="2471"/>
                </a:lnTo>
                <a:lnTo>
                  <a:pt x="945" y="2476"/>
                </a:lnTo>
                <a:lnTo>
                  <a:pt x="943" y="2479"/>
                </a:lnTo>
                <a:lnTo>
                  <a:pt x="942" y="2479"/>
                </a:lnTo>
                <a:lnTo>
                  <a:pt x="937" y="2476"/>
                </a:lnTo>
                <a:lnTo>
                  <a:pt x="933" y="2474"/>
                </a:lnTo>
                <a:lnTo>
                  <a:pt x="933" y="2474"/>
                </a:lnTo>
                <a:lnTo>
                  <a:pt x="930" y="2471"/>
                </a:lnTo>
                <a:lnTo>
                  <a:pt x="929" y="2466"/>
                </a:lnTo>
                <a:lnTo>
                  <a:pt x="926" y="2455"/>
                </a:lnTo>
                <a:lnTo>
                  <a:pt x="923" y="2439"/>
                </a:lnTo>
                <a:lnTo>
                  <a:pt x="923" y="2439"/>
                </a:lnTo>
                <a:lnTo>
                  <a:pt x="924" y="2421"/>
                </a:lnTo>
                <a:lnTo>
                  <a:pt x="926" y="2398"/>
                </a:lnTo>
                <a:lnTo>
                  <a:pt x="926" y="2342"/>
                </a:lnTo>
                <a:lnTo>
                  <a:pt x="926" y="2277"/>
                </a:lnTo>
                <a:lnTo>
                  <a:pt x="926" y="2277"/>
                </a:lnTo>
                <a:lnTo>
                  <a:pt x="923" y="2220"/>
                </a:lnTo>
                <a:lnTo>
                  <a:pt x="917" y="2120"/>
                </a:lnTo>
                <a:lnTo>
                  <a:pt x="908" y="1968"/>
                </a:lnTo>
                <a:lnTo>
                  <a:pt x="908" y="1968"/>
                </a:lnTo>
                <a:lnTo>
                  <a:pt x="908" y="1957"/>
                </a:lnTo>
                <a:lnTo>
                  <a:pt x="908" y="1949"/>
                </a:lnTo>
                <a:lnTo>
                  <a:pt x="905" y="1938"/>
                </a:lnTo>
                <a:lnTo>
                  <a:pt x="905" y="1938"/>
                </a:lnTo>
                <a:lnTo>
                  <a:pt x="905" y="1926"/>
                </a:lnTo>
                <a:lnTo>
                  <a:pt x="905" y="1911"/>
                </a:lnTo>
                <a:lnTo>
                  <a:pt x="910" y="1895"/>
                </a:lnTo>
                <a:lnTo>
                  <a:pt x="916" y="1879"/>
                </a:lnTo>
                <a:lnTo>
                  <a:pt x="916" y="1879"/>
                </a:lnTo>
                <a:lnTo>
                  <a:pt x="923" y="1858"/>
                </a:lnTo>
                <a:lnTo>
                  <a:pt x="930" y="1833"/>
                </a:lnTo>
                <a:lnTo>
                  <a:pt x="936" y="1804"/>
                </a:lnTo>
                <a:lnTo>
                  <a:pt x="936" y="1804"/>
                </a:lnTo>
                <a:lnTo>
                  <a:pt x="939" y="1798"/>
                </a:lnTo>
                <a:lnTo>
                  <a:pt x="945" y="1789"/>
                </a:lnTo>
                <a:lnTo>
                  <a:pt x="953" y="1776"/>
                </a:lnTo>
                <a:lnTo>
                  <a:pt x="953" y="1776"/>
                </a:lnTo>
                <a:lnTo>
                  <a:pt x="959" y="1766"/>
                </a:lnTo>
                <a:lnTo>
                  <a:pt x="967" y="1753"/>
                </a:lnTo>
                <a:lnTo>
                  <a:pt x="981" y="1719"/>
                </a:lnTo>
                <a:lnTo>
                  <a:pt x="993" y="1690"/>
                </a:lnTo>
                <a:lnTo>
                  <a:pt x="997" y="1676"/>
                </a:lnTo>
                <a:lnTo>
                  <a:pt x="997" y="1676"/>
                </a:lnTo>
                <a:close/>
                <a:moveTo>
                  <a:pt x="641" y="2370"/>
                </a:moveTo>
                <a:lnTo>
                  <a:pt x="741" y="2353"/>
                </a:lnTo>
                <a:lnTo>
                  <a:pt x="741" y="2353"/>
                </a:lnTo>
                <a:lnTo>
                  <a:pt x="742" y="2354"/>
                </a:lnTo>
                <a:lnTo>
                  <a:pt x="746" y="2359"/>
                </a:lnTo>
                <a:lnTo>
                  <a:pt x="749" y="2366"/>
                </a:lnTo>
                <a:lnTo>
                  <a:pt x="751" y="2369"/>
                </a:lnTo>
                <a:lnTo>
                  <a:pt x="751" y="2373"/>
                </a:lnTo>
                <a:lnTo>
                  <a:pt x="751" y="2373"/>
                </a:lnTo>
                <a:lnTo>
                  <a:pt x="751" y="2385"/>
                </a:lnTo>
                <a:lnTo>
                  <a:pt x="751" y="2399"/>
                </a:lnTo>
                <a:lnTo>
                  <a:pt x="751" y="2415"/>
                </a:lnTo>
                <a:lnTo>
                  <a:pt x="751" y="2415"/>
                </a:lnTo>
                <a:lnTo>
                  <a:pt x="736" y="2424"/>
                </a:lnTo>
                <a:lnTo>
                  <a:pt x="723" y="2431"/>
                </a:lnTo>
                <a:lnTo>
                  <a:pt x="713" y="2436"/>
                </a:lnTo>
                <a:lnTo>
                  <a:pt x="713" y="2436"/>
                </a:lnTo>
                <a:lnTo>
                  <a:pt x="710" y="2436"/>
                </a:lnTo>
                <a:lnTo>
                  <a:pt x="709" y="2437"/>
                </a:lnTo>
                <a:lnTo>
                  <a:pt x="706" y="2441"/>
                </a:lnTo>
                <a:lnTo>
                  <a:pt x="703" y="2446"/>
                </a:lnTo>
                <a:lnTo>
                  <a:pt x="700" y="2447"/>
                </a:lnTo>
                <a:lnTo>
                  <a:pt x="695" y="2449"/>
                </a:lnTo>
                <a:lnTo>
                  <a:pt x="695" y="2449"/>
                </a:lnTo>
                <a:lnTo>
                  <a:pt x="672" y="2458"/>
                </a:lnTo>
                <a:lnTo>
                  <a:pt x="659" y="2463"/>
                </a:lnTo>
                <a:lnTo>
                  <a:pt x="659" y="2463"/>
                </a:lnTo>
                <a:lnTo>
                  <a:pt x="656" y="2463"/>
                </a:lnTo>
                <a:lnTo>
                  <a:pt x="652" y="2462"/>
                </a:lnTo>
                <a:lnTo>
                  <a:pt x="650" y="2460"/>
                </a:lnTo>
                <a:lnTo>
                  <a:pt x="647" y="2459"/>
                </a:lnTo>
                <a:lnTo>
                  <a:pt x="646" y="2455"/>
                </a:lnTo>
                <a:lnTo>
                  <a:pt x="644" y="2449"/>
                </a:lnTo>
                <a:lnTo>
                  <a:pt x="644" y="2449"/>
                </a:lnTo>
                <a:lnTo>
                  <a:pt x="643" y="2404"/>
                </a:lnTo>
                <a:lnTo>
                  <a:pt x="641" y="2370"/>
                </a:lnTo>
                <a:lnTo>
                  <a:pt x="641" y="237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4"/>
          <p:cNvSpPr>
            <a:spLocks noEditPoints="1"/>
          </p:cNvSpPr>
          <p:nvPr/>
        </p:nvSpPr>
        <p:spPr bwMode="auto">
          <a:xfrm>
            <a:off x="2509662" y="4736578"/>
            <a:ext cx="1048184" cy="1607714"/>
          </a:xfrm>
          <a:custGeom>
            <a:avLst/>
            <a:gdLst>
              <a:gd name="T0" fmla="*/ 357 w 1685"/>
              <a:gd name="T1" fmla="*/ 345 h 2586"/>
              <a:gd name="T2" fmla="*/ 358 w 1685"/>
              <a:gd name="T3" fmla="*/ 628 h 2586"/>
              <a:gd name="T4" fmla="*/ 248 w 1685"/>
              <a:gd name="T5" fmla="*/ 667 h 2586"/>
              <a:gd name="T6" fmla="*/ 113 w 1685"/>
              <a:gd name="T7" fmla="*/ 942 h 2586"/>
              <a:gd name="T8" fmla="*/ 0 w 1685"/>
              <a:gd name="T9" fmla="*/ 1252 h 2586"/>
              <a:gd name="T10" fmla="*/ 192 w 1685"/>
              <a:gd name="T11" fmla="*/ 1398 h 2586"/>
              <a:gd name="T12" fmla="*/ 294 w 1685"/>
              <a:gd name="T13" fmla="*/ 1838 h 2586"/>
              <a:gd name="T14" fmla="*/ 290 w 1685"/>
              <a:gd name="T15" fmla="*/ 2244 h 2586"/>
              <a:gd name="T16" fmla="*/ 274 w 1685"/>
              <a:gd name="T17" fmla="*/ 2459 h 2586"/>
              <a:gd name="T18" fmla="*/ 366 w 1685"/>
              <a:gd name="T19" fmla="*/ 2506 h 2586"/>
              <a:gd name="T20" fmla="*/ 385 w 1685"/>
              <a:gd name="T21" fmla="*/ 2379 h 2586"/>
              <a:gd name="T22" fmla="*/ 409 w 1685"/>
              <a:gd name="T23" fmla="*/ 2164 h 2586"/>
              <a:gd name="T24" fmla="*/ 456 w 1685"/>
              <a:gd name="T25" fmla="*/ 1964 h 2586"/>
              <a:gd name="T26" fmla="*/ 504 w 1685"/>
              <a:gd name="T27" fmla="*/ 1594 h 2586"/>
              <a:gd name="T28" fmla="*/ 558 w 1685"/>
              <a:gd name="T29" fmla="*/ 1682 h 2586"/>
              <a:gd name="T30" fmla="*/ 606 w 1685"/>
              <a:gd name="T31" fmla="*/ 2033 h 2586"/>
              <a:gd name="T32" fmla="*/ 608 w 1685"/>
              <a:gd name="T33" fmla="*/ 2172 h 2586"/>
              <a:gd name="T34" fmla="*/ 650 w 1685"/>
              <a:gd name="T35" fmla="*/ 2502 h 2586"/>
              <a:gd name="T36" fmla="*/ 678 w 1685"/>
              <a:gd name="T37" fmla="*/ 2564 h 2586"/>
              <a:gd name="T38" fmla="*/ 838 w 1685"/>
              <a:gd name="T39" fmla="*/ 2526 h 2586"/>
              <a:gd name="T40" fmla="*/ 886 w 1685"/>
              <a:gd name="T41" fmla="*/ 2452 h 2586"/>
              <a:gd name="T42" fmla="*/ 761 w 1685"/>
              <a:gd name="T43" fmla="*/ 2155 h 2586"/>
              <a:gd name="T44" fmla="*/ 771 w 1685"/>
              <a:gd name="T45" fmla="*/ 1509 h 2586"/>
              <a:gd name="T46" fmla="*/ 803 w 1685"/>
              <a:gd name="T47" fmla="*/ 1366 h 2586"/>
              <a:gd name="T48" fmla="*/ 917 w 1685"/>
              <a:gd name="T49" fmla="*/ 1254 h 2586"/>
              <a:gd name="T50" fmla="*/ 898 w 1685"/>
              <a:gd name="T51" fmla="*/ 1078 h 2586"/>
              <a:gd name="T52" fmla="*/ 939 w 1685"/>
              <a:gd name="T53" fmla="*/ 978 h 2586"/>
              <a:gd name="T54" fmla="*/ 999 w 1685"/>
              <a:gd name="T55" fmla="*/ 868 h 2586"/>
              <a:gd name="T56" fmla="*/ 977 w 1685"/>
              <a:gd name="T57" fmla="*/ 1258 h 2586"/>
              <a:gd name="T58" fmla="*/ 975 w 1685"/>
              <a:gd name="T59" fmla="*/ 1545 h 2586"/>
              <a:gd name="T60" fmla="*/ 1061 w 1685"/>
              <a:gd name="T61" fmla="*/ 1935 h 2586"/>
              <a:gd name="T62" fmla="*/ 1117 w 1685"/>
              <a:gd name="T63" fmla="*/ 2165 h 2586"/>
              <a:gd name="T64" fmla="*/ 1122 w 1685"/>
              <a:gd name="T65" fmla="*/ 2334 h 2586"/>
              <a:gd name="T66" fmla="*/ 1076 w 1685"/>
              <a:gd name="T67" fmla="*/ 2502 h 2586"/>
              <a:gd name="T68" fmla="*/ 1159 w 1685"/>
              <a:gd name="T69" fmla="*/ 2580 h 2586"/>
              <a:gd name="T70" fmla="*/ 1210 w 1685"/>
              <a:gd name="T71" fmla="*/ 2536 h 2586"/>
              <a:gd name="T72" fmla="*/ 1296 w 1685"/>
              <a:gd name="T73" fmla="*/ 2497 h 2586"/>
              <a:gd name="T74" fmla="*/ 1271 w 1685"/>
              <a:gd name="T75" fmla="*/ 2359 h 2586"/>
              <a:gd name="T76" fmla="*/ 1499 w 1685"/>
              <a:gd name="T77" fmla="*/ 1877 h 2586"/>
              <a:gd name="T78" fmla="*/ 1553 w 1685"/>
              <a:gd name="T79" fmla="*/ 1417 h 2586"/>
              <a:gd name="T80" fmla="*/ 1542 w 1685"/>
              <a:gd name="T81" fmla="*/ 1241 h 2586"/>
              <a:gd name="T82" fmla="*/ 1510 w 1685"/>
              <a:gd name="T83" fmla="*/ 1142 h 2586"/>
              <a:gd name="T84" fmla="*/ 1601 w 1685"/>
              <a:gd name="T85" fmla="*/ 831 h 2586"/>
              <a:gd name="T86" fmla="*/ 1685 w 1685"/>
              <a:gd name="T87" fmla="*/ 679 h 2586"/>
              <a:gd name="T88" fmla="*/ 1661 w 1685"/>
              <a:gd name="T89" fmla="*/ 514 h 2586"/>
              <a:gd name="T90" fmla="*/ 1509 w 1685"/>
              <a:gd name="T91" fmla="*/ 239 h 2586"/>
              <a:gd name="T92" fmla="*/ 1433 w 1685"/>
              <a:gd name="T93" fmla="*/ 23 h 2586"/>
              <a:gd name="T94" fmla="*/ 1327 w 1685"/>
              <a:gd name="T95" fmla="*/ 0 h 2586"/>
              <a:gd name="T96" fmla="*/ 1219 w 1685"/>
              <a:gd name="T97" fmla="*/ 109 h 2586"/>
              <a:gd name="T98" fmla="*/ 1238 w 1685"/>
              <a:gd name="T99" fmla="*/ 285 h 2586"/>
              <a:gd name="T100" fmla="*/ 1242 w 1685"/>
              <a:gd name="T101" fmla="*/ 345 h 2586"/>
              <a:gd name="T102" fmla="*/ 1204 w 1685"/>
              <a:gd name="T103" fmla="*/ 396 h 2586"/>
              <a:gd name="T104" fmla="*/ 996 w 1685"/>
              <a:gd name="T105" fmla="*/ 530 h 2586"/>
              <a:gd name="T106" fmla="*/ 875 w 1685"/>
              <a:gd name="T107" fmla="*/ 677 h 2586"/>
              <a:gd name="T108" fmla="*/ 767 w 1685"/>
              <a:gd name="T109" fmla="*/ 628 h 2586"/>
              <a:gd name="T110" fmla="*/ 643 w 1685"/>
              <a:gd name="T111" fmla="*/ 422 h 2586"/>
              <a:gd name="T112" fmla="*/ 530 w 1685"/>
              <a:gd name="T113" fmla="*/ 250 h 2586"/>
              <a:gd name="T114" fmla="*/ 436 w 1685"/>
              <a:gd name="T115" fmla="*/ 264 h 2586"/>
              <a:gd name="T116" fmla="*/ 1293 w 1685"/>
              <a:gd name="T117" fmla="*/ 1913 h 2586"/>
              <a:gd name="T118" fmla="*/ 1254 w 1685"/>
              <a:gd name="T119" fmla="*/ 2108 h 2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85" h="2586">
                <a:moveTo>
                  <a:pt x="436" y="264"/>
                </a:moveTo>
                <a:lnTo>
                  <a:pt x="436" y="264"/>
                </a:lnTo>
                <a:lnTo>
                  <a:pt x="427" y="265"/>
                </a:lnTo>
                <a:lnTo>
                  <a:pt x="418" y="266"/>
                </a:lnTo>
                <a:lnTo>
                  <a:pt x="411" y="269"/>
                </a:lnTo>
                <a:lnTo>
                  <a:pt x="404" y="272"/>
                </a:lnTo>
                <a:lnTo>
                  <a:pt x="390" y="281"/>
                </a:lnTo>
                <a:lnTo>
                  <a:pt x="380" y="293"/>
                </a:lnTo>
                <a:lnTo>
                  <a:pt x="371" y="306"/>
                </a:lnTo>
                <a:lnTo>
                  <a:pt x="366" y="319"/>
                </a:lnTo>
                <a:lnTo>
                  <a:pt x="360" y="332"/>
                </a:lnTo>
                <a:lnTo>
                  <a:pt x="357" y="345"/>
                </a:lnTo>
                <a:lnTo>
                  <a:pt x="357" y="345"/>
                </a:lnTo>
                <a:lnTo>
                  <a:pt x="354" y="376"/>
                </a:lnTo>
                <a:lnTo>
                  <a:pt x="353" y="415"/>
                </a:lnTo>
                <a:lnTo>
                  <a:pt x="351" y="476"/>
                </a:lnTo>
                <a:lnTo>
                  <a:pt x="351" y="476"/>
                </a:lnTo>
                <a:lnTo>
                  <a:pt x="353" y="523"/>
                </a:lnTo>
                <a:lnTo>
                  <a:pt x="354" y="569"/>
                </a:lnTo>
                <a:lnTo>
                  <a:pt x="354" y="569"/>
                </a:lnTo>
                <a:lnTo>
                  <a:pt x="355" y="584"/>
                </a:lnTo>
                <a:lnTo>
                  <a:pt x="360" y="596"/>
                </a:lnTo>
                <a:lnTo>
                  <a:pt x="363" y="606"/>
                </a:lnTo>
                <a:lnTo>
                  <a:pt x="363" y="606"/>
                </a:lnTo>
                <a:lnTo>
                  <a:pt x="361" y="619"/>
                </a:lnTo>
                <a:lnTo>
                  <a:pt x="358" y="628"/>
                </a:lnTo>
                <a:lnTo>
                  <a:pt x="357" y="630"/>
                </a:lnTo>
                <a:lnTo>
                  <a:pt x="353" y="632"/>
                </a:lnTo>
                <a:lnTo>
                  <a:pt x="353" y="632"/>
                </a:lnTo>
                <a:lnTo>
                  <a:pt x="344" y="630"/>
                </a:lnTo>
                <a:lnTo>
                  <a:pt x="329" y="629"/>
                </a:lnTo>
                <a:lnTo>
                  <a:pt x="320" y="629"/>
                </a:lnTo>
                <a:lnTo>
                  <a:pt x="310" y="629"/>
                </a:lnTo>
                <a:lnTo>
                  <a:pt x="301" y="632"/>
                </a:lnTo>
                <a:lnTo>
                  <a:pt x="291" y="636"/>
                </a:lnTo>
                <a:lnTo>
                  <a:pt x="291" y="636"/>
                </a:lnTo>
                <a:lnTo>
                  <a:pt x="272" y="648"/>
                </a:lnTo>
                <a:lnTo>
                  <a:pt x="255" y="660"/>
                </a:lnTo>
                <a:lnTo>
                  <a:pt x="248" y="667"/>
                </a:lnTo>
                <a:lnTo>
                  <a:pt x="240" y="674"/>
                </a:lnTo>
                <a:lnTo>
                  <a:pt x="233" y="683"/>
                </a:lnTo>
                <a:lnTo>
                  <a:pt x="227" y="693"/>
                </a:lnTo>
                <a:lnTo>
                  <a:pt x="227" y="693"/>
                </a:lnTo>
                <a:lnTo>
                  <a:pt x="217" y="713"/>
                </a:lnTo>
                <a:lnTo>
                  <a:pt x="210" y="735"/>
                </a:lnTo>
                <a:lnTo>
                  <a:pt x="205" y="754"/>
                </a:lnTo>
                <a:lnTo>
                  <a:pt x="201" y="772"/>
                </a:lnTo>
                <a:lnTo>
                  <a:pt x="201" y="772"/>
                </a:lnTo>
                <a:lnTo>
                  <a:pt x="180" y="852"/>
                </a:lnTo>
                <a:lnTo>
                  <a:pt x="180" y="852"/>
                </a:lnTo>
                <a:lnTo>
                  <a:pt x="160" y="879"/>
                </a:lnTo>
                <a:lnTo>
                  <a:pt x="113" y="942"/>
                </a:lnTo>
                <a:lnTo>
                  <a:pt x="87" y="976"/>
                </a:lnTo>
                <a:lnTo>
                  <a:pt x="65" y="1008"/>
                </a:lnTo>
                <a:lnTo>
                  <a:pt x="51" y="1032"/>
                </a:lnTo>
                <a:lnTo>
                  <a:pt x="46" y="1043"/>
                </a:lnTo>
                <a:lnTo>
                  <a:pt x="45" y="1048"/>
                </a:lnTo>
                <a:lnTo>
                  <a:pt x="45" y="1048"/>
                </a:lnTo>
                <a:lnTo>
                  <a:pt x="42" y="1061"/>
                </a:lnTo>
                <a:lnTo>
                  <a:pt x="38" y="1085"/>
                </a:lnTo>
                <a:lnTo>
                  <a:pt x="23" y="1147"/>
                </a:lnTo>
                <a:lnTo>
                  <a:pt x="7" y="1209"/>
                </a:lnTo>
                <a:lnTo>
                  <a:pt x="0" y="1245"/>
                </a:lnTo>
                <a:lnTo>
                  <a:pt x="0" y="1245"/>
                </a:lnTo>
                <a:lnTo>
                  <a:pt x="0" y="1252"/>
                </a:lnTo>
                <a:lnTo>
                  <a:pt x="3" y="1261"/>
                </a:lnTo>
                <a:lnTo>
                  <a:pt x="8" y="1270"/>
                </a:lnTo>
                <a:lnTo>
                  <a:pt x="14" y="1280"/>
                </a:lnTo>
                <a:lnTo>
                  <a:pt x="23" y="1290"/>
                </a:lnTo>
                <a:lnTo>
                  <a:pt x="32" y="1299"/>
                </a:lnTo>
                <a:lnTo>
                  <a:pt x="54" y="1318"/>
                </a:lnTo>
                <a:lnTo>
                  <a:pt x="54" y="1318"/>
                </a:lnTo>
                <a:lnTo>
                  <a:pt x="67" y="1329"/>
                </a:lnTo>
                <a:lnTo>
                  <a:pt x="86" y="1341"/>
                </a:lnTo>
                <a:lnTo>
                  <a:pt x="131" y="1367"/>
                </a:lnTo>
                <a:lnTo>
                  <a:pt x="172" y="1389"/>
                </a:lnTo>
                <a:lnTo>
                  <a:pt x="185" y="1396"/>
                </a:lnTo>
                <a:lnTo>
                  <a:pt x="192" y="1398"/>
                </a:lnTo>
                <a:lnTo>
                  <a:pt x="192" y="1398"/>
                </a:lnTo>
                <a:lnTo>
                  <a:pt x="224" y="1386"/>
                </a:lnTo>
                <a:lnTo>
                  <a:pt x="250" y="1376"/>
                </a:lnTo>
                <a:lnTo>
                  <a:pt x="250" y="1376"/>
                </a:lnTo>
                <a:lnTo>
                  <a:pt x="255" y="1469"/>
                </a:lnTo>
                <a:lnTo>
                  <a:pt x="259" y="1536"/>
                </a:lnTo>
                <a:lnTo>
                  <a:pt x="261" y="1570"/>
                </a:lnTo>
                <a:lnTo>
                  <a:pt x="261" y="1570"/>
                </a:lnTo>
                <a:lnTo>
                  <a:pt x="268" y="1613"/>
                </a:lnTo>
                <a:lnTo>
                  <a:pt x="278" y="1704"/>
                </a:lnTo>
                <a:lnTo>
                  <a:pt x="290" y="1794"/>
                </a:lnTo>
                <a:lnTo>
                  <a:pt x="294" y="1838"/>
                </a:lnTo>
                <a:lnTo>
                  <a:pt x="294" y="1838"/>
                </a:lnTo>
                <a:lnTo>
                  <a:pt x="283" y="1966"/>
                </a:lnTo>
                <a:lnTo>
                  <a:pt x="274" y="2062"/>
                </a:lnTo>
                <a:lnTo>
                  <a:pt x="271" y="2101"/>
                </a:lnTo>
                <a:lnTo>
                  <a:pt x="269" y="2130"/>
                </a:lnTo>
                <a:lnTo>
                  <a:pt x="269" y="2130"/>
                </a:lnTo>
                <a:lnTo>
                  <a:pt x="271" y="2162"/>
                </a:lnTo>
                <a:lnTo>
                  <a:pt x="274" y="2183"/>
                </a:lnTo>
                <a:lnTo>
                  <a:pt x="277" y="2191"/>
                </a:lnTo>
                <a:lnTo>
                  <a:pt x="278" y="2194"/>
                </a:lnTo>
                <a:lnTo>
                  <a:pt x="278" y="2194"/>
                </a:lnTo>
                <a:lnTo>
                  <a:pt x="281" y="2200"/>
                </a:lnTo>
                <a:lnTo>
                  <a:pt x="285" y="2216"/>
                </a:lnTo>
                <a:lnTo>
                  <a:pt x="290" y="2244"/>
                </a:lnTo>
                <a:lnTo>
                  <a:pt x="291" y="2261"/>
                </a:lnTo>
                <a:lnTo>
                  <a:pt x="291" y="2282"/>
                </a:lnTo>
                <a:lnTo>
                  <a:pt x="291" y="2282"/>
                </a:lnTo>
                <a:lnTo>
                  <a:pt x="293" y="2371"/>
                </a:lnTo>
                <a:lnTo>
                  <a:pt x="294" y="2417"/>
                </a:lnTo>
                <a:lnTo>
                  <a:pt x="294" y="2417"/>
                </a:lnTo>
                <a:lnTo>
                  <a:pt x="291" y="2420"/>
                </a:lnTo>
                <a:lnTo>
                  <a:pt x="284" y="2427"/>
                </a:lnTo>
                <a:lnTo>
                  <a:pt x="277" y="2439"/>
                </a:lnTo>
                <a:lnTo>
                  <a:pt x="274" y="2445"/>
                </a:lnTo>
                <a:lnTo>
                  <a:pt x="272" y="2452"/>
                </a:lnTo>
                <a:lnTo>
                  <a:pt x="272" y="2452"/>
                </a:lnTo>
                <a:lnTo>
                  <a:pt x="274" y="2459"/>
                </a:lnTo>
                <a:lnTo>
                  <a:pt x="277" y="2471"/>
                </a:lnTo>
                <a:lnTo>
                  <a:pt x="284" y="2496"/>
                </a:lnTo>
                <a:lnTo>
                  <a:pt x="294" y="2516"/>
                </a:lnTo>
                <a:lnTo>
                  <a:pt x="297" y="2523"/>
                </a:lnTo>
                <a:lnTo>
                  <a:pt x="300" y="2526"/>
                </a:lnTo>
                <a:lnTo>
                  <a:pt x="300" y="2526"/>
                </a:lnTo>
                <a:lnTo>
                  <a:pt x="312" y="2528"/>
                </a:lnTo>
                <a:lnTo>
                  <a:pt x="332" y="2529"/>
                </a:lnTo>
                <a:lnTo>
                  <a:pt x="353" y="2529"/>
                </a:lnTo>
                <a:lnTo>
                  <a:pt x="358" y="2528"/>
                </a:lnTo>
                <a:lnTo>
                  <a:pt x="361" y="2526"/>
                </a:lnTo>
                <a:lnTo>
                  <a:pt x="361" y="2526"/>
                </a:lnTo>
                <a:lnTo>
                  <a:pt x="366" y="2506"/>
                </a:lnTo>
                <a:lnTo>
                  <a:pt x="367" y="2488"/>
                </a:lnTo>
                <a:lnTo>
                  <a:pt x="367" y="2488"/>
                </a:lnTo>
                <a:lnTo>
                  <a:pt x="379" y="2477"/>
                </a:lnTo>
                <a:lnTo>
                  <a:pt x="388" y="2465"/>
                </a:lnTo>
                <a:lnTo>
                  <a:pt x="392" y="2459"/>
                </a:lnTo>
                <a:lnTo>
                  <a:pt x="393" y="2455"/>
                </a:lnTo>
                <a:lnTo>
                  <a:pt x="393" y="2455"/>
                </a:lnTo>
                <a:lnTo>
                  <a:pt x="393" y="2448"/>
                </a:lnTo>
                <a:lnTo>
                  <a:pt x="393" y="2440"/>
                </a:lnTo>
                <a:lnTo>
                  <a:pt x="389" y="2420"/>
                </a:lnTo>
                <a:lnTo>
                  <a:pt x="383" y="2395"/>
                </a:lnTo>
                <a:lnTo>
                  <a:pt x="383" y="2395"/>
                </a:lnTo>
                <a:lnTo>
                  <a:pt x="385" y="2379"/>
                </a:lnTo>
                <a:lnTo>
                  <a:pt x="385" y="2362"/>
                </a:lnTo>
                <a:lnTo>
                  <a:pt x="383" y="2343"/>
                </a:lnTo>
                <a:lnTo>
                  <a:pt x="383" y="2343"/>
                </a:lnTo>
                <a:lnTo>
                  <a:pt x="377" y="2311"/>
                </a:lnTo>
                <a:lnTo>
                  <a:pt x="376" y="2298"/>
                </a:lnTo>
                <a:lnTo>
                  <a:pt x="374" y="2286"/>
                </a:lnTo>
                <a:lnTo>
                  <a:pt x="374" y="2286"/>
                </a:lnTo>
                <a:lnTo>
                  <a:pt x="376" y="2277"/>
                </a:lnTo>
                <a:lnTo>
                  <a:pt x="379" y="2261"/>
                </a:lnTo>
                <a:lnTo>
                  <a:pt x="390" y="2221"/>
                </a:lnTo>
                <a:lnTo>
                  <a:pt x="405" y="2167"/>
                </a:lnTo>
                <a:lnTo>
                  <a:pt x="405" y="2167"/>
                </a:lnTo>
                <a:lnTo>
                  <a:pt x="409" y="2164"/>
                </a:lnTo>
                <a:lnTo>
                  <a:pt x="418" y="2154"/>
                </a:lnTo>
                <a:lnTo>
                  <a:pt x="428" y="2140"/>
                </a:lnTo>
                <a:lnTo>
                  <a:pt x="433" y="2133"/>
                </a:lnTo>
                <a:lnTo>
                  <a:pt x="436" y="2127"/>
                </a:lnTo>
                <a:lnTo>
                  <a:pt x="436" y="2127"/>
                </a:lnTo>
                <a:lnTo>
                  <a:pt x="437" y="2119"/>
                </a:lnTo>
                <a:lnTo>
                  <a:pt x="437" y="2107"/>
                </a:lnTo>
                <a:lnTo>
                  <a:pt x="437" y="2081"/>
                </a:lnTo>
                <a:lnTo>
                  <a:pt x="436" y="2050"/>
                </a:lnTo>
                <a:lnTo>
                  <a:pt x="436" y="2050"/>
                </a:lnTo>
                <a:lnTo>
                  <a:pt x="440" y="2033"/>
                </a:lnTo>
                <a:lnTo>
                  <a:pt x="450" y="1990"/>
                </a:lnTo>
                <a:lnTo>
                  <a:pt x="456" y="1964"/>
                </a:lnTo>
                <a:lnTo>
                  <a:pt x="460" y="1938"/>
                </a:lnTo>
                <a:lnTo>
                  <a:pt x="463" y="1912"/>
                </a:lnTo>
                <a:lnTo>
                  <a:pt x="465" y="1889"/>
                </a:lnTo>
                <a:lnTo>
                  <a:pt x="465" y="1889"/>
                </a:lnTo>
                <a:lnTo>
                  <a:pt x="466" y="1794"/>
                </a:lnTo>
                <a:lnTo>
                  <a:pt x="466" y="1753"/>
                </a:lnTo>
                <a:lnTo>
                  <a:pt x="468" y="1728"/>
                </a:lnTo>
                <a:lnTo>
                  <a:pt x="468" y="1728"/>
                </a:lnTo>
                <a:lnTo>
                  <a:pt x="475" y="1698"/>
                </a:lnTo>
                <a:lnTo>
                  <a:pt x="487" y="1650"/>
                </a:lnTo>
                <a:lnTo>
                  <a:pt x="498" y="1608"/>
                </a:lnTo>
                <a:lnTo>
                  <a:pt x="503" y="1596"/>
                </a:lnTo>
                <a:lnTo>
                  <a:pt x="504" y="1594"/>
                </a:lnTo>
                <a:lnTo>
                  <a:pt x="506" y="1596"/>
                </a:lnTo>
                <a:lnTo>
                  <a:pt x="506" y="1596"/>
                </a:lnTo>
                <a:lnTo>
                  <a:pt x="509" y="1602"/>
                </a:lnTo>
                <a:lnTo>
                  <a:pt x="516" y="1608"/>
                </a:lnTo>
                <a:lnTo>
                  <a:pt x="533" y="1621"/>
                </a:lnTo>
                <a:lnTo>
                  <a:pt x="542" y="1629"/>
                </a:lnTo>
                <a:lnTo>
                  <a:pt x="549" y="1638"/>
                </a:lnTo>
                <a:lnTo>
                  <a:pt x="552" y="1644"/>
                </a:lnTo>
                <a:lnTo>
                  <a:pt x="555" y="1650"/>
                </a:lnTo>
                <a:lnTo>
                  <a:pt x="557" y="1657"/>
                </a:lnTo>
                <a:lnTo>
                  <a:pt x="557" y="1663"/>
                </a:lnTo>
                <a:lnTo>
                  <a:pt x="557" y="1663"/>
                </a:lnTo>
                <a:lnTo>
                  <a:pt x="558" y="1682"/>
                </a:lnTo>
                <a:lnTo>
                  <a:pt x="563" y="1707"/>
                </a:lnTo>
                <a:lnTo>
                  <a:pt x="573" y="1766"/>
                </a:lnTo>
                <a:lnTo>
                  <a:pt x="583" y="1822"/>
                </a:lnTo>
                <a:lnTo>
                  <a:pt x="587" y="1851"/>
                </a:lnTo>
                <a:lnTo>
                  <a:pt x="587" y="1851"/>
                </a:lnTo>
                <a:lnTo>
                  <a:pt x="587" y="1912"/>
                </a:lnTo>
                <a:lnTo>
                  <a:pt x="589" y="1951"/>
                </a:lnTo>
                <a:lnTo>
                  <a:pt x="590" y="1967"/>
                </a:lnTo>
                <a:lnTo>
                  <a:pt x="592" y="1977"/>
                </a:lnTo>
                <a:lnTo>
                  <a:pt x="592" y="1977"/>
                </a:lnTo>
                <a:lnTo>
                  <a:pt x="603" y="2012"/>
                </a:lnTo>
                <a:lnTo>
                  <a:pt x="605" y="2022"/>
                </a:lnTo>
                <a:lnTo>
                  <a:pt x="606" y="2033"/>
                </a:lnTo>
                <a:lnTo>
                  <a:pt x="606" y="2040"/>
                </a:lnTo>
                <a:lnTo>
                  <a:pt x="605" y="2046"/>
                </a:lnTo>
                <a:lnTo>
                  <a:pt x="605" y="2046"/>
                </a:lnTo>
                <a:lnTo>
                  <a:pt x="602" y="2055"/>
                </a:lnTo>
                <a:lnTo>
                  <a:pt x="598" y="2066"/>
                </a:lnTo>
                <a:lnTo>
                  <a:pt x="590" y="2098"/>
                </a:lnTo>
                <a:lnTo>
                  <a:pt x="584" y="2127"/>
                </a:lnTo>
                <a:lnTo>
                  <a:pt x="583" y="2138"/>
                </a:lnTo>
                <a:lnTo>
                  <a:pt x="583" y="2142"/>
                </a:lnTo>
                <a:lnTo>
                  <a:pt x="583" y="2142"/>
                </a:lnTo>
                <a:lnTo>
                  <a:pt x="596" y="2159"/>
                </a:lnTo>
                <a:lnTo>
                  <a:pt x="608" y="2172"/>
                </a:lnTo>
                <a:lnTo>
                  <a:pt x="608" y="2172"/>
                </a:lnTo>
                <a:lnTo>
                  <a:pt x="616" y="2193"/>
                </a:lnTo>
                <a:lnTo>
                  <a:pt x="635" y="2241"/>
                </a:lnTo>
                <a:lnTo>
                  <a:pt x="646" y="2271"/>
                </a:lnTo>
                <a:lnTo>
                  <a:pt x="654" y="2302"/>
                </a:lnTo>
                <a:lnTo>
                  <a:pt x="662" y="2331"/>
                </a:lnTo>
                <a:lnTo>
                  <a:pt x="663" y="2344"/>
                </a:lnTo>
                <a:lnTo>
                  <a:pt x="663" y="2357"/>
                </a:lnTo>
                <a:lnTo>
                  <a:pt x="663" y="2357"/>
                </a:lnTo>
                <a:lnTo>
                  <a:pt x="663" y="2381"/>
                </a:lnTo>
                <a:lnTo>
                  <a:pt x="662" y="2404"/>
                </a:lnTo>
                <a:lnTo>
                  <a:pt x="657" y="2449"/>
                </a:lnTo>
                <a:lnTo>
                  <a:pt x="653" y="2484"/>
                </a:lnTo>
                <a:lnTo>
                  <a:pt x="650" y="2502"/>
                </a:lnTo>
                <a:lnTo>
                  <a:pt x="650" y="2502"/>
                </a:lnTo>
                <a:lnTo>
                  <a:pt x="650" y="2509"/>
                </a:lnTo>
                <a:lnTo>
                  <a:pt x="649" y="2515"/>
                </a:lnTo>
                <a:lnTo>
                  <a:pt x="646" y="2522"/>
                </a:lnTo>
                <a:lnTo>
                  <a:pt x="646" y="2528"/>
                </a:lnTo>
                <a:lnTo>
                  <a:pt x="646" y="2528"/>
                </a:lnTo>
                <a:lnTo>
                  <a:pt x="647" y="2538"/>
                </a:lnTo>
                <a:lnTo>
                  <a:pt x="653" y="2551"/>
                </a:lnTo>
                <a:lnTo>
                  <a:pt x="659" y="2564"/>
                </a:lnTo>
                <a:lnTo>
                  <a:pt x="662" y="2567"/>
                </a:lnTo>
                <a:lnTo>
                  <a:pt x="663" y="2569"/>
                </a:lnTo>
                <a:lnTo>
                  <a:pt x="663" y="2569"/>
                </a:lnTo>
                <a:lnTo>
                  <a:pt x="678" y="2564"/>
                </a:lnTo>
                <a:lnTo>
                  <a:pt x="691" y="2563"/>
                </a:lnTo>
                <a:lnTo>
                  <a:pt x="708" y="2563"/>
                </a:lnTo>
                <a:lnTo>
                  <a:pt x="708" y="2563"/>
                </a:lnTo>
                <a:lnTo>
                  <a:pt x="719" y="2561"/>
                </a:lnTo>
                <a:lnTo>
                  <a:pt x="729" y="2560"/>
                </a:lnTo>
                <a:lnTo>
                  <a:pt x="751" y="2553"/>
                </a:lnTo>
                <a:lnTo>
                  <a:pt x="773" y="2545"/>
                </a:lnTo>
                <a:lnTo>
                  <a:pt x="783" y="2542"/>
                </a:lnTo>
                <a:lnTo>
                  <a:pt x="793" y="2539"/>
                </a:lnTo>
                <a:lnTo>
                  <a:pt x="793" y="2539"/>
                </a:lnTo>
                <a:lnTo>
                  <a:pt x="805" y="2536"/>
                </a:lnTo>
                <a:lnTo>
                  <a:pt x="821" y="2532"/>
                </a:lnTo>
                <a:lnTo>
                  <a:pt x="838" y="2526"/>
                </a:lnTo>
                <a:lnTo>
                  <a:pt x="856" y="2519"/>
                </a:lnTo>
                <a:lnTo>
                  <a:pt x="873" y="2510"/>
                </a:lnTo>
                <a:lnTo>
                  <a:pt x="888" y="2502"/>
                </a:lnTo>
                <a:lnTo>
                  <a:pt x="899" y="2493"/>
                </a:lnTo>
                <a:lnTo>
                  <a:pt x="902" y="2488"/>
                </a:lnTo>
                <a:lnTo>
                  <a:pt x="904" y="2486"/>
                </a:lnTo>
                <a:lnTo>
                  <a:pt x="904" y="2486"/>
                </a:lnTo>
                <a:lnTo>
                  <a:pt x="904" y="2477"/>
                </a:lnTo>
                <a:lnTo>
                  <a:pt x="904" y="2471"/>
                </a:lnTo>
                <a:lnTo>
                  <a:pt x="902" y="2465"/>
                </a:lnTo>
                <a:lnTo>
                  <a:pt x="899" y="2461"/>
                </a:lnTo>
                <a:lnTo>
                  <a:pt x="892" y="2455"/>
                </a:lnTo>
                <a:lnTo>
                  <a:pt x="886" y="2452"/>
                </a:lnTo>
                <a:lnTo>
                  <a:pt x="886" y="2452"/>
                </a:lnTo>
                <a:lnTo>
                  <a:pt x="872" y="2445"/>
                </a:lnTo>
                <a:lnTo>
                  <a:pt x="856" y="2437"/>
                </a:lnTo>
                <a:lnTo>
                  <a:pt x="856" y="2437"/>
                </a:lnTo>
                <a:lnTo>
                  <a:pt x="847" y="2435"/>
                </a:lnTo>
                <a:lnTo>
                  <a:pt x="832" y="2433"/>
                </a:lnTo>
                <a:lnTo>
                  <a:pt x="815" y="2430"/>
                </a:lnTo>
                <a:lnTo>
                  <a:pt x="768" y="2426"/>
                </a:lnTo>
                <a:lnTo>
                  <a:pt x="739" y="2413"/>
                </a:lnTo>
                <a:lnTo>
                  <a:pt x="745" y="2273"/>
                </a:lnTo>
                <a:lnTo>
                  <a:pt x="752" y="2175"/>
                </a:lnTo>
                <a:lnTo>
                  <a:pt x="752" y="2175"/>
                </a:lnTo>
                <a:lnTo>
                  <a:pt x="761" y="2155"/>
                </a:lnTo>
                <a:lnTo>
                  <a:pt x="767" y="2138"/>
                </a:lnTo>
                <a:lnTo>
                  <a:pt x="768" y="2127"/>
                </a:lnTo>
                <a:lnTo>
                  <a:pt x="768" y="2119"/>
                </a:lnTo>
                <a:lnTo>
                  <a:pt x="768" y="2119"/>
                </a:lnTo>
                <a:lnTo>
                  <a:pt x="767" y="2036"/>
                </a:lnTo>
                <a:lnTo>
                  <a:pt x="764" y="1873"/>
                </a:lnTo>
                <a:lnTo>
                  <a:pt x="764" y="1873"/>
                </a:lnTo>
                <a:lnTo>
                  <a:pt x="767" y="1843"/>
                </a:lnTo>
                <a:lnTo>
                  <a:pt x="768" y="1814"/>
                </a:lnTo>
                <a:lnTo>
                  <a:pt x="768" y="1782"/>
                </a:lnTo>
                <a:lnTo>
                  <a:pt x="768" y="1782"/>
                </a:lnTo>
                <a:lnTo>
                  <a:pt x="770" y="1635"/>
                </a:lnTo>
                <a:lnTo>
                  <a:pt x="771" y="1509"/>
                </a:lnTo>
                <a:lnTo>
                  <a:pt x="771" y="1509"/>
                </a:lnTo>
                <a:lnTo>
                  <a:pt x="768" y="1460"/>
                </a:lnTo>
                <a:lnTo>
                  <a:pt x="764" y="1423"/>
                </a:lnTo>
                <a:lnTo>
                  <a:pt x="764" y="1423"/>
                </a:lnTo>
                <a:lnTo>
                  <a:pt x="771" y="1420"/>
                </a:lnTo>
                <a:lnTo>
                  <a:pt x="784" y="1409"/>
                </a:lnTo>
                <a:lnTo>
                  <a:pt x="791" y="1404"/>
                </a:lnTo>
                <a:lnTo>
                  <a:pt x="799" y="1396"/>
                </a:lnTo>
                <a:lnTo>
                  <a:pt x="803" y="1391"/>
                </a:lnTo>
                <a:lnTo>
                  <a:pt x="806" y="1385"/>
                </a:lnTo>
                <a:lnTo>
                  <a:pt x="806" y="1385"/>
                </a:lnTo>
                <a:lnTo>
                  <a:pt x="806" y="1377"/>
                </a:lnTo>
                <a:lnTo>
                  <a:pt x="803" y="1366"/>
                </a:lnTo>
                <a:lnTo>
                  <a:pt x="796" y="1341"/>
                </a:lnTo>
                <a:lnTo>
                  <a:pt x="784" y="1309"/>
                </a:lnTo>
                <a:lnTo>
                  <a:pt x="784" y="1309"/>
                </a:lnTo>
                <a:lnTo>
                  <a:pt x="803" y="1308"/>
                </a:lnTo>
                <a:lnTo>
                  <a:pt x="822" y="1303"/>
                </a:lnTo>
                <a:lnTo>
                  <a:pt x="844" y="1297"/>
                </a:lnTo>
                <a:lnTo>
                  <a:pt x="867" y="1290"/>
                </a:lnTo>
                <a:lnTo>
                  <a:pt x="877" y="1286"/>
                </a:lnTo>
                <a:lnTo>
                  <a:pt x="889" y="1281"/>
                </a:lnTo>
                <a:lnTo>
                  <a:pt x="898" y="1276"/>
                </a:lnTo>
                <a:lnTo>
                  <a:pt x="905" y="1268"/>
                </a:lnTo>
                <a:lnTo>
                  <a:pt x="912" y="1261"/>
                </a:lnTo>
                <a:lnTo>
                  <a:pt x="917" y="1254"/>
                </a:lnTo>
                <a:lnTo>
                  <a:pt x="917" y="1254"/>
                </a:lnTo>
                <a:lnTo>
                  <a:pt x="926" y="1227"/>
                </a:lnTo>
                <a:lnTo>
                  <a:pt x="929" y="1217"/>
                </a:lnTo>
                <a:lnTo>
                  <a:pt x="929" y="1209"/>
                </a:lnTo>
                <a:lnTo>
                  <a:pt x="929" y="1201"/>
                </a:lnTo>
                <a:lnTo>
                  <a:pt x="926" y="1194"/>
                </a:lnTo>
                <a:lnTo>
                  <a:pt x="920" y="1178"/>
                </a:lnTo>
                <a:lnTo>
                  <a:pt x="920" y="1178"/>
                </a:lnTo>
                <a:lnTo>
                  <a:pt x="895" y="1117"/>
                </a:lnTo>
                <a:lnTo>
                  <a:pt x="879" y="1076"/>
                </a:lnTo>
                <a:lnTo>
                  <a:pt x="879" y="1076"/>
                </a:lnTo>
                <a:lnTo>
                  <a:pt x="888" y="1078"/>
                </a:lnTo>
                <a:lnTo>
                  <a:pt x="898" y="1078"/>
                </a:lnTo>
                <a:lnTo>
                  <a:pt x="910" y="1076"/>
                </a:lnTo>
                <a:lnTo>
                  <a:pt x="921" y="1073"/>
                </a:lnTo>
                <a:lnTo>
                  <a:pt x="926" y="1070"/>
                </a:lnTo>
                <a:lnTo>
                  <a:pt x="931" y="1067"/>
                </a:lnTo>
                <a:lnTo>
                  <a:pt x="936" y="1063"/>
                </a:lnTo>
                <a:lnTo>
                  <a:pt x="940" y="1057"/>
                </a:lnTo>
                <a:lnTo>
                  <a:pt x="943" y="1051"/>
                </a:lnTo>
                <a:lnTo>
                  <a:pt x="945" y="1044"/>
                </a:lnTo>
                <a:lnTo>
                  <a:pt x="945" y="1044"/>
                </a:lnTo>
                <a:lnTo>
                  <a:pt x="946" y="1035"/>
                </a:lnTo>
                <a:lnTo>
                  <a:pt x="946" y="1025"/>
                </a:lnTo>
                <a:lnTo>
                  <a:pt x="943" y="1003"/>
                </a:lnTo>
                <a:lnTo>
                  <a:pt x="939" y="978"/>
                </a:lnTo>
                <a:lnTo>
                  <a:pt x="931" y="955"/>
                </a:lnTo>
                <a:lnTo>
                  <a:pt x="917" y="916"/>
                </a:lnTo>
                <a:lnTo>
                  <a:pt x="911" y="900"/>
                </a:lnTo>
                <a:lnTo>
                  <a:pt x="901" y="878"/>
                </a:lnTo>
                <a:lnTo>
                  <a:pt x="901" y="878"/>
                </a:lnTo>
                <a:lnTo>
                  <a:pt x="911" y="879"/>
                </a:lnTo>
                <a:lnTo>
                  <a:pt x="934" y="882"/>
                </a:lnTo>
                <a:lnTo>
                  <a:pt x="949" y="882"/>
                </a:lnTo>
                <a:lnTo>
                  <a:pt x="962" y="882"/>
                </a:lnTo>
                <a:lnTo>
                  <a:pt x="975" y="879"/>
                </a:lnTo>
                <a:lnTo>
                  <a:pt x="984" y="877"/>
                </a:lnTo>
                <a:lnTo>
                  <a:pt x="984" y="877"/>
                </a:lnTo>
                <a:lnTo>
                  <a:pt x="999" y="868"/>
                </a:lnTo>
                <a:lnTo>
                  <a:pt x="1013" y="858"/>
                </a:lnTo>
                <a:lnTo>
                  <a:pt x="1023" y="850"/>
                </a:lnTo>
                <a:lnTo>
                  <a:pt x="1026" y="850"/>
                </a:lnTo>
                <a:lnTo>
                  <a:pt x="1028" y="850"/>
                </a:lnTo>
                <a:lnTo>
                  <a:pt x="1028" y="850"/>
                </a:lnTo>
                <a:lnTo>
                  <a:pt x="1020" y="897"/>
                </a:lnTo>
                <a:lnTo>
                  <a:pt x="1006" y="999"/>
                </a:lnTo>
                <a:lnTo>
                  <a:pt x="991" y="1110"/>
                </a:lnTo>
                <a:lnTo>
                  <a:pt x="985" y="1156"/>
                </a:lnTo>
                <a:lnTo>
                  <a:pt x="982" y="1187"/>
                </a:lnTo>
                <a:lnTo>
                  <a:pt x="982" y="1187"/>
                </a:lnTo>
                <a:lnTo>
                  <a:pt x="980" y="1227"/>
                </a:lnTo>
                <a:lnTo>
                  <a:pt x="977" y="1258"/>
                </a:lnTo>
                <a:lnTo>
                  <a:pt x="975" y="1278"/>
                </a:lnTo>
                <a:lnTo>
                  <a:pt x="977" y="1287"/>
                </a:lnTo>
                <a:lnTo>
                  <a:pt x="978" y="1293"/>
                </a:lnTo>
                <a:lnTo>
                  <a:pt x="978" y="1293"/>
                </a:lnTo>
                <a:lnTo>
                  <a:pt x="982" y="1299"/>
                </a:lnTo>
                <a:lnTo>
                  <a:pt x="984" y="1302"/>
                </a:lnTo>
                <a:lnTo>
                  <a:pt x="987" y="1334"/>
                </a:lnTo>
                <a:lnTo>
                  <a:pt x="987" y="1334"/>
                </a:lnTo>
                <a:lnTo>
                  <a:pt x="988" y="1356"/>
                </a:lnTo>
                <a:lnTo>
                  <a:pt x="988" y="1383"/>
                </a:lnTo>
                <a:lnTo>
                  <a:pt x="984" y="1452"/>
                </a:lnTo>
                <a:lnTo>
                  <a:pt x="975" y="1545"/>
                </a:lnTo>
                <a:lnTo>
                  <a:pt x="975" y="1545"/>
                </a:lnTo>
                <a:lnTo>
                  <a:pt x="980" y="1600"/>
                </a:lnTo>
                <a:lnTo>
                  <a:pt x="982" y="1638"/>
                </a:lnTo>
                <a:lnTo>
                  <a:pt x="982" y="1664"/>
                </a:lnTo>
                <a:lnTo>
                  <a:pt x="982" y="1664"/>
                </a:lnTo>
                <a:lnTo>
                  <a:pt x="985" y="1701"/>
                </a:lnTo>
                <a:lnTo>
                  <a:pt x="991" y="1757"/>
                </a:lnTo>
                <a:lnTo>
                  <a:pt x="1000" y="1830"/>
                </a:lnTo>
                <a:lnTo>
                  <a:pt x="1080" y="1842"/>
                </a:lnTo>
                <a:lnTo>
                  <a:pt x="1080" y="1842"/>
                </a:lnTo>
                <a:lnTo>
                  <a:pt x="1074" y="1864"/>
                </a:lnTo>
                <a:lnTo>
                  <a:pt x="1069" y="1887"/>
                </a:lnTo>
                <a:lnTo>
                  <a:pt x="1063" y="1918"/>
                </a:lnTo>
                <a:lnTo>
                  <a:pt x="1061" y="1935"/>
                </a:lnTo>
                <a:lnTo>
                  <a:pt x="1060" y="1953"/>
                </a:lnTo>
                <a:lnTo>
                  <a:pt x="1060" y="1970"/>
                </a:lnTo>
                <a:lnTo>
                  <a:pt x="1061" y="1989"/>
                </a:lnTo>
                <a:lnTo>
                  <a:pt x="1064" y="2008"/>
                </a:lnTo>
                <a:lnTo>
                  <a:pt x="1069" y="2027"/>
                </a:lnTo>
                <a:lnTo>
                  <a:pt x="1074" y="2044"/>
                </a:lnTo>
                <a:lnTo>
                  <a:pt x="1082" y="2062"/>
                </a:lnTo>
                <a:lnTo>
                  <a:pt x="1082" y="2062"/>
                </a:lnTo>
                <a:lnTo>
                  <a:pt x="1090" y="2079"/>
                </a:lnTo>
                <a:lnTo>
                  <a:pt x="1098" y="2097"/>
                </a:lnTo>
                <a:lnTo>
                  <a:pt x="1104" y="2114"/>
                </a:lnTo>
                <a:lnTo>
                  <a:pt x="1109" y="2132"/>
                </a:lnTo>
                <a:lnTo>
                  <a:pt x="1117" y="2165"/>
                </a:lnTo>
                <a:lnTo>
                  <a:pt x="1122" y="2196"/>
                </a:lnTo>
                <a:lnTo>
                  <a:pt x="1125" y="2223"/>
                </a:lnTo>
                <a:lnTo>
                  <a:pt x="1127" y="2244"/>
                </a:lnTo>
                <a:lnTo>
                  <a:pt x="1127" y="2261"/>
                </a:lnTo>
                <a:lnTo>
                  <a:pt x="1127" y="2261"/>
                </a:lnTo>
                <a:lnTo>
                  <a:pt x="1127" y="2266"/>
                </a:lnTo>
                <a:lnTo>
                  <a:pt x="1130" y="2277"/>
                </a:lnTo>
                <a:lnTo>
                  <a:pt x="1130" y="2293"/>
                </a:lnTo>
                <a:lnTo>
                  <a:pt x="1128" y="2302"/>
                </a:lnTo>
                <a:lnTo>
                  <a:pt x="1127" y="2311"/>
                </a:lnTo>
                <a:lnTo>
                  <a:pt x="1127" y="2311"/>
                </a:lnTo>
                <a:lnTo>
                  <a:pt x="1124" y="2321"/>
                </a:lnTo>
                <a:lnTo>
                  <a:pt x="1122" y="2334"/>
                </a:lnTo>
                <a:lnTo>
                  <a:pt x="1120" y="2365"/>
                </a:lnTo>
                <a:lnTo>
                  <a:pt x="1115" y="2394"/>
                </a:lnTo>
                <a:lnTo>
                  <a:pt x="1114" y="2405"/>
                </a:lnTo>
                <a:lnTo>
                  <a:pt x="1111" y="2413"/>
                </a:lnTo>
                <a:lnTo>
                  <a:pt x="1111" y="2413"/>
                </a:lnTo>
                <a:lnTo>
                  <a:pt x="1102" y="2426"/>
                </a:lnTo>
                <a:lnTo>
                  <a:pt x="1096" y="2433"/>
                </a:lnTo>
                <a:lnTo>
                  <a:pt x="1090" y="2442"/>
                </a:lnTo>
                <a:lnTo>
                  <a:pt x="1085" y="2453"/>
                </a:lnTo>
                <a:lnTo>
                  <a:pt x="1080" y="2467"/>
                </a:lnTo>
                <a:lnTo>
                  <a:pt x="1077" y="2483"/>
                </a:lnTo>
                <a:lnTo>
                  <a:pt x="1076" y="2502"/>
                </a:lnTo>
                <a:lnTo>
                  <a:pt x="1076" y="2502"/>
                </a:lnTo>
                <a:lnTo>
                  <a:pt x="1076" y="2512"/>
                </a:lnTo>
                <a:lnTo>
                  <a:pt x="1077" y="2522"/>
                </a:lnTo>
                <a:lnTo>
                  <a:pt x="1080" y="2531"/>
                </a:lnTo>
                <a:lnTo>
                  <a:pt x="1083" y="2539"/>
                </a:lnTo>
                <a:lnTo>
                  <a:pt x="1090" y="2555"/>
                </a:lnTo>
                <a:lnTo>
                  <a:pt x="1101" y="2567"/>
                </a:lnTo>
                <a:lnTo>
                  <a:pt x="1111" y="2576"/>
                </a:lnTo>
                <a:lnTo>
                  <a:pt x="1122" y="2583"/>
                </a:lnTo>
                <a:lnTo>
                  <a:pt x="1133" y="2586"/>
                </a:lnTo>
                <a:lnTo>
                  <a:pt x="1143" y="2586"/>
                </a:lnTo>
                <a:lnTo>
                  <a:pt x="1143" y="2586"/>
                </a:lnTo>
                <a:lnTo>
                  <a:pt x="1152" y="2583"/>
                </a:lnTo>
                <a:lnTo>
                  <a:pt x="1159" y="2580"/>
                </a:lnTo>
                <a:lnTo>
                  <a:pt x="1163" y="2576"/>
                </a:lnTo>
                <a:lnTo>
                  <a:pt x="1168" y="2571"/>
                </a:lnTo>
                <a:lnTo>
                  <a:pt x="1175" y="2564"/>
                </a:lnTo>
                <a:lnTo>
                  <a:pt x="1179" y="2561"/>
                </a:lnTo>
                <a:lnTo>
                  <a:pt x="1184" y="2561"/>
                </a:lnTo>
                <a:lnTo>
                  <a:pt x="1184" y="2561"/>
                </a:lnTo>
                <a:lnTo>
                  <a:pt x="1188" y="2561"/>
                </a:lnTo>
                <a:lnTo>
                  <a:pt x="1192" y="2560"/>
                </a:lnTo>
                <a:lnTo>
                  <a:pt x="1200" y="2554"/>
                </a:lnTo>
                <a:lnTo>
                  <a:pt x="1206" y="2548"/>
                </a:lnTo>
                <a:lnTo>
                  <a:pt x="1209" y="2539"/>
                </a:lnTo>
                <a:lnTo>
                  <a:pt x="1209" y="2539"/>
                </a:lnTo>
                <a:lnTo>
                  <a:pt x="1210" y="2536"/>
                </a:lnTo>
                <a:lnTo>
                  <a:pt x="1213" y="2535"/>
                </a:lnTo>
                <a:lnTo>
                  <a:pt x="1223" y="2536"/>
                </a:lnTo>
                <a:lnTo>
                  <a:pt x="1239" y="2539"/>
                </a:lnTo>
                <a:lnTo>
                  <a:pt x="1248" y="2538"/>
                </a:lnTo>
                <a:lnTo>
                  <a:pt x="1258" y="2536"/>
                </a:lnTo>
                <a:lnTo>
                  <a:pt x="1258" y="2536"/>
                </a:lnTo>
                <a:lnTo>
                  <a:pt x="1277" y="2531"/>
                </a:lnTo>
                <a:lnTo>
                  <a:pt x="1284" y="2526"/>
                </a:lnTo>
                <a:lnTo>
                  <a:pt x="1290" y="2522"/>
                </a:lnTo>
                <a:lnTo>
                  <a:pt x="1293" y="2518"/>
                </a:lnTo>
                <a:lnTo>
                  <a:pt x="1296" y="2512"/>
                </a:lnTo>
                <a:lnTo>
                  <a:pt x="1297" y="2506"/>
                </a:lnTo>
                <a:lnTo>
                  <a:pt x="1296" y="2497"/>
                </a:lnTo>
                <a:lnTo>
                  <a:pt x="1296" y="2497"/>
                </a:lnTo>
                <a:lnTo>
                  <a:pt x="1292" y="2484"/>
                </a:lnTo>
                <a:lnTo>
                  <a:pt x="1289" y="2474"/>
                </a:lnTo>
                <a:lnTo>
                  <a:pt x="1286" y="2465"/>
                </a:lnTo>
                <a:lnTo>
                  <a:pt x="1284" y="2456"/>
                </a:lnTo>
                <a:lnTo>
                  <a:pt x="1284" y="2456"/>
                </a:lnTo>
                <a:lnTo>
                  <a:pt x="1286" y="2445"/>
                </a:lnTo>
                <a:lnTo>
                  <a:pt x="1289" y="2432"/>
                </a:lnTo>
                <a:lnTo>
                  <a:pt x="1290" y="2416"/>
                </a:lnTo>
                <a:lnTo>
                  <a:pt x="1289" y="2408"/>
                </a:lnTo>
                <a:lnTo>
                  <a:pt x="1287" y="2401"/>
                </a:lnTo>
                <a:lnTo>
                  <a:pt x="1271" y="2359"/>
                </a:lnTo>
                <a:lnTo>
                  <a:pt x="1271" y="2359"/>
                </a:lnTo>
                <a:lnTo>
                  <a:pt x="1327" y="2257"/>
                </a:lnTo>
                <a:lnTo>
                  <a:pt x="1372" y="2175"/>
                </a:lnTo>
                <a:lnTo>
                  <a:pt x="1392" y="2140"/>
                </a:lnTo>
                <a:lnTo>
                  <a:pt x="1410" y="2114"/>
                </a:lnTo>
                <a:lnTo>
                  <a:pt x="1410" y="2114"/>
                </a:lnTo>
                <a:lnTo>
                  <a:pt x="1417" y="2101"/>
                </a:lnTo>
                <a:lnTo>
                  <a:pt x="1424" y="2088"/>
                </a:lnTo>
                <a:lnTo>
                  <a:pt x="1439" y="2053"/>
                </a:lnTo>
                <a:lnTo>
                  <a:pt x="1455" y="2014"/>
                </a:lnTo>
                <a:lnTo>
                  <a:pt x="1468" y="1974"/>
                </a:lnTo>
                <a:lnTo>
                  <a:pt x="1490" y="1906"/>
                </a:lnTo>
                <a:lnTo>
                  <a:pt x="1499" y="1877"/>
                </a:lnTo>
                <a:lnTo>
                  <a:pt x="1499" y="1877"/>
                </a:lnTo>
                <a:lnTo>
                  <a:pt x="1503" y="1874"/>
                </a:lnTo>
                <a:lnTo>
                  <a:pt x="1515" y="1867"/>
                </a:lnTo>
                <a:lnTo>
                  <a:pt x="1521" y="1861"/>
                </a:lnTo>
                <a:lnTo>
                  <a:pt x="1526" y="1855"/>
                </a:lnTo>
                <a:lnTo>
                  <a:pt x="1531" y="1848"/>
                </a:lnTo>
                <a:lnTo>
                  <a:pt x="1534" y="1839"/>
                </a:lnTo>
                <a:lnTo>
                  <a:pt x="1534" y="1839"/>
                </a:lnTo>
                <a:lnTo>
                  <a:pt x="1535" y="1801"/>
                </a:lnTo>
                <a:lnTo>
                  <a:pt x="1537" y="1740"/>
                </a:lnTo>
                <a:lnTo>
                  <a:pt x="1537" y="1658"/>
                </a:lnTo>
                <a:lnTo>
                  <a:pt x="1537" y="1658"/>
                </a:lnTo>
                <a:lnTo>
                  <a:pt x="1547" y="1517"/>
                </a:lnTo>
                <a:lnTo>
                  <a:pt x="1553" y="1417"/>
                </a:lnTo>
                <a:lnTo>
                  <a:pt x="1554" y="1382"/>
                </a:lnTo>
                <a:lnTo>
                  <a:pt x="1554" y="1367"/>
                </a:lnTo>
                <a:lnTo>
                  <a:pt x="1554" y="1367"/>
                </a:lnTo>
                <a:lnTo>
                  <a:pt x="1553" y="1361"/>
                </a:lnTo>
                <a:lnTo>
                  <a:pt x="1547" y="1353"/>
                </a:lnTo>
                <a:lnTo>
                  <a:pt x="1531" y="1331"/>
                </a:lnTo>
                <a:lnTo>
                  <a:pt x="1509" y="1302"/>
                </a:lnTo>
                <a:lnTo>
                  <a:pt x="1509" y="1302"/>
                </a:lnTo>
                <a:lnTo>
                  <a:pt x="1515" y="1293"/>
                </a:lnTo>
                <a:lnTo>
                  <a:pt x="1528" y="1274"/>
                </a:lnTo>
                <a:lnTo>
                  <a:pt x="1534" y="1262"/>
                </a:lnTo>
                <a:lnTo>
                  <a:pt x="1540" y="1251"/>
                </a:lnTo>
                <a:lnTo>
                  <a:pt x="1542" y="1241"/>
                </a:lnTo>
                <a:lnTo>
                  <a:pt x="1542" y="1238"/>
                </a:lnTo>
                <a:lnTo>
                  <a:pt x="1541" y="1233"/>
                </a:lnTo>
                <a:lnTo>
                  <a:pt x="1541" y="1233"/>
                </a:lnTo>
                <a:lnTo>
                  <a:pt x="1538" y="1227"/>
                </a:lnTo>
                <a:lnTo>
                  <a:pt x="1534" y="1222"/>
                </a:lnTo>
                <a:lnTo>
                  <a:pt x="1522" y="1211"/>
                </a:lnTo>
                <a:lnTo>
                  <a:pt x="1510" y="1201"/>
                </a:lnTo>
                <a:lnTo>
                  <a:pt x="1506" y="1195"/>
                </a:lnTo>
                <a:lnTo>
                  <a:pt x="1503" y="1190"/>
                </a:lnTo>
                <a:lnTo>
                  <a:pt x="1503" y="1190"/>
                </a:lnTo>
                <a:lnTo>
                  <a:pt x="1502" y="1182"/>
                </a:lnTo>
                <a:lnTo>
                  <a:pt x="1503" y="1171"/>
                </a:lnTo>
                <a:lnTo>
                  <a:pt x="1510" y="1142"/>
                </a:lnTo>
                <a:lnTo>
                  <a:pt x="1516" y="1112"/>
                </a:lnTo>
                <a:lnTo>
                  <a:pt x="1519" y="1101"/>
                </a:lnTo>
                <a:lnTo>
                  <a:pt x="1521" y="1092"/>
                </a:lnTo>
                <a:lnTo>
                  <a:pt x="1521" y="1092"/>
                </a:lnTo>
                <a:lnTo>
                  <a:pt x="1522" y="861"/>
                </a:lnTo>
                <a:lnTo>
                  <a:pt x="1522" y="861"/>
                </a:lnTo>
                <a:lnTo>
                  <a:pt x="1529" y="861"/>
                </a:lnTo>
                <a:lnTo>
                  <a:pt x="1548" y="856"/>
                </a:lnTo>
                <a:lnTo>
                  <a:pt x="1561" y="853"/>
                </a:lnTo>
                <a:lnTo>
                  <a:pt x="1575" y="847"/>
                </a:lnTo>
                <a:lnTo>
                  <a:pt x="1588" y="840"/>
                </a:lnTo>
                <a:lnTo>
                  <a:pt x="1601" y="831"/>
                </a:lnTo>
                <a:lnTo>
                  <a:pt x="1601" y="831"/>
                </a:lnTo>
                <a:lnTo>
                  <a:pt x="1612" y="820"/>
                </a:lnTo>
                <a:lnTo>
                  <a:pt x="1621" y="808"/>
                </a:lnTo>
                <a:lnTo>
                  <a:pt x="1630" y="796"/>
                </a:lnTo>
                <a:lnTo>
                  <a:pt x="1636" y="785"/>
                </a:lnTo>
                <a:lnTo>
                  <a:pt x="1645" y="766"/>
                </a:lnTo>
                <a:lnTo>
                  <a:pt x="1646" y="756"/>
                </a:lnTo>
                <a:lnTo>
                  <a:pt x="1646" y="756"/>
                </a:lnTo>
                <a:lnTo>
                  <a:pt x="1647" y="751"/>
                </a:lnTo>
                <a:lnTo>
                  <a:pt x="1652" y="743"/>
                </a:lnTo>
                <a:lnTo>
                  <a:pt x="1666" y="718"/>
                </a:lnTo>
                <a:lnTo>
                  <a:pt x="1680" y="693"/>
                </a:lnTo>
                <a:lnTo>
                  <a:pt x="1684" y="683"/>
                </a:lnTo>
                <a:lnTo>
                  <a:pt x="1685" y="679"/>
                </a:lnTo>
                <a:lnTo>
                  <a:pt x="1685" y="679"/>
                </a:lnTo>
                <a:lnTo>
                  <a:pt x="1682" y="665"/>
                </a:lnTo>
                <a:lnTo>
                  <a:pt x="1674" y="645"/>
                </a:lnTo>
                <a:lnTo>
                  <a:pt x="1661" y="614"/>
                </a:lnTo>
                <a:lnTo>
                  <a:pt x="1661" y="614"/>
                </a:lnTo>
                <a:lnTo>
                  <a:pt x="1661" y="612"/>
                </a:lnTo>
                <a:lnTo>
                  <a:pt x="1663" y="603"/>
                </a:lnTo>
                <a:lnTo>
                  <a:pt x="1668" y="577"/>
                </a:lnTo>
                <a:lnTo>
                  <a:pt x="1669" y="561"/>
                </a:lnTo>
                <a:lnTo>
                  <a:pt x="1669" y="545"/>
                </a:lnTo>
                <a:lnTo>
                  <a:pt x="1666" y="529"/>
                </a:lnTo>
                <a:lnTo>
                  <a:pt x="1663" y="521"/>
                </a:lnTo>
                <a:lnTo>
                  <a:pt x="1661" y="514"/>
                </a:lnTo>
                <a:lnTo>
                  <a:pt x="1661" y="514"/>
                </a:lnTo>
                <a:lnTo>
                  <a:pt x="1653" y="502"/>
                </a:lnTo>
                <a:lnTo>
                  <a:pt x="1646" y="491"/>
                </a:lnTo>
                <a:lnTo>
                  <a:pt x="1637" y="483"/>
                </a:lnTo>
                <a:lnTo>
                  <a:pt x="1630" y="476"/>
                </a:lnTo>
                <a:lnTo>
                  <a:pt x="1618" y="469"/>
                </a:lnTo>
                <a:lnTo>
                  <a:pt x="1614" y="467"/>
                </a:lnTo>
                <a:lnTo>
                  <a:pt x="1487" y="381"/>
                </a:lnTo>
                <a:lnTo>
                  <a:pt x="1487" y="381"/>
                </a:lnTo>
                <a:lnTo>
                  <a:pt x="1497" y="322"/>
                </a:lnTo>
                <a:lnTo>
                  <a:pt x="1505" y="275"/>
                </a:lnTo>
                <a:lnTo>
                  <a:pt x="1509" y="239"/>
                </a:lnTo>
                <a:lnTo>
                  <a:pt x="1509" y="239"/>
                </a:lnTo>
                <a:lnTo>
                  <a:pt x="1510" y="204"/>
                </a:lnTo>
                <a:lnTo>
                  <a:pt x="1510" y="182"/>
                </a:lnTo>
                <a:lnTo>
                  <a:pt x="1509" y="157"/>
                </a:lnTo>
                <a:lnTo>
                  <a:pt x="1507" y="134"/>
                </a:lnTo>
                <a:lnTo>
                  <a:pt x="1503" y="109"/>
                </a:lnTo>
                <a:lnTo>
                  <a:pt x="1496" y="89"/>
                </a:lnTo>
                <a:lnTo>
                  <a:pt x="1491" y="79"/>
                </a:lnTo>
                <a:lnTo>
                  <a:pt x="1487" y="70"/>
                </a:lnTo>
                <a:lnTo>
                  <a:pt x="1487" y="70"/>
                </a:lnTo>
                <a:lnTo>
                  <a:pt x="1475" y="55"/>
                </a:lnTo>
                <a:lnTo>
                  <a:pt x="1462" y="42"/>
                </a:lnTo>
                <a:lnTo>
                  <a:pt x="1448" y="31"/>
                </a:lnTo>
                <a:lnTo>
                  <a:pt x="1433" y="23"/>
                </a:lnTo>
                <a:lnTo>
                  <a:pt x="1420" y="16"/>
                </a:lnTo>
                <a:lnTo>
                  <a:pt x="1407" y="12"/>
                </a:lnTo>
                <a:lnTo>
                  <a:pt x="1397" y="10"/>
                </a:lnTo>
                <a:lnTo>
                  <a:pt x="1391" y="9"/>
                </a:lnTo>
                <a:lnTo>
                  <a:pt x="1391" y="9"/>
                </a:lnTo>
                <a:lnTo>
                  <a:pt x="1384" y="10"/>
                </a:lnTo>
                <a:lnTo>
                  <a:pt x="1378" y="9"/>
                </a:lnTo>
                <a:lnTo>
                  <a:pt x="1367" y="6"/>
                </a:lnTo>
                <a:lnTo>
                  <a:pt x="1350" y="3"/>
                </a:lnTo>
                <a:lnTo>
                  <a:pt x="1350" y="3"/>
                </a:lnTo>
                <a:lnTo>
                  <a:pt x="1340" y="0"/>
                </a:lnTo>
                <a:lnTo>
                  <a:pt x="1332" y="0"/>
                </a:lnTo>
                <a:lnTo>
                  <a:pt x="1327" y="0"/>
                </a:lnTo>
                <a:lnTo>
                  <a:pt x="1324" y="1"/>
                </a:lnTo>
                <a:lnTo>
                  <a:pt x="1319" y="4"/>
                </a:lnTo>
                <a:lnTo>
                  <a:pt x="1319" y="4"/>
                </a:lnTo>
                <a:lnTo>
                  <a:pt x="1280" y="17"/>
                </a:lnTo>
                <a:lnTo>
                  <a:pt x="1255" y="17"/>
                </a:lnTo>
                <a:lnTo>
                  <a:pt x="1255" y="17"/>
                </a:lnTo>
                <a:lnTo>
                  <a:pt x="1252" y="32"/>
                </a:lnTo>
                <a:lnTo>
                  <a:pt x="1248" y="44"/>
                </a:lnTo>
                <a:lnTo>
                  <a:pt x="1241" y="55"/>
                </a:lnTo>
                <a:lnTo>
                  <a:pt x="1241" y="55"/>
                </a:lnTo>
                <a:lnTo>
                  <a:pt x="1233" y="70"/>
                </a:lnTo>
                <a:lnTo>
                  <a:pt x="1225" y="89"/>
                </a:lnTo>
                <a:lnTo>
                  <a:pt x="1219" y="109"/>
                </a:lnTo>
                <a:lnTo>
                  <a:pt x="1216" y="119"/>
                </a:lnTo>
                <a:lnTo>
                  <a:pt x="1216" y="127"/>
                </a:lnTo>
                <a:lnTo>
                  <a:pt x="1216" y="127"/>
                </a:lnTo>
                <a:lnTo>
                  <a:pt x="1213" y="149"/>
                </a:lnTo>
                <a:lnTo>
                  <a:pt x="1207" y="178"/>
                </a:lnTo>
                <a:lnTo>
                  <a:pt x="1203" y="205"/>
                </a:lnTo>
                <a:lnTo>
                  <a:pt x="1203" y="216"/>
                </a:lnTo>
                <a:lnTo>
                  <a:pt x="1203" y="223"/>
                </a:lnTo>
                <a:lnTo>
                  <a:pt x="1203" y="223"/>
                </a:lnTo>
                <a:lnTo>
                  <a:pt x="1207" y="237"/>
                </a:lnTo>
                <a:lnTo>
                  <a:pt x="1211" y="262"/>
                </a:lnTo>
                <a:lnTo>
                  <a:pt x="1217" y="293"/>
                </a:lnTo>
                <a:lnTo>
                  <a:pt x="1238" y="285"/>
                </a:lnTo>
                <a:lnTo>
                  <a:pt x="1238" y="285"/>
                </a:lnTo>
                <a:lnTo>
                  <a:pt x="1238" y="296"/>
                </a:lnTo>
                <a:lnTo>
                  <a:pt x="1238" y="309"/>
                </a:lnTo>
                <a:lnTo>
                  <a:pt x="1235" y="323"/>
                </a:lnTo>
                <a:lnTo>
                  <a:pt x="1235" y="323"/>
                </a:lnTo>
                <a:lnTo>
                  <a:pt x="1233" y="331"/>
                </a:lnTo>
                <a:lnTo>
                  <a:pt x="1233" y="335"/>
                </a:lnTo>
                <a:lnTo>
                  <a:pt x="1233" y="339"/>
                </a:lnTo>
                <a:lnTo>
                  <a:pt x="1235" y="342"/>
                </a:lnTo>
                <a:lnTo>
                  <a:pt x="1239" y="344"/>
                </a:lnTo>
                <a:lnTo>
                  <a:pt x="1241" y="345"/>
                </a:lnTo>
                <a:lnTo>
                  <a:pt x="1241" y="345"/>
                </a:lnTo>
                <a:lnTo>
                  <a:pt x="1242" y="345"/>
                </a:lnTo>
                <a:lnTo>
                  <a:pt x="1245" y="348"/>
                </a:lnTo>
                <a:lnTo>
                  <a:pt x="1245" y="351"/>
                </a:lnTo>
                <a:lnTo>
                  <a:pt x="1245" y="354"/>
                </a:lnTo>
                <a:lnTo>
                  <a:pt x="1244" y="357"/>
                </a:lnTo>
                <a:lnTo>
                  <a:pt x="1241" y="361"/>
                </a:lnTo>
                <a:lnTo>
                  <a:pt x="1241" y="361"/>
                </a:lnTo>
                <a:lnTo>
                  <a:pt x="1230" y="377"/>
                </a:lnTo>
                <a:lnTo>
                  <a:pt x="1226" y="381"/>
                </a:lnTo>
                <a:lnTo>
                  <a:pt x="1226" y="381"/>
                </a:lnTo>
                <a:lnTo>
                  <a:pt x="1217" y="389"/>
                </a:lnTo>
                <a:lnTo>
                  <a:pt x="1210" y="393"/>
                </a:lnTo>
                <a:lnTo>
                  <a:pt x="1204" y="396"/>
                </a:lnTo>
                <a:lnTo>
                  <a:pt x="1204" y="396"/>
                </a:lnTo>
                <a:lnTo>
                  <a:pt x="1194" y="399"/>
                </a:lnTo>
                <a:lnTo>
                  <a:pt x="1178" y="406"/>
                </a:lnTo>
                <a:lnTo>
                  <a:pt x="1156" y="415"/>
                </a:lnTo>
                <a:lnTo>
                  <a:pt x="1131" y="437"/>
                </a:lnTo>
                <a:lnTo>
                  <a:pt x="1131" y="437"/>
                </a:lnTo>
                <a:lnTo>
                  <a:pt x="1111" y="448"/>
                </a:lnTo>
                <a:lnTo>
                  <a:pt x="1069" y="475"/>
                </a:lnTo>
                <a:lnTo>
                  <a:pt x="1044" y="491"/>
                </a:lnTo>
                <a:lnTo>
                  <a:pt x="1022" y="505"/>
                </a:lnTo>
                <a:lnTo>
                  <a:pt x="1006" y="520"/>
                </a:lnTo>
                <a:lnTo>
                  <a:pt x="1000" y="526"/>
                </a:lnTo>
                <a:lnTo>
                  <a:pt x="996" y="530"/>
                </a:lnTo>
                <a:lnTo>
                  <a:pt x="996" y="530"/>
                </a:lnTo>
                <a:lnTo>
                  <a:pt x="978" y="558"/>
                </a:lnTo>
                <a:lnTo>
                  <a:pt x="966" y="577"/>
                </a:lnTo>
                <a:lnTo>
                  <a:pt x="966" y="577"/>
                </a:lnTo>
                <a:lnTo>
                  <a:pt x="959" y="590"/>
                </a:lnTo>
                <a:lnTo>
                  <a:pt x="950" y="610"/>
                </a:lnTo>
                <a:lnTo>
                  <a:pt x="937" y="639"/>
                </a:lnTo>
                <a:lnTo>
                  <a:pt x="937" y="639"/>
                </a:lnTo>
                <a:lnTo>
                  <a:pt x="914" y="676"/>
                </a:lnTo>
                <a:lnTo>
                  <a:pt x="892" y="709"/>
                </a:lnTo>
                <a:lnTo>
                  <a:pt x="892" y="709"/>
                </a:lnTo>
                <a:lnTo>
                  <a:pt x="885" y="692"/>
                </a:lnTo>
                <a:lnTo>
                  <a:pt x="877" y="680"/>
                </a:lnTo>
                <a:lnTo>
                  <a:pt x="875" y="677"/>
                </a:lnTo>
                <a:lnTo>
                  <a:pt x="870" y="676"/>
                </a:lnTo>
                <a:lnTo>
                  <a:pt x="870" y="676"/>
                </a:lnTo>
                <a:lnTo>
                  <a:pt x="864" y="677"/>
                </a:lnTo>
                <a:lnTo>
                  <a:pt x="859" y="679"/>
                </a:lnTo>
                <a:lnTo>
                  <a:pt x="853" y="683"/>
                </a:lnTo>
                <a:lnTo>
                  <a:pt x="853" y="683"/>
                </a:lnTo>
                <a:lnTo>
                  <a:pt x="837" y="684"/>
                </a:lnTo>
                <a:lnTo>
                  <a:pt x="824" y="689"/>
                </a:lnTo>
                <a:lnTo>
                  <a:pt x="818" y="690"/>
                </a:lnTo>
                <a:lnTo>
                  <a:pt x="815" y="693"/>
                </a:lnTo>
                <a:lnTo>
                  <a:pt x="815" y="693"/>
                </a:lnTo>
                <a:lnTo>
                  <a:pt x="803" y="705"/>
                </a:lnTo>
                <a:lnTo>
                  <a:pt x="767" y="628"/>
                </a:lnTo>
                <a:lnTo>
                  <a:pt x="748" y="623"/>
                </a:lnTo>
                <a:lnTo>
                  <a:pt x="672" y="619"/>
                </a:lnTo>
                <a:lnTo>
                  <a:pt x="647" y="577"/>
                </a:lnTo>
                <a:lnTo>
                  <a:pt x="647" y="577"/>
                </a:lnTo>
                <a:lnTo>
                  <a:pt x="656" y="565"/>
                </a:lnTo>
                <a:lnTo>
                  <a:pt x="663" y="555"/>
                </a:lnTo>
                <a:lnTo>
                  <a:pt x="666" y="552"/>
                </a:lnTo>
                <a:lnTo>
                  <a:pt x="666" y="549"/>
                </a:lnTo>
                <a:lnTo>
                  <a:pt x="666" y="549"/>
                </a:lnTo>
                <a:lnTo>
                  <a:pt x="663" y="526"/>
                </a:lnTo>
                <a:lnTo>
                  <a:pt x="654" y="478"/>
                </a:lnTo>
                <a:lnTo>
                  <a:pt x="650" y="450"/>
                </a:lnTo>
                <a:lnTo>
                  <a:pt x="643" y="422"/>
                </a:lnTo>
                <a:lnTo>
                  <a:pt x="637" y="399"/>
                </a:lnTo>
                <a:lnTo>
                  <a:pt x="630" y="379"/>
                </a:lnTo>
                <a:lnTo>
                  <a:pt x="630" y="379"/>
                </a:lnTo>
                <a:lnTo>
                  <a:pt x="616" y="348"/>
                </a:lnTo>
                <a:lnTo>
                  <a:pt x="605" y="319"/>
                </a:lnTo>
                <a:lnTo>
                  <a:pt x="598" y="306"/>
                </a:lnTo>
                <a:lnTo>
                  <a:pt x="590" y="293"/>
                </a:lnTo>
                <a:lnTo>
                  <a:pt x="579" y="281"/>
                </a:lnTo>
                <a:lnTo>
                  <a:pt x="565" y="271"/>
                </a:lnTo>
                <a:lnTo>
                  <a:pt x="565" y="271"/>
                </a:lnTo>
                <a:lnTo>
                  <a:pt x="552" y="262"/>
                </a:lnTo>
                <a:lnTo>
                  <a:pt x="541" y="255"/>
                </a:lnTo>
                <a:lnTo>
                  <a:pt x="530" y="250"/>
                </a:lnTo>
                <a:lnTo>
                  <a:pt x="520" y="248"/>
                </a:lnTo>
                <a:lnTo>
                  <a:pt x="513" y="245"/>
                </a:lnTo>
                <a:lnTo>
                  <a:pt x="504" y="245"/>
                </a:lnTo>
                <a:lnTo>
                  <a:pt x="488" y="243"/>
                </a:lnTo>
                <a:lnTo>
                  <a:pt x="488" y="243"/>
                </a:lnTo>
                <a:lnTo>
                  <a:pt x="481" y="245"/>
                </a:lnTo>
                <a:lnTo>
                  <a:pt x="478" y="248"/>
                </a:lnTo>
                <a:lnTo>
                  <a:pt x="471" y="255"/>
                </a:lnTo>
                <a:lnTo>
                  <a:pt x="466" y="258"/>
                </a:lnTo>
                <a:lnTo>
                  <a:pt x="460" y="261"/>
                </a:lnTo>
                <a:lnTo>
                  <a:pt x="450" y="264"/>
                </a:lnTo>
                <a:lnTo>
                  <a:pt x="436" y="264"/>
                </a:lnTo>
                <a:lnTo>
                  <a:pt x="436" y="264"/>
                </a:lnTo>
                <a:close/>
                <a:moveTo>
                  <a:pt x="1254" y="1642"/>
                </a:moveTo>
                <a:lnTo>
                  <a:pt x="1254" y="1642"/>
                </a:lnTo>
                <a:lnTo>
                  <a:pt x="1261" y="1688"/>
                </a:lnTo>
                <a:lnTo>
                  <a:pt x="1267" y="1728"/>
                </a:lnTo>
                <a:lnTo>
                  <a:pt x="1271" y="1768"/>
                </a:lnTo>
                <a:lnTo>
                  <a:pt x="1271" y="1768"/>
                </a:lnTo>
                <a:lnTo>
                  <a:pt x="1279" y="1830"/>
                </a:lnTo>
                <a:lnTo>
                  <a:pt x="1283" y="1886"/>
                </a:lnTo>
                <a:lnTo>
                  <a:pt x="1283" y="1886"/>
                </a:lnTo>
                <a:lnTo>
                  <a:pt x="1284" y="1896"/>
                </a:lnTo>
                <a:lnTo>
                  <a:pt x="1287" y="1905"/>
                </a:lnTo>
                <a:lnTo>
                  <a:pt x="1290" y="1910"/>
                </a:lnTo>
                <a:lnTo>
                  <a:pt x="1293" y="1913"/>
                </a:lnTo>
                <a:lnTo>
                  <a:pt x="1296" y="1915"/>
                </a:lnTo>
                <a:lnTo>
                  <a:pt x="1299" y="1915"/>
                </a:lnTo>
                <a:lnTo>
                  <a:pt x="1302" y="1915"/>
                </a:lnTo>
                <a:lnTo>
                  <a:pt x="1302" y="1915"/>
                </a:lnTo>
                <a:lnTo>
                  <a:pt x="1287" y="1956"/>
                </a:lnTo>
                <a:lnTo>
                  <a:pt x="1274" y="1990"/>
                </a:lnTo>
                <a:lnTo>
                  <a:pt x="1265" y="2022"/>
                </a:lnTo>
                <a:lnTo>
                  <a:pt x="1265" y="2022"/>
                </a:lnTo>
                <a:lnTo>
                  <a:pt x="1261" y="2055"/>
                </a:lnTo>
                <a:lnTo>
                  <a:pt x="1257" y="2085"/>
                </a:lnTo>
                <a:lnTo>
                  <a:pt x="1255" y="2105"/>
                </a:lnTo>
                <a:lnTo>
                  <a:pt x="1254" y="2110"/>
                </a:lnTo>
                <a:lnTo>
                  <a:pt x="1254" y="2108"/>
                </a:lnTo>
                <a:lnTo>
                  <a:pt x="1254" y="2108"/>
                </a:lnTo>
                <a:lnTo>
                  <a:pt x="1252" y="2091"/>
                </a:lnTo>
                <a:lnTo>
                  <a:pt x="1248" y="2063"/>
                </a:lnTo>
                <a:lnTo>
                  <a:pt x="1242" y="2031"/>
                </a:lnTo>
                <a:lnTo>
                  <a:pt x="1238" y="2002"/>
                </a:lnTo>
                <a:lnTo>
                  <a:pt x="1238" y="2002"/>
                </a:lnTo>
                <a:lnTo>
                  <a:pt x="1235" y="1963"/>
                </a:lnTo>
                <a:lnTo>
                  <a:pt x="1232" y="1913"/>
                </a:lnTo>
                <a:lnTo>
                  <a:pt x="1230" y="1851"/>
                </a:lnTo>
                <a:lnTo>
                  <a:pt x="1246" y="1846"/>
                </a:lnTo>
                <a:lnTo>
                  <a:pt x="1254" y="16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55"/>
          <p:cNvSpPr>
            <a:spLocks noEditPoints="1"/>
          </p:cNvSpPr>
          <p:nvPr/>
        </p:nvSpPr>
        <p:spPr bwMode="auto">
          <a:xfrm>
            <a:off x="6353162" y="773704"/>
            <a:ext cx="924255" cy="1698667"/>
          </a:xfrm>
          <a:custGeom>
            <a:avLst/>
            <a:gdLst>
              <a:gd name="T0" fmla="*/ 350 w 1394"/>
              <a:gd name="T1" fmla="*/ 549 h 2562"/>
              <a:gd name="T2" fmla="*/ 338 w 1394"/>
              <a:gd name="T3" fmla="*/ 597 h 2562"/>
              <a:gd name="T4" fmla="*/ 226 w 1394"/>
              <a:gd name="T5" fmla="*/ 687 h 2562"/>
              <a:gd name="T6" fmla="*/ 43 w 1394"/>
              <a:gd name="T7" fmla="*/ 1077 h 2562"/>
              <a:gd name="T8" fmla="*/ 24 w 1394"/>
              <a:gd name="T9" fmla="*/ 1444 h 2562"/>
              <a:gd name="T10" fmla="*/ 70 w 1394"/>
              <a:gd name="T11" fmla="*/ 1473 h 2562"/>
              <a:gd name="T12" fmla="*/ 70 w 1394"/>
              <a:gd name="T13" fmla="*/ 1414 h 2562"/>
              <a:gd name="T14" fmla="*/ 97 w 1394"/>
              <a:gd name="T15" fmla="*/ 1412 h 2562"/>
              <a:gd name="T16" fmla="*/ 115 w 1394"/>
              <a:gd name="T17" fmla="*/ 1095 h 2562"/>
              <a:gd name="T18" fmla="*/ 287 w 1394"/>
              <a:gd name="T19" fmla="*/ 1106 h 2562"/>
              <a:gd name="T20" fmla="*/ 173 w 1394"/>
              <a:gd name="T21" fmla="*/ 1719 h 2562"/>
              <a:gd name="T22" fmla="*/ 90 w 1394"/>
              <a:gd name="T23" fmla="*/ 2230 h 2562"/>
              <a:gd name="T24" fmla="*/ 96 w 1394"/>
              <a:gd name="T25" fmla="*/ 2405 h 2562"/>
              <a:gd name="T26" fmla="*/ 110 w 1394"/>
              <a:gd name="T27" fmla="*/ 2513 h 2562"/>
              <a:gd name="T28" fmla="*/ 213 w 1394"/>
              <a:gd name="T29" fmla="*/ 2418 h 2562"/>
              <a:gd name="T30" fmla="*/ 265 w 1394"/>
              <a:gd name="T31" fmla="*/ 2302 h 2562"/>
              <a:gd name="T32" fmla="*/ 323 w 1394"/>
              <a:gd name="T33" fmla="*/ 2018 h 2562"/>
              <a:gd name="T34" fmla="*/ 450 w 1394"/>
              <a:gd name="T35" fmla="*/ 1850 h 2562"/>
              <a:gd name="T36" fmla="*/ 421 w 1394"/>
              <a:gd name="T37" fmla="*/ 2418 h 2562"/>
              <a:gd name="T38" fmla="*/ 475 w 1394"/>
              <a:gd name="T39" fmla="*/ 2511 h 2562"/>
              <a:gd name="T40" fmla="*/ 558 w 1394"/>
              <a:gd name="T41" fmla="*/ 2456 h 2562"/>
              <a:gd name="T42" fmla="*/ 657 w 1394"/>
              <a:gd name="T43" fmla="*/ 1987 h 2562"/>
              <a:gd name="T44" fmla="*/ 939 w 1394"/>
              <a:gd name="T45" fmla="*/ 2326 h 2562"/>
              <a:gd name="T46" fmla="*/ 809 w 1394"/>
              <a:gd name="T47" fmla="*/ 2497 h 2562"/>
              <a:gd name="T48" fmla="*/ 840 w 1394"/>
              <a:gd name="T49" fmla="*/ 2542 h 2562"/>
              <a:gd name="T50" fmla="*/ 1060 w 1394"/>
              <a:gd name="T51" fmla="*/ 2468 h 2562"/>
              <a:gd name="T52" fmla="*/ 1069 w 1394"/>
              <a:gd name="T53" fmla="*/ 2329 h 2562"/>
              <a:gd name="T54" fmla="*/ 1057 w 1394"/>
              <a:gd name="T55" fmla="*/ 2024 h 2562"/>
              <a:gd name="T56" fmla="*/ 1184 w 1394"/>
              <a:gd name="T57" fmla="*/ 2431 h 2562"/>
              <a:gd name="T58" fmla="*/ 1133 w 1394"/>
              <a:gd name="T59" fmla="*/ 2555 h 2562"/>
              <a:gd name="T60" fmla="*/ 1229 w 1394"/>
              <a:gd name="T61" fmla="*/ 2542 h 2562"/>
              <a:gd name="T62" fmla="*/ 1394 w 1394"/>
              <a:gd name="T63" fmla="*/ 2412 h 2562"/>
              <a:gd name="T64" fmla="*/ 1303 w 1394"/>
              <a:gd name="T65" fmla="*/ 2283 h 2562"/>
              <a:gd name="T66" fmla="*/ 1181 w 1394"/>
              <a:gd name="T67" fmla="*/ 1131 h 2562"/>
              <a:gd name="T68" fmla="*/ 1211 w 1394"/>
              <a:gd name="T69" fmla="*/ 1019 h 2562"/>
              <a:gd name="T70" fmla="*/ 1271 w 1394"/>
              <a:gd name="T71" fmla="*/ 585 h 2562"/>
              <a:gd name="T72" fmla="*/ 1063 w 1394"/>
              <a:gd name="T73" fmla="*/ 244 h 2562"/>
              <a:gd name="T74" fmla="*/ 1096 w 1394"/>
              <a:gd name="T75" fmla="*/ 208 h 2562"/>
              <a:gd name="T76" fmla="*/ 1010 w 1394"/>
              <a:gd name="T77" fmla="*/ 132 h 2562"/>
              <a:gd name="T78" fmla="*/ 978 w 1394"/>
              <a:gd name="T79" fmla="*/ 23 h 2562"/>
              <a:gd name="T80" fmla="*/ 772 w 1394"/>
              <a:gd name="T81" fmla="*/ 8 h 2562"/>
              <a:gd name="T82" fmla="*/ 733 w 1394"/>
              <a:gd name="T83" fmla="*/ 169 h 2562"/>
              <a:gd name="T84" fmla="*/ 695 w 1394"/>
              <a:gd name="T85" fmla="*/ 231 h 2562"/>
              <a:gd name="T86" fmla="*/ 717 w 1394"/>
              <a:gd name="T87" fmla="*/ 265 h 2562"/>
              <a:gd name="T88" fmla="*/ 740 w 1394"/>
              <a:gd name="T89" fmla="*/ 260 h 2562"/>
              <a:gd name="T90" fmla="*/ 803 w 1394"/>
              <a:gd name="T91" fmla="*/ 273 h 2562"/>
              <a:gd name="T92" fmla="*/ 853 w 1394"/>
              <a:gd name="T93" fmla="*/ 361 h 2562"/>
              <a:gd name="T94" fmla="*/ 859 w 1394"/>
              <a:gd name="T95" fmla="*/ 431 h 2562"/>
              <a:gd name="T96" fmla="*/ 739 w 1394"/>
              <a:gd name="T97" fmla="*/ 533 h 2562"/>
              <a:gd name="T98" fmla="*/ 698 w 1394"/>
              <a:gd name="T99" fmla="*/ 524 h 2562"/>
              <a:gd name="T100" fmla="*/ 584 w 1394"/>
              <a:gd name="T101" fmla="*/ 535 h 2562"/>
              <a:gd name="T102" fmla="*/ 574 w 1394"/>
              <a:gd name="T103" fmla="*/ 588 h 2562"/>
              <a:gd name="T104" fmla="*/ 564 w 1394"/>
              <a:gd name="T105" fmla="*/ 531 h 2562"/>
              <a:gd name="T106" fmla="*/ 654 w 1394"/>
              <a:gd name="T107" fmla="*/ 387 h 2562"/>
              <a:gd name="T108" fmla="*/ 593 w 1394"/>
              <a:gd name="T109" fmla="*/ 292 h 2562"/>
              <a:gd name="T110" fmla="*/ 488 w 1394"/>
              <a:gd name="T111" fmla="*/ 221 h 2562"/>
              <a:gd name="T112" fmla="*/ 358 w 1394"/>
              <a:gd name="T113" fmla="*/ 259 h 2562"/>
              <a:gd name="T114" fmla="*/ 300 w 1394"/>
              <a:gd name="T115" fmla="*/ 381 h 2562"/>
              <a:gd name="T116" fmla="*/ 668 w 1394"/>
              <a:gd name="T117" fmla="*/ 1090 h 2562"/>
              <a:gd name="T118" fmla="*/ 686 w 1394"/>
              <a:gd name="T119" fmla="*/ 1195 h 2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94" h="2562">
                <a:moveTo>
                  <a:pt x="350" y="444"/>
                </a:moveTo>
                <a:lnTo>
                  <a:pt x="358" y="483"/>
                </a:lnTo>
                <a:lnTo>
                  <a:pt x="358" y="483"/>
                </a:lnTo>
                <a:lnTo>
                  <a:pt x="353" y="492"/>
                </a:lnTo>
                <a:lnTo>
                  <a:pt x="350" y="501"/>
                </a:lnTo>
                <a:lnTo>
                  <a:pt x="345" y="511"/>
                </a:lnTo>
                <a:lnTo>
                  <a:pt x="345" y="511"/>
                </a:lnTo>
                <a:lnTo>
                  <a:pt x="344" y="521"/>
                </a:lnTo>
                <a:lnTo>
                  <a:pt x="345" y="531"/>
                </a:lnTo>
                <a:lnTo>
                  <a:pt x="347" y="540"/>
                </a:lnTo>
                <a:lnTo>
                  <a:pt x="350" y="549"/>
                </a:lnTo>
                <a:lnTo>
                  <a:pt x="350" y="549"/>
                </a:lnTo>
                <a:lnTo>
                  <a:pt x="355" y="556"/>
                </a:lnTo>
                <a:lnTo>
                  <a:pt x="364" y="566"/>
                </a:lnTo>
                <a:lnTo>
                  <a:pt x="377" y="576"/>
                </a:lnTo>
                <a:lnTo>
                  <a:pt x="377" y="576"/>
                </a:lnTo>
                <a:lnTo>
                  <a:pt x="373" y="581"/>
                </a:lnTo>
                <a:lnTo>
                  <a:pt x="366" y="585"/>
                </a:lnTo>
                <a:lnTo>
                  <a:pt x="355" y="591"/>
                </a:lnTo>
                <a:lnTo>
                  <a:pt x="355" y="591"/>
                </a:lnTo>
                <a:lnTo>
                  <a:pt x="347" y="594"/>
                </a:lnTo>
                <a:lnTo>
                  <a:pt x="338" y="597"/>
                </a:lnTo>
                <a:lnTo>
                  <a:pt x="315" y="601"/>
                </a:lnTo>
                <a:lnTo>
                  <a:pt x="291" y="605"/>
                </a:lnTo>
                <a:lnTo>
                  <a:pt x="268" y="610"/>
                </a:lnTo>
                <a:lnTo>
                  <a:pt x="268" y="610"/>
                </a:lnTo>
                <a:lnTo>
                  <a:pt x="264" y="611"/>
                </a:lnTo>
                <a:lnTo>
                  <a:pt x="259" y="616"/>
                </a:lnTo>
                <a:lnTo>
                  <a:pt x="255" y="620"/>
                </a:lnTo>
                <a:lnTo>
                  <a:pt x="250" y="626"/>
                </a:lnTo>
                <a:lnTo>
                  <a:pt x="243" y="640"/>
                </a:lnTo>
                <a:lnTo>
                  <a:pt x="236" y="656"/>
                </a:lnTo>
                <a:lnTo>
                  <a:pt x="226" y="687"/>
                </a:lnTo>
                <a:lnTo>
                  <a:pt x="220" y="709"/>
                </a:lnTo>
                <a:lnTo>
                  <a:pt x="220" y="709"/>
                </a:lnTo>
                <a:lnTo>
                  <a:pt x="195" y="754"/>
                </a:lnTo>
                <a:lnTo>
                  <a:pt x="147" y="840"/>
                </a:lnTo>
                <a:lnTo>
                  <a:pt x="97" y="932"/>
                </a:lnTo>
                <a:lnTo>
                  <a:pt x="78" y="966"/>
                </a:lnTo>
                <a:lnTo>
                  <a:pt x="68" y="988"/>
                </a:lnTo>
                <a:lnTo>
                  <a:pt x="68" y="988"/>
                </a:lnTo>
                <a:lnTo>
                  <a:pt x="62" y="1006"/>
                </a:lnTo>
                <a:lnTo>
                  <a:pt x="55" y="1028"/>
                </a:lnTo>
                <a:lnTo>
                  <a:pt x="43" y="1077"/>
                </a:lnTo>
                <a:lnTo>
                  <a:pt x="30" y="1143"/>
                </a:lnTo>
                <a:lnTo>
                  <a:pt x="30" y="1143"/>
                </a:lnTo>
                <a:lnTo>
                  <a:pt x="5" y="1272"/>
                </a:lnTo>
                <a:lnTo>
                  <a:pt x="5" y="1272"/>
                </a:lnTo>
                <a:lnTo>
                  <a:pt x="4" y="1291"/>
                </a:lnTo>
                <a:lnTo>
                  <a:pt x="1" y="1320"/>
                </a:lnTo>
                <a:lnTo>
                  <a:pt x="0" y="1348"/>
                </a:lnTo>
                <a:lnTo>
                  <a:pt x="0" y="1361"/>
                </a:lnTo>
                <a:lnTo>
                  <a:pt x="0" y="1361"/>
                </a:lnTo>
                <a:lnTo>
                  <a:pt x="11" y="1402"/>
                </a:lnTo>
                <a:lnTo>
                  <a:pt x="24" y="1444"/>
                </a:lnTo>
                <a:lnTo>
                  <a:pt x="24" y="1444"/>
                </a:lnTo>
                <a:lnTo>
                  <a:pt x="32" y="1456"/>
                </a:lnTo>
                <a:lnTo>
                  <a:pt x="45" y="1470"/>
                </a:lnTo>
                <a:lnTo>
                  <a:pt x="59" y="1482"/>
                </a:lnTo>
                <a:lnTo>
                  <a:pt x="65" y="1485"/>
                </a:lnTo>
                <a:lnTo>
                  <a:pt x="67" y="1485"/>
                </a:lnTo>
                <a:lnTo>
                  <a:pt x="68" y="1485"/>
                </a:lnTo>
                <a:lnTo>
                  <a:pt x="68" y="1485"/>
                </a:lnTo>
                <a:lnTo>
                  <a:pt x="70" y="1482"/>
                </a:lnTo>
                <a:lnTo>
                  <a:pt x="70" y="1479"/>
                </a:lnTo>
                <a:lnTo>
                  <a:pt x="70" y="1473"/>
                </a:lnTo>
                <a:lnTo>
                  <a:pt x="65" y="1460"/>
                </a:lnTo>
                <a:lnTo>
                  <a:pt x="65" y="1460"/>
                </a:lnTo>
                <a:lnTo>
                  <a:pt x="59" y="1441"/>
                </a:lnTo>
                <a:lnTo>
                  <a:pt x="55" y="1427"/>
                </a:lnTo>
                <a:lnTo>
                  <a:pt x="55" y="1427"/>
                </a:lnTo>
                <a:lnTo>
                  <a:pt x="58" y="1411"/>
                </a:lnTo>
                <a:lnTo>
                  <a:pt x="61" y="1403"/>
                </a:lnTo>
                <a:lnTo>
                  <a:pt x="64" y="1402"/>
                </a:lnTo>
                <a:lnTo>
                  <a:pt x="65" y="1405"/>
                </a:lnTo>
                <a:lnTo>
                  <a:pt x="65" y="1405"/>
                </a:lnTo>
                <a:lnTo>
                  <a:pt x="70" y="1414"/>
                </a:lnTo>
                <a:lnTo>
                  <a:pt x="78" y="1422"/>
                </a:lnTo>
                <a:lnTo>
                  <a:pt x="83" y="1427"/>
                </a:lnTo>
                <a:lnTo>
                  <a:pt x="87" y="1428"/>
                </a:lnTo>
                <a:lnTo>
                  <a:pt x="91" y="1430"/>
                </a:lnTo>
                <a:lnTo>
                  <a:pt x="96" y="1430"/>
                </a:lnTo>
                <a:lnTo>
                  <a:pt x="96" y="1430"/>
                </a:lnTo>
                <a:lnTo>
                  <a:pt x="99" y="1428"/>
                </a:lnTo>
                <a:lnTo>
                  <a:pt x="100" y="1427"/>
                </a:lnTo>
                <a:lnTo>
                  <a:pt x="100" y="1424"/>
                </a:lnTo>
                <a:lnTo>
                  <a:pt x="99" y="1421"/>
                </a:lnTo>
                <a:lnTo>
                  <a:pt x="97" y="1412"/>
                </a:lnTo>
                <a:lnTo>
                  <a:pt x="96" y="1402"/>
                </a:lnTo>
                <a:lnTo>
                  <a:pt x="96" y="1402"/>
                </a:lnTo>
                <a:lnTo>
                  <a:pt x="93" y="1373"/>
                </a:lnTo>
                <a:lnTo>
                  <a:pt x="90" y="1328"/>
                </a:lnTo>
                <a:lnTo>
                  <a:pt x="83" y="1261"/>
                </a:lnTo>
                <a:lnTo>
                  <a:pt x="83" y="1261"/>
                </a:lnTo>
                <a:lnTo>
                  <a:pt x="86" y="1223"/>
                </a:lnTo>
                <a:lnTo>
                  <a:pt x="89" y="1195"/>
                </a:lnTo>
                <a:lnTo>
                  <a:pt x="93" y="1173"/>
                </a:lnTo>
                <a:lnTo>
                  <a:pt x="93" y="1173"/>
                </a:lnTo>
                <a:lnTo>
                  <a:pt x="115" y="1095"/>
                </a:lnTo>
                <a:lnTo>
                  <a:pt x="129" y="1045"/>
                </a:lnTo>
                <a:lnTo>
                  <a:pt x="137" y="1025"/>
                </a:lnTo>
                <a:lnTo>
                  <a:pt x="143" y="1010"/>
                </a:lnTo>
                <a:lnTo>
                  <a:pt x="143" y="1010"/>
                </a:lnTo>
                <a:lnTo>
                  <a:pt x="150" y="997"/>
                </a:lnTo>
                <a:lnTo>
                  <a:pt x="163" y="978"/>
                </a:lnTo>
                <a:lnTo>
                  <a:pt x="195" y="936"/>
                </a:lnTo>
                <a:lnTo>
                  <a:pt x="237" y="881"/>
                </a:lnTo>
                <a:lnTo>
                  <a:pt x="272" y="894"/>
                </a:lnTo>
                <a:lnTo>
                  <a:pt x="281" y="988"/>
                </a:lnTo>
                <a:lnTo>
                  <a:pt x="287" y="1106"/>
                </a:lnTo>
                <a:lnTo>
                  <a:pt x="287" y="1106"/>
                </a:lnTo>
                <a:lnTo>
                  <a:pt x="249" y="1197"/>
                </a:lnTo>
                <a:lnTo>
                  <a:pt x="223" y="1262"/>
                </a:lnTo>
                <a:lnTo>
                  <a:pt x="210" y="1294"/>
                </a:lnTo>
                <a:lnTo>
                  <a:pt x="210" y="1294"/>
                </a:lnTo>
                <a:lnTo>
                  <a:pt x="198" y="1489"/>
                </a:lnTo>
                <a:lnTo>
                  <a:pt x="189" y="1623"/>
                </a:lnTo>
                <a:lnTo>
                  <a:pt x="185" y="1671"/>
                </a:lnTo>
                <a:lnTo>
                  <a:pt x="182" y="1695"/>
                </a:lnTo>
                <a:lnTo>
                  <a:pt x="182" y="1695"/>
                </a:lnTo>
                <a:lnTo>
                  <a:pt x="173" y="1719"/>
                </a:lnTo>
                <a:lnTo>
                  <a:pt x="159" y="1754"/>
                </a:lnTo>
                <a:lnTo>
                  <a:pt x="144" y="1789"/>
                </a:lnTo>
                <a:lnTo>
                  <a:pt x="140" y="1804"/>
                </a:lnTo>
                <a:lnTo>
                  <a:pt x="135" y="1814"/>
                </a:lnTo>
                <a:lnTo>
                  <a:pt x="135" y="1814"/>
                </a:lnTo>
                <a:lnTo>
                  <a:pt x="132" y="1839"/>
                </a:lnTo>
                <a:lnTo>
                  <a:pt x="126" y="1888"/>
                </a:lnTo>
                <a:lnTo>
                  <a:pt x="112" y="2029"/>
                </a:lnTo>
                <a:lnTo>
                  <a:pt x="97" y="2166"/>
                </a:lnTo>
                <a:lnTo>
                  <a:pt x="90" y="2230"/>
                </a:lnTo>
                <a:lnTo>
                  <a:pt x="90" y="2230"/>
                </a:lnTo>
                <a:lnTo>
                  <a:pt x="89" y="2246"/>
                </a:lnTo>
                <a:lnTo>
                  <a:pt x="87" y="2278"/>
                </a:lnTo>
                <a:lnTo>
                  <a:pt x="86" y="2324"/>
                </a:lnTo>
                <a:lnTo>
                  <a:pt x="86" y="2324"/>
                </a:lnTo>
                <a:lnTo>
                  <a:pt x="99" y="2334"/>
                </a:lnTo>
                <a:lnTo>
                  <a:pt x="108" y="2344"/>
                </a:lnTo>
                <a:lnTo>
                  <a:pt x="110" y="2350"/>
                </a:lnTo>
                <a:lnTo>
                  <a:pt x="110" y="2354"/>
                </a:lnTo>
                <a:lnTo>
                  <a:pt x="110" y="2354"/>
                </a:lnTo>
                <a:lnTo>
                  <a:pt x="103" y="2380"/>
                </a:lnTo>
                <a:lnTo>
                  <a:pt x="96" y="2405"/>
                </a:lnTo>
                <a:lnTo>
                  <a:pt x="87" y="2431"/>
                </a:lnTo>
                <a:lnTo>
                  <a:pt x="81" y="2458"/>
                </a:lnTo>
                <a:lnTo>
                  <a:pt x="78" y="2482"/>
                </a:lnTo>
                <a:lnTo>
                  <a:pt x="78" y="2492"/>
                </a:lnTo>
                <a:lnTo>
                  <a:pt x="80" y="2500"/>
                </a:lnTo>
                <a:lnTo>
                  <a:pt x="81" y="2507"/>
                </a:lnTo>
                <a:lnTo>
                  <a:pt x="86" y="2511"/>
                </a:lnTo>
                <a:lnTo>
                  <a:pt x="86" y="2511"/>
                </a:lnTo>
                <a:lnTo>
                  <a:pt x="91" y="2513"/>
                </a:lnTo>
                <a:lnTo>
                  <a:pt x="97" y="2514"/>
                </a:lnTo>
                <a:lnTo>
                  <a:pt x="110" y="2513"/>
                </a:lnTo>
                <a:lnTo>
                  <a:pt x="125" y="2510"/>
                </a:lnTo>
                <a:lnTo>
                  <a:pt x="140" y="2504"/>
                </a:lnTo>
                <a:lnTo>
                  <a:pt x="153" y="2498"/>
                </a:lnTo>
                <a:lnTo>
                  <a:pt x="163" y="2491"/>
                </a:lnTo>
                <a:lnTo>
                  <a:pt x="176" y="2484"/>
                </a:lnTo>
                <a:lnTo>
                  <a:pt x="176" y="2484"/>
                </a:lnTo>
                <a:lnTo>
                  <a:pt x="183" y="2474"/>
                </a:lnTo>
                <a:lnTo>
                  <a:pt x="195" y="2455"/>
                </a:lnTo>
                <a:lnTo>
                  <a:pt x="207" y="2434"/>
                </a:lnTo>
                <a:lnTo>
                  <a:pt x="211" y="2425"/>
                </a:lnTo>
                <a:lnTo>
                  <a:pt x="213" y="2418"/>
                </a:lnTo>
                <a:lnTo>
                  <a:pt x="213" y="2418"/>
                </a:lnTo>
                <a:lnTo>
                  <a:pt x="214" y="2411"/>
                </a:lnTo>
                <a:lnTo>
                  <a:pt x="213" y="2401"/>
                </a:lnTo>
                <a:lnTo>
                  <a:pt x="207" y="2380"/>
                </a:lnTo>
                <a:lnTo>
                  <a:pt x="201" y="2361"/>
                </a:lnTo>
                <a:lnTo>
                  <a:pt x="198" y="2354"/>
                </a:lnTo>
                <a:lnTo>
                  <a:pt x="223" y="2351"/>
                </a:lnTo>
                <a:lnTo>
                  <a:pt x="223" y="2351"/>
                </a:lnTo>
                <a:lnTo>
                  <a:pt x="239" y="2334"/>
                </a:lnTo>
                <a:lnTo>
                  <a:pt x="252" y="2319"/>
                </a:lnTo>
                <a:lnTo>
                  <a:pt x="265" y="2302"/>
                </a:lnTo>
                <a:lnTo>
                  <a:pt x="265" y="2302"/>
                </a:lnTo>
                <a:lnTo>
                  <a:pt x="269" y="2294"/>
                </a:lnTo>
                <a:lnTo>
                  <a:pt x="272" y="2284"/>
                </a:lnTo>
                <a:lnTo>
                  <a:pt x="281" y="2255"/>
                </a:lnTo>
                <a:lnTo>
                  <a:pt x="290" y="2217"/>
                </a:lnTo>
                <a:lnTo>
                  <a:pt x="299" y="2174"/>
                </a:lnTo>
                <a:lnTo>
                  <a:pt x="315" y="2089"/>
                </a:lnTo>
                <a:lnTo>
                  <a:pt x="319" y="2057"/>
                </a:lnTo>
                <a:lnTo>
                  <a:pt x="320" y="2037"/>
                </a:lnTo>
                <a:lnTo>
                  <a:pt x="320" y="2037"/>
                </a:lnTo>
                <a:lnTo>
                  <a:pt x="323" y="2018"/>
                </a:lnTo>
                <a:lnTo>
                  <a:pt x="326" y="1990"/>
                </a:lnTo>
                <a:lnTo>
                  <a:pt x="339" y="1922"/>
                </a:lnTo>
                <a:lnTo>
                  <a:pt x="358" y="1824"/>
                </a:lnTo>
                <a:lnTo>
                  <a:pt x="358" y="1824"/>
                </a:lnTo>
                <a:lnTo>
                  <a:pt x="370" y="1788"/>
                </a:lnTo>
                <a:lnTo>
                  <a:pt x="393" y="1721"/>
                </a:lnTo>
                <a:lnTo>
                  <a:pt x="427" y="1626"/>
                </a:lnTo>
                <a:lnTo>
                  <a:pt x="427" y="1626"/>
                </a:lnTo>
                <a:lnTo>
                  <a:pt x="439" y="1738"/>
                </a:lnTo>
                <a:lnTo>
                  <a:pt x="447" y="1820"/>
                </a:lnTo>
                <a:lnTo>
                  <a:pt x="450" y="1850"/>
                </a:lnTo>
                <a:lnTo>
                  <a:pt x="450" y="1866"/>
                </a:lnTo>
                <a:lnTo>
                  <a:pt x="450" y="1866"/>
                </a:lnTo>
                <a:lnTo>
                  <a:pt x="446" y="1938"/>
                </a:lnTo>
                <a:lnTo>
                  <a:pt x="441" y="1990"/>
                </a:lnTo>
                <a:lnTo>
                  <a:pt x="433" y="2289"/>
                </a:lnTo>
                <a:lnTo>
                  <a:pt x="450" y="2299"/>
                </a:lnTo>
                <a:lnTo>
                  <a:pt x="450" y="2299"/>
                </a:lnTo>
                <a:lnTo>
                  <a:pt x="427" y="2360"/>
                </a:lnTo>
                <a:lnTo>
                  <a:pt x="427" y="2360"/>
                </a:lnTo>
                <a:lnTo>
                  <a:pt x="424" y="2380"/>
                </a:lnTo>
                <a:lnTo>
                  <a:pt x="421" y="2418"/>
                </a:lnTo>
                <a:lnTo>
                  <a:pt x="417" y="2476"/>
                </a:lnTo>
                <a:lnTo>
                  <a:pt x="417" y="2476"/>
                </a:lnTo>
                <a:lnTo>
                  <a:pt x="418" y="2481"/>
                </a:lnTo>
                <a:lnTo>
                  <a:pt x="421" y="2487"/>
                </a:lnTo>
                <a:lnTo>
                  <a:pt x="425" y="2491"/>
                </a:lnTo>
                <a:lnTo>
                  <a:pt x="433" y="2495"/>
                </a:lnTo>
                <a:lnTo>
                  <a:pt x="440" y="2500"/>
                </a:lnTo>
                <a:lnTo>
                  <a:pt x="450" y="2504"/>
                </a:lnTo>
                <a:lnTo>
                  <a:pt x="462" y="2508"/>
                </a:lnTo>
                <a:lnTo>
                  <a:pt x="475" y="2511"/>
                </a:lnTo>
                <a:lnTo>
                  <a:pt x="475" y="2511"/>
                </a:lnTo>
                <a:lnTo>
                  <a:pt x="482" y="2511"/>
                </a:lnTo>
                <a:lnTo>
                  <a:pt x="490" y="2511"/>
                </a:lnTo>
                <a:lnTo>
                  <a:pt x="504" y="2507"/>
                </a:lnTo>
                <a:lnTo>
                  <a:pt x="516" y="2501"/>
                </a:lnTo>
                <a:lnTo>
                  <a:pt x="528" y="2492"/>
                </a:lnTo>
                <a:lnTo>
                  <a:pt x="538" y="2485"/>
                </a:lnTo>
                <a:lnTo>
                  <a:pt x="546" y="2476"/>
                </a:lnTo>
                <a:lnTo>
                  <a:pt x="557" y="2468"/>
                </a:lnTo>
                <a:lnTo>
                  <a:pt x="557" y="2468"/>
                </a:lnTo>
                <a:lnTo>
                  <a:pt x="558" y="2463"/>
                </a:lnTo>
                <a:lnTo>
                  <a:pt x="558" y="2456"/>
                </a:lnTo>
                <a:lnTo>
                  <a:pt x="558" y="2436"/>
                </a:lnTo>
                <a:lnTo>
                  <a:pt x="557" y="2407"/>
                </a:lnTo>
                <a:lnTo>
                  <a:pt x="568" y="2310"/>
                </a:lnTo>
                <a:lnTo>
                  <a:pt x="596" y="2308"/>
                </a:lnTo>
                <a:lnTo>
                  <a:pt x="599" y="2255"/>
                </a:lnTo>
                <a:lnTo>
                  <a:pt x="599" y="2255"/>
                </a:lnTo>
                <a:lnTo>
                  <a:pt x="643" y="2123"/>
                </a:lnTo>
                <a:lnTo>
                  <a:pt x="643" y="2123"/>
                </a:lnTo>
                <a:lnTo>
                  <a:pt x="646" y="2105"/>
                </a:lnTo>
                <a:lnTo>
                  <a:pt x="650" y="2075"/>
                </a:lnTo>
                <a:lnTo>
                  <a:pt x="657" y="1987"/>
                </a:lnTo>
                <a:lnTo>
                  <a:pt x="668" y="1863"/>
                </a:lnTo>
                <a:lnTo>
                  <a:pt x="668" y="1863"/>
                </a:lnTo>
                <a:lnTo>
                  <a:pt x="704" y="1676"/>
                </a:lnTo>
                <a:lnTo>
                  <a:pt x="707" y="2043"/>
                </a:lnTo>
                <a:lnTo>
                  <a:pt x="787" y="2067"/>
                </a:lnTo>
                <a:lnTo>
                  <a:pt x="880" y="2045"/>
                </a:lnTo>
                <a:lnTo>
                  <a:pt x="936" y="2255"/>
                </a:lnTo>
                <a:lnTo>
                  <a:pt x="930" y="2271"/>
                </a:lnTo>
                <a:lnTo>
                  <a:pt x="930" y="2271"/>
                </a:lnTo>
                <a:lnTo>
                  <a:pt x="934" y="2303"/>
                </a:lnTo>
                <a:lnTo>
                  <a:pt x="939" y="2326"/>
                </a:lnTo>
                <a:lnTo>
                  <a:pt x="939" y="2341"/>
                </a:lnTo>
                <a:lnTo>
                  <a:pt x="939" y="2341"/>
                </a:lnTo>
                <a:lnTo>
                  <a:pt x="933" y="2359"/>
                </a:lnTo>
                <a:lnTo>
                  <a:pt x="921" y="2388"/>
                </a:lnTo>
                <a:lnTo>
                  <a:pt x="905" y="2428"/>
                </a:lnTo>
                <a:lnTo>
                  <a:pt x="905" y="2428"/>
                </a:lnTo>
                <a:lnTo>
                  <a:pt x="891" y="2436"/>
                </a:lnTo>
                <a:lnTo>
                  <a:pt x="859" y="2456"/>
                </a:lnTo>
                <a:lnTo>
                  <a:pt x="840" y="2469"/>
                </a:lnTo>
                <a:lnTo>
                  <a:pt x="822" y="2484"/>
                </a:lnTo>
                <a:lnTo>
                  <a:pt x="809" y="2497"/>
                </a:lnTo>
                <a:lnTo>
                  <a:pt x="803" y="2504"/>
                </a:lnTo>
                <a:lnTo>
                  <a:pt x="800" y="2511"/>
                </a:lnTo>
                <a:lnTo>
                  <a:pt x="800" y="2511"/>
                </a:lnTo>
                <a:lnTo>
                  <a:pt x="799" y="2517"/>
                </a:lnTo>
                <a:lnTo>
                  <a:pt x="799" y="2523"/>
                </a:lnTo>
                <a:lnTo>
                  <a:pt x="802" y="2527"/>
                </a:lnTo>
                <a:lnTo>
                  <a:pt x="807" y="2532"/>
                </a:lnTo>
                <a:lnTo>
                  <a:pt x="813" y="2536"/>
                </a:lnTo>
                <a:lnTo>
                  <a:pt x="821" y="2539"/>
                </a:lnTo>
                <a:lnTo>
                  <a:pt x="829" y="2541"/>
                </a:lnTo>
                <a:lnTo>
                  <a:pt x="840" y="2542"/>
                </a:lnTo>
                <a:lnTo>
                  <a:pt x="863" y="2543"/>
                </a:lnTo>
                <a:lnTo>
                  <a:pt x="886" y="2542"/>
                </a:lnTo>
                <a:lnTo>
                  <a:pt x="911" y="2538"/>
                </a:lnTo>
                <a:lnTo>
                  <a:pt x="923" y="2533"/>
                </a:lnTo>
                <a:lnTo>
                  <a:pt x="933" y="2529"/>
                </a:lnTo>
                <a:lnTo>
                  <a:pt x="933" y="2529"/>
                </a:lnTo>
                <a:lnTo>
                  <a:pt x="980" y="2510"/>
                </a:lnTo>
                <a:lnTo>
                  <a:pt x="1003" y="2500"/>
                </a:lnTo>
                <a:lnTo>
                  <a:pt x="1025" y="2490"/>
                </a:lnTo>
                <a:lnTo>
                  <a:pt x="1045" y="2478"/>
                </a:lnTo>
                <a:lnTo>
                  <a:pt x="1060" y="2468"/>
                </a:lnTo>
                <a:lnTo>
                  <a:pt x="1067" y="2462"/>
                </a:lnTo>
                <a:lnTo>
                  <a:pt x="1071" y="2456"/>
                </a:lnTo>
                <a:lnTo>
                  <a:pt x="1074" y="2452"/>
                </a:lnTo>
                <a:lnTo>
                  <a:pt x="1076" y="2446"/>
                </a:lnTo>
                <a:lnTo>
                  <a:pt x="1076" y="2446"/>
                </a:lnTo>
                <a:lnTo>
                  <a:pt x="1074" y="2420"/>
                </a:lnTo>
                <a:lnTo>
                  <a:pt x="1071" y="2386"/>
                </a:lnTo>
                <a:lnTo>
                  <a:pt x="1070" y="2356"/>
                </a:lnTo>
                <a:lnTo>
                  <a:pt x="1069" y="2335"/>
                </a:lnTo>
                <a:lnTo>
                  <a:pt x="1069" y="2335"/>
                </a:lnTo>
                <a:lnTo>
                  <a:pt x="1069" y="2329"/>
                </a:lnTo>
                <a:lnTo>
                  <a:pt x="1067" y="2322"/>
                </a:lnTo>
                <a:lnTo>
                  <a:pt x="1061" y="2309"/>
                </a:lnTo>
                <a:lnTo>
                  <a:pt x="1054" y="2296"/>
                </a:lnTo>
                <a:lnTo>
                  <a:pt x="1047" y="2286"/>
                </a:lnTo>
                <a:lnTo>
                  <a:pt x="1047" y="2286"/>
                </a:lnTo>
                <a:lnTo>
                  <a:pt x="1044" y="2278"/>
                </a:lnTo>
                <a:lnTo>
                  <a:pt x="1038" y="2265"/>
                </a:lnTo>
                <a:lnTo>
                  <a:pt x="1025" y="2230"/>
                </a:lnTo>
                <a:lnTo>
                  <a:pt x="1007" y="2184"/>
                </a:lnTo>
                <a:lnTo>
                  <a:pt x="1001" y="2027"/>
                </a:lnTo>
                <a:lnTo>
                  <a:pt x="1057" y="2024"/>
                </a:lnTo>
                <a:lnTo>
                  <a:pt x="1143" y="1999"/>
                </a:lnTo>
                <a:lnTo>
                  <a:pt x="1162" y="2083"/>
                </a:lnTo>
                <a:lnTo>
                  <a:pt x="1162" y="2083"/>
                </a:lnTo>
                <a:lnTo>
                  <a:pt x="1178" y="2152"/>
                </a:lnTo>
                <a:lnTo>
                  <a:pt x="1195" y="2230"/>
                </a:lnTo>
                <a:lnTo>
                  <a:pt x="1195" y="2230"/>
                </a:lnTo>
                <a:lnTo>
                  <a:pt x="1206" y="2292"/>
                </a:lnTo>
                <a:lnTo>
                  <a:pt x="1176" y="2324"/>
                </a:lnTo>
                <a:lnTo>
                  <a:pt x="1176" y="2324"/>
                </a:lnTo>
                <a:lnTo>
                  <a:pt x="1181" y="2385"/>
                </a:lnTo>
                <a:lnTo>
                  <a:pt x="1184" y="2431"/>
                </a:lnTo>
                <a:lnTo>
                  <a:pt x="1187" y="2459"/>
                </a:lnTo>
                <a:lnTo>
                  <a:pt x="1187" y="2459"/>
                </a:lnTo>
                <a:lnTo>
                  <a:pt x="1187" y="2465"/>
                </a:lnTo>
                <a:lnTo>
                  <a:pt x="1184" y="2472"/>
                </a:lnTo>
                <a:lnTo>
                  <a:pt x="1179" y="2479"/>
                </a:lnTo>
                <a:lnTo>
                  <a:pt x="1174" y="2488"/>
                </a:lnTo>
                <a:lnTo>
                  <a:pt x="1157" y="2510"/>
                </a:lnTo>
                <a:lnTo>
                  <a:pt x="1140" y="2539"/>
                </a:lnTo>
                <a:lnTo>
                  <a:pt x="1140" y="2539"/>
                </a:lnTo>
                <a:lnTo>
                  <a:pt x="1134" y="2551"/>
                </a:lnTo>
                <a:lnTo>
                  <a:pt x="1133" y="2555"/>
                </a:lnTo>
                <a:lnTo>
                  <a:pt x="1133" y="2559"/>
                </a:lnTo>
                <a:lnTo>
                  <a:pt x="1134" y="2561"/>
                </a:lnTo>
                <a:lnTo>
                  <a:pt x="1136" y="2562"/>
                </a:lnTo>
                <a:lnTo>
                  <a:pt x="1143" y="2562"/>
                </a:lnTo>
                <a:lnTo>
                  <a:pt x="1166" y="2558"/>
                </a:lnTo>
                <a:lnTo>
                  <a:pt x="1179" y="2555"/>
                </a:lnTo>
                <a:lnTo>
                  <a:pt x="1192" y="2554"/>
                </a:lnTo>
                <a:lnTo>
                  <a:pt x="1192" y="2554"/>
                </a:lnTo>
                <a:lnTo>
                  <a:pt x="1200" y="2554"/>
                </a:lnTo>
                <a:lnTo>
                  <a:pt x="1209" y="2551"/>
                </a:lnTo>
                <a:lnTo>
                  <a:pt x="1229" y="2542"/>
                </a:lnTo>
                <a:lnTo>
                  <a:pt x="1251" y="2530"/>
                </a:lnTo>
                <a:lnTo>
                  <a:pt x="1273" y="2517"/>
                </a:lnTo>
                <a:lnTo>
                  <a:pt x="1312" y="2490"/>
                </a:lnTo>
                <a:lnTo>
                  <a:pt x="1335" y="2474"/>
                </a:lnTo>
                <a:lnTo>
                  <a:pt x="1335" y="2474"/>
                </a:lnTo>
                <a:lnTo>
                  <a:pt x="1347" y="2462"/>
                </a:lnTo>
                <a:lnTo>
                  <a:pt x="1366" y="2444"/>
                </a:lnTo>
                <a:lnTo>
                  <a:pt x="1383" y="2425"/>
                </a:lnTo>
                <a:lnTo>
                  <a:pt x="1389" y="2418"/>
                </a:lnTo>
                <a:lnTo>
                  <a:pt x="1394" y="2412"/>
                </a:lnTo>
                <a:lnTo>
                  <a:pt x="1394" y="2412"/>
                </a:lnTo>
                <a:lnTo>
                  <a:pt x="1394" y="2409"/>
                </a:lnTo>
                <a:lnTo>
                  <a:pt x="1392" y="2405"/>
                </a:lnTo>
                <a:lnTo>
                  <a:pt x="1383" y="2392"/>
                </a:lnTo>
                <a:lnTo>
                  <a:pt x="1372" y="2376"/>
                </a:lnTo>
                <a:lnTo>
                  <a:pt x="1357" y="2359"/>
                </a:lnTo>
                <a:lnTo>
                  <a:pt x="1330" y="2328"/>
                </a:lnTo>
                <a:lnTo>
                  <a:pt x="1316" y="2313"/>
                </a:lnTo>
                <a:lnTo>
                  <a:pt x="1316" y="2313"/>
                </a:lnTo>
                <a:lnTo>
                  <a:pt x="1311" y="2305"/>
                </a:lnTo>
                <a:lnTo>
                  <a:pt x="1308" y="2294"/>
                </a:lnTo>
                <a:lnTo>
                  <a:pt x="1303" y="2283"/>
                </a:lnTo>
                <a:lnTo>
                  <a:pt x="1303" y="2283"/>
                </a:lnTo>
                <a:lnTo>
                  <a:pt x="1239" y="1946"/>
                </a:lnTo>
                <a:lnTo>
                  <a:pt x="1162" y="1713"/>
                </a:lnTo>
                <a:lnTo>
                  <a:pt x="1162" y="1713"/>
                </a:lnTo>
                <a:lnTo>
                  <a:pt x="1162" y="1655"/>
                </a:lnTo>
                <a:lnTo>
                  <a:pt x="1162" y="1590"/>
                </a:lnTo>
                <a:lnTo>
                  <a:pt x="1162" y="1590"/>
                </a:lnTo>
                <a:lnTo>
                  <a:pt x="1165" y="1480"/>
                </a:lnTo>
                <a:lnTo>
                  <a:pt x="1168" y="1380"/>
                </a:lnTo>
                <a:lnTo>
                  <a:pt x="1181" y="1131"/>
                </a:lnTo>
                <a:lnTo>
                  <a:pt x="1181" y="1131"/>
                </a:lnTo>
                <a:lnTo>
                  <a:pt x="1181" y="1116"/>
                </a:lnTo>
                <a:lnTo>
                  <a:pt x="1184" y="1106"/>
                </a:lnTo>
                <a:lnTo>
                  <a:pt x="1185" y="1102"/>
                </a:lnTo>
                <a:lnTo>
                  <a:pt x="1187" y="1099"/>
                </a:lnTo>
                <a:lnTo>
                  <a:pt x="1187" y="1099"/>
                </a:lnTo>
                <a:lnTo>
                  <a:pt x="1188" y="1098"/>
                </a:lnTo>
                <a:lnTo>
                  <a:pt x="1190" y="1092"/>
                </a:lnTo>
                <a:lnTo>
                  <a:pt x="1194" y="1076"/>
                </a:lnTo>
                <a:lnTo>
                  <a:pt x="1201" y="1051"/>
                </a:lnTo>
                <a:lnTo>
                  <a:pt x="1211" y="1019"/>
                </a:lnTo>
                <a:lnTo>
                  <a:pt x="1211" y="1019"/>
                </a:lnTo>
                <a:lnTo>
                  <a:pt x="1216" y="1004"/>
                </a:lnTo>
                <a:lnTo>
                  <a:pt x="1219" y="991"/>
                </a:lnTo>
                <a:lnTo>
                  <a:pt x="1219" y="983"/>
                </a:lnTo>
                <a:lnTo>
                  <a:pt x="1217" y="975"/>
                </a:lnTo>
                <a:lnTo>
                  <a:pt x="1216" y="971"/>
                </a:lnTo>
                <a:lnTo>
                  <a:pt x="1213" y="969"/>
                </a:lnTo>
                <a:lnTo>
                  <a:pt x="1211" y="966"/>
                </a:lnTo>
                <a:lnTo>
                  <a:pt x="1211" y="966"/>
                </a:lnTo>
                <a:lnTo>
                  <a:pt x="1267" y="616"/>
                </a:lnTo>
                <a:lnTo>
                  <a:pt x="1267" y="616"/>
                </a:lnTo>
                <a:lnTo>
                  <a:pt x="1271" y="585"/>
                </a:lnTo>
                <a:lnTo>
                  <a:pt x="1273" y="559"/>
                </a:lnTo>
                <a:lnTo>
                  <a:pt x="1273" y="535"/>
                </a:lnTo>
                <a:lnTo>
                  <a:pt x="1229" y="458"/>
                </a:lnTo>
                <a:lnTo>
                  <a:pt x="1099" y="400"/>
                </a:lnTo>
                <a:lnTo>
                  <a:pt x="1047" y="339"/>
                </a:lnTo>
                <a:lnTo>
                  <a:pt x="1044" y="301"/>
                </a:lnTo>
                <a:lnTo>
                  <a:pt x="1063" y="301"/>
                </a:lnTo>
                <a:lnTo>
                  <a:pt x="1060" y="270"/>
                </a:lnTo>
                <a:lnTo>
                  <a:pt x="1060" y="270"/>
                </a:lnTo>
                <a:lnTo>
                  <a:pt x="1061" y="256"/>
                </a:lnTo>
                <a:lnTo>
                  <a:pt x="1063" y="244"/>
                </a:lnTo>
                <a:lnTo>
                  <a:pt x="1063" y="234"/>
                </a:lnTo>
                <a:lnTo>
                  <a:pt x="1063" y="234"/>
                </a:lnTo>
                <a:lnTo>
                  <a:pt x="1063" y="230"/>
                </a:lnTo>
                <a:lnTo>
                  <a:pt x="1066" y="225"/>
                </a:lnTo>
                <a:lnTo>
                  <a:pt x="1069" y="222"/>
                </a:lnTo>
                <a:lnTo>
                  <a:pt x="1073" y="218"/>
                </a:lnTo>
                <a:lnTo>
                  <a:pt x="1083" y="212"/>
                </a:lnTo>
                <a:lnTo>
                  <a:pt x="1093" y="209"/>
                </a:lnTo>
                <a:lnTo>
                  <a:pt x="1093" y="209"/>
                </a:lnTo>
                <a:lnTo>
                  <a:pt x="1095" y="208"/>
                </a:lnTo>
                <a:lnTo>
                  <a:pt x="1096" y="208"/>
                </a:lnTo>
                <a:lnTo>
                  <a:pt x="1093" y="205"/>
                </a:lnTo>
                <a:lnTo>
                  <a:pt x="1077" y="196"/>
                </a:lnTo>
                <a:lnTo>
                  <a:pt x="1054" y="183"/>
                </a:lnTo>
                <a:lnTo>
                  <a:pt x="1042" y="177"/>
                </a:lnTo>
                <a:lnTo>
                  <a:pt x="1032" y="169"/>
                </a:lnTo>
                <a:lnTo>
                  <a:pt x="1032" y="169"/>
                </a:lnTo>
                <a:lnTo>
                  <a:pt x="1025" y="161"/>
                </a:lnTo>
                <a:lnTo>
                  <a:pt x="1019" y="154"/>
                </a:lnTo>
                <a:lnTo>
                  <a:pt x="1015" y="148"/>
                </a:lnTo>
                <a:lnTo>
                  <a:pt x="1012" y="141"/>
                </a:lnTo>
                <a:lnTo>
                  <a:pt x="1010" y="132"/>
                </a:lnTo>
                <a:lnTo>
                  <a:pt x="1010" y="129"/>
                </a:lnTo>
                <a:lnTo>
                  <a:pt x="1010" y="129"/>
                </a:lnTo>
                <a:lnTo>
                  <a:pt x="1010" y="121"/>
                </a:lnTo>
                <a:lnTo>
                  <a:pt x="1010" y="99"/>
                </a:lnTo>
                <a:lnTo>
                  <a:pt x="1007" y="75"/>
                </a:lnTo>
                <a:lnTo>
                  <a:pt x="1004" y="65"/>
                </a:lnTo>
                <a:lnTo>
                  <a:pt x="1001" y="58"/>
                </a:lnTo>
                <a:lnTo>
                  <a:pt x="1001" y="58"/>
                </a:lnTo>
                <a:lnTo>
                  <a:pt x="993" y="46"/>
                </a:lnTo>
                <a:lnTo>
                  <a:pt x="985" y="33"/>
                </a:lnTo>
                <a:lnTo>
                  <a:pt x="978" y="23"/>
                </a:lnTo>
                <a:lnTo>
                  <a:pt x="974" y="16"/>
                </a:lnTo>
                <a:lnTo>
                  <a:pt x="974" y="16"/>
                </a:lnTo>
                <a:lnTo>
                  <a:pt x="969" y="13"/>
                </a:lnTo>
                <a:lnTo>
                  <a:pt x="962" y="10"/>
                </a:lnTo>
                <a:lnTo>
                  <a:pt x="943" y="4"/>
                </a:lnTo>
                <a:lnTo>
                  <a:pt x="921" y="1"/>
                </a:lnTo>
                <a:lnTo>
                  <a:pt x="902" y="0"/>
                </a:lnTo>
                <a:lnTo>
                  <a:pt x="902" y="0"/>
                </a:lnTo>
                <a:lnTo>
                  <a:pt x="834" y="4"/>
                </a:lnTo>
                <a:lnTo>
                  <a:pt x="772" y="8"/>
                </a:lnTo>
                <a:lnTo>
                  <a:pt x="772" y="8"/>
                </a:lnTo>
                <a:lnTo>
                  <a:pt x="768" y="11"/>
                </a:lnTo>
                <a:lnTo>
                  <a:pt x="764" y="16"/>
                </a:lnTo>
                <a:lnTo>
                  <a:pt x="758" y="27"/>
                </a:lnTo>
                <a:lnTo>
                  <a:pt x="748" y="55"/>
                </a:lnTo>
                <a:lnTo>
                  <a:pt x="748" y="55"/>
                </a:lnTo>
                <a:lnTo>
                  <a:pt x="746" y="64"/>
                </a:lnTo>
                <a:lnTo>
                  <a:pt x="745" y="78"/>
                </a:lnTo>
                <a:lnTo>
                  <a:pt x="742" y="115"/>
                </a:lnTo>
                <a:lnTo>
                  <a:pt x="742" y="163"/>
                </a:lnTo>
                <a:lnTo>
                  <a:pt x="742" y="163"/>
                </a:lnTo>
                <a:lnTo>
                  <a:pt x="733" y="169"/>
                </a:lnTo>
                <a:lnTo>
                  <a:pt x="713" y="183"/>
                </a:lnTo>
                <a:lnTo>
                  <a:pt x="702" y="192"/>
                </a:lnTo>
                <a:lnTo>
                  <a:pt x="692" y="201"/>
                </a:lnTo>
                <a:lnTo>
                  <a:pt x="686" y="209"/>
                </a:lnTo>
                <a:lnTo>
                  <a:pt x="682" y="215"/>
                </a:lnTo>
                <a:lnTo>
                  <a:pt x="682" y="215"/>
                </a:lnTo>
                <a:lnTo>
                  <a:pt x="682" y="221"/>
                </a:lnTo>
                <a:lnTo>
                  <a:pt x="684" y="224"/>
                </a:lnTo>
                <a:lnTo>
                  <a:pt x="686" y="227"/>
                </a:lnTo>
                <a:lnTo>
                  <a:pt x="689" y="228"/>
                </a:lnTo>
                <a:lnTo>
                  <a:pt x="695" y="231"/>
                </a:lnTo>
                <a:lnTo>
                  <a:pt x="698" y="231"/>
                </a:lnTo>
                <a:lnTo>
                  <a:pt x="698" y="231"/>
                </a:lnTo>
                <a:lnTo>
                  <a:pt x="705" y="228"/>
                </a:lnTo>
                <a:lnTo>
                  <a:pt x="711" y="228"/>
                </a:lnTo>
                <a:lnTo>
                  <a:pt x="717" y="228"/>
                </a:lnTo>
                <a:lnTo>
                  <a:pt x="717" y="228"/>
                </a:lnTo>
                <a:lnTo>
                  <a:pt x="719" y="228"/>
                </a:lnTo>
                <a:lnTo>
                  <a:pt x="720" y="231"/>
                </a:lnTo>
                <a:lnTo>
                  <a:pt x="720" y="238"/>
                </a:lnTo>
                <a:lnTo>
                  <a:pt x="720" y="250"/>
                </a:lnTo>
                <a:lnTo>
                  <a:pt x="717" y="265"/>
                </a:lnTo>
                <a:lnTo>
                  <a:pt x="717" y="265"/>
                </a:lnTo>
                <a:lnTo>
                  <a:pt x="716" y="270"/>
                </a:lnTo>
                <a:lnTo>
                  <a:pt x="716" y="273"/>
                </a:lnTo>
                <a:lnTo>
                  <a:pt x="717" y="273"/>
                </a:lnTo>
                <a:lnTo>
                  <a:pt x="719" y="272"/>
                </a:lnTo>
                <a:lnTo>
                  <a:pt x="729" y="259"/>
                </a:lnTo>
                <a:lnTo>
                  <a:pt x="729" y="259"/>
                </a:lnTo>
                <a:lnTo>
                  <a:pt x="733" y="254"/>
                </a:lnTo>
                <a:lnTo>
                  <a:pt x="735" y="254"/>
                </a:lnTo>
                <a:lnTo>
                  <a:pt x="736" y="256"/>
                </a:lnTo>
                <a:lnTo>
                  <a:pt x="740" y="260"/>
                </a:lnTo>
                <a:lnTo>
                  <a:pt x="748" y="270"/>
                </a:lnTo>
                <a:lnTo>
                  <a:pt x="748" y="270"/>
                </a:lnTo>
                <a:lnTo>
                  <a:pt x="752" y="275"/>
                </a:lnTo>
                <a:lnTo>
                  <a:pt x="754" y="275"/>
                </a:lnTo>
                <a:lnTo>
                  <a:pt x="755" y="275"/>
                </a:lnTo>
                <a:lnTo>
                  <a:pt x="758" y="270"/>
                </a:lnTo>
                <a:lnTo>
                  <a:pt x="761" y="265"/>
                </a:lnTo>
                <a:lnTo>
                  <a:pt x="765" y="253"/>
                </a:lnTo>
                <a:lnTo>
                  <a:pt x="767" y="246"/>
                </a:lnTo>
                <a:lnTo>
                  <a:pt x="803" y="273"/>
                </a:lnTo>
                <a:lnTo>
                  <a:pt x="803" y="273"/>
                </a:lnTo>
                <a:lnTo>
                  <a:pt x="806" y="292"/>
                </a:lnTo>
                <a:lnTo>
                  <a:pt x="809" y="308"/>
                </a:lnTo>
                <a:lnTo>
                  <a:pt x="809" y="320"/>
                </a:lnTo>
                <a:lnTo>
                  <a:pt x="809" y="320"/>
                </a:lnTo>
                <a:lnTo>
                  <a:pt x="810" y="324"/>
                </a:lnTo>
                <a:lnTo>
                  <a:pt x="813" y="327"/>
                </a:lnTo>
                <a:lnTo>
                  <a:pt x="816" y="329"/>
                </a:lnTo>
                <a:lnTo>
                  <a:pt x="822" y="330"/>
                </a:lnTo>
                <a:lnTo>
                  <a:pt x="829" y="332"/>
                </a:lnTo>
                <a:lnTo>
                  <a:pt x="834" y="333"/>
                </a:lnTo>
                <a:lnTo>
                  <a:pt x="853" y="361"/>
                </a:lnTo>
                <a:lnTo>
                  <a:pt x="853" y="361"/>
                </a:lnTo>
                <a:lnTo>
                  <a:pt x="845" y="361"/>
                </a:lnTo>
                <a:lnTo>
                  <a:pt x="840" y="364"/>
                </a:lnTo>
                <a:lnTo>
                  <a:pt x="837" y="367"/>
                </a:lnTo>
                <a:lnTo>
                  <a:pt x="834" y="369"/>
                </a:lnTo>
                <a:lnTo>
                  <a:pt x="834" y="369"/>
                </a:lnTo>
                <a:lnTo>
                  <a:pt x="834" y="375"/>
                </a:lnTo>
                <a:lnTo>
                  <a:pt x="835" y="383"/>
                </a:lnTo>
                <a:lnTo>
                  <a:pt x="844" y="404"/>
                </a:lnTo>
                <a:lnTo>
                  <a:pt x="859" y="431"/>
                </a:lnTo>
                <a:lnTo>
                  <a:pt x="859" y="431"/>
                </a:lnTo>
                <a:lnTo>
                  <a:pt x="838" y="454"/>
                </a:lnTo>
                <a:lnTo>
                  <a:pt x="821" y="473"/>
                </a:lnTo>
                <a:lnTo>
                  <a:pt x="809" y="486"/>
                </a:lnTo>
                <a:lnTo>
                  <a:pt x="809" y="486"/>
                </a:lnTo>
                <a:lnTo>
                  <a:pt x="803" y="498"/>
                </a:lnTo>
                <a:lnTo>
                  <a:pt x="800" y="506"/>
                </a:lnTo>
                <a:lnTo>
                  <a:pt x="797" y="518"/>
                </a:lnTo>
                <a:lnTo>
                  <a:pt x="770" y="552"/>
                </a:lnTo>
                <a:lnTo>
                  <a:pt x="735" y="549"/>
                </a:lnTo>
                <a:lnTo>
                  <a:pt x="735" y="549"/>
                </a:lnTo>
                <a:lnTo>
                  <a:pt x="739" y="533"/>
                </a:lnTo>
                <a:lnTo>
                  <a:pt x="742" y="521"/>
                </a:lnTo>
                <a:lnTo>
                  <a:pt x="742" y="515"/>
                </a:lnTo>
                <a:lnTo>
                  <a:pt x="742" y="511"/>
                </a:lnTo>
                <a:lnTo>
                  <a:pt x="742" y="511"/>
                </a:lnTo>
                <a:lnTo>
                  <a:pt x="740" y="509"/>
                </a:lnTo>
                <a:lnTo>
                  <a:pt x="739" y="509"/>
                </a:lnTo>
                <a:lnTo>
                  <a:pt x="733" y="509"/>
                </a:lnTo>
                <a:lnTo>
                  <a:pt x="719" y="514"/>
                </a:lnTo>
                <a:lnTo>
                  <a:pt x="704" y="521"/>
                </a:lnTo>
                <a:lnTo>
                  <a:pt x="698" y="524"/>
                </a:lnTo>
                <a:lnTo>
                  <a:pt x="698" y="524"/>
                </a:lnTo>
                <a:lnTo>
                  <a:pt x="675" y="505"/>
                </a:lnTo>
                <a:lnTo>
                  <a:pt x="659" y="490"/>
                </a:lnTo>
                <a:lnTo>
                  <a:pt x="649" y="480"/>
                </a:lnTo>
                <a:lnTo>
                  <a:pt x="649" y="480"/>
                </a:lnTo>
                <a:lnTo>
                  <a:pt x="647" y="480"/>
                </a:lnTo>
                <a:lnTo>
                  <a:pt x="644" y="480"/>
                </a:lnTo>
                <a:lnTo>
                  <a:pt x="635" y="486"/>
                </a:lnTo>
                <a:lnTo>
                  <a:pt x="625" y="493"/>
                </a:lnTo>
                <a:lnTo>
                  <a:pt x="614" y="505"/>
                </a:lnTo>
                <a:lnTo>
                  <a:pt x="592" y="527"/>
                </a:lnTo>
                <a:lnTo>
                  <a:pt x="584" y="535"/>
                </a:lnTo>
                <a:lnTo>
                  <a:pt x="580" y="541"/>
                </a:lnTo>
                <a:lnTo>
                  <a:pt x="580" y="541"/>
                </a:lnTo>
                <a:lnTo>
                  <a:pt x="581" y="547"/>
                </a:lnTo>
                <a:lnTo>
                  <a:pt x="586" y="552"/>
                </a:lnTo>
                <a:lnTo>
                  <a:pt x="598" y="563"/>
                </a:lnTo>
                <a:lnTo>
                  <a:pt x="609" y="572"/>
                </a:lnTo>
                <a:lnTo>
                  <a:pt x="615" y="576"/>
                </a:lnTo>
                <a:lnTo>
                  <a:pt x="615" y="576"/>
                </a:lnTo>
                <a:lnTo>
                  <a:pt x="598" y="582"/>
                </a:lnTo>
                <a:lnTo>
                  <a:pt x="584" y="586"/>
                </a:lnTo>
                <a:lnTo>
                  <a:pt x="574" y="588"/>
                </a:lnTo>
                <a:lnTo>
                  <a:pt x="574" y="588"/>
                </a:lnTo>
                <a:lnTo>
                  <a:pt x="570" y="586"/>
                </a:lnTo>
                <a:lnTo>
                  <a:pt x="565" y="584"/>
                </a:lnTo>
                <a:lnTo>
                  <a:pt x="563" y="579"/>
                </a:lnTo>
                <a:lnTo>
                  <a:pt x="563" y="579"/>
                </a:lnTo>
                <a:lnTo>
                  <a:pt x="561" y="563"/>
                </a:lnTo>
                <a:lnTo>
                  <a:pt x="561" y="550"/>
                </a:lnTo>
                <a:lnTo>
                  <a:pt x="563" y="541"/>
                </a:lnTo>
                <a:lnTo>
                  <a:pt x="563" y="541"/>
                </a:lnTo>
                <a:lnTo>
                  <a:pt x="563" y="538"/>
                </a:lnTo>
                <a:lnTo>
                  <a:pt x="564" y="531"/>
                </a:lnTo>
                <a:lnTo>
                  <a:pt x="564" y="511"/>
                </a:lnTo>
                <a:lnTo>
                  <a:pt x="563" y="483"/>
                </a:lnTo>
                <a:lnTo>
                  <a:pt x="609" y="455"/>
                </a:lnTo>
                <a:lnTo>
                  <a:pt x="609" y="455"/>
                </a:lnTo>
                <a:lnTo>
                  <a:pt x="616" y="451"/>
                </a:lnTo>
                <a:lnTo>
                  <a:pt x="624" y="444"/>
                </a:lnTo>
                <a:lnTo>
                  <a:pt x="633" y="435"/>
                </a:lnTo>
                <a:lnTo>
                  <a:pt x="641" y="423"/>
                </a:lnTo>
                <a:lnTo>
                  <a:pt x="649" y="410"/>
                </a:lnTo>
                <a:lnTo>
                  <a:pt x="653" y="396"/>
                </a:lnTo>
                <a:lnTo>
                  <a:pt x="654" y="387"/>
                </a:lnTo>
                <a:lnTo>
                  <a:pt x="654" y="378"/>
                </a:lnTo>
                <a:lnTo>
                  <a:pt x="654" y="378"/>
                </a:lnTo>
                <a:lnTo>
                  <a:pt x="654" y="369"/>
                </a:lnTo>
                <a:lnTo>
                  <a:pt x="651" y="361"/>
                </a:lnTo>
                <a:lnTo>
                  <a:pt x="649" y="353"/>
                </a:lnTo>
                <a:lnTo>
                  <a:pt x="644" y="345"/>
                </a:lnTo>
                <a:lnTo>
                  <a:pt x="635" y="330"/>
                </a:lnTo>
                <a:lnTo>
                  <a:pt x="624" y="319"/>
                </a:lnTo>
                <a:lnTo>
                  <a:pt x="612" y="307"/>
                </a:lnTo>
                <a:lnTo>
                  <a:pt x="602" y="300"/>
                </a:lnTo>
                <a:lnTo>
                  <a:pt x="593" y="292"/>
                </a:lnTo>
                <a:lnTo>
                  <a:pt x="593" y="292"/>
                </a:lnTo>
                <a:lnTo>
                  <a:pt x="592" y="289"/>
                </a:lnTo>
                <a:lnTo>
                  <a:pt x="586" y="281"/>
                </a:lnTo>
                <a:lnTo>
                  <a:pt x="574" y="269"/>
                </a:lnTo>
                <a:lnTo>
                  <a:pt x="557" y="253"/>
                </a:lnTo>
                <a:lnTo>
                  <a:pt x="557" y="253"/>
                </a:lnTo>
                <a:lnTo>
                  <a:pt x="544" y="244"/>
                </a:lnTo>
                <a:lnTo>
                  <a:pt x="530" y="237"/>
                </a:lnTo>
                <a:lnTo>
                  <a:pt x="517" y="230"/>
                </a:lnTo>
                <a:lnTo>
                  <a:pt x="503" y="225"/>
                </a:lnTo>
                <a:lnTo>
                  <a:pt x="488" y="221"/>
                </a:lnTo>
                <a:lnTo>
                  <a:pt x="474" y="218"/>
                </a:lnTo>
                <a:lnTo>
                  <a:pt x="459" y="215"/>
                </a:lnTo>
                <a:lnTo>
                  <a:pt x="444" y="215"/>
                </a:lnTo>
                <a:lnTo>
                  <a:pt x="444" y="215"/>
                </a:lnTo>
                <a:lnTo>
                  <a:pt x="431" y="218"/>
                </a:lnTo>
                <a:lnTo>
                  <a:pt x="417" y="222"/>
                </a:lnTo>
                <a:lnTo>
                  <a:pt x="402" y="230"/>
                </a:lnTo>
                <a:lnTo>
                  <a:pt x="388" y="237"/>
                </a:lnTo>
                <a:lnTo>
                  <a:pt x="367" y="252"/>
                </a:lnTo>
                <a:lnTo>
                  <a:pt x="358" y="259"/>
                </a:lnTo>
                <a:lnTo>
                  <a:pt x="358" y="259"/>
                </a:lnTo>
                <a:lnTo>
                  <a:pt x="350" y="266"/>
                </a:lnTo>
                <a:lnTo>
                  <a:pt x="325" y="286"/>
                </a:lnTo>
                <a:lnTo>
                  <a:pt x="325" y="286"/>
                </a:lnTo>
                <a:lnTo>
                  <a:pt x="318" y="294"/>
                </a:lnTo>
                <a:lnTo>
                  <a:pt x="310" y="304"/>
                </a:lnTo>
                <a:lnTo>
                  <a:pt x="306" y="314"/>
                </a:lnTo>
                <a:lnTo>
                  <a:pt x="301" y="326"/>
                </a:lnTo>
                <a:lnTo>
                  <a:pt x="299" y="339"/>
                </a:lnTo>
                <a:lnTo>
                  <a:pt x="299" y="352"/>
                </a:lnTo>
                <a:lnTo>
                  <a:pt x="299" y="367"/>
                </a:lnTo>
                <a:lnTo>
                  <a:pt x="300" y="381"/>
                </a:lnTo>
                <a:lnTo>
                  <a:pt x="300" y="381"/>
                </a:lnTo>
                <a:lnTo>
                  <a:pt x="301" y="388"/>
                </a:lnTo>
                <a:lnTo>
                  <a:pt x="303" y="396"/>
                </a:lnTo>
                <a:lnTo>
                  <a:pt x="310" y="409"/>
                </a:lnTo>
                <a:lnTo>
                  <a:pt x="318" y="419"/>
                </a:lnTo>
                <a:lnTo>
                  <a:pt x="326" y="428"/>
                </a:lnTo>
                <a:lnTo>
                  <a:pt x="335" y="435"/>
                </a:lnTo>
                <a:lnTo>
                  <a:pt x="342" y="439"/>
                </a:lnTo>
                <a:lnTo>
                  <a:pt x="350" y="444"/>
                </a:lnTo>
                <a:lnTo>
                  <a:pt x="350" y="444"/>
                </a:lnTo>
                <a:close/>
                <a:moveTo>
                  <a:pt x="668" y="1090"/>
                </a:moveTo>
                <a:lnTo>
                  <a:pt x="695" y="1109"/>
                </a:lnTo>
                <a:lnTo>
                  <a:pt x="770" y="1140"/>
                </a:lnTo>
                <a:lnTo>
                  <a:pt x="770" y="1140"/>
                </a:lnTo>
                <a:lnTo>
                  <a:pt x="748" y="1248"/>
                </a:lnTo>
                <a:lnTo>
                  <a:pt x="748" y="1248"/>
                </a:lnTo>
                <a:lnTo>
                  <a:pt x="732" y="1317"/>
                </a:lnTo>
                <a:lnTo>
                  <a:pt x="720" y="1371"/>
                </a:lnTo>
                <a:lnTo>
                  <a:pt x="720" y="1371"/>
                </a:lnTo>
                <a:lnTo>
                  <a:pt x="704" y="1294"/>
                </a:lnTo>
                <a:lnTo>
                  <a:pt x="686" y="1195"/>
                </a:lnTo>
                <a:lnTo>
                  <a:pt x="686" y="1195"/>
                </a:lnTo>
                <a:lnTo>
                  <a:pt x="679" y="1176"/>
                </a:lnTo>
                <a:lnTo>
                  <a:pt x="672" y="1156"/>
                </a:lnTo>
                <a:lnTo>
                  <a:pt x="662" y="1134"/>
                </a:lnTo>
                <a:lnTo>
                  <a:pt x="668" y="10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60"/>
          <p:cNvSpPr>
            <a:spLocks noEditPoints="1"/>
          </p:cNvSpPr>
          <p:nvPr/>
        </p:nvSpPr>
        <p:spPr bwMode="auto">
          <a:xfrm>
            <a:off x="8383104" y="2753925"/>
            <a:ext cx="855262" cy="1606438"/>
          </a:xfrm>
          <a:custGeom>
            <a:avLst/>
            <a:gdLst>
              <a:gd name="T0" fmla="*/ 206 w 1365"/>
              <a:gd name="T1" fmla="*/ 282 h 2562"/>
              <a:gd name="T2" fmla="*/ 169 w 1365"/>
              <a:gd name="T3" fmla="*/ 403 h 2562"/>
              <a:gd name="T4" fmla="*/ 177 w 1365"/>
              <a:gd name="T5" fmla="*/ 524 h 2562"/>
              <a:gd name="T6" fmla="*/ 121 w 1365"/>
              <a:gd name="T7" fmla="*/ 601 h 2562"/>
              <a:gd name="T8" fmla="*/ 76 w 1365"/>
              <a:gd name="T9" fmla="*/ 632 h 2562"/>
              <a:gd name="T10" fmla="*/ 18 w 1365"/>
              <a:gd name="T11" fmla="*/ 782 h 2562"/>
              <a:gd name="T12" fmla="*/ 18 w 1365"/>
              <a:gd name="T13" fmla="*/ 1036 h 2562"/>
              <a:gd name="T14" fmla="*/ 161 w 1365"/>
              <a:gd name="T15" fmla="*/ 2124 h 2562"/>
              <a:gd name="T16" fmla="*/ 187 w 1365"/>
              <a:gd name="T17" fmla="*/ 2398 h 2562"/>
              <a:gd name="T18" fmla="*/ 82 w 1365"/>
              <a:gd name="T19" fmla="*/ 2501 h 2562"/>
              <a:gd name="T20" fmla="*/ 303 w 1365"/>
              <a:gd name="T21" fmla="*/ 2543 h 2562"/>
              <a:gd name="T22" fmla="*/ 406 w 1365"/>
              <a:gd name="T23" fmla="*/ 2562 h 2562"/>
              <a:gd name="T24" fmla="*/ 532 w 1365"/>
              <a:gd name="T25" fmla="*/ 2541 h 2562"/>
              <a:gd name="T26" fmla="*/ 556 w 1365"/>
              <a:gd name="T27" fmla="*/ 2460 h 2562"/>
              <a:gd name="T28" fmla="*/ 538 w 1365"/>
              <a:gd name="T29" fmla="*/ 2193 h 2562"/>
              <a:gd name="T30" fmla="*/ 534 w 1365"/>
              <a:gd name="T31" fmla="*/ 1936 h 2562"/>
              <a:gd name="T32" fmla="*/ 576 w 1365"/>
              <a:gd name="T33" fmla="*/ 1598 h 2562"/>
              <a:gd name="T34" fmla="*/ 570 w 1365"/>
              <a:gd name="T35" fmla="*/ 1443 h 2562"/>
              <a:gd name="T36" fmla="*/ 554 w 1365"/>
              <a:gd name="T37" fmla="*/ 1290 h 2562"/>
              <a:gd name="T38" fmla="*/ 583 w 1365"/>
              <a:gd name="T39" fmla="*/ 1132 h 2562"/>
              <a:gd name="T40" fmla="*/ 608 w 1365"/>
              <a:gd name="T41" fmla="*/ 1016 h 2562"/>
              <a:gd name="T42" fmla="*/ 620 w 1365"/>
              <a:gd name="T43" fmla="*/ 1256 h 2562"/>
              <a:gd name="T44" fmla="*/ 633 w 1365"/>
              <a:gd name="T45" fmla="*/ 1581 h 2562"/>
              <a:gd name="T46" fmla="*/ 662 w 1365"/>
              <a:gd name="T47" fmla="*/ 1916 h 2562"/>
              <a:gd name="T48" fmla="*/ 694 w 1365"/>
              <a:gd name="T49" fmla="*/ 2194 h 2562"/>
              <a:gd name="T50" fmla="*/ 652 w 1365"/>
              <a:gd name="T51" fmla="*/ 2452 h 2562"/>
              <a:gd name="T52" fmla="*/ 592 w 1365"/>
              <a:gd name="T53" fmla="*/ 2532 h 2562"/>
              <a:gd name="T54" fmla="*/ 744 w 1365"/>
              <a:gd name="T55" fmla="*/ 2555 h 2562"/>
              <a:gd name="T56" fmla="*/ 884 w 1365"/>
              <a:gd name="T57" fmla="*/ 2463 h 2562"/>
              <a:gd name="T58" fmla="*/ 898 w 1365"/>
              <a:gd name="T59" fmla="*/ 2370 h 2562"/>
              <a:gd name="T60" fmla="*/ 856 w 1365"/>
              <a:gd name="T61" fmla="*/ 1875 h 2562"/>
              <a:gd name="T62" fmla="*/ 971 w 1365"/>
              <a:gd name="T63" fmla="*/ 1751 h 2562"/>
              <a:gd name="T64" fmla="*/ 1111 w 1365"/>
              <a:gd name="T65" fmla="*/ 2465 h 2562"/>
              <a:gd name="T66" fmla="*/ 1161 w 1365"/>
              <a:gd name="T67" fmla="*/ 2541 h 2562"/>
              <a:gd name="T68" fmla="*/ 1364 w 1365"/>
              <a:gd name="T69" fmla="*/ 2513 h 2562"/>
              <a:gd name="T70" fmla="*/ 1305 w 1365"/>
              <a:gd name="T71" fmla="*/ 2420 h 2562"/>
              <a:gd name="T72" fmla="*/ 1295 w 1365"/>
              <a:gd name="T73" fmla="*/ 2328 h 2562"/>
              <a:gd name="T74" fmla="*/ 1240 w 1365"/>
              <a:gd name="T75" fmla="*/ 1798 h 2562"/>
              <a:gd name="T76" fmla="*/ 1158 w 1365"/>
              <a:gd name="T77" fmla="*/ 1341 h 2562"/>
              <a:gd name="T78" fmla="*/ 1140 w 1365"/>
              <a:gd name="T79" fmla="*/ 1259 h 2562"/>
              <a:gd name="T80" fmla="*/ 1135 w 1365"/>
              <a:gd name="T81" fmla="*/ 786 h 2562"/>
              <a:gd name="T82" fmla="*/ 1145 w 1365"/>
              <a:gd name="T83" fmla="*/ 562 h 2562"/>
              <a:gd name="T84" fmla="*/ 1100 w 1365"/>
              <a:gd name="T85" fmla="*/ 441 h 2562"/>
              <a:gd name="T86" fmla="*/ 961 w 1365"/>
              <a:gd name="T87" fmla="*/ 256 h 2562"/>
              <a:gd name="T88" fmla="*/ 974 w 1365"/>
              <a:gd name="T89" fmla="*/ 174 h 2562"/>
              <a:gd name="T90" fmla="*/ 955 w 1365"/>
              <a:gd name="T91" fmla="*/ 58 h 2562"/>
              <a:gd name="T92" fmla="*/ 814 w 1365"/>
              <a:gd name="T93" fmla="*/ 0 h 2562"/>
              <a:gd name="T94" fmla="*/ 726 w 1365"/>
              <a:gd name="T95" fmla="*/ 35 h 2562"/>
              <a:gd name="T96" fmla="*/ 672 w 1365"/>
              <a:gd name="T97" fmla="*/ 113 h 2562"/>
              <a:gd name="T98" fmla="*/ 687 w 1365"/>
              <a:gd name="T99" fmla="*/ 457 h 2562"/>
              <a:gd name="T100" fmla="*/ 588 w 1365"/>
              <a:gd name="T101" fmla="*/ 531 h 2562"/>
              <a:gd name="T102" fmla="*/ 467 w 1365"/>
              <a:gd name="T103" fmla="*/ 594 h 2562"/>
              <a:gd name="T104" fmla="*/ 445 w 1365"/>
              <a:gd name="T105" fmla="*/ 418 h 2562"/>
              <a:gd name="T106" fmla="*/ 384 w 1365"/>
              <a:gd name="T107" fmla="*/ 246 h 2562"/>
              <a:gd name="T108" fmla="*/ 276 w 1365"/>
              <a:gd name="T109" fmla="*/ 227 h 2562"/>
              <a:gd name="T110" fmla="*/ 372 w 1365"/>
              <a:gd name="T111" fmla="*/ 1826 h 2562"/>
              <a:gd name="T112" fmla="*/ 429 w 1365"/>
              <a:gd name="T113" fmla="*/ 2019 h 2562"/>
              <a:gd name="T114" fmla="*/ 427 w 1365"/>
              <a:gd name="T115" fmla="*/ 2380 h 2562"/>
              <a:gd name="T116" fmla="*/ 347 w 1365"/>
              <a:gd name="T117" fmla="*/ 2472 h 2562"/>
              <a:gd name="T118" fmla="*/ 287 w 1365"/>
              <a:gd name="T119" fmla="*/ 2360 h 2562"/>
              <a:gd name="T120" fmla="*/ 318 w 1365"/>
              <a:gd name="T121" fmla="*/ 1606 h 2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65" h="2562">
                <a:moveTo>
                  <a:pt x="276" y="227"/>
                </a:moveTo>
                <a:lnTo>
                  <a:pt x="276" y="227"/>
                </a:lnTo>
                <a:lnTo>
                  <a:pt x="268" y="228"/>
                </a:lnTo>
                <a:lnTo>
                  <a:pt x="260" y="231"/>
                </a:lnTo>
                <a:lnTo>
                  <a:pt x="249" y="237"/>
                </a:lnTo>
                <a:lnTo>
                  <a:pt x="239" y="244"/>
                </a:lnTo>
                <a:lnTo>
                  <a:pt x="228" y="253"/>
                </a:lnTo>
                <a:lnTo>
                  <a:pt x="216" y="266"/>
                </a:lnTo>
                <a:lnTo>
                  <a:pt x="206" y="282"/>
                </a:lnTo>
                <a:lnTo>
                  <a:pt x="206" y="282"/>
                </a:lnTo>
                <a:lnTo>
                  <a:pt x="190" y="319"/>
                </a:lnTo>
                <a:lnTo>
                  <a:pt x="182" y="335"/>
                </a:lnTo>
                <a:lnTo>
                  <a:pt x="178" y="351"/>
                </a:lnTo>
                <a:lnTo>
                  <a:pt x="174" y="365"/>
                </a:lnTo>
                <a:lnTo>
                  <a:pt x="172" y="378"/>
                </a:lnTo>
                <a:lnTo>
                  <a:pt x="171" y="391"/>
                </a:lnTo>
                <a:lnTo>
                  <a:pt x="169" y="403"/>
                </a:lnTo>
                <a:lnTo>
                  <a:pt x="169" y="403"/>
                </a:lnTo>
                <a:lnTo>
                  <a:pt x="171" y="423"/>
                </a:lnTo>
                <a:lnTo>
                  <a:pt x="174" y="438"/>
                </a:lnTo>
                <a:lnTo>
                  <a:pt x="175" y="452"/>
                </a:lnTo>
                <a:lnTo>
                  <a:pt x="177" y="467"/>
                </a:lnTo>
                <a:lnTo>
                  <a:pt x="177" y="467"/>
                </a:lnTo>
                <a:lnTo>
                  <a:pt x="178" y="477"/>
                </a:lnTo>
                <a:lnTo>
                  <a:pt x="177" y="486"/>
                </a:lnTo>
                <a:lnTo>
                  <a:pt x="177" y="498"/>
                </a:lnTo>
                <a:lnTo>
                  <a:pt x="177" y="524"/>
                </a:lnTo>
                <a:lnTo>
                  <a:pt x="177" y="524"/>
                </a:lnTo>
                <a:lnTo>
                  <a:pt x="178" y="563"/>
                </a:lnTo>
                <a:lnTo>
                  <a:pt x="177" y="569"/>
                </a:lnTo>
                <a:lnTo>
                  <a:pt x="177" y="569"/>
                </a:lnTo>
                <a:lnTo>
                  <a:pt x="156" y="582"/>
                </a:lnTo>
                <a:lnTo>
                  <a:pt x="142" y="592"/>
                </a:lnTo>
                <a:lnTo>
                  <a:pt x="131" y="598"/>
                </a:lnTo>
                <a:lnTo>
                  <a:pt x="131" y="598"/>
                </a:lnTo>
                <a:lnTo>
                  <a:pt x="121" y="601"/>
                </a:lnTo>
                <a:lnTo>
                  <a:pt x="114" y="608"/>
                </a:lnTo>
                <a:lnTo>
                  <a:pt x="114" y="608"/>
                </a:lnTo>
                <a:lnTo>
                  <a:pt x="108" y="614"/>
                </a:lnTo>
                <a:lnTo>
                  <a:pt x="104" y="621"/>
                </a:lnTo>
                <a:lnTo>
                  <a:pt x="99" y="630"/>
                </a:lnTo>
                <a:lnTo>
                  <a:pt x="99" y="630"/>
                </a:lnTo>
                <a:lnTo>
                  <a:pt x="92" y="630"/>
                </a:lnTo>
                <a:lnTo>
                  <a:pt x="85" y="630"/>
                </a:lnTo>
                <a:lnTo>
                  <a:pt x="76" y="632"/>
                </a:lnTo>
                <a:lnTo>
                  <a:pt x="66" y="635"/>
                </a:lnTo>
                <a:lnTo>
                  <a:pt x="56" y="640"/>
                </a:lnTo>
                <a:lnTo>
                  <a:pt x="47" y="648"/>
                </a:lnTo>
                <a:lnTo>
                  <a:pt x="42" y="652"/>
                </a:lnTo>
                <a:lnTo>
                  <a:pt x="40" y="658"/>
                </a:lnTo>
                <a:lnTo>
                  <a:pt x="40" y="658"/>
                </a:lnTo>
                <a:lnTo>
                  <a:pt x="13" y="710"/>
                </a:lnTo>
                <a:lnTo>
                  <a:pt x="0" y="739"/>
                </a:lnTo>
                <a:lnTo>
                  <a:pt x="18" y="782"/>
                </a:lnTo>
                <a:lnTo>
                  <a:pt x="18" y="782"/>
                </a:lnTo>
                <a:lnTo>
                  <a:pt x="18" y="862"/>
                </a:lnTo>
                <a:lnTo>
                  <a:pt x="16" y="918"/>
                </a:lnTo>
                <a:lnTo>
                  <a:pt x="16" y="940"/>
                </a:lnTo>
                <a:lnTo>
                  <a:pt x="15" y="952"/>
                </a:lnTo>
                <a:lnTo>
                  <a:pt x="15" y="952"/>
                </a:lnTo>
                <a:lnTo>
                  <a:pt x="13" y="962"/>
                </a:lnTo>
                <a:lnTo>
                  <a:pt x="15" y="983"/>
                </a:lnTo>
                <a:lnTo>
                  <a:pt x="18" y="1036"/>
                </a:lnTo>
                <a:lnTo>
                  <a:pt x="25" y="1111"/>
                </a:lnTo>
                <a:lnTo>
                  <a:pt x="92" y="1221"/>
                </a:lnTo>
                <a:lnTo>
                  <a:pt x="96" y="1529"/>
                </a:lnTo>
                <a:lnTo>
                  <a:pt x="82" y="1628"/>
                </a:lnTo>
                <a:lnTo>
                  <a:pt x="99" y="1638"/>
                </a:lnTo>
                <a:lnTo>
                  <a:pt x="127" y="1865"/>
                </a:lnTo>
                <a:lnTo>
                  <a:pt x="127" y="1865"/>
                </a:lnTo>
                <a:lnTo>
                  <a:pt x="147" y="2019"/>
                </a:lnTo>
                <a:lnTo>
                  <a:pt x="161" y="2124"/>
                </a:lnTo>
                <a:lnTo>
                  <a:pt x="166" y="2176"/>
                </a:lnTo>
                <a:lnTo>
                  <a:pt x="166" y="2176"/>
                </a:lnTo>
                <a:lnTo>
                  <a:pt x="171" y="2211"/>
                </a:lnTo>
                <a:lnTo>
                  <a:pt x="179" y="2280"/>
                </a:lnTo>
                <a:lnTo>
                  <a:pt x="188" y="2348"/>
                </a:lnTo>
                <a:lnTo>
                  <a:pt x="191" y="2373"/>
                </a:lnTo>
                <a:lnTo>
                  <a:pt x="191" y="2385"/>
                </a:lnTo>
                <a:lnTo>
                  <a:pt x="191" y="2385"/>
                </a:lnTo>
                <a:lnTo>
                  <a:pt x="187" y="2398"/>
                </a:lnTo>
                <a:lnTo>
                  <a:pt x="179" y="2415"/>
                </a:lnTo>
                <a:lnTo>
                  <a:pt x="169" y="2434"/>
                </a:lnTo>
                <a:lnTo>
                  <a:pt x="169" y="2434"/>
                </a:lnTo>
                <a:lnTo>
                  <a:pt x="127" y="2463"/>
                </a:lnTo>
                <a:lnTo>
                  <a:pt x="96" y="2487"/>
                </a:lnTo>
                <a:lnTo>
                  <a:pt x="86" y="2495"/>
                </a:lnTo>
                <a:lnTo>
                  <a:pt x="83" y="2500"/>
                </a:lnTo>
                <a:lnTo>
                  <a:pt x="82" y="2501"/>
                </a:lnTo>
                <a:lnTo>
                  <a:pt x="82" y="2501"/>
                </a:lnTo>
                <a:lnTo>
                  <a:pt x="82" y="2507"/>
                </a:lnTo>
                <a:lnTo>
                  <a:pt x="83" y="2514"/>
                </a:lnTo>
                <a:lnTo>
                  <a:pt x="89" y="2529"/>
                </a:lnTo>
                <a:lnTo>
                  <a:pt x="99" y="2548"/>
                </a:lnTo>
                <a:lnTo>
                  <a:pt x="263" y="2548"/>
                </a:lnTo>
                <a:lnTo>
                  <a:pt x="308" y="2533"/>
                </a:lnTo>
                <a:lnTo>
                  <a:pt x="308" y="2533"/>
                </a:lnTo>
                <a:lnTo>
                  <a:pt x="306" y="2536"/>
                </a:lnTo>
                <a:lnTo>
                  <a:pt x="303" y="2543"/>
                </a:lnTo>
                <a:lnTo>
                  <a:pt x="303" y="2548"/>
                </a:lnTo>
                <a:lnTo>
                  <a:pt x="305" y="2552"/>
                </a:lnTo>
                <a:lnTo>
                  <a:pt x="306" y="2555"/>
                </a:lnTo>
                <a:lnTo>
                  <a:pt x="312" y="2558"/>
                </a:lnTo>
                <a:lnTo>
                  <a:pt x="312" y="2558"/>
                </a:lnTo>
                <a:lnTo>
                  <a:pt x="319" y="2561"/>
                </a:lnTo>
                <a:lnTo>
                  <a:pt x="334" y="2562"/>
                </a:lnTo>
                <a:lnTo>
                  <a:pt x="369" y="2562"/>
                </a:lnTo>
                <a:lnTo>
                  <a:pt x="406" y="2562"/>
                </a:lnTo>
                <a:lnTo>
                  <a:pt x="432" y="2562"/>
                </a:lnTo>
                <a:lnTo>
                  <a:pt x="432" y="2562"/>
                </a:lnTo>
                <a:lnTo>
                  <a:pt x="451" y="2561"/>
                </a:lnTo>
                <a:lnTo>
                  <a:pt x="470" y="2559"/>
                </a:lnTo>
                <a:lnTo>
                  <a:pt x="486" y="2555"/>
                </a:lnTo>
                <a:lnTo>
                  <a:pt x="496" y="2551"/>
                </a:lnTo>
                <a:lnTo>
                  <a:pt x="496" y="2551"/>
                </a:lnTo>
                <a:lnTo>
                  <a:pt x="509" y="2546"/>
                </a:lnTo>
                <a:lnTo>
                  <a:pt x="532" y="2541"/>
                </a:lnTo>
                <a:lnTo>
                  <a:pt x="544" y="2536"/>
                </a:lnTo>
                <a:lnTo>
                  <a:pt x="553" y="2532"/>
                </a:lnTo>
                <a:lnTo>
                  <a:pt x="560" y="2526"/>
                </a:lnTo>
                <a:lnTo>
                  <a:pt x="562" y="2523"/>
                </a:lnTo>
                <a:lnTo>
                  <a:pt x="563" y="2520"/>
                </a:lnTo>
                <a:lnTo>
                  <a:pt x="563" y="2520"/>
                </a:lnTo>
                <a:lnTo>
                  <a:pt x="562" y="2501"/>
                </a:lnTo>
                <a:lnTo>
                  <a:pt x="559" y="2479"/>
                </a:lnTo>
                <a:lnTo>
                  <a:pt x="556" y="2460"/>
                </a:lnTo>
                <a:lnTo>
                  <a:pt x="553" y="2449"/>
                </a:lnTo>
                <a:lnTo>
                  <a:pt x="553" y="2449"/>
                </a:lnTo>
                <a:lnTo>
                  <a:pt x="546" y="2443"/>
                </a:lnTo>
                <a:lnTo>
                  <a:pt x="535" y="2436"/>
                </a:lnTo>
                <a:lnTo>
                  <a:pt x="521" y="2427"/>
                </a:lnTo>
                <a:lnTo>
                  <a:pt x="524" y="2276"/>
                </a:lnTo>
                <a:lnTo>
                  <a:pt x="524" y="2276"/>
                </a:lnTo>
                <a:lnTo>
                  <a:pt x="528" y="2251"/>
                </a:lnTo>
                <a:lnTo>
                  <a:pt x="538" y="2193"/>
                </a:lnTo>
                <a:lnTo>
                  <a:pt x="544" y="2158"/>
                </a:lnTo>
                <a:lnTo>
                  <a:pt x="548" y="2121"/>
                </a:lnTo>
                <a:lnTo>
                  <a:pt x="551" y="2088"/>
                </a:lnTo>
                <a:lnTo>
                  <a:pt x="553" y="2060"/>
                </a:lnTo>
                <a:lnTo>
                  <a:pt x="553" y="2060"/>
                </a:lnTo>
                <a:lnTo>
                  <a:pt x="550" y="2032"/>
                </a:lnTo>
                <a:lnTo>
                  <a:pt x="546" y="2000"/>
                </a:lnTo>
                <a:lnTo>
                  <a:pt x="540" y="1968"/>
                </a:lnTo>
                <a:lnTo>
                  <a:pt x="534" y="1936"/>
                </a:lnTo>
                <a:lnTo>
                  <a:pt x="522" y="1882"/>
                </a:lnTo>
                <a:lnTo>
                  <a:pt x="518" y="1863"/>
                </a:lnTo>
                <a:lnTo>
                  <a:pt x="516" y="1855"/>
                </a:lnTo>
                <a:lnTo>
                  <a:pt x="516" y="1855"/>
                </a:lnTo>
                <a:lnTo>
                  <a:pt x="548" y="1606"/>
                </a:lnTo>
                <a:lnTo>
                  <a:pt x="548" y="1606"/>
                </a:lnTo>
                <a:lnTo>
                  <a:pt x="554" y="1606"/>
                </a:lnTo>
                <a:lnTo>
                  <a:pt x="569" y="1601"/>
                </a:lnTo>
                <a:lnTo>
                  <a:pt x="576" y="1598"/>
                </a:lnTo>
                <a:lnTo>
                  <a:pt x="582" y="1594"/>
                </a:lnTo>
                <a:lnTo>
                  <a:pt x="586" y="1588"/>
                </a:lnTo>
                <a:lnTo>
                  <a:pt x="588" y="1585"/>
                </a:lnTo>
                <a:lnTo>
                  <a:pt x="588" y="1581"/>
                </a:lnTo>
                <a:lnTo>
                  <a:pt x="588" y="1581"/>
                </a:lnTo>
                <a:lnTo>
                  <a:pt x="585" y="1555"/>
                </a:lnTo>
                <a:lnTo>
                  <a:pt x="582" y="1513"/>
                </a:lnTo>
                <a:lnTo>
                  <a:pt x="575" y="1466"/>
                </a:lnTo>
                <a:lnTo>
                  <a:pt x="570" y="1443"/>
                </a:lnTo>
                <a:lnTo>
                  <a:pt x="566" y="1422"/>
                </a:lnTo>
                <a:lnTo>
                  <a:pt x="566" y="1422"/>
                </a:lnTo>
                <a:lnTo>
                  <a:pt x="562" y="1402"/>
                </a:lnTo>
                <a:lnTo>
                  <a:pt x="559" y="1381"/>
                </a:lnTo>
                <a:lnTo>
                  <a:pt x="553" y="1339"/>
                </a:lnTo>
                <a:lnTo>
                  <a:pt x="548" y="1296"/>
                </a:lnTo>
                <a:lnTo>
                  <a:pt x="548" y="1296"/>
                </a:lnTo>
                <a:lnTo>
                  <a:pt x="550" y="1294"/>
                </a:lnTo>
                <a:lnTo>
                  <a:pt x="554" y="1290"/>
                </a:lnTo>
                <a:lnTo>
                  <a:pt x="557" y="1281"/>
                </a:lnTo>
                <a:lnTo>
                  <a:pt x="559" y="1275"/>
                </a:lnTo>
                <a:lnTo>
                  <a:pt x="559" y="1266"/>
                </a:lnTo>
                <a:lnTo>
                  <a:pt x="559" y="1266"/>
                </a:lnTo>
                <a:lnTo>
                  <a:pt x="560" y="1199"/>
                </a:lnTo>
                <a:lnTo>
                  <a:pt x="559" y="1150"/>
                </a:lnTo>
                <a:lnTo>
                  <a:pt x="559" y="1150"/>
                </a:lnTo>
                <a:lnTo>
                  <a:pt x="566" y="1146"/>
                </a:lnTo>
                <a:lnTo>
                  <a:pt x="583" y="1132"/>
                </a:lnTo>
                <a:lnTo>
                  <a:pt x="592" y="1124"/>
                </a:lnTo>
                <a:lnTo>
                  <a:pt x="599" y="1114"/>
                </a:lnTo>
                <a:lnTo>
                  <a:pt x="605" y="1102"/>
                </a:lnTo>
                <a:lnTo>
                  <a:pt x="608" y="1096"/>
                </a:lnTo>
                <a:lnTo>
                  <a:pt x="608" y="1090"/>
                </a:lnTo>
                <a:lnTo>
                  <a:pt x="608" y="1090"/>
                </a:lnTo>
                <a:lnTo>
                  <a:pt x="610" y="1074"/>
                </a:lnTo>
                <a:lnTo>
                  <a:pt x="610" y="1057"/>
                </a:lnTo>
                <a:lnTo>
                  <a:pt x="608" y="1016"/>
                </a:lnTo>
                <a:lnTo>
                  <a:pt x="605" y="969"/>
                </a:lnTo>
                <a:lnTo>
                  <a:pt x="672" y="969"/>
                </a:lnTo>
                <a:lnTo>
                  <a:pt x="672" y="969"/>
                </a:lnTo>
                <a:lnTo>
                  <a:pt x="672" y="981"/>
                </a:lnTo>
                <a:lnTo>
                  <a:pt x="671" y="1012"/>
                </a:lnTo>
                <a:lnTo>
                  <a:pt x="667" y="1054"/>
                </a:lnTo>
                <a:lnTo>
                  <a:pt x="664" y="1077"/>
                </a:lnTo>
                <a:lnTo>
                  <a:pt x="658" y="1100"/>
                </a:lnTo>
                <a:lnTo>
                  <a:pt x="620" y="1256"/>
                </a:lnTo>
                <a:lnTo>
                  <a:pt x="648" y="1274"/>
                </a:lnTo>
                <a:lnTo>
                  <a:pt x="648" y="1274"/>
                </a:lnTo>
                <a:lnTo>
                  <a:pt x="636" y="1364"/>
                </a:lnTo>
                <a:lnTo>
                  <a:pt x="627" y="1434"/>
                </a:lnTo>
                <a:lnTo>
                  <a:pt x="623" y="1479"/>
                </a:lnTo>
                <a:lnTo>
                  <a:pt x="623" y="1479"/>
                </a:lnTo>
                <a:lnTo>
                  <a:pt x="624" y="1495"/>
                </a:lnTo>
                <a:lnTo>
                  <a:pt x="626" y="1520"/>
                </a:lnTo>
                <a:lnTo>
                  <a:pt x="633" y="1581"/>
                </a:lnTo>
                <a:lnTo>
                  <a:pt x="642" y="1638"/>
                </a:lnTo>
                <a:lnTo>
                  <a:pt x="643" y="1658"/>
                </a:lnTo>
                <a:lnTo>
                  <a:pt x="645" y="1670"/>
                </a:lnTo>
                <a:lnTo>
                  <a:pt x="645" y="1670"/>
                </a:lnTo>
                <a:lnTo>
                  <a:pt x="646" y="1699"/>
                </a:lnTo>
                <a:lnTo>
                  <a:pt x="649" y="1753"/>
                </a:lnTo>
                <a:lnTo>
                  <a:pt x="658" y="1868"/>
                </a:lnTo>
                <a:lnTo>
                  <a:pt x="658" y="1868"/>
                </a:lnTo>
                <a:lnTo>
                  <a:pt x="662" y="1916"/>
                </a:lnTo>
                <a:lnTo>
                  <a:pt x="667" y="1964"/>
                </a:lnTo>
                <a:lnTo>
                  <a:pt x="671" y="2005"/>
                </a:lnTo>
                <a:lnTo>
                  <a:pt x="672" y="2031"/>
                </a:lnTo>
                <a:lnTo>
                  <a:pt x="672" y="2031"/>
                </a:lnTo>
                <a:lnTo>
                  <a:pt x="674" y="2044"/>
                </a:lnTo>
                <a:lnTo>
                  <a:pt x="675" y="2064"/>
                </a:lnTo>
                <a:lnTo>
                  <a:pt x="683" y="2118"/>
                </a:lnTo>
                <a:lnTo>
                  <a:pt x="691" y="2168"/>
                </a:lnTo>
                <a:lnTo>
                  <a:pt x="694" y="2194"/>
                </a:lnTo>
                <a:lnTo>
                  <a:pt x="694" y="2194"/>
                </a:lnTo>
                <a:lnTo>
                  <a:pt x="696" y="2220"/>
                </a:lnTo>
                <a:lnTo>
                  <a:pt x="700" y="2268"/>
                </a:lnTo>
                <a:lnTo>
                  <a:pt x="707" y="2335"/>
                </a:lnTo>
                <a:lnTo>
                  <a:pt x="707" y="2389"/>
                </a:lnTo>
                <a:lnTo>
                  <a:pt x="707" y="2389"/>
                </a:lnTo>
                <a:lnTo>
                  <a:pt x="681" y="2417"/>
                </a:lnTo>
                <a:lnTo>
                  <a:pt x="662" y="2439"/>
                </a:lnTo>
                <a:lnTo>
                  <a:pt x="652" y="2452"/>
                </a:lnTo>
                <a:lnTo>
                  <a:pt x="652" y="2452"/>
                </a:lnTo>
                <a:lnTo>
                  <a:pt x="646" y="2458"/>
                </a:lnTo>
                <a:lnTo>
                  <a:pt x="637" y="2466"/>
                </a:lnTo>
                <a:lnTo>
                  <a:pt x="614" y="2490"/>
                </a:lnTo>
                <a:lnTo>
                  <a:pt x="604" y="2503"/>
                </a:lnTo>
                <a:lnTo>
                  <a:pt x="595" y="2516"/>
                </a:lnTo>
                <a:lnTo>
                  <a:pt x="592" y="2522"/>
                </a:lnTo>
                <a:lnTo>
                  <a:pt x="592" y="2527"/>
                </a:lnTo>
                <a:lnTo>
                  <a:pt x="592" y="2532"/>
                </a:lnTo>
                <a:lnTo>
                  <a:pt x="595" y="2538"/>
                </a:lnTo>
                <a:lnTo>
                  <a:pt x="595" y="2538"/>
                </a:lnTo>
                <a:lnTo>
                  <a:pt x="599" y="2541"/>
                </a:lnTo>
                <a:lnTo>
                  <a:pt x="607" y="2545"/>
                </a:lnTo>
                <a:lnTo>
                  <a:pt x="617" y="2548"/>
                </a:lnTo>
                <a:lnTo>
                  <a:pt x="629" y="2549"/>
                </a:lnTo>
                <a:lnTo>
                  <a:pt x="658" y="2554"/>
                </a:lnTo>
                <a:lnTo>
                  <a:pt x="688" y="2555"/>
                </a:lnTo>
                <a:lnTo>
                  <a:pt x="744" y="2555"/>
                </a:lnTo>
                <a:lnTo>
                  <a:pt x="769" y="2555"/>
                </a:lnTo>
                <a:lnTo>
                  <a:pt x="863" y="2541"/>
                </a:lnTo>
                <a:lnTo>
                  <a:pt x="863" y="2541"/>
                </a:lnTo>
                <a:lnTo>
                  <a:pt x="874" y="2522"/>
                </a:lnTo>
                <a:lnTo>
                  <a:pt x="881" y="2504"/>
                </a:lnTo>
                <a:lnTo>
                  <a:pt x="884" y="2495"/>
                </a:lnTo>
                <a:lnTo>
                  <a:pt x="885" y="2488"/>
                </a:lnTo>
                <a:lnTo>
                  <a:pt x="885" y="2488"/>
                </a:lnTo>
                <a:lnTo>
                  <a:pt x="884" y="2463"/>
                </a:lnTo>
                <a:lnTo>
                  <a:pt x="882" y="2430"/>
                </a:lnTo>
                <a:lnTo>
                  <a:pt x="878" y="2385"/>
                </a:lnTo>
                <a:lnTo>
                  <a:pt x="878" y="2385"/>
                </a:lnTo>
                <a:lnTo>
                  <a:pt x="881" y="2385"/>
                </a:lnTo>
                <a:lnTo>
                  <a:pt x="888" y="2382"/>
                </a:lnTo>
                <a:lnTo>
                  <a:pt x="895" y="2377"/>
                </a:lnTo>
                <a:lnTo>
                  <a:pt x="898" y="2375"/>
                </a:lnTo>
                <a:lnTo>
                  <a:pt x="898" y="2370"/>
                </a:lnTo>
                <a:lnTo>
                  <a:pt x="898" y="2370"/>
                </a:lnTo>
                <a:lnTo>
                  <a:pt x="897" y="2345"/>
                </a:lnTo>
                <a:lnTo>
                  <a:pt x="888" y="2300"/>
                </a:lnTo>
                <a:lnTo>
                  <a:pt x="878" y="2236"/>
                </a:lnTo>
                <a:lnTo>
                  <a:pt x="871" y="1954"/>
                </a:lnTo>
                <a:lnTo>
                  <a:pt x="871" y="1954"/>
                </a:lnTo>
                <a:lnTo>
                  <a:pt x="863" y="1919"/>
                </a:lnTo>
                <a:lnTo>
                  <a:pt x="858" y="1893"/>
                </a:lnTo>
                <a:lnTo>
                  <a:pt x="856" y="1875"/>
                </a:lnTo>
                <a:lnTo>
                  <a:pt x="856" y="1875"/>
                </a:lnTo>
                <a:lnTo>
                  <a:pt x="860" y="1861"/>
                </a:lnTo>
                <a:lnTo>
                  <a:pt x="866" y="1837"/>
                </a:lnTo>
                <a:lnTo>
                  <a:pt x="874" y="1808"/>
                </a:lnTo>
                <a:lnTo>
                  <a:pt x="860" y="1670"/>
                </a:lnTo>
                <a:lnTo>
                  <a:pt x="893" y="1543"/>
                </a:lnTo>
                <a:lnTo>
                  <a:pt x="893" y="1543"/>
                </a:lnTo>
                <a:lnTo>
                  <a:pt x="932" y="1642"/>
                </a:lnTo>
                <a:lnTo>
                  <a:pt x="960" y="1719"/>
                </a:lnTo>
                <a:lnTo>
                  <a:pt x="971" y="1751"/>
                </a:lnTo>
                <a:lnTo>
                  <a:pt x="977" y="1773"/>
                </a:lnTo>
                <a:lnTo>
                  <a:pt x="977" y="1773"/>
                </a:lnTo>
                <a:lnTo>
                  <a:pt x="990" y="1855"/>
                </a:lnTo>
                <a:lnTo>
                  <a:pt x="1014" y="1994"/>
                </a:lnTo>
                <a:lnTo>
                  <a:pt x="1044" y="2187"/>
                </a:lnTo>
                <a:lnTo>
                  <a:pt x="1089" y="2392"/>
                </a:lnTo>
                <a:lnTo>
                  <a:pt x="1111" y="2407"/>
                </a:lnTo>
                <a:lnTo>
                  <a:pt x="1111" y="2407"/>
                </a:lnTo>
                <a:lnTo>
                  <a:pt x="1111" y="2465"/>
                </a:lnTo>
                <a:lnTo>
                  <a:pt x="1113" y="2506"/>
                </a:lnTo>
                <a:lnTo>
                  <a:pt x="1113" y="2520"/>
                </a:lnTo>
                <a:lnTo>
                  <a:pt x="1114" y="2526"/>
                </a:lnTo>
                <a:lnTo>
                  <a:pt x="1114" y="2526"/>
                </a:lnTo>
                <a:lnTo>
                  <a:pt x="1119" y="2529"/>
                </a:lnTo>
                <a:lnTo>
                  <a:pt x="1124" y="2532"/>
                </a:lnTo>
                <a:lnTo>
                  <a:pt x="1139" y="2536"/>
                </a:lnTo>
                <a:lnTo>
                  <a:pt x="1161" y="2541"/>
                </a:lnTo>
                <a:lnTo>
                  <a:pt x="1161" y="2541"/>
                </a:lnTo>
                <a:lnTo>
                  <a:pt x="1196" y="2539"/>
                </a:lnTo>
                <a:lnTo>
                  <a:pt x="1232" y="2538"/>
                </a:lnTo>
                <a:lnTo>
                  <a:pt x="1272" y="2535"/>
                </a:lnTo>
                <a:lnTo>
                  <a:pt x="1311" y="2530"/>
                </a:lnTo>
                <a:lnTo>
                  <a:pt x="1329" y="2527"/>
                </a:lnTo>
                <a:lnTo>
                  <a:pt x="1343" y="2524"/>
                </a:lnTo>
                <a:lnTo>
                  <a:pt x="1355" y="2520"/>
                </a:lnTo>
                <a:lnTo>
                  <a:pt x="1362" y="2516"/>
                </a:lnTo>
                <a:lnTo>
                  <a:pt x="1364" y="2513"/>
                </a:lnTo>
                <a:lnTo>
                  <a:pt x="1365" y="2511"/>
                </a:lnTo>
                <a:lnTo>
                  <a:pt x="1365" y="2508"/>
                </a:lnTo>
                <a:lnTo>
                  <a:pt x="1362" y="2506"/>
                </a:lnTo>
                <a:lnTo>
                  <a:pt x="1362" y="2506"/>
                </a:lnTo>
                <a:lnTo>
                  <a:pt x="1352" y="2492"/>
                </a:lnTo>
                <a:lnTo>
                  <a:pt x="1342" y="2478"/>
                </a:lnTo>
                <a:lnTo>
                  <a:pt x="1324" y="2450"/>
                </a:lnTo>
                <a:lnTo>
                  <a:pt x="1311" y="2427"/>
                </a:lnTo>
                <a:lnTo>
                  <a:pt x="1305" y="2420"/>
                </a:lnTo>
                <a:lnTo>
                  <a:pt x="1302" y="2417"/>
                </a:lnTo>
                <a:lnTo>
                  <a:pt x="1302" y="2417"/>
                </a:lnTo>
                <a:lnTo>
                  <a:pt x="1297" y="2412"/>
                </a:lnTo>
                <a:lnTo>
                  <a:pt x="1292" y="2405"/>
                </a:lnTo>
                <a:lnTo>
                  <a:pt x="1285" y="2395"/>
                </a:lnTo>
                <a:lnTo>
                  <a:pt x="1317" y="2389"/>
                </a:lnTo>
                <a:lnTo>
                  <a:pt x="1317" y="2389"/>
                </a:lnTo>
                <a:lnTo>
                  <a:pt x="1307" y="2360"/>
                </a:lnTo>
                <a:lnTo>
                  <a:pt x="1295" y="2328"/>
                </a:lnTo>
                <a:lnTo>
                  <a:pt x="1295" y="2328"/>
                </a:lnTo>
                <a:lnTo>
                  <a:pt x="1272" y="2150"/>
                </a:lnTo>
                <a:lnTo>
                  <a:pt x="1256" y="2027"/>
                </a:lnTo>
                <a:lnTo>
                  <a:pt x="1250" y="1964"/>
                </a:lnTo>
                <a:lnTo>
                  <a:pt x="1250" y="1964"/>
                </a:lnTo>
                <a:lnTo>
                  <a:pt x="1248" y="1932"/>
                </a:lnTo>
                <a:lnTo>
                  <a:pt x="1247" y="1872"/>
                </a:lnTo>
                <a:lnTo>
                  <a:pt x="1244" y="1836"/>
                </a:lnTo>
                <a:lnTo>
                  <a:pt x="1240" y="1798"/>
                </a:lnTo>
                <a:lnTo>
                  <a:pt x="1232" y="1760"/>
                </a:lnTo>
                <a:lnTo>
                  <a:pt x="1225" y="1724"/>
                </a:lnTo>
                <a:lnTo>
                  <a:pt x="1225" y="1724"/>
                </a:lnTo>
                <a:lnTo>
                  <a:pt x="1215" y="1680"/>
                </a:lnTo>
                <a:lnTo>
                  <a:pt x="1203" y="1625"/>
                </a:lnTo>
                <a:lnTo>
                  <a:pt x="1181" y="1501"/>
                </a:lnTo>
                <a:lnTo>
                  <a:pt x="1164" y="1392"/>
                </a:lnTo>
                <a:lnTo>
                  <a:pt x="1158" y="1341"/>
                </a:lnTo>
                <a:lnTo>
                  <a:pt x="1158" y="1341"/>
                </a:lnTo>
                <a:lnTo>
                  <a:pt x="1157" y="1335"/>
                </a:lnTo>
                <a:lnTo>
                  <a:pt x="1154" y="1325"/>
                </a:lnTo>
                <a:lnTo>
                  <a:pt x="1143" y="1300"/>
                </a:lnTo>
                <a:lnTo>
                  <a:pt x="1129" y="1266"/>
                </a:lnTo>
                <a:lnTo>
                  <a:pt x="1129" y="1266"/>
                </a:lnTo>
                <a:lnTo>
                  <a:pt x="1132" y="1266"/>
                </a:lnTo>
                <a:lnTo>
                  <a:pt x="1136" y="1264"/>
                </a:lnTo>
                <a:lnTo>
                  <a:pt x="1139" y="1262"/>
                </a:lnTo>
                <a:lnTo>
                  <a:pt x="1140" y="1259"/>
                </a:lnTo>
                <a:lnTo>
                  <a:pt x="1142" y="1255"/>
                </a:lnTo>
                <a:lnTo>
                  <a:pt x="1143" y="1249"/>
                </a:lnTo>
                <a:lnTo>
                  <a:pt x="1143" y="1249"/>
                </a:lnTo>
                <a:lnTo>
                  <a:pt x="1140" y="1211"/>
                </a:lnTo>
                <a:lnTo>
                  <a:pt x="1135" y="1146"/>
                </a:lnTo>
                <a:lnTo>
                  <a:pt x="1126" y="1054"/>
                </a:lnTo>
                <a:lnTo>
                  <a:pt x="1133" y="789"/>
                </a:lnTo>
                <a:lnTo>
                  <a:pt x="1133" y="789"/>
                </a:lnTo>
                <a:lnTo>
                  <a:pt x="1135" y="786"/>
                </a:lnTo>
                <a:lnTo>
                  <a:pt x="1140" y="777"/>
                </a:lnTo>
                <a:lnTo>
                  <a:pt x="1146" y="764"/>
                </a:lnTo>
                <a:lnTo>
                  <a:pt x="1149" y="755"/>
                </a:lnTo>
                <a:lnTo>
                  <a:pt x="1151" y="747"/>
                </a:lnTo>
                <a:lnTo>
                  <a:pt x="1151" y="747"/>
                </a:lnTo>
                <a:lnTo>
                  <a:pt x="1151" y="728"/>
                </a:lnTo>
                <a:lnTo>
                  <a:pt x="1151" y="696"/>
                </a:lnTo>
                <a:lnTo>
                  <a:pt x="1148" y="607"/>
                </a:lnTo>
                <a:lnTo>
                  <a:pt x="1145" y="562"/>
                </a:lnTo>
                <a:lnTo>
                  <a:pt x="1140" y="519"/>
                </a:lnTo>
                <a:lnTo>
                  <a:pt x="1138" y="487"/>
                </a:lnTo>
                <a:lnTo>
                  <a:pt x="1135" y="477"/>
                </a:lnTo>
                <a:lnTo>
                  <a:pt x="1133" y="470"/>
                </a:lnTo>
                <a:lnTo>
                  <a:pt x="1133" y="470"/>
                </a:lnTo>
                <a:lnTo>
                  <a:pt x="1126" y="461"/>
                </a:lnTo>
                <a:lnTo>
                  <a:pt x="1119" y="454"/>
                </a:lnTo>
                <a:lnTo>
                  <a:pt x="1108" y="447"/>
                </a:lnTo>
                <a:lnTo>
                  <a:pt x="1100" y="441"/>
                </a:lnTo>
                <a:lnTo>
                  <a:pt x="1084" y="431"/>
                </a:lnTo>
                <a:lnTo>
                  <a:pt x="1076" y="428"/>
                </a:lnTo>
                <a:lnTo>
                  <a:pt x="998" y="400"/>
                </a:lnTo>
                <a:lnTo>
                  <a:pt x="948" y="381"/>
                </a:lnTo>
                <a:lnTo>
                  <a:pt x="928" y="319"/>
                </a:lnTo>
                <a:lnTo>
                  <a:pt x="945" y="282"/>
                </a:lnTo>
                <a:lnTo>
                  <a:pt x="945" y="282"/>
                </a:lnTo>
                <a:lnTo>
                  <a:pt x="949" y="275"/>
                </a:lnTo>
                <a:lnTo>
                  <a:pt x="961" y="256"/>
                </a:lnTo>
                <a:lnTo>
                  <a:pt x="967" y="244"/>
                </a:lnTo>
                <a:lnTo>
                  <a:pt x="973" y="233"/>
                </a:lnTo>
                <a:lnTo>
                  <a:pt x="976" y="221"/>
                </a:lnTo>
                <a:lnTo>
                  <a:pt x="977" y="212"/>
                </a:lnTo>
                <a:lnTo>
                  <a:pt x="977" y="212"/>
                </a:lnTo>
                <a:lnTo>
                  <a:pt x="974" y="189"/>
                </a:lnTo>
                <a:lnTo>
                  <a:pt x="973" y="183"/>
                </a:lnTo>
                <a:lnTo>
                  <a:pt x="973" y="183"/>
                </a:lnTo>
                <a:lnTo>
                  <a:pt x="974" y="174"/>
                </a:lnTo>
                <a:lnTo>
                  <a:pt x="976" y="151"/>
                </a:lnTo>
                <a:lnTo>
                  <a:pt x="976" y="138"/>
                </a:lnTo>
                <a:lnTo>
                  <a:pt x="974" y="125"/>
                </a:lnTo>
                <a:lnTo>
                  <a:pt x="973" y="115"/>
                </a:lnTo>
                <a:lnTo>
                  <a:pt x="970" y="106"/>
                </a:lnTo>
                <a:lnTo>
                  <a:pt x="970" y="106"/>
                </a:lnTo>
                <a:lnTo>
                  <a:pt x="965" y="97"/>
                </a:lnTo>
                <a:lnTo>
                  <a:pt x="963" y="86"/>
                </a:lnTo>
                <a:lnTo>
                  <a:pt x="955" y="58"/>
                </a:lnTo>
                <a:lnTo>
                  <a:pt x="948" y="33"/>
                </a:lnTo>
                <a:lnTo>
                  <a:pt x="945" y="24"/>
                </a:lnTo>
                <a:lnTo>
                  <a:pt x="942" y="21"/>
                </a:lnTo>
                <a:lnTo>
                  <a:pt x="942" y="21"/>
                </a:lnTo>
                <a:lnTo>
                  <a:pt x="926" y="17"/>
                </a:lnTo>
                <a:lnTo>
                  <a:pt x="900" y="11"/>
                </a:lnTo>
                <a:lnTo>
                  <a:pt x="863" y="3"/>
                </a:lnTo>
                <a:lnTo>
                  <a:pt x="814" y="0"/>
                </a:lnTo>
                <a:lnTo>
                  <a:pt x="814" y="0"/>
                </a:lnTo>
                <a:lnTo>
                  <a:pt x="786" y="7"/>
                </a:lnTo>
                <a:lnTo>
                  <a:pt x="767" y="13"/>
                </a:lnTo>
                <a:lnTo>
                  <a:pt x="760" y="16"/>
                </a:lnTo>
                <a:lnTo>
                  <a:pt x="757" y="17"/>
                </a:lnTo>
                <a:lnTo>
                  <a:pt x="757" y="17"/>
                </a:lnTo>
                <a:lnTo>
                  <a:pt x="755" y="20"/>
                </a:lnTo>
                <a:lnTo>
                  <a:pt x="753" y="21"/>
                </a:lnTo>
                <a:lnTo>
                  <a:pt x="741" y="27"/>
                </a:lnTo>
                <a:lnTo>
                  <a:pt x="726" y="35"/>
                </a:lnTo>
                <a:lnTo>
                  <a:pt x="726" y="35"/>
                </a:lnTo>
                <a:lnTo>
                  <a:pt x="709" y="59"/>
                </a:lnTo>
                <a:lnTo>
                  <a:pt x="687" y="91"/>
                </a:lnTo>
                <a:lnTo>
                  <a:pt x="687" y="91"/>
                </a:lnTo>
                <a:lnTo>
                  <a:pt x="681" y="99"/>
                </a:lnTo>
                <a:lnTo>
                  <a:pt x="677" y="103"/>
                </a:lnTo>
                <a:lnTo>
                  <a:pt x="672" y="107"/>
                </a:lnTo>
                <a:lnTo>
                  <a:pt x="672" y="110"/>
                </a:lnTo>
                <a:lnTo>
                  <a:pt x="672" y="113"/>
                </a:lnTo>
                <a:lnTo>
                  <a:pt x="672" y="113"/>
                </a:lnTo>
                <a:lnTo>
                  <a:pt x="694" y="158"/>
                </a:lnTo>
                <a:lnTo>
                  <a:pt x="715" y="212"/>
                </a:lnTo>
                <a:lnTo>
                  <a:pt x="729" y="304"/>
                </a:lnTo>
                <a:lnTo>
                  <a:pt x="761" y="381"/>
                </a:lnTo>
                <a:lnTo>
                  <a:pt x="782" y="388"/>
                </a:lnTo>
                <a:lnTo>
                  <a:pt x="779" y="432"/>
                </a:lnTo>
                <a:lnTo>
                  <a:pt x="687" y="457"/>
                </a:lnTo>
                <a:lnTo>
                  <a:pt x="687" y="457"/>
                </a:lnTo>
                <a:lnTo>
                  <a:pt x="659" y="471"/>
                </a:lnTo>
                <a:lnTo>
                  <a:pt x="639" y="483"/>
                </a:lnTo>
                <a:lnTo>
                  <a:pt x="627" y="492"/>
                </a:lnTo>
                <a:lnTo>
                  <a:pt x="627" y="492"/>
                </a:lnTo>
                <a:lnTo>
                  <a:pt x="605" y="511"/>
                </a:lnTo>
                <a:lnTo>
                  <a:pt x="594" y="522"/>
                </a:lnTo>
                <a:lnTo>
                  <a:pt x="589" y="527"/>
                </a:lnTo>
                <a:lnTo>
                  <a:pt x="588" y="531"/>
                </a:lnTo>
                <a:lnTo>
                  <a:pt x="588" y="531"/>
                </a:lnTo>
                <a:lnTo>
                  <a:pt x="578" y="568"/>
                </a:lnTo>
                <a:lnTo>
                  <a:pt x="570" y="598"/>
                </a:lnTo>
                <a:lnTo>
                  <a:pt x="570" y="598"/>
                </a:lnTo>
                <a:lnTo>
                  <a:pt x="509" y="608"/>
                </a:lnTo>
                <a:lnTo>
                  <a:pt x="509" y="608"/>
                </a:lnTo>
                <a:lnTo>
                  <a:pt x="506" y="608"/>
                </a:lnTo>
                <a:lnTo>
                  <a:pt x="500" y="607"/>
                </a:lnTo>
                <a:lnTo>
                  <a:pt x="486" y="601"/>
                </a:lnTo>
                <a:lnTo>
                  <a:pt x="467" y="594"/>
                </a:lnTo>
                <a:lnTo>
                  <a:pt x="400" y="559"/>
                </a:lnTo>
                <a:lnTo>
                  <a:pt x="392" y="527"/>
                </a:lnTo>
                <a:lnTo>
                  <a:pt x="417" y="460"/>
                </a:lnTo>
                <a:lnTo>
                  <a:pt x="417" y="460"/>
                </a:lnTo>
                <a:lnTo>
                  <a:pt x="423" y="454"/>
                </a:lnTo>
                <a:lnTo>
                  <a:pt x="432" y="442"/>
                </a:lnTo>
                <a:lnTo>
                  <a:pt x="438" y="434"/>
                </a:lnTo>
                <a:lnTo>
                  <a:pt x="442" y="425"/>
                </a:lnTo>
                <a:lnTo>
                  <a:pt x="445" y="418"/>
                </a:lnTo>
                <a:lnTo>
                  <a:pt x="446" y="410"/>
                </a:lnTo>
                <a:lnTo>
                  <a:pt x="446" y="410"/>
                </a:lnTo>
                <a:lnTo>
                  <a:pt x="442" y="381"/>
                </a:lnTo>
                <a:lnTo>
                  <a:pt x="433" y="336"/>
                </a:lnTo>
                <a:lnTo>
                  <a:pt x="422" y="276"/>
                </a:lnTo>
                <a:lnTo>
                  <a:pt x="422" y="276"/>
                </a:lnTo>
                <a:lnTo>
                  <a:pt x="416" y="270"/>
                </a:lnTo>
                <a:lnTo>
                  <a:pt x="403" y="259"/>
                </a:lnTo>
                <a:lnTo>
                  <a:pt x="384" y="246"/>
                </a:lnTo>
                <a:lnTo>
                  <a:pt x="373" y="238"/>
                </a:lnTo>
                <a:lnTo>
                  <a:pt x="362" y="233"/>
                </a:lnTo>
                <a:lnTo>
                  <a:pt x="362" y="233"/>
                </a:lnTo>
                <a:lnTo>
                  <a:pt x="349" y="230"/>
                </a:lnTo>
                <a:lnTo>
                  <a:pt x="334" y="227"/>
                </a:lnTo>
                <a:lnTo>
                  <a:pt x="321" y="225"/>
                </a:lnTo>
                <a:lnTo>
                  <a:pt x="306" y="225"/>
                </a:lnTo>
                <a:lnTo>
                  <a:pt x="284" y="225"/>
                </a:lnTo>
                <a:lnTo>
                  <a:pt x="276" y="227"/>
                </a:lnTo>
                <a:lnTo>
                  <a:pt x="276" y="227"/>
                </a:lnTo>
                <a:close/>
                <a:moveTo>
                  <a:pt x="318" y="1606"/>
                </a:moveTo>
                <a:lnTo>
                  <a:pt x="350" y="1642"/>
                </a:lnTo>
                <a:lnTo>
                  <a:pt x="368" y="1642"/>
                </a:lnTo>
                <a:lnTo>
                  <a:pt x="368" y="1677"/>
                </a:lnTo>
                <a:lnTo>
                  <a:pt x="368" y="1677"/>
                </a:lnTo>
                <a:lnTo>
                  <a:pt x="371" y="1738"/>
                </a:lnTo>
                <a:lnTo>
                  <a:pt x="372" y="1826"/>
                </a:lnTo>
                <a:lnTo>
                  <a:pt x="372" y="1826"/>
                </a:lnTo>
                <a:lnTo>
                  <a:pt x="373" y="1842"/>
                </a:lnTo>
                <a:lnTo>
                  <a:pt x="378" y="1859"/>
                </a:lnTo>
                <a:lnTo>
                  <a:pt x="385" y="1879"/>
                </a:lnTo>
                <a:lnTo>
                  <a:pt x="392" y="1900"/>
                </a:lnTo>
                <a:lnTo>
                  <a:pt x="408" y="1936"/>
                </a:lnTo>
                <a:lnTo>
                  <a:pt x="417" y="1960"/>
                </a:lnTo>
                <a:lnTo>
                  <a:pt x="417" y="1960"/>
                </a:lnTo>
                <a:lnTo>
                  <a:pt x="423" y="1984"/>
                </a:lnTo>
                <a:lnTo>
                  <a:pt x="429" y="2019"/>
                </a:lnTo>
                <a:lnTo>
                  <a:pt x="435" y="2050"/>
                </a:lnTo>
                <a:lnTo>
                  <a:pt x="439" y="2066"/>
                </a:lnTo>
                <a:lnTo>
                  <a:pt x="439" y="2066"/>
                </a:lnTo>
                <a:lnTo>
                  <a:pt x="439" y="2082"/>
                </a:lnTo>
                <a:lnTo>
                  <a:pt x="439" y="2117"/>
                </a:lnTo>
                <a:lnTo>
                  <a:pt x="435" y="2222"/>
                </a:lnTo>
                <a:lnTo>
                  <a:pt x="429" y="2377"/>
                </a:lnTo>
                <a:lnTo>
                  <a:pt x="429" y="2377"/>
                </a:lnTo>
                <a:lnTo>
                  <a:pt x="427" y="2380"/>
                </a:lnTo>
                <a:lnTo>
                  <a:pt x="426" y="2383"/>
                </a:lnTo>
                <a:lnTo>
                  <a:pt x="420" y="2391"/>
                </a:lnTo>
                <a:lnTo>
                  <a:pt x="411" y="2399"/>
                </a:lnTo>
                <a:lnTo>
                  <a:pt x="411" y="2399"/>
                </a:lnTo>
                <a:lnTo>
                  <a:pt x="382" y="2441"/>
                </a:lnTo>
                <a:lnTo>
                  <a:pt x="382" y="2441"/>
                </a:lnTo>
                <a:lnTo>
                  <a:pt x="376" y="2449"/>
                </a:lnTo>
                <a:lnTo>
                  <a:pt x="368" y="2458"/>
                </a:lnTo>
                <a:lnTo>
                  <a:pt x="347" y="2472"/>
                </a:lnTo>
                <a:lnTo>
                  <a:pt x="330" y="2484"/>
                </a:lnTo>
                <a:lnTo>
                  <a:pt x="322" y="2488"/>
                </a:lnTo>
                <a:lnTo>
                  <a:pt x="298" y="2441"/>
                </a:lnTo>
                <a:lnTo>
                  <a:pt x="298" y="2441"/>
                </a:lnTo>
                <a:lnTo>
                  <a:pt x="292" y="2424"/>
                </a:lnTo>
                <a:lnTo>
                  <a:pt x="289" y="2409"/>
                </a:lnTo>
                <a:lnTo>
                  <a:pt x="287" y="2399"/>
                </a:lnTo>
                <a:lnTo>
                  <a:pt x="287" y="2360"/>
                </a:lnTo>
                <a:lnTo>
                  <a:pt x="287" y="2360"/>
                </a:lnTo>
                <a:lnTo>
                  <a:pt x="286" y="2313"/>
                </a:lnTo>
                <a:lnTo>
                  <a:pt x="283" y="2268"/>
                </a:lnTo>
                <a:lnTo>
                  <a:pt x="283" y="2268"/>
                </a:lnTo>
                <a:lnTo>
                  <a:pt x="284" y="2220"/>
                </a:lnTo>
                <a:lnTo>
                  <a:pt x="290" y="2123"/>
                </a:lnTo>
                <a:lnTo>
                  <a:pt x="298" y="1981"/>
                </a:lnTo>
                <a:lnTo>
                  <a:pt x="318" y="1922"/>
                </a:lnTo>
                <a:lnTo>
                  <a:pt x="301" y="1628"/>
                </a:lnTo>
                <a:lnTo>
                  <a:pt x="318" y="160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41"/>
          <p:cNvSpPr>
            <a:spLocks noEditPoints="1"/>
          </p:cNvSpPr>
          <p:nvPr/>
        </p:nvSpPr>
        <p:spPr bwMode="auto">
          <a:xfrm>
            <a:off x="6353162" y="4644244"/>
            <a:ext cx="1016304" cy="1700048"/>
          </a:xfrm>
          <a:custGeom>
            <a:avLst/>
            <a:gdLst>
              <a:gd name="T0" fmla="*/ 333 w 1530"/>
              <a:gd name="T1" fmla="*/ 335 h 2557"/>
              <a:gd name="T2" fmla="*/ 58 w 1530"/>
              <a:gd name="T3" fmla="*/ 745 h 2557"/>
              <a:gd name="T4" fmla="*/ 18 w 1530"/>
              <a:gd name="T5" fmla="*/ 1007 h 2557"/>
              <a:gd name="T6" fmla="*/ 140 w 1530"/>
              <a:gd name="T7" fmla="*/ 1776 h 2557"/>
              <a:gd name="T8" fmla="*/ 280 w 1530"/>
              <a:gd name="T9" fmla="*/ 2463 h 2557"/>
              <a:gd name="T10" fmla="*/ 449 w 1530"/>
              <a:gd name="T11" fmla="*/ 2557 h 2557"/>
              <a:gd name="T12" fmla="*/ 546 w 1530"/>
              <a:gd name="T13" fmla="*/ 2510 h 2557"/>
              <a:gd name="T14" fmla="*/ 531 w 1530"/>
              <a:gd name="T15" fmla="*/ 2463 h 2557"/>
              <a:gd name="T16" fmla="*/ 516 w 1530"/>
              <a:gd name="T17" fmla="*/ 2393 h 2557"/>
              <a:gd name="T18" fmla="*/ 599 w 1530"/>
              <a:gd name="T19" fmla="*/ 2076 h 2557"/>
              <a:gd name="T20" fmla="*/ 700 w 1530"/>
              <a:gd name="T21" fmla="*/ 1240 h 2557"/>
              <a:gd name="T22" fmla="*/ 939 w 1530"/>
              <a:gd name="T23" fmla="*/ 1252 h 2557"/>
              <a:gd name="T24" fmla="*/ 887 w 1530"/>
              <a:gd name="T25" fmla="*/ 1858 h 2557"/>
              <a:gd name="T26" fmla="*/ 939 w 1530"/>
              <a:gd name="T27" fmla="*/ 2193 h 2557"/>
              <a:gd name="T28" fmla="*/ 875 w 1530"/>
              <a:gd name="T29" fmla="*/ 2452 h 2557"/>
              <a:gd name="T30" fmla="*/ 1088 w 1530"/>
              <a:gd name="T31" fmla="*/ 2526 h 2557"/>
              <a:gd name="T32" fmla="*/ 1162 w 1530"/>
              <a:gd name="T33" fmla="*/ 2522 h 2557"/>
              <a:gd name="T34" fmla="*/ 1219 w 1530"/>
              <a:gd name="T35" fmla="*/ 2527 h 2557"/>
              <a:gd name="T36" fmla="*/ 1225 w 1530"/>
              <a:gd name="T37" fmla="*/ 2309 h 2557"/>
              <a:gd name="T38" fmla="*/ 1272 w 1530"/>
              <a:gd name="T39" fmla="*/ 2242 h 2557"/>
              <a:gd name="T40" fmla="*/ 1260 w 1530"/>
              <a:gd name="T41" fmla="*/ 1724 h 2557"/>
              <a:gd name="T42" fmla="*/ 1330 w 1530"/>
              <a:gd name="T43" fmla="*/ 1019 h 2557"/>
              <a:gd name="T44" fmla="*/ 1488 w 1530"/>
              <a:gd name="T45" fmla="*/ 850 h 2557"/>
              <a:gd name="T46" fmla="*/ 1528 w 1530"/>
              <a:gd name="T47" fmla="*/ 792 h 2557"/>
              <a:gd name="T48" fmla="*/ 1307 w 1530"/>
              <a:gd name="T49" fmla="*/ 600 h 2557"/>
              <a:gd name="T50" fmla="*/ 1114 w 1530"/>
              <a:gd name="T51" fmla="*/ 530 h 2557"/>
              <a:gd name="T52" fmla="*/ 1149 w 1530"/>
              <a:gd name="T53" fmla="*/ 378 h 2557"/>
              <a:gd name="T54" fmla="*/ 1132 w 1530"/>
              <a:gd name="T55" fmla="*/ 294 h 2557"/>
              <a:gd name="T56" fmla="*/ 1087 w 1530"/>
              <a:gd name="T57" fmla="*/ 228 h 2557"/>
              <a:gd name="T58" fmla="*/ 965 w 1530"/>
              <a:gd name="T59" fmla="*/ 221 h 2557"/>
              <a:gd name="T60" fmla="*/ 916 w 1530"/>
              <a:gd name="T61" fmla="*/ 233 h 2557"/>
              <a:gd name="T62" fmla="*/ 903 w 1530"/>
              <a:gd name="T63" fmla="*/ 268 h 2557"/>
              <a:gd name="T64" fmla="*/ 910 w 1530"/>
              <a:gd name="T65" fmla="*/ 297 h 2557"/>
              <a:gd name="T66" fmla="*/ 914 w 1530"/>
              <a:gd name="T67" fmla="*/ 362 h 2557"/>
              <a:gd name="T68" fmla="*/ 912 w 1530"/>
              <a:gd name="T69" fmla="*/ 438 h 2557"/>
              <a:gd name="T70" fmla="*/ 887 w 1530"/>
              <a:gd name="T71" fmla="*/ 611 h 2557"/>
              <a:gd name="T72" fmla="*/ 828 w 1530"/>
              <a:gd name="T73" fmla="*/ 675 h 2557"/>
              <a:gd name="T74" fmla="*/ 802 w 1530"/>
              <a:gd name="T75" fmla="*/ 725 h 2557"/>
              <a:gd name="T76" fmla="*/ 672 w 1530"/>
              <a:gd name="T77" fmla="*/ 498 h 2557"/>
              <a:gd name="T78" fmla="*/ 527 w 1530"/>
              <a:gd name="T79" fmla="*/ 432 h 2557"/>
              <a:gd name="T80" fmla="*/ 613 w 1530"/>
              <a:gd name="T81" fmla="*/ 163 h 2557"/>
              <a:gd name="T82" fmla="*/ 548 w 1530"/>
              <a:gd name="T83" fmla="*/ 52 h 2557"/>
              <a:gd name="T84" fmla="*/ 303 w 1530"/>
              <a:gd name="T85" fmla="*/ 128 h 2557"/>
              <a:gd name="T86" fmla="*/ 296 w 1530"/>
              <a:gd name="T87" fmla="*/ 195 h 2557"/>
              <a:gd name="T88" fmla="*/ 420 w 1530"/>
              <a:gd name="T89" fmla="*/ 1607 h 2557"/>
              <a:gd name="T90" fmla="*/ 449 w 1530"/>
              <a:gd name="T91" fmla="*/ 1660 h 2557"/>
              <a:gd name="T92" fmla="*/ 451 w 1530"/>
              <a:gd name="T93" fmla="*/ 1960 h 2557"/>
              <a:gd name="T94" fmla="*/ 420 w 1530"/>
              <a:gd name="T95" fmla="*/ 2225 h 2557"/>
              <a:gd name="T96" fmla="*/ 350 w 1530"/>
              <a:gd name="T97" fmla="*/ 1951 h 2557"/>
              <a:gd name="T98" fmla="*/ 319 w 1530"/>
              <a:gd name="T99" fmla="*/ 1871 h 2557"/>
              <a:gd name="T100" fmla="*/ 308 w 1530"/>
              <a:gd name="T101" fmla="*/ 1837 h 2557"/>
              <a:gd name="T102" fmla="*/ 379 w 1530"/>
              <a:gd name="T103" fmla="*/ 1635 h 2557"/>
              <a:gd name="T104" fmla="*/ 1092 w 1530"/>
              <a:gd name="T105" fmla="*/ 1728 h 2557"/>
              <a:gd name="T106" fmla="*/ 1098 w 1530"/>
              <a:gd name="T107" fmla="*/ 1827 h 2557"/>
              <a:gd name="T108" fmla="*/ 1116 w 1530"/>
              <a:gd name="T109" fmla="*/ 1901 h 2557"/>
              <a:gd name="T110" fmla="*/ 1124 w 1530"/>
              <a:gd name="T111" fmla="*/ 2128 h 2557"/>
              <a:gd name="T112" fmla="*/ 1116 w 1530"/>
              <a:gd name="T113" fmla="*/ 2185 h 2557"/>
              <a:gd name="T114" fmla="*/ 1114 w 1530"/>
              <a:gd name="T115" fmla="*/ 2312 h 2557"/>
              <a:gd name="T116" fmla="*/ 1097 w 1530"/>
              <a:gd name="T117" fmla="*/ 1572 h 2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30" h="2557">
                <a:moveTo>
                  <a:pt x="321" y="361"/>
                </a:moveTo>
                <a:lnTo>
                  <a:pt x="321" y="361"/>
                </a:lnTo>
                <a:lnTo>
                  <a:pt x="325" y="351"/>
                </a:lnTo>
                <a:lnTo>
                  <a:pt x="333" y="335"/>
                </a:lnTo>
                <a:lnTo>
                  <a:pt x="333" y="335"/>
                </a:lnTo>
                <a:lnTo>
                  <a:pt x="333" y="332"/>
                </a:lnTo>
                <a:lnTo>
                  <a:pt x="333" y="332"/>
                </a:lnTo>
                <a:lnTo>
                  <a:pt x="333" y="335"/>
                </a:lnTo>
                <a:lnTo>
                  <a:pt x="333" y="335"/>
                </a:lnTo>
                <a:lnTo>
                  <a:pt x="340" y="358"/>
                </a:lnTo>
                <a:lnTo>
                  <a:pt x="344" y="372"/>
                </a:lnTo>
                <a:lnTo>
                  <a:pt x="344" y="425"/>
                </a:lnTo>
                <a:lnTo>
                  <a:pt x="274" y="460"/>
                </a:lnTo>
                <a:lnTo>
                  <a:pt x="198" y="495"/>
                </a:lnTo>
                <a:lnTo>
                  <a:pt x="169" y="495"/>
                </a:lnTo>
                <a:lnTo>
                  <a:pt x="111" y="565"/>
                </a:lnTo>
                <a:lnTo>
                  <a:pt x="58" y="745"/>
                </a:lnTo>
                <a:lnTo>
                  <a:pt x="58" y="745"/>
                </a:lnTo>
                <a:lnTo>
                  <a:pt x="45" y="827"/>
                </a:lnTo>
                <a:lnTo>
                  <a:pt x="35" y="885"/>
                </a:lnTo>
                <a:lnTo>
                  <a:pt x="32" y="905"/>
                </a:lnTo>
                <a:lnTo>
                  <a:pt x="29" y="914"/>
                </a:lnTo>
                <a:lnTo>
                  <a:pt x="29" y="914"/>
                </a:lnTo>
                <a:lnTo>
                  <a:pt x="28" y="920"/>
                </a:lnTo>
                <a:lnTo>
                  <a:pt x="25" y="932"/>
                </a:lnTo>
                <a:lnTo>
                  <a:pt x="22" y="962"/>
                </a:lnTo>
                <a:lnTo>
                  <a:pt x="18" y="1007"/>
                </a:lnTo>
                <a:lnTo>
                  <a:pt x="0" y="1019"/>
                </a:lnTo>
                <a:lnTo>
                  <a:pt x="18" y="1060"/>
                </a:lnTo>
                <a:lnTo>
                  <a:pt x="47" y="1077"/>
                </a:lnTo>
                <a:lnTo>
                  <a:pt x="99" y="1182"/>
                </a:lnTo>
                <a:lnTo>
                  <a:pt x="140" y="1252"/>
                </a:lnTo>
                <a:lnTo>
                  <a:pt x="175" y="1298"/>
                </a:lnTo>
                <a:lnTo>
                  <a:pt x="163" y="1601"/>
                </a:lnTo>
                <a:lnTo>
                  <a:pt x="128" y="1724"/>
                </a:lnTo>
                <a:lnTo>
                  <a:pt x="140" y="1776"/>
                </a:lnTo>
                <a:lnTo>
                  <a:pt x="128" y="1817"/>
                </a:lnTo>
                <a:lnTo>
                  <a:pt x="146" y="1858"/>
                </a:lnTo>
                <a:lnTo>
                  <a:pt x="169" y="1916"/>
                </a:lnTo>
                <a:lnTo>
                  <a:pt x="187" y="1980"/>
                </a:lnTo>
                <a:lnTo>
                  <a:pt x="309" y="2190"/>
                </a:lnTo>
                <a:lnTo>
                  <a:pt x="338" y="2265"/>
                </a:lnTo>
                <a:lnTo>
                  <a:pt x="303" y="2341"/>
                </a:lnTo>
                <a:lnTo>
                  <a:pt x="309" y="2370"/>
                </a:lnTo>
                <a:lnTo>
                  <a:pt x="280" y="2463"/>
                </a:lnTo>
                <a:lnTo>
                  <a:pt x="280" y="2504"/>
                </a:lnTo>
                <a:lnTo>
                  <a:pt x="327" y="2510"/>
                </a:lnTo>
                <a:lnTo>
                  <a:pt x="391" y="2487"/>
                </a:lnTo>
                <a:lnTo>
                  <a:pt x="408" y="2545"/>
                </a:lnTo>
                <a:lnTo>
                  <a:pt x="408" y="2545"/>
                </a:lnTo>
                <a:lnTo>
                  <a:pt x="413" y="2546"/>
                </a:lnTo>
                <a:lnTo>
                  <a:pt x="423" y="2551"/>
                </a:lnTo>
                <a:lnTo>
                  <a:pt x="439" y="2555"/>
                </a:lnTo>
                <a:lnTo>
                  <a:pt x="449" y="2557"/>
                </a:lnTo>
                <a:lnTo>
                  <a:pt x="461" y="2557"/>
                </a:lnTo>
                <a:lnTo>
                  <a:pt x="461" y="2557"/>
                </a:lnTo>
                <a:lnTo>
                  <a:pt x="484" y="2554"/>
                </a:lnTo>
                <a:lnTo>
                  <a:pt x="505" y="2551"/>
                </a:lnTo>
                <a:lnTo>
                  <a:pt x="525" y="2545"/>
                </a:lnTo>
                <a:lnTo>
                  <a:pt x="525" y="2545"/>
                </a:lnTo>
                <a:lnTo>
                  <a:pt x="529" y="2538"/>
                </a:lnTo>
                <a:lnTo>
                  <a:pt x="540" y="2520"/>
                </a:lnTo>
                <a:lnTo>
                  <a:pt x="546" y="2510"/>
                </a:lnTo>
                <a:lnTo>
                  <a:pt x="548" y="2500"/>
                </a:lnTo>
                <a:lnTo>
                  <a:pt x="550" y="2492"/>
                </a:lnTo>
                <a:lnTo>
                  <a:pt x="550" y="2490"/>
                </a:lnTo>
                <a:lnTo>
                  <a:pt x="548" y="2487"/>
                </a:lnTo>
                <a:lnTo>
                  <a:pt x="548" y="2487"/>
                </a:lnTo>
                <a:lnTo>
                  <a:pt x="543" y="2481"/>
                </a:lnTo>
                <a:lnTo>
                  <a:pt x="538" y="2476"/>
                </a:lnTo>
                <a:lnTo>
                  <a:pt x="534" y="2472"/>
                </a:lnTo>
                <a:lnTo>
                  <a:pt x="531" y="2463"/>
                </a:lnTo>
                <a:lnTo>
                  <a:pt x="531" y="2463"/>
                </a:lnTo>
                <a:lnTo>
                  <a:pt x="528" y="2449"/>
                </a:lnTo>
                <a:lnTo>
                  <a:pt x="525" y="2431"/>
                </a:lnTo>
                <a:lnTo>
                  <a:pt x="524" y="2415"/>
                </a:lnTo>
                <a:lnTo>
                  <a:pt x="521" y="2409"/>
                </a:lnTo>
                <a:lnTo>
                  <a:pt x="519" y="2405"/>
                </a:lnTo>
                <a:lnTo>
                  <a:pt x="519" y="2405"/>
                </a:lnTo>
                <a:lnTo>
                  <a:pt x="518" y="2401"/>
                </a:lnTo>
                <a:lnTo>
                  <a:pt x="516" y="2393"/>
                </a:lnTo>
                <a:lnTo>
                  <a:pt x="515" y="2373"/>
                </a:lnTo>
                <a:lnTo>
                  <a:pt x="513" y="2347"/>
                </a:lnTo>
                <a:lnTo>
                  <a:pt x="513" y="2347"/>
                </a:lnTo>
                <a:lnTo>
                  <a:pt x="528" y="2308"/>
                </a:lnTo>
                <a:lnTo>
                  <a:pt x="557" y="2219"/>
                </a:lnTo>
                <a:lnTo>
                  <a:pt x="573" y="2169"/>
                </a:lnTo>
                <a:lnTo>
                  <a:pt x="588" y="2124"/>
                </a:lnTo>
                <a:lnTo>
                  <a:pt x="598" y="2089"/>
                </a:lnTo>
                <a:lnTo>
                  <a:pt x="599" y="2076"/>
                </a:lnTo>
                <a:lnTo>
                  <a:pt x="601" y="2067"/>
                </a:lnTo>
                <a:lnTo>
                  <a:pt x="601" y="2067"/>
                </a:lnTo>
                <a:lnTo>
                  <a:pt x="602" y="2047"/>
                </a:lnTo>
                <a:lnTo>
                  <a:pt x="605" y="2012"/>
                </a:lnTo>
                <a:lnTo>
                  <a:pt x="616" y="1922"/>
                </a:lnTo>
                <a:lnTo>
                  <a:pt x="630" y="1799"/>
                </a:lnTo>
                <a:lnTo>
                  <a:pt x="665" y="1514"/>
                </a:lnTo>
                <a:lnTo>
                  <a:pt x="694" y="1328"/>
                </a:lnTo>
                <a:lnTo>
                  <a:pt x="700" y="1240"/>
                </a:lnTo>
                <a:lnTo>
                  <a:pt x="840" y="1240"/>
                </a:lnTo>
                <a:lnTo>
                  <a:pt x="922" y="1199"/>
                </a:lnTo>
                <a:lnTo>
                  <a:pt x="945" y="1165"/>
                </a:lnTo>
                <a:lnTo>
                  <a:pt x="945" y="1165"/>
                </a:lnTo>
                <a:lnTo>
                  <a:pt x="944" y="1205"/>
                </a:lnTo>
                <a:lnTo>
                  <a:pt x="942" y="1236"/>
                </a:lnTo>
                <a:lnTo>
                  <a:pt x="941" y="1246"/>
                </a:lnTo>
                <a:lnTo>
                  <a:pt x="939" y="1252"/>
                </a:lnTo>
                <a:lnTo>
                  <a:pt x="939" y="1252"/>
                </a:lnTo>
                <a:lnTo>
                  <a:pt x="917" y="1291"/>
                </a:lnTo>
                <a:lnTo>
                  <a:pt x="904" y="1316"/>
                </a:lnTo>
                <a:lnTo>
                  <a:pt x="898" y="1328"/>
                </a:lnTo>
                <a:lnTo>
                  <a:pt x="898" y="1403"/>
                </a:lnTo>
                <a:lnTo>
                  <a:pt x="875" y="1526"/>
                </a:lnTo>
                <a:lnTo>
                  <a:pt x="881" y="1794"/>
                </a:lnTo>
                <a:lnTo>
                  <a:pt x="875" y="1834"/>
                </a:lnTo>
                <a:lnTo>
                  <a:pt x="887" y="1858"/>
                </a:lnTo>
                <a:lnTo>
                  <a:pt x="887" y="1858"/>
                </a:lnTo>
                <a:lnTo>
                  <a:pt x="907" y="1996"/>
                </a:lnTo>
                <a:lnTo>
                  <a:pt x="928" y="2131"/>
                </a:lnTo>
                <a:lnTo>
                  <a:pt x="928" y="2131"/>
                </a:lnTo>
                <a:lnTo>
                  <a:pt x="933" y="2158"/>
                </a:lnTo>
                <a:lnTo>
                  <a:pt x="938" y="2179"/>
                </a:lnTo>
                <a:lnTo>
                  <a:pt x="939" y="2187"/>
                </a:lnTo>
                <a:lnTo>
                  <a:pt x="939" y="2190"/>
                </a:lnTo>
                <a:lnTo>
                  <a:pt x="939" y="2190"/>
                </a:lnTo>
                <a:lnTo>
                  <a:pt x="939" y="2193"/>
                </a:lnTo>
                <a:lnTo>
                  <a:pt x="939" y="2198"/>
                </a:lnTo>
                <a:lnTo>
                  <a:pt x="941" y="2217"/>
                </a:lnTo>
                <a:lnTo>
                  <a:pt x="945" y="2242"/>
                </a:lnTo>
                <a:lnTo>
                  <a:pt x="986" y="2254"/>
                </a:lnTo>
                <a:lnTo>
                  <a:pt x="974" y="2329"/>
                </a:lnTo>
                <a:lnTo>
                  <a:pt x="945" y="2393"/>
                </a:lnTo>
                <a:lnTo>
                  <a:pt x="928" y="2405"/>
                </a:lnTo>
                <a:lnTo>
                  <a:pt x="881" y="2417"/>
                </a:lnTo>
                <a:lnTo>
                  <a:pt x="875" y="2452"/>
                </a:lnTo>
                <a:lnTo>
                  <a:pt x="893" y="2498"/>
                </a:lnTo>
                <a:lnTo>
                  <a:pt x="945" y="2510"/>
                </a:lnTo>
                <a:lnTo>
                  <a:pt x="992" y="2504"/>
                </a:lnTo>
                <a:lnTo>
                  <a:pt x="1050" y="2423"/>
                </a:lnTo>
                <a:lnTo>
                  <a:pt x="1050" y="2516"/>
                </a:lnTo>
                <a:lnTo>
                  <a:pt x="1050" y="2516"/>
                </a:lnTo>
                <a:lnTo>
                  <a:pt x="1057" y="2519"/>
                </a:lnTo>
                <a:lnTo>
                  <a:pt x="1076" y="2524"/>
                </a:lnTo>
                <a:lnTo>
                  <a:pt x="1088" y="2526"/>
                </a:lnTo>
                <a:lnTo>
                  <a:pt x="1098" y="2527"/>
                </a:lnTo>
                <a:lnTo>
                  <a:pt x="1107" y="2526"/>
                </a:lnTo>
                <a:lnTo>
                  <a:pt x="1111" y="2524"/>
                </a:lnTo>
                <a:lnTo>
                  <a:pt x="1114" y="2522"/>
                </a:lnTo>
                <a:lnTo>
                  <a:pt x="1138" y="2498"/>
                </a:lnTo>
                <a:lnTo>
                  <a:pt x="1155" y="2498"/>
                </a:lnTo>
                <a:lnTo>
                  <a:pt x="1155" y="2498"/>
                </a:lnTo>
                <a:lnTo>
                  <a:pt x="1158" y="2511"/>
                </a:lnTo>
                <a:lnTo>
                  <a:pt x="1162" y="2522"/>
                </a:lnTo>
                <a:lnTo>
                  <a:pt x="1164" y="2526"/>
                </a:lnTo>
                <a:lnTo>
                  <a:pt x="1167" y="2527"/>
                </a:lnTo>
                <a:lnTo>
                  <a:pt x="1167" y="2527"/>
                </a:lnTo>
                <a:lnTo>
                  <a:pt x="1177" y="2530"/>
                </a:lnTo>
                <a:lnTo>
                  <a:pt x="1193" y="2533"/>
                </a:lnTo>
                <a:lnTo>
                  <a:pt x="1202" y="2533"/>
                </a:lnTo>
                <a:lnTo>
                  <a:pt x="1209" y="2533"/>
                </a:lnTo>
                <a:lnTo>
                  <a:pt x="1215" y="2532"/>
                </a:lnTo>
                <a:lnTo>
                  <a:pt x="1219" y="2527"/>
                </a:lnTo>
                <a:lnTo>
                  <a:pt x="1219" y="2527"/>
                </a:lnTo>
                <a:lnTo>
                  <a:pt x="1221" y="2523"/>
                </a:lnTo>
                <a:lnTo>
                  <a:pt x="1221" y="2516"/>
                </a:lnTo>
                <a:lnTo>
                  <a:pt x="1222" y="2492"/>
                </a:lnTo>
                <a:lnTo>
                  <a:pt x="1222" y="2427"/>
                </a:lnTo>
                <a:lnTo>
                  <a:pt x="1219" y="2335"/>
                </a:lnTo>
                <a:lnTo>
                  <a:pt x="1219" y="2335"/>
                </a:lnTo>
                <a:lnTo>
                  <a:pt x="1222" y="2321"/>
                </a:lnTo>
                <a:lnTo>
                  <a:pt x="1225" y="2309"/>
                </a:lnTo>
                <a:lnTo>
                  <a:pt x="1225" y="2300"/>
                </a:lnTo>
                <a:lnTo>
                  <a:pt x="1213" y="2242"/>
                </a:lnTo>
                <a:lnTo>
                  <a:pt x="1213" y="2242"/>
                </a:lnTo>
                <a:lnTo>
                  <a:pt x="1244" y="2243"/>
                </a:lnTo>
                <a:lnTo>
                  <a:pt x="1264" y="2243"/>
                </a:lnTo>
                <a:lnTo>
                  <a:pt x="1270" y="2243"/>
                </a:lnTo>
                <a:lnTo>
                  <a:pt x="1272" y="2242"/>
                </a:lnTo>
                <a:lnTo>
                  <a:pt x="1272" y="2242"/>
                </a:lnTo>
                <a:lnTo>
                  <a:pt x="1272" y="2242"/>
                </a:lnTo>
                <a:lnTo>
                  <a:pt x="1269" y="2229"/>
                </a:lnTo>
                <a:lnTo>
                  <a:pt x="1264" y="2203"/>
                </a:lnTo>
                <a:lnTo>
                  <a:pt x="1260" y="2166"/>
                </a:lnTo>
                <a:lnTo>
                  <a:pt x="1278" y="2032"/>
                </a:lnTo>
                <a:lnTo>
                  <a:pt x="1278" y="2032"/>
                </a:lnTo>
                <a:lnTo>
                  <a:pt x="1267" y="1878"/>
                </a:lnTo>
                <a:lnTo>
                  <a:pt x="1262" y="1773"/>
                </a:lnTo>
                <a:lnTo>
                  <a:pt x="1260" y="1737"/>
                </a:lnTo>
                <a:lnTo>
                  <a:pt x="1260" y="1724"/>
                </a:lnTo>
                <a:lnTo>
                  <a:pt x="1260" y="1724"/>
                </a:lnTo>
                <a:lnTo>
                  <a:pt x="1263" y="1715"/>
                </a:lnTo>
                <a:lnTo>
                  <a:pt x="1269" y="1690"/>
                </a:lnTo>
                <a:lnTo>
                  <a:pt x="1285" y="1619"/>
                </a:lnTo>
                <a:lnTo>
                  <a:pt x="1307" y="1514"/>
                </a:lnTo>
                <a:lnTo>
                  <a:pt x="1359" y="1380"/>
                </a:lnTo>
                <a:lnTo>
                  <a:pt x="1353" y="1194"/>
                </a:lnTo>
                <a:lnTo>
                  <a:pt x="1324" y="1141"/>
                </a:lnTo>
                <a:lnTo>
                  <a:pt x="1330" y="1019"/>
                </a:lnTo>
                <a:lnTo>
                  <a:pt x="1336" y="966"/>
                </a:lnTo>
                <a:lnTo>
                  <a:pt x="1313" y="833"/>
                </a:lnTo>
                <a:lnTo>
                  <a:pt x="1313" y="833"/>
                </a:lnTo>
                <a:lnTo>
                  <a:pt x="1396" y="843"/>
                </a:lnTo>
                <a:lnTo>
                  <a:pt x="1454" y="850"/>
                </a:lnTo>
                <a:lnTo>
                  <a:pt x="1476" y="851"/>
                </a:lnTo>
                <a:lnTo>
                  <a:pt x="1483" y="851"/>
                </a:lnTo>
                <a:lnTo>
                  <a:pt x="1488" y="850"/>
                </a:lnTo>
                <a:lnTo>
                  <a:pt x="1488" y="850"/>
                </a:lnTo>
                <a:lnTo>
                  <a:pt x="1501" y="843"/>
                </a:lnTo>
                <a:lnTo>
                  <a:pt x="1509" y="837"/>
                </a:lnTo>
                <a:lnTo>
                  <a:pt x="1517" y="830"/>
                </a:lnTo>
                <a:lnTo>
                  <a:pt x="1524" y="822"/>
                </a:lnTo>
                <a:lnTo>
                  <a:pt x="1528" y="814"/>
                </a:lnTo>
                <a:lnTo>
                  <a:pt x="1530" y="808"/>
                </a:lnTo>
                <a:lnTo>
                  <a:pt x="1530" y="803"/>
                </a:lnTo>
                <a:lnTo>
                  <a:pt x="1530" y="798"/>
                </a:lnTo>
                <a:lnTo>
                  <a:pt x="1528" y="792"/>
                </a:lnTo>
                <a:lnTo>
                  <a:pt x="1528" y="792"/>
                </a:lnTo>
                <a:lnTo>
                  <a:pt x="1525" y="786"/>
                </a:lnTo>
                <a:lnTo>
                  <a:pt x="1521" y="780"/>
                </a:lnTo>
                <a:lnTo>
                  <a:pt x="1506" y="766"/>
                </a:lnTo>
                <a:lnTo>
                  <a:pt x="1490" y="752"/>
                </a:lnTo>
                <a:lnTo>
                  <a:pt x="1471" y="739"/>
                </a:lnTo>
                <a:lnTo>
                  <a:pt x="1438" y="719"/>
                </a:lnTo>
                <a:lnTo>
                  <a:pt x="1423" y="710"/>
                </a:lnTo>
                <a:lnTo>
                  <a:pt x="1307" y="600"/>
                </a:lnTo>
                <a:lnTo>
                  <a:pt x="1231" y="541"/>
                </a:lnTo>
                <a:lnTo>
                  <a:pt x="1178" y="541"/>
                </a:lnTo>
                <a:lnTo>
                  <a:pt x="1138" y="524"/>
                </a:lnTo>
                <a:lnTo>
                  <a:pt x="1138" y="524"/>
                </a:lnTo>
                <a:lnTo>
                  <a:pt x="1127" y="528"/>
                </a:lnTo>
                <a:lnTo>
                  <a:pt x="1120" y="530"/>
                </a:lnTo>
                <a:lnTo>
                  <a:pt x="1117" y="530"/>
                </a:lnTo>
                <a:lnTo>
                  <a:pt x="1114" y="530"/>
                </a:lnTo>
                <a:lnTo>
                  <a:pt x="1114" y="530"/>
                </a:lnTo>
                <a:lnTo>
                  <a:pt x="1113" y="525"/>
                </a:lnTo>
                <a:lnTo>
                  <a:pt x="1114" y="514"/>
                </a:lnTo>
                <a:lnTo>
                  <a:pt x="1119" y="482"/>
                </a:lnTo>
                <a:lnTo>
                  <a:pt x="1126" y="436"/>
                </a:lnTo>
                <a:lnTo>
                  <a:pt x="1126" y="436"/>
                </a:lnTo>
                <a:lnTo>
                  <a:pt x="1139" y="410"/>
                </a:lnTo>
                <a:lnTo>
                  <a:pt x="1148" y="390"/>
                </a:lnTo>
                <a:lnTo>
                  <a:pt x="1149" y="383"/>
                </a:lnTo>
                <a:lnTo>
                  <a:pt x="1149" y="378"/>
                </a:lnTo>
                <a:lnTo>
                  <a:pt x="1149" y="378"/>
                </a:lnTo>
                <a:lnTo>
                  <a:pt x="1145" y="374"/>
                </a:lnTo>
                <a:lnTo>
                  <a:pt x="1142" y="372"/>
                </a:lnTo>
                <a:lnTo>
                  <a:pt x="1138" y="372"/>
                </a:lnTo>
                <a:lnTo>
                  <a:pt x="1138" y="372"/>
                </a:lnTo>
                <a:lnTo>
                  <a:pt x="1138" y="356"/>
                </a:lnTo>
                <a:lnTo>
                  <a:pt x="1138" y="337"/>
                </a:lnTo>
                <a:lnTo>
                  <a:pt x="1136" y="317"/>
                </a:lnTo>
                <a:lnTo>
                  <a:pt x="1132" y="294"/>
                </a:lnTo>
                <a:lnTo>
                  <a:pt x="1129" y="284"/>
                </a:lnTo>
                <a:lnTo>
                  <a:pt x="1126" y="272"/>
                </a:lnTo>
                <a:lnTo>
                  <a:pt x="1122" y="262"/>
                </a:lnTo>
                <a:lnTo>
                  <a:pt x="1116" y="253"/>
                </a:lnTo>
                <a:lnTo>
                  <a:pt x="1110" y="244"/>
                </a:lnTo>
                <a:lnTo>
                  <a:pt x="1103" y="238"/>
                </a:lnTo>
                <a:lnTo>
                  <a:pt x="1103" y="238"/>
                </a:lnTo>
                <a:lnTo>
                  <a:pt x="1094" y="233"/>
                </a:lnTo>
                <a:lnTo>
                  <a:pt x="1087" y="228"/>
                </a:lnTo>
                <a:lnTo>
                  <a:pt x="1069" y="222"/>
                </a:lnTo>
                <a:lnTo>
                  <a:pt x="1050" y="218"/>
                </a:lnTo>
                <a:lnTo>
                  <a:pt x="1034" y="215"/>
                </a:lnTo>
                <a:lnTo>
                  <a:pt x="1019" y="215"/>
                </a:lnTo>
                <a:lnTo>
                  <a:pt x="1008" y="215"/>
                </a:lnTo>
                <a:lnTo>
                  <a:pt x="998" y="215"/>
                </a:lnTo>
                <a:lnTo>
                  <a:pt x="998" y="215"/>
                </a:lnTo>
                <a:lnTo>
                  <a:pt x="980" y="220"/>
                </a:lnTo>
                <a:lnTo>
                  <a:pt x="965" y="221"/>
                </a:lnTo>
                <a:lnTo>
                  <a:pt x="960" y="221"/>
                </a:lnTo>
                <a:lnTo>
                  <a:pt x="957" y="221"/>
                </a:lnTo>
                <a:lnTo>
                  <a:pt x="957" y="221"/>
                </a:lnTo>
                <a:lnTo>
                  <a:pt x="954" y="221"/>
                </a:lnTo>
                <a:lnTo>
                  <a:pt x="948" y="221"/>
                </a:lnTo>
                <a:lnTo>
                  <a:pt x="935" y="222"/>
                </a:lnTo>
                <a:lnTo>
                  <a:pt x="922" y="227"/>
                </a:lnTo>
                <a:lnTo>
                  <a:pt x="917" y="230"/>
                </a:lnTo>
                <a:lnTo>
                  <a:pt x="916" y="233"/>
                </a:lnTo>
                <a:lnTo>
                  <a:pt x="916" y="233"/>
                </a:lnTo>
                <a:lnTo>
                  <a:pt x="916" y="244"/>
                </a:lnTo>
                <a:lnTo>
                  <a:pt x="914" y="252"/>
                </a:lnTo>
                <a:lnTo>
                  <a:pt x="913" y="253"/>
                </a:lnTo>
                <a:lnTo>
                  <a:pt x="910" y="256"/>
                </a:lnTo>
                <a:lnTo>
                  <a:pt x="910" y="256"/>
                </a:lnTo>
                <a:lnTo>
                  <a:pt x="906" y="260"/>
                </a:lnTo>
                <a:lnTo>
                  <a:pt x="903" y="263"/>
                </a:lnTo>
                <a:lnTo>
                  <a:pt x="903" y="268"/>
                </a:lnTo>
                <a:lnTo>
                  <a:pt x="904" y="273"/>
                </a:lnTo>
                <a:lnTo>
                  <a:pt x="904" y="273"/>
                </a:lnTo>
                <a:lnTo>
                  <a:pt x="906" y="276"/>
                </a:lnTo>
                <a:lnTo>
                  <a:pt x="907" y="279"/>
                </a:lnTo>
                <a:lnTo>
                  <a:pt x="912" y="284"/>
                </a:lnTo>
                <a:lnTo>
                  <a:pt x="913" y="286"/>
                </a:lnTo>
                <a:lnTo>
                  <a:pt x="913" y="289"/>
                </a:lnTo>
                <a:lnTo>
                  <a:pt x="913" y="292"/>
                </a:lnTo>
                <a:lnTo>
                  <a:pt x="910" y="297"/>
                </a:lnTo>
                <a:lnTo>
                  <a:pt x="910" y="297"/>
                </a:lnTo>
                <a:lnTo>
                  <a:pt x="907" y="303"/>
                </a:lnTo>
                <a:lnTo>
                  <a:pt x="907" y="311"/>
                </a:lnTo>
                <a:lnTo>
                  <a:pt x="909" y="321"/>
                </a:lnTo>
                <a:lnTo>
                  <a:pt x="910" y="333"/>
                </a:lnTo>
                <a:lnTo>
                  <a:pt x="914" y="352"/>
                </a:lnTo>
                <a:lnTo>
                  <a:pt x="916" y="361"/>
                </a:lnTo>
                <a:lnTo>
                  <a:pt x="916" y="361"/>
                </a:lnTo>
                <a:lnTo>
                  <a:pt x="914" y="362"/>
                </a:lnTo>
                <a:lnTo>
                  <a:pt x="910" y="367"/>
                </a:lnTo>
                <a:lnTo>
                  <a:pt x="909" y="372"/>
                </a:lnTo>
                <a:lnTo>
                  <a:pt x="906" y="380"/>
                </a:lnTo>
                <a:lnTo>
                  <a:pt x="904" y="388"/>
                </a:lnTo>
                <a:lnTo>
                  <a:pt x="904" y="402"/>
                </a:lnTo>
                <a:lnTo>
                  <a:pt x="904" y="402"/>
                </a:lnTo>
                <a:lnTo>
                  <a:pt x="906" y="415"/>
                </a:lnTo>
                <a:lnTo>
                  <a:pt x="909" y="426"/>
                </a:lnTo>
                <a:lnTo>
                  <a:pt x="912" y="438"/>
                </a:lnTo>
                <a:lnTo>
                  <a:pt x="917" y="447"/>
                </a:lnTo>
                <a:lnTo>
                  <a:pt x="929" y="463"/>
                </a:lnTo>
                <a:lnTo>
                  <a:pt x="939" y="477"/>
                </a:lnTo>
                <a:lnTo>
                  <a:pt x="939" y="477"/>
                </a:lnTo>
                <a:lnTo>
                  <a:pt x="948" y="493"/>
                </a:lnTo>
                <a:lnTo>
                  <a:pt x="955" y="512"/>
                </a:lnTo>
                <a:lnTo>
                  <a:pt x="963" y="535"/>
                </a:lnTo>
                <a:lnTo>
                  <a:pt x="957" y="588"/>
                </a:lnTo>
                <a:lnTo>
                  <a:pt x="887" y="611"/>
                </a:lnTo>
                <a:lnTo>
                  <a:pt x="887" y="611"/>
                </a:lnTo>
                <a:lnTo>
                  <a:pt x="878" y="616"/>
                </a:lnTo>
                <a:lnTo>
                  <a:pt x="869" y="623"/>
                </a:lnTo>
                <a:lnTo>
                  <a:pt x="859" y="630"/>
                </a:lnTo>
                <a:lnTo>
                  <a:pt x="849" y="640"/>
                </a:lnTo>
                <a:lnTo>
                  <a:pt x="840" y="651"/>
                </a:lnTo>
                <a:lnTo>
                  <a:pt x="833" y="662"/>
                </a:lnTo>
                <a:lnTo>
                  <a:pt x="830" y="669"/>
                </a:lnTo>
                <a:lnTo>
                  <a:pt x="828" y="675"/>
                </a:lnTo>
                <a:lnTo>
                  <a:pt x="828" y="675"/>
                </a:lnTo>
                <a:lnTo>
                  <a:pt x="825" y="707"/>
                </a:lnTo>
                <a:lnTo>
                  <a:pt x="824" y="742"/>
                </a:lnTo>
                <a:lnTo>
                  <a:pt x="824" y="773"/>
                </a:lnTo>
                <a:lnTo>
                  <a:pt x="823" y="786"/>
                </a:lnTo>
                <a:lnTo>
                  <a:pt x="823" y="786"/>
                </a:lnTo>
                <a:lnTo>
                  <a:pt x="821" y="782"/>
                </a:lnTo>
                <a:lnTo>
                  <a:pt x="815" y="768"/>
                </a:lnTo>
                <a:lnTo>
                  <a:pt x="802" y="725"/>
                </a:lnTo>
                <a:lnTo>
                  <a:pt x="782" y="658"/>
                </a:lnTo>
                <a:lnTo>
                  <a:pt x="782" y="658"/>
                </a:lnTo>
                <a:lnTo>
                  <a:pt x="750" y="600"/>
                </a:lnTo>
                <a:lnTo>
                  <a:pt x="726" y="560"/>
                </a:lnTo>
                <a:lnTo>
                  <a:pt x="712" y="535"/>
                </a:lnTo>
                <a:lnTo>
                  <a:pt x="712" y="535"/>
                </a:lnTo>
                <a:lnTo>
                  <a:pt x="706" y="528"/>
                </a:lnTo>
                <a:lnTo>
                  <a:pt x="697" y="519"/>
                </a:lnTo>
                <a:lnTo>
                  <a:pt x="672" y="498"/>
                </a:lnTo>
                <a:lnTo>
                  <a:pt x="642" y="471"/>
                </a:lnTo>
                <a:lnTo>
                  <a:pt x="642" y="471"/>
                </a:lnTo>
                <a:lnTo>
                  <a:pt x="586" y="455"/>
                </a:lnTo>
                <a:lnTo>
                  <a:pt x="547" y="444"/>
                </a:lnTo>
                <a:lnTo>
                  <a:pt x="535" y="439"/>
                </a:lnTo>
                <a:lnTo>
                  <a:pt x="531" y="436"/>
                </a:lnTo>
                <a:lnTo>
                  <a:pt x="531" y="436"/>
                </a:lnTo>
                <a:lnTo>
                  <a:pt x="529" y="435"/>
                </a:lnTo>
                <a:lnTo>
                  <a:pt x="527" y="432"/>
                </a:lnTo>
                <a:lnTo>
                  <a:pt x="513" y="426"/>
                </a:lnTo>
                <a:lnTo>
                  <a:pt x="496" y="419"/>
                </a:lnTo>
                <a:lnTo>
                  <a:pt x="566" y="291"/>
                </a:lnTo>
                <a:lnTo>
                  <a:pt x="601" y="262"/>
                </a:lnTo>
                <a:lnTo>
                  <a:pt x="601" y="262"/>
                </a:lnTo>
                <a:lnTo>
                  <a:pt x="607" y="222"/>
                </a:lnTo>
                <a:lnTo>
                  <a:pt x="611" y="189"/>
                </a:lnTo>
                <a:lnTo>
                  <a:pt x="613" y="174"/>
                </a:lnTo>
                <a:lnTo>
                  <a:pt x="613" y="163"/>
                </a:lnTo>
                <a:lnTo>
                  <a:pt x="613" y="163"/>
                </a:lnTo>
                <a:lnTo>
                  <a:pt x="613" y="145"/>
                </a:lnTo>
                <a:lnTo>
                  <a:pt x="616" y="132"/>
                </a:lnTo>
                <a:lnTo>
                  <a:pt x="617" y="125"/>
                </a:lnTo>
                <a:lnTo>
                  <a:pt x="618" y="122"/>
                </a:lnTo>
                <a:lnTo>
                  <a:pt x="607" y="75"/>
                </a:lnTo>
                <a:lnTo>
                  <a:pt x="595" y="70"/>
                </a:lnTo>
                <a:lnTo>
                  <a:pt x="589" y="52"/>
                </a:lnTo>
                <a:lnTo>
                  <a:pt x="548" y="52"/>
                </a:lnTo>
                <a:lnTo>
                  <a:pt x="525" y="40"/>
                </a:lnTo>
                <a:lnTo>
                  <a:pt x="502" y="11"/>
                </a:lnTo>
                <a:lnTo>
                  <a:pt x="443" y="0"/>
                </a:lnTo>
                <a:lnTo>
                  <a:pt x="397" y="11"/>
                </a:lnTo>
                <a:lnTo>
                  <a:pt x="420" y="17"/>
                </a:lnTo>
                <a:lnTo>
                  <a:pt x="321" y="58"/>
                </a:lnTo>
                <a:lnTo>
                  <a:pt x="338" y="58"/>
                </a:lnTo>
                <a:lnTo>
                  <a:pt x="286" y="128"/>
                </a:lnTo>
                <a:lnTo>
                  <a:pt x="303" y="128"/>
                </a:lnTo>
                <a:lnTo>
                  <a:pt x="280" y="180"/>
                </a:lnTo>
                <a:lnTo>
                  <a:pt x="280" y="180"/>
                </a:lnTo>
                <a:lnTo>
                  <a:pt x="292" y="186"/>
                </a:lnTo>
                <a:lnTo>
                  <a:pt x="298" y="190"/>
                </a:lnTo>
                <a:lnTo>
                  <a:pt x="299" y="192"/>
                </a:lnTo>
                <a:lnTo>
                  <a:pt x="298" y="192"/>
                </a:lnTo>
                <a:lnTo>
                  <a:pt x="298" y="192"/>
                </a:lnTo>
                <a:lnTo>
                  <a:pt x="296" y="193"/>
                </a:lnTo>
                <a:lnTo>
                  <a:pt x="296" y="195"/>
                </a:lnTo>
                <a:lnTo>
                  <a:pt x="295" y="202"/>
                </a:lnTo>
                <a:lnTo>
                  <a:pt x="293" y="227"/>
                </a:lnTo>
                <a:lnTo>
                  <a:pt x="292" y="262"/>
                </a:lnTo>
                <a:lnTo>
                  <a:pt x="303" y="262"/>
                </a:lnTo>
                <a:lnTo>
                  <a:pt x="321" y="361"/>
                </a:lnTo>
                <a:close/>
                <a:moveTo>
                  <a:pt x="408" y="1578"/>
                </a:moveTo>
                <a:lnTo>
                  <a:pt x="408" y="1578"/>
                </a:lnTo>
                <a:lnTo>
                  <a:pt x="417" y="1596"/>
                </a:lnTo>
                <a:lnTo>
                  <a:pt x="420" y="1607"/>
                </a:lnTo>
                <a:lnTo>
                  <a:pt x="422" y="1612"/>
                </a:lnTo>
                <a:lnTo>
                  <a:pt x="420" y="1613"/>
                </a:lnTo>
                <a:lnTo>
                  <a:pt x="420" y="1613"/>
                </a:lnTo>
                <a:lnTo>
                  <a:pt x="420" y="1614"/>
                </a:lnTo>
                <a:lnTo>
                  <a:pt x="420" y="1616"/>
                </a:lnTo>
                <a:lnTo>
                  <a:pt x="422" y="1620"/>
                </a:lnTo>
                <a:lnTo>
                  <a:pt x="433" y="1636"/>
                </a:lnTo>
                <a:lnTo>
                  <a:pt x="449" y="1660"/>
                </a:lnTo>
                <a:lnTo>
                  <a:pt x="449" y="1660"/>
                </a:lnTo>
                <a:lnTo>
                  <a:pt x="432" y="1858"/>
                </a:lnTo>
                <a:lnTo>
                  <a:pt x="432" y="1858"/>
                </a:lnTo>
                <a:lnTo>
                  <a:pt x="432" y="1865"/>
                </a:lnTo>
                <a:lnTo>
                  <a:pt x="433" y="1874"/>
                </a:lnTo>
                <a:lnTo>
                  <a:pt x="439" y="1897"/>
                </a:lnTo>
                <a:lnTo>
                  <a:pt x="449" y="1933"/>
                </a:lnTo>
                <a:lnTo>
                  <a:pt x="449" y="1933"/>
                </a:lnTo>
                <a:lnTo>
                  <a:pt x="449" y="1942"/>
                </a:lnTo>
                <a:lnTo>
                  <a:pt x="451" y="1960"/>
                </a:lnTo>
                <a:lnTo>
                  <a:pt x="449" y="2008"/>
                </a:lnTo>
                <a:lnTo>
                  <a:pt x="446" y="2057"/>
                </a:lnTo>
                <a:lnTo>
                  <a:pt x="443" y="2085"/>
                </a:lnTo>
                <a:lnTo>
                  <a:pt x="443" y="2085"/>
                </a:lnTo>
                <a:lnTo>
                  <a:pt x="442" y="2115"/>
                </a:lnTo>
                <a:lnTo>
                  <a:pt x="439" y="2168"/>
                </a:lnTo>
                <a:lnTo>
                  <a:pt x="438" y="2242"/>
                </a:lnTo>
                <a:lnTo>
                  <a:pt x="420" y="2225"/>
                </a:lnTo>
                <a:lnTo>
                  <a:pt x="420" y="2225"/>
                </a:lnTo>
                <a:lnTo>
                  <a:pt x="403" y="2162"/>
                </a:lnTo>
                <a:lnTo>
                  <a:pt x="389" y="2118"/>
                </a:lnTo>
                <a:lnTo>
                  <a:pt x="385" y="2096"/>
                </a:lnTo>
                <a:lnTo>
                  <a:pt x="385" y="2096"/>
                </a:lnTo>
                <a:lnTo>
                  <a:pt x="381" y="2075"/>
                </a:lnTo>
                <a:lnTo>
                  <a:pt x="368" y="2028"/>
                </a:lnTo>
                <a:lnTo>
                  <a:pt x="356" y="1980"/>
                </a:lnTo>
                <a:lnTo>
                  <a:pt x="352" y="1961"/>
                </a:lnTo>
                <a:lnTo>
                  <a:pt x="350" y="1951"/>
                </a:lnTo>
                <a:lnTo>
                  <a:pt x="350" y="1951"/>
                </a:lnTo>
                <a:lnTo>
                  <a:pt x="349" y="1944"/>
                </a:lnTo>
                <a:lnTo>
                  <a:pt x="346" y="1935"/>
                </a:lnTo>
                <a:lnTo>
                  <a:pt x="337" y="1913"/>
                </a:lnTo>
                <a:lnTo>
                  <a:pt x="327" y="1894"/>
                </a:lnTo>
                <a:lnTo>
                  <a:pt x="321" y="1881"/>
                </a:lnTo>
                <a:lnTo>
                  <a:pt x="321" y="1881"/>
                </a:lnTo>
                <a:lnTo>
                  <a:pt x="319" y="1875"/>
                </a:lnTo>
                <a:lnTo>
                  <a:pt x="319" y="1871"/>
                </a:lnTo>
                <a:lnTo>
                  <a:pt x="321" y="1858"/>
                </a:lnTo>
                <a:lnTo>
                  <a:pt x="321" y="1858"/>
                </a:lnTo>
                <a:lnTo>
                  <a:pt x="321" y="1849"/>
                </a:lnTo>
                <a:lnTo>
                  <a:pt x="319" y="1847"/>
                </a:lnTo>
                <a:lnTo>
                  <a:pt x="318" y="1846"/>
                </a:lnTo>
                <a:lnTo>
                  <a:pt x="314" y="1843"/>
                </a:lnTo>
                <a:lnTo>
                  <a:pt x="309" y="1840"/>
                </a:lnTo>
                <a:lnTo>
                  <a:pt x="309" y="1840"/>
                </a:lnTo>
                <a:lnTo>
                  <a:pt x="308" y="1837"/>
                </a:lnTo>
                <a:lnTo>
                  <a:pt x="306" y="1831"/>
                </a:lnTo>
                <a:lnTo>
                  <a:pt x="308" y="1824"/>
                </a:lnTo>
                <a:lnTo>
                  <a:pt x="309" y="1812"/>
                </a:lnTo>
                <a:lnTo>
                  <a:pt x="318" y="1783"/>
                </a:lnTo>
                <a:lnTo>
                  <a:pt x="333" y="1741"/>
                </a:lnTo>
                <a:lnTo>
                  <a:pt x="333" y="1741"/>
                </a:lnTo>
                <a:lnTo>
                  <a:pt x="343" y="1715"/>
                </a:lnTo>
                <a:lnTo>
                  <a:pt x="354" y="1689"/>
                </a:lnTo>
                <a:lnTo>
                  <a:pt x="379" y="1635"/>
                </a:lnTo>
                <a:lnTo>
                  <a:pt x="408" y="1578"/>
                </a:lnTo>
                <a:lnTo>
                  <a:pt x="408" y="1578"/>
                </a:lnTo>
                <a:close/>
                <a:moveTo>
                  <a:pt x="1097" y="1572"/>
                </a:moveTo>
                <a:lnTo>
                  <a:pt x="1097" y="1572"/>
                </a:lnTo>
                <a:lnTo>
                  <a:pt x="1097" y="1629"/>
                </a:lnTo>
                <a:lnTo>
                  <a:pt x="1097" y="1670"/>
                </a:lnTo>
                <a:lnTo>
                  <a:pt x="1097" y="1695"/>
                </a:lnTo>
                <a:lnTo>
                  <a:pt x="1097" y="1695"/>
                </a:lnTo>
                <a:lnTo>
                  <a:pt x="1092" y="1728"/>
                </a:lnTo>
                <a:lnTo>
                  <a:pt x="1091" y="1750"/>
                </a:lnTo>
                <a:lnTo>
                  <a:pt x="1091" y="1770"/>
                </a:lnTo>
                <a:lnTo>
                  <a:pt x="1091" y="1770"/>
                </a:lnTo>
                <a:lnTo>
                  <a:pt x="1092" y="1786"/>
                </a:lnTo>
                <a:lnTo>
                  <a:pt x="1092" y="1801"/>
                </a:lnTo>
                <a:lnTo>
                  <a:pt x="1094" y="1812"/>
                </a:lnTo>
                <a:lnTo>
                  <a:pt x="1097" y="1823"/>
                </a:lnTo>
                <a:lnTo>
                  <a:pt x="1097" y="1823"/>
                </a:lnTo>
                <a:lnTo>
                  <a:pt x="1098" y="1827"/>
                </a:lnTo>
                <a:lnTo>
                  <a:pt x="1100" y="1833"/>
                </a:lnTo>
                <a:lnTo>
                  <a:pt x="1101" y="1846"/>
                </a:lnTo>
                <a:lnTo>
                  <a:pt x="1103" y="1858"/>
                </a:lnTo>
                <a:lnTo>
                  <a:pt x="1105" y="1863"/>
                </a:lnTo>
                <a:lnTo>
                  <a:pt x="1108" y="1869"/>
                </a:lnTo>
                <a:lnTo>
                  <a:pt x="1108" y="1869"/>
                </a:lnTo>
                <a:lnTo>
                  <a:pt x="1110" y="1874"/>
                </a:lnTo>
                <a:lnTo>
                  <a:pt x="1111" y="1881"/>
                </a:lnTo>
                <a:lnTo>
                  <a:pt x="1116" y="1901"/>
                </a:lnTo>
                <a:lnTo>
                  <a:pt x="1120" y="1958"/>
                </a:lnTo>
                <a:lnTo>
                  <a:pt x="1123" y="2013"/>
                </a:lnTo>
                <a:lnTo>
                  <a:pt x="1124" y="2031"/>
                </a:lnTo>
                <a:lnTo>
                  <a:pt x="1126" y="2038"/>
                </a:lnTo>
                <a:lnTo>
                  <a:pt x="1126" y="2038"/>
                </a:lnTo>
                <a:lnTo>
                  <a:pt x="1126" y="2043"/>
                </a:lnTo>
                <a:lnTo>
                  <a:pt x="1127" y="2054"/>
                </a:lnTo>
                <a:lnTo>
                  <a:pt x="1126" y="2091"/>
                </a:lnTo>
                <a:lnTo>
                  <a:pt x="1124" y="2128"/>
                </a:lnTo>
                <a:lnTo>
                  <a:pt x="1126" y="2142"/>
                </a:lnTo>
                <a:lnTo>
                  <a:pt x="1126" y="2149"/>
                </a:lnTo>
                <a:lnTo>
                  <a:pt x="1126" y="2149"/>
                </a:lnTo>
                <a:lnTo>
                  <a:pt x="1126" y="2152"/>
                </a:lnTo>
                <a:lnTo>
                  <a:pt x="1126" y="2153"/>
                </a:lnTo>
                <a:lnTo>
                  <a:pt x="1122" y="2155"/>
                </a:lnTo>
                <a:lnTo>
                  <a:pt x="1114" y="2155"/>
                </a:lnTo>
                <a:lnTo>
                  <a:pt x="1114" y="2155"/>
                </a:lnTo>
                <a:lnTo>
                  <a:pt x="1116" y="2185"/>
                </a:lnTo>
                <a:lnTo>
                  <a:pt x="1117" y="2209"/>
                </a:lnTo>
                <a:lnTo>
                  <a:pt x="1120" y="2225"/>
                </a:lnTo>
                <a:lnTo>
                  <a:pt x="1120" y="2225"/>
                </a:lnTo>
                <a:lnTo>
                  <a:pt x="1122" y="2229"/>
                </a:lnTo>
                <a:lnTo>
                  <a:pt x="1124" y="2232"/>
                </a:lnTo>
                <a:lnTo>
                  <a:pt x="1130" y="2235"/>
                </a:lnTo>
                <a:lnTo>
                  <a:pt x="1136" y="2236"/>
                </a:lnTo>
                <a:lnTo>
                  <a:pt x="1138" y="2236"/>
                </a:lnTo>
                <a:lnTo>
                  <a:pt x="1114" y="2312"/>
                </a:lnTo>
                <a:lnTo>
                  <a:pt x="1073" y="2230"/>
                </a:lnTo>
                <a:lnTo>
                  <a:pt x="1091" y="2201"/>
                </a:lnTo>
                <a:lnTo>
                  <a:pt x="1068" y="2155"/>
                </a:lnTo>
                <a:lnTo>
                  <a:pt x="1073" y="2120"/>
                </a:lnTo>
                <a:lnTo>
                  <a:pt x="1050" y="1951"/>
                </a:lnTo>
                <a:lnTo>
                  <a:pt x="1015" y="1799"/>
                </a:lnTo>
                <a:lnTo>
                  <a:pt x="1050" y="1747"/>
                </a:lnTo>
                <a:lnTo>
                  <a:pt x="1050" y="1712"/>
                </a:lnTo>
                <a:lnTo>
                  <a:pt x="1097" y="15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4483519" y="4689140"/>
            <a:ext cx="961764" cy="1677434"/>
          </a:xfrm>
          <a:custGeom>
            <a:avLst/>
            <a:gdLst>
              <a:gd name="T0" fmla="*/ 263 w 1447"/>
              <a:gd name="T1" fmla="*/ 1971 h 2522"/>
              <a:gd name="T2" fmla="*/ 512 w 1447"/>
              <a:gd name="T3" fmla="*/ 2433 h 2522"/>
              <a:gd name="T4" fmla="*/ 583 w 1447"/>
              <a:gd name="T5" fmla="*/ 2462 h 2522"/>
              <a:gd name="T6" fmla="*/ 808 w 1447"/>
              <a:gd name="T7" fmla="*/ 2417 h 2522"/>
              <a:gd name="T8" fmla="*/ 704 w 1447"/>
              <a:gd name="T9" fmla="*/ 2350 h 2522"/>
              <a:gd name="T10" fmla="*/ 659 w 1447"/>
              <a:gd name="T11" fmla="*/ 2226 h 2522"/>
              <a:gd name="T12" fmla="*/ 877 w 1447"/>
              <a:gd name="T13" fmla="*/ 2492 h 2522"/>
              <a:gd name="T14" fmla="*/ 1088 w 1447"/>
              <a:gd name="T15" fmla="*/ 2517 h 2522"/>
              <a:gd name="T16" fmla="*/ 1381 w 1447"/>
              <a:gd name="T17" fmla="*/ 2513 h 2522"/>
              <a:gd name="T18" fmla="*/ 1445 w 1447"/>
              <a:gd name="T19" fmla="*/ 2471 h 2522"/>
              <a:gd name="T20" fmla="*/ 1383 w 1447"/>
              <a:gd name="T21" fmla="*/ 2423 h 2522"/>
              <a:gd name="T22" fmla="*/ 1253 w 1447"/>
              <a:gd name="T23" fmla="*/ 2265 h 2522"/>
              <a:gd name="T24" fmla="*/ 1332 w 1447"/>
              <a:gd name="T25" fmla="*/ 1735 h 2522"/>
              <a:gd name="T26" fmla="*/ 1334 w 1447"/>
              <a:gd name="T27" fmla="*/ 1322 h 2522"/>
              <a:gd name="T28" fmla="*/ 1365 w 1447"/>
              <a:gd name="T29" fmla="*/ 1383 h 2522"/>
              <a:gd name="T30" fmla="*/ 1387 w 1447"/>
              <a:gd name="T31" fmla="*/ 1380 h 2522"/>
              <a:gd name="T32" fmla="*/ 1378 w 1447"/>
              <a:gd name="T33" fmla="*/ 1434 h 2522"/>
              <a:gd name="T34" fmla="*/ 1419 w 1447"/>
              <a:gd name="T35" fmla="*/ 1418 h 2522"/>
              <a:gd name="T36" fmla="*/ 1436 w 1447"/>
              <a:gd name="T37" fmla="*/ 1275 h 2522"/>
              <a:gd name="T38" fmla="*/ 1387 w 1447"/>
              <a:gd name="T39" fmla="*/ 1077 h 2522"/>
              <a:gd name="T40" fmla="*/ 1286 w 1447"/>
              <a:gd name="T41" fmla="*/ 758 h 2522"/>
              <a:gd name="T42" fmla="*/ 1340 w 1447"/>
              <a:gd name="T43" fmla="*/ 732 h 2522"/>
              <a:gd name="T44" fmla="*/ 1111 w 1447"/>
              <a:gd name="T45" fmla="*/ 438 h 2522"/>
              <a:gd name="T46" fmla="*/ 1196 w 1447"/>
              <a:gd name="T47" fmla="*/ 345 h 2522"/>
              <a:gd name="T48" fmla="*/ 1196 w 1447"/>
              <a:gd name="T49" fmla="*/ 215 h 2522"/>
              <a:gd name="T50" fmla="*/ 1139 w 1447"/>
              <a:gd name="T51" fmla="*/ 39 h 2522"/>
              <a:gd name="T52" fmla="*/ 1079 w 1447"/>
              <a:gd name="T53" fmla="*/ 24 h 2522"/>
              <a:gd name="T54" fmla="*/ 1037 w 1447"/>
              <a:gd name="T55" fmla="*/ 1 h 2522"/>
              <a:gd name="T56" fmla="*/ 958 w 1447"/>
              <a:gd name="T57" fmla="*/ 23 h 2522"/>
              <a:gd name="T58" fmla="*/ 877 w 1447"/>
              <a:gd name="T59" fmla="*/ 75 h 2522"/>
              <a:gd name="T60" fmla="*/ 843 w 1447"/>
              <a:gd name="T61" fmla="*/ 186 h 2522"/>
              <a:gd name="T62" fmla="*/ 747 w 1447"/>
              <a:gd name="T63" fmla="*/ 479 h 2522"/>
              <a:gd name="T64" fmla="*/ 506 w 1447"/>
              <a:gd name="T65" fmla="*/ 557 h 2522"/>
              <a:gd name="T66" fmla="*/ 494 w 1447"/>
              <a:gd name="T67" fmla="*/ 455 h 2522"/>
              <a:gd name="T68" fmla="*/ 509 w 1447"/>
              <a:gd name="T69" fmla="*/ 361 h 2522"/>
              <a:gd name="T70" fmla="*/ 483 w 1447"/>
              <a:gd name="T71" fmla="*/ 292 h 2522"/>
              <a:gd name="T72" fmla="*/ 341 w 1447"/>
              <a:gd name="T73" fmla="*/ 183 h 2522"/>
              <a:gd name="T74" fmla="*/ 231 w 1447"/>
              <a:gd name="T75" fmla="*/ 247 h 2522"/>
              <a:gd name="T76" fmla="*/ 222 w 1447"/>
              <a:gd name="T77" fmla="*/ 399 h 2522"/>
              <a:gd name="T78" fmla="*/ 228 w 1447"/>
              <a:gd name="T79" fmla="*/ 460 h 2522"/>
              <a:gd name="T80" fmla="*/ 172 w 1447"/>
              <a:gd name="T81" fmla="*/ 517 h 2522"/>
              <a:gd name="T82" fmla="*/ 136 w 1447"/>
              <a:gd name="T83" fmla="*/ 629 h 2522"/>
              <a:gd name="T84" fmla="*/ 111 w 1447"/>
              <a:gd name="T85" fmla="*/ 767 h 2522"/>
              <a:gd name="T86" fmla="*/ 1081 w 1447"/>
              <a:gd name="T87" fmla="*/ 1731 h 2522"/>
              <a:gd name="T88" fmla="*/ 1107 w 1447"/>
              <a:gd name="T89" fmla="*/ 1861 h 2522"/>
              <a:gd name="T90" fmla="*/ 1085 w 1447"/>
              <a:gd name="T91" fmla="*/ 2117 h 2522"/>
              <a:gd name="T92" fmla="*/ 1050 w 1447"/>
              <a:gd name="T93" fmla="*/ 2382 h 2522"/>
              <a:gd name="T94" fmla="*/ 1044 w 1447"/>
              <a:gd name="T95" fmla="*/ 2303 h 2522"/>
              <a:gd name="T96" fmla="*/ 1022 w 1447"/>
              <a:gd name="T97" fmla="*/ 2120 h 2522"/>
              <a:gd name="T98" fmla="*/ 1017 w 1447"/>
              <a:gd name="T99" fmla="*/ 1951 h 2522"/>
              <a:gd name="T100" fmla="*/ 1044 w 1447"/>
              <a:gd name="T101" fmla="*/ 1879 h 2522"/>
              <a:gd name="T102" fmla="*/ 1081 w 1447"/>
              <a:gd name="T103" fmla="*/ 1731 h 2522"/>
              <a:gd name="T104" fmla="*/ 179 w 1447"/>
              <a:gd name="T105" fmla="*/ 1055 h 2522"/>
              <a:gd name="T106" fmla="*/ 124 w 1447"/>
              <a:gd name="T107" fmla="*/ 959 h 2522"/>
              <a:gd name="T108" fmla="*/ 699 w 1447"/>
              <a:gd name="T109" fmla="*/ 1064 h 2522"/>
              <a:gd name="T110" fmla="*/ 741 w 1447"/>
              <a:gd name="T111" fmla="*/ 1132 h 2522"/>
              <a:gd name="T112" fmla="*/ 725 w 1447"/>
              <a:gd name="T113" fmla="*/ 1294 h 2522"/>
              <a:gd name="T114" fmla="*/ 665 w 1447"/>
              <a:gd name="T115" fmla="*/ 1074 h 2522"/>
              <a:gd name="T116" fmla="*/ 763 w 1447"/>
              <a:gd name="T117" fmla="*/ 809 h 2522"/>
              <a:gd name="T118" fmla="*/ 824 w 1447"/>
              <a:gd name="T119" fmla="*/ 923 h 2522"/>
              <a:gd name="T120" fmla="*/ 840 w 1447"/>
              <a:gd name="T121" fmla="*/ 1016 h 2522"/>
              <a:gd name="T122" fmla="*/ 760 w 1447"/>
              <a:gd name="T123" fmla="*/ 950 h 2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47" h="2522">
                <a:moveTo>
                  <a:pt x="85" y="1029"/>
                </a:moveTo>
                <a:lnTo>
                  <a:pt x="69" y="1052"/>
                </a:lnTo>
                <a:lnTo>
                  <a:pt x="45" y="1148"/>
                </a:lnTo>
                <a:lnTo>
                  <a:pt x="37" y="1201"/>
                </a:lnTo>
                <a:lnTo>
                  <a:pt x="0" y="1331"/>
                </a:lnTo>
                <a:lnTo>
                  <a:pt x="75" y="1424"/>
                </a:lnTo>
                <a:lnTo>
                  <a:pt x="140" y="1463"/>
                </a:lnTo>
                <a:lnTo>
                  <a:pt x="217" y="1744"/>
                </a:lnTo>
                <a:lnTo>
                  <a:pt x="263" y="1971"/>
                </a:lnTo>
                <a:lnTo>
                  <a:pt x="283" y="2133"/>
                </a:lnTo>
                <a:lnTo>
                  <a:pt x="309" y="2143"/>
                </a:lnTo>
                <a:lnTo>
                  <a:pt x="357" y="2284"/>
                </a:lnTo>
                <a:lnTo>
                  <a:pt x="354" y="2345"/>
                </a:lnTo>
                <a:lnTo>
                  <a:pt x="347" y="2430"/>
                </a:lnTo>
                <a:lnTo>
                  <a:pt x="389" y="2437"/>
                </a:lnTo>
                <a:lnTo>
                  <a:pt x="513" y="2430"/>
                </a:lnTo>
                <a:lnTo>
                  <a:pt x="513" y="2430"/>
                </a:lnTo>
                <a:lnTo>
                  <a:pt x="512" y="2433"/>
                </a:lnTo>
                <a:lnTo>
                  <a:pt x="509" y="2440"/>
                </a:lnTo>
                <a:lnTo>
                  <a:pt x="511" y="2444"/>
                </a:lnTo>
                <a:lnTo>
                  <a:pt x="512" y="2449"/>
                </a:lnTo>
                <a:lnTo>
                  <a:pt x="515" y="2452"/>
                </a:lnTo>
                <a:lnTo>
                  <a:pt x="522" y="2456"/>
                </a:lnTo>
                <a:lnTo>
                  <a:pt x="522" y="2456"/>
                </a:lnTo>
                <a:lnTo>
                  <a:pt x="532" y="2459"/>
                </a:lnTo>
                <a:lnTo>
                  <a:pt x="547" y="2460"/>
                </a:lnTo>
                <a:lnTo>
                  <a:pt x="583" y="2462"/>
                </a:lnTo>
                <a:lnTo>
                  <a:pt x="616" y="2462"/>
                </a:lnTo>
                <a:lnTo>
                  <a:pt x="630" y="2462"/>
                </a:lnTo>
                <a:lnTo>
                  <a:pt x="795" y="2449"/>
                </a:lnTo>
                <a:lnTo>
                  <a:pt x="795" y="2449"/>
                </a:lnTo>
                <a:lnTo>
                  <a:pt x="799" y="2443"/>
                </a:lnTo>
                <a:lnTo>
                  <a:pt x="802" y="2439"/>
                </a:lnTo>
                <a:lnTo>
                  <a:pt x="807" y="2431"/>
                </a:lnTo>
                <a:lnTo>
                  <a:pt x="808" y="2424"/>
                </a:lnTo>
                <a:lnTo>
                  <a:pt x="808" y="2417"/>
                </a:lnTo>
                <a:lnTo>
                  <a:pt x="805" y="2412"/>
                </a:lnTo>
                <a:lnTo>
                  <a:pt x="804" y="2408"/>
                </a:lnTo>
                <a:lnTo>
                  <a:pt x="799" y="2404"/>
                </a:lnTo>
                <a:lnTo>
                  <a:pt x="795" y="2401"/>
                </a:lnTo>
                <a:lnTo>
                  <a:pt x="795" y="2401"/>
                </a:lnTo>
                <a:lnTo>
                  <a:pt x="767" y="2385"/>
                </a:lnTo>
                <a:lnTo>
                  <a:pt x="738" y="2369"/>
                </a:lnTo>
                <a:lnTo>
                  <a:pt x="704" y="2350"/>
                </a:lnTo>
                <a:lnTo>
                  <a:pt x="704" y="2350"/>
                </a:lnTo>
                <a:lnTo>
                  <a:pt x="680" y="2337"/>
                </a:lnTo>
                <a:lnTo>
                  <a:pt x="662" y="2326"/>
                </a:lnTo>
                <a:lnTo>
                  <a:pt x="655" y="2321"/>
                </a:lnTo>
                <a:lnTo>
                  <a:pt x="652" y="2316"/>
                </a:lnTo>
                <a:lnTo>
                  <a:pt x="652" y="2316"/>
                </a:lnTo>
                <a:lnTo>
                  <a:pt x="651" y="2309"/>
                </a:lnTo>
                <a:lnTo>
                  <a:pt x="651" y="2297"/>
                </a:lnTo>
                <a:lnTo>
                  <a:pt x="653" y="2267"/>
                </a:lnTo>
                <a:lnTo>
                  <a:pt x="659" y="2226"/>
                </a:lnTo>
                <a:lnTo>
                  <a:pt x="668" y="2082"/>
                </a:lnTo>
                <a:lnTo>
                  <a:pt x="760" y="2088"/>
                </a:lnTo>
                <a:lnTo>
                  <a:pt x="821" y="2051"/>
                </a:lnTo>
                <a:lnTo>
                  <a:pt x="855" y="2012"/>
                </a:lnTo>
                <a:lnTo>
                  <a:pt x="868" y="2149"/>
                </a:lnTo>
                <a:lnTo>
                  <a:pt x="860" y="2252"/>
                </a:lnTo>
                <a:lnTo>
                  <a:pt x="895" y="2375"/>
                </a:lnTo>
                <a:lnTo>
                  <a:pt x="877" y="2437"/>
                </a:lnTo>
                <a:lnTo>
                  <a:pt x="877" y="2492"/>
                </a:lnTo>
                <a:lnTo>
                  <a:pt x="1059" y="2482"/>
                </a:lnTo>
                <a:lnTo>
                  <a:pt x="1059" y="2482"/>
                </a:lnTo>
                <a:lnTo>
                  <a:pt x="1060" y="2487"/>
                </a:lnTo>
                <a:lnTo>
                  <a:pt x="1066" y="2498"/>
                </a:lnTo>
                <a:lnTo>
                  <a:pt x="1070" y="2504"/>
                </a:lnTo>
                <a:lnTo>
                  <a:pt x="1075" y="2510"/>
                </a:lnTo>
                <a:lnTo>
                  <a:pt x="1081" y="2514"/>
                </a:lnTo>
                <a:lnTo>
                  <a:pt x="1088" y="2517"/>
                </a:lnTo>
                <a:lnTo>
                  <a:pt x="1088" y="2517"/>
                </a:lnTo>
                <a:lnTo>
                  <a:pt x="1104" y="2519"/>
                </a:lnTo>
                <a:lnTo>
                  <a:pt x="1133" y="2520"/>
                </a:lnTo>
                <a:lnTo>
                  <a:pt x="1215" y="2522"/>
                </a:lnTo>
                <a:lnTo>
                  <a:pt x="1299" y="2520"/>
                </a:lnTo>
                <a:lnTo>
                  <a:pt x="1332" y="2519"/>
                </a:lnTo>
                <a:lnTo>
                  <a:pt x="1350" y="2517"/>
                </a:lnTo>
                <a:lnTo>
                  <a:pt x="1350" y="2517"/>
                </a:lnTo>
                <a:lnTo>
                  <a:pt x="1364" y="2514"/>
                </a:lnTo>
                <a:lnTo>
                  <a:pt x="1381" y="2513"/>
                </a:lnTo>
                <a:lnTo>
                  <a:pt x="1400" y="2511"/>
                </a:lnTo>
                <a:lnTo>
                  <a:pt x="1419" y="2507"/>
                </a:lnTo>
                <a:lnTo>
                  <a:pt x="1426" y="2506"/>
                </a:lnTo>
                <a:lnTo>
                  <a:pt x="1434" y="2501"/>
                </a:lnTo>
                <a:lnTo>
                  <a:pt x="1439" y="2498"/>
                </a:lnTo>
                <a:lnTo>
                  <a:pt x="1444" y="2492"/>
                </a:lnTo>
                <a:lnTo>
                  <a:pt x="1447" y="2487"/>
                </a:lnTo>
                <a:lnTo>
                  <a:pt x="1447" y="2479"/>
                </a:lnTo>
                <a:lnTo>
                  <a:pt x="1445" y="2471"/>
                </a:lnTo>
                <a:lnTo>
                  <a:pt x="1441" y="2462"/>
                </a:lnTo>
                <a:lnTo>
                  <a:pt x="1441" y="2462"/>
                </a:lnTo>
                <a:lnTo>
                  <a:pt x="1434" y="2452"/>
                </a:lnTo>
                <a:lnTo>
                  <a:pt x="1428" y="2444"/>
                </a:lnTo>
                <a:lnTo>
                  <a:pt x="1420" y="2437"/>
                </a:lnTo>
                <a:lnTo>
                  <a:pt x="1413" y="2433"/>
                </a:lnTo>
                <a:lnTo>
                  <a:pt x="1406" y="2428"/>
                </a:lnTo>
                <a:lnTo>
                  <a:pt x="1399" y="2425"/>
                </a:lnTo>
                <a:lnTo>
                  <a:pt x="1383" y="2423"/>
                </a:lnTo>
                <a:lnTo>
                  <a:pt x="1369" y="2423"/>
                </a:lnTo>
                <a:lnTo>
                  <a:pt x="1358" y="2424"/>
                </a:lnTo>
                <a:lnTo>
                  <a:pt x="1348" y="2424"/>
                </a:lnTo>
                <a:lnTo>
                  <a:pt x="1342" y="2424"/>
                </a:lnTo>
                <a:lnTo>
                  <a:pt x="1342" y="2424"/>
                </a:lnTo>
                <a:lnTo>
                  <a:pt x="1327" y="2415"/>
                </a:lnTo>
                <a:lnTo>
                  <a:pt x="1302" y="2398"/>
                </a:lnTo>
                <a:lnTo>
                  <a:pt x="1269" y="2375"/>
                </a:lnTo>
                <a:lnTo>
                  <a:pt x="1253" y="2265"/>
                </a:lnTo>
                <a:lnTo>
                  <a:pt x="1237" y="2120"/>
                </a:lnTo>
                <a:lnTo>
                  <a:pt x="1237" y="2120"/>
                </a:lnTo>
                <a:lnTo>
                  <a:pt x="1270" y="2031"/>
                </a:lnTo>
                <a:lnTo>
                  <a:pt x="1295" y="1968"/>
                </a:lnTo>
                <a:lnTo>
                  <a:pt x="1302" y="1945"/>
                </a:lnTo>
                <a:lnTo>
                  <a:pt x="1305" y="1935"/>
                </a:lnTo>
                <a:lnTo>
                  <a:pt x="1305" y="1935"/>
                </a:lnTo>
                <a:lnTo>
                  <a:pt x="1305" y="1855"/>
                </a:lnTo>
                <a:lnTo>
                  <a:pt x="1332" y="1735"/>
                </a:lnTo>
                <a:lnTo>
                  <a:pt x="1313" y="1450"/>
                </a:lnTo>
                <a:lnTo>
                  <a:pt x="1313" y="1450"/>
                </a:lnTo>
                <a:lnTo>
                  <a:pt x="1327" y="1400"/>
                </a:lnTo>
                <a:lnTo>
                  <a:pt x="1334" y="1365"/>
                </a:lnTo>
                <a:lnTo>
                  <a:pt x="1337" y="1351"/>
                </a:lnTo>
                <a:lnTo>
                  <a:pt x="1337" y="1344"/>
                </a:lnTo>
                <a:lnTo>
                  <a:pt x="1337" y="1344"/>
                </a:lnTo>
                <a:lnTo>
                  <a:pt x="1336" y="1336"/>
                </a:lnTo>
                <a:lnTo>
                  <a:pt x="1334" y="1322"/>
                </a:lnTo>
                <a:lnTo>
                  <a:pt x="1333" y="1284"/>
                </a:lnTo>
                <a:lnTo>
                  <a:pt x="1332" y="1233"/>
                </a:lnTo>
                <a:lnTo>
                  <a:pt x="1324" y="1162"/>
                </a:lnTo>
                <a:lnTo>
                  <a:pt x="1361" y="1220"/>
                </a:lnTo>
                <a:lnTo>
                  <a:pt x="1361" y="1298"/>
                </a:lnTo>
                <a:lnTo>
                  <a:pt x="1361" y="1298"/>
                </a:lnTo>
                <a:lnTo>
                  <a:pt x="1362" y="1341"/>
                </a:lnTo>
                <a:lnTo>
                  <a:pt x="1364" y="1371"/>
                </a:lnTo>
                <a:lnTo>
                  <a:pt x="1365" y="1383"/>
                </a:lnTo>
                <a:lnTo>
                  <a:pt x="1366" y="1389"/>
                </a:lnTo>
                <a:lnTo>
                  <a:pt x="1366" y="1389"/>
                </a:lnTo>
                <a:lnTo>
                  <a:pt x="1368" y="1392"/>
                </a:lnTo>
                <a:lnTo>
                  <a:pt x="1371" y="1393"/>
                </a:lnTo>
                <a:lnTo>
                  <a:pt x="1375" y="1393"/>
                </a:lnTo>
                <a:lnTo>
                  <a:pt x="1378" y="1392"/>
                </a:lnTo>
                <a:lnTo>
                  <a:pt x="1383" y="1390"/>
                </a:lnTo>
                <a:lnTo>
                  <a:pt x="1385" y="1386"/>
                </a:lnTo>
                <a:lnTo>
                  <a:pt x="1387" y="1380"/>
                </a:lnTo>
                <a:lnTo>
                  <a:pt x="1387" y="1373"/>
                </a:lnTo>
                <a:lnTo>
                  <a:pt x="1387" y="1373"/>
                </a:lnTo>
                <a:lnTo>
                  <a:pt x="1387" y="1342"/>
                </a:lnTo>
                <a:lnTo>
                  <a:pt x="1387" y="1326"/>
                </a:lnTo>
                <a:lnTo>
                  <a:pt x="1406" y="1363"/>
                </a:lnTo>
                <a:lnTo>
                  <a:pt x="1399" y="1389"/>
                </a:lnTo>
                <a:lnTo>
                  <a:pt x="1377" y="1431"/>
                </a:lnTo>
                <a:lnTo>
                  <a:pt x="1377" y="1431"/>
                </a:lnTo>
                <a:lnTo>
                  <a:pt x="1378" y="1434"/>
                </a:lnTo>
                <a:lnTo>
                  <a:pt x="1381" y="1440"/>
                </a:lnTo>
                <a:lnTo>
                  <a:pt x="1384" y="1443"/>
                </a:lnTo>
                <a:lnTo>
                  <a:pt x="1388" y="1444"/>
                </a:lnTo>
                <a:lnTo>
                  <a:pt x="1393" y="1444"/>
                </a:lnTo>
                <a:lnTo>
                  <a:pt x="1399" y="1443"/>
                </a:lnTo>
                <a:lnTo>
                  <a:pt x="1399" y="1443"/>
                </a:lnTo>
                <a:lnTo>
                  <a:pt x="1403" y="1437"/>
                </a:lnTo>
                <a:lnTo>
                  <a:pt x="1409" y="1431"/>
                </a:lnTo>
                <a:lnTo>
                  <a:pt x="1419" y="1418"/>
                </a:lnTo>
                <a:lnTo>
                  <a:pt x="1429" y="1399"/>
                </a:lnTo>
                <a:lnTo>
                  <a:pt x="1429" y="1399"/>
                </a:lnTo>
                <a:lnTo>
                  <a:pt x="1432" y="1390"/>
                </a:lnTo>
                <a:lnTo>
                  <a:pt x="1439" y="1370"/>
                </a:lnTo>
                <a:lnTo>
                  <a:pt x="1445" y="1345"/>
                </a:lnTo>
                <a:lnTo>
                  <a:pt x="1447" y="1335"/>
                </a:lnTo>
                <a:lnTo>
                  <a:pt x="1445" y="1326"/>
                </a:lnTo>
                <a:lnTo>
                  <a:pt x="1445" y="1326"/>
                </a:lnTo>
                <a:lnTo>
                  <a:pt x="1436" y="1275"/>
                </a:lnTo>
                <a:lnTo>
                  <a:pt x="1429" y="1240"/>
                </a:lnTo>
                <a:lnTo>
                  <a:pt x="1429" y="1240"/>
                </a:lnTo>
                <a:lnTo>
                  <a:pt x="1420" y="1208"/>
                </a:lnTo>
                <a:lnTo>
                  <a:pt x="1415" y="1183"/>
                </a:lnTo>
                <a:lnTo>
                  <a:pt x="1412" y="1169"/>
                </a:lnTo>
                <a:lnTo>
                  <a:pt x="1412" y="1169"/>
                </a:lnTo>
                <a:lnTo>
                  <a:pt x="1407" y="1151"/>
                </a:lnTo>
                <a:lnTo>
                  <a:pt x="1399" y="1119"/>
                </a:lnTo>
                <a:lnTo>
                  <a:pt x="1387" y="1077"/>
                </a:lnTo>
                <a:lnTo>
                  <a:pt x="1387" y="1077"/>
                </a:lnTo>
                <a:lnTo>
                  <a:pt x="1366" y="1009"/>
                </a:lnTo>
                <a:lnTo>
                  <a:pt x="1352" y="959"/>
                </a:lnTo>
                <a:lnTo>
                  <a:pt x="1345" y="933"/>
                </a:lnTo>
                <a:lnTo>
                  <a:pt x="1345" y="933"/>
                </a:lnTo>
                <a:lnTo>
                  <a:pt x="1337" y="913"/>
                </a:lnTo>
                <a:lnTo>
                  <a:pt x="1323" y="873"/>
                </a:lnTo>
                <a:lnTo>
                  <a:pt x="1299" y="819"/>
                </a:lnTo>
                <a:lnTo>
                  <a:pt x="1286" y="758"/>
                </a:lnTo>
                <a:lnTo>
                  <a:pt x="1286" y="758"/>
                </a:lnTo>
                <a:lnTo>
                  <a:pt x="1295" y="757"/>
                </a:lnTo>
                <a:lnTo>
                  <a:pt x="1313" y="752"/>
                </a:lnTo>
                <a:lnTo>
                  <a:pt x="1321" y="748"/>
                </a:lnTo>
                <a:lnTo>
                  <a:pt x="1330" y="744"/>
                </a:lnTo>
                <a:lnTo>
                  <a:pt x="1337" y="738"/>
                </a:lnTo>
                <a:lnTo>
                  <a:pt x="1339" y="735"/>
                </a:lnTo>
                <a:lnTo>
                  <a:pt x="1340" y="732"/>
                </a:lnTo>
                <a:lnTo>
                  <a:pt x="1340" y="732"/>
                </a:lnTo>
                <a:lnTo>
                  <a:pt x="1339" y="723"/>
                </a:lnTo>
                <a:lnTo>
                  <a:pt x="1334" y="712"/>
                </a:lnTo>
                <a:lnTo>
                  <a:pt x="1321" y="683"/>
                </a:lnTo>
                <a:lnTo>
                  <a:pt x="1307" y="653"/>
                </a:lnTo>
                <a:lnTo>
                  <a:pt x="1298" y="635"/>
                </a:lnTo>
                <a:lnTo>
                  <a:pt x="1298" y="635"/>
                </a:lnTo>
                <a:lnTo>
                  <a:pt x="1244" y="467"/>
                </a:lnTo>
                <a:lnTo>
                  <a:pt x="1143" y="441"/>
                </a:lnTo>
                <a:lnTo>
                  <a:pt x="1111" y="438"/>
                </a:lnTo>
                <a:lnTo>
                  <a:pt x="1098" y="396"/>
                </a:lnTo>
                <a:lnTo>
                  <a:pt x="1098" y="396"/>
                </a:lnTo>
                <a:lnTo>
                  <a:pt x="1143" y="380"/>
                </a:lnTo>
                <a:lnTo>
                  <a:pt x="1174" y="367"/>
                </a:lnTo>
                <a:lnTo>
                  <a:pt x="1186" y="361"/>
                </a:lnTo>
                <a:lnTo>
                  <a:pt x="1192" y="356"/>
                </a:lnTo>
                <a:lnTo>
                  <a:pt x="1192" y="356"/>
                </a:lnTo>
                <a:lnTo>
                  <a:pt x="1193" y="352"/>
                </a:lnTo>
                <a:lnTo>
                  <a:pt x="1196" y="345"/>
                </a:lnTo>
                <a:lnTo>
                  <a:pt x="1199" y="326"/>
                </a:lnTo>
                <a:lnTo>
                  <a:pt x="1202" y="301"/>
                </a:lnTo>
                <a:lnTo>
                  <a:pt x="1208" y="282"/>
                </a:lnTo>
                <a:lnTo>
                  <a:pt x="1202" y="259"/>
                </a:lnTo>
                <a:lnTo>
                  <a:pt x="1192" y="240"/>
                </a:lnTo>
                <a:lnTo>
                  <a:pt x="1192" y="240"/>
                </a:lnTo>
                <a:lnTo>
                  <a:pt x="1197" y="218"/>
                </a:lnTo>
                <a:lnTo>
                  <a:pt x="1197" y="218"/>
                </a:lnTo>
                <a:lnTo>
                  <a:pt x="1196" y="215"/>
                </a:lnTo>
                <a:lnTo>
                  <a:pt x="1193" y="211"/>
                </a:lnTo>
                <a:lnTo>
                  <a:pt x="1184" y="196"/>
                </a:lnTo>
                <a:lnTo>
                  <a:pt x="1170" y="176"/>
                </a:lnTo>
                <a:lnTo>
                  <a:pt x="1159" y="147"/>
                </a:lnTo>
                <a:lnTo>
                  <a:pt x="1136" y="94"/>
                </a:lnTo>
                <a:lnTo>
                  <a:pt x="1149" y="65"/>
                </a:lnTo>
                <a:lnTo>
                  <a:pt x="1143" y="49"/>
                </a:lnTo>
                <a:lnTo>
                  <a:pt x="1139" y="39"/>
                </a:lnTo>
                <a:lnTo>
                  <a:pt x="1139" y="39"/>
                </a:lnTo>
                <a:lnTo>
                  <a:pt x="1123" y="29"/>
                </a:lnTo>
                <a:lnTo>
                  <a:pt x="1113" y="24"/>
                </a:lnTo>
                <a:lnTo>
                  <a:pt x="1108" y="24"/>
                </a:lnTo>
                <a:lnTo>
                  <a:pt x="1107" y="26"/>
                </a:lnTo>
                <a:lnTo>
                  <a:pt x="1107" y="26"/>
                </a:lnTo>
                <a:lnTo>
                  <a:pt x="1105" y="26"/>
                </a:lnTo>
                <a:lnTo>
                  <a:pt x="1104" y="27"/>
                </a:lnTo>
                <a:lnTo>
                  <a:pt x="1098" y="27"/>
                </a:lnTo>
                <a:lnTo>
                  <a:pt x="1079" y="24"/>
                </a:lnTo>
                <a:lnTo>
                  <a:pt x="1060" y="21"/>
                </a:lnTo>
                <a:lnTo>
                  <a:pt x="1053" y="20"/>
                </a:lnTo>
                <a:lnTo>
                  <a:pt x="1049" y="20"/>
                </a:lnTo>
                <a:lnTo>
                  <a:pt x="1049" y="20"/>
                </a:lnTo>
                <a:lnTo>
                  <a:pt x="1046" y="20"/>
                </a:lnTo>
                <a:lnTo>
                  <a:pt x="1044" y="17"/>
                </a:lnTo>
                <a:lnTo>
                  <a:pt x="1041" y="8"/>
                </a:lnTo>
                <a:lnTo>
                  <a:pt x="1040" y="4"/>
                </a:lnTo>
                <a:lnTo>
                  <a:pt x="1037" y="1"/>
                </a:lnTo>
                <a:lnTo>
                  <a:pt x="1035" y="0"/>
                </a:lnTo>
                <a:lnTo>
                  <a:pt x="1033" y="1"/>
                </a:lnTo>
                <a:lnTo>
                  <a:pt x="1033" y="1"/>
                </a:lnTo>
                <a:lnTo>
                  <a:pt x="1027" y="5"/>
                </a:lnTo>
                <a:lnTo>
                  <a:pt x="1018" y="8"/>
                </a:lnTo>
                <a:lnTo>
                  <a:pt x="995" y="14"/>
                </a:lnTo>
                <a:lnTo>
                  <a:pt x="971" y="19"/>
                </a:lnTo>
                <a:lnTo>
                  <a:pt x="963" y="20"/>
                </a:lnTo>
                <a:lnTo>
                  <a:pt x="958" y="23"/>
                </a:lnTo>
                <a:lnTo>
                  <a:pt x="958" y="23"/>
                </a:lnTo>
                <a:lnTo>
                  <a:pt x="954" y="26"/>
                </a:lnTo>
                <a:lnTo>
                  <a:pt x="945" y="30"/>
                </a:lnTo>
                <a:lnTo>
                  <a:pt x="922" y="43"/>
                </a:lnTo>
                <a:lnTo>
                  <a:pt x="897" y="56"/>
                </a:lnTo>
                <a:lnTo>
                  <a:pt x="888" y="61"/>
                </a:lnTo>
                <a:lnTo>
                  <a:pt x="884" y="65"/>
                </a:lnTo>
                <a:lnTo>
                  <a:pt x="884" y="65"/>
                </a:lnTo>
                <a:lnTo>
                  <a:pt x="877" y="75"/>
                </a:lnTo>
                <a:lnTo>
                  <a:pt x="865" y="91"/>
                </a:lnTo>
                <a:lnTo>
                  <a:pt x="859" y="102"/>
                </a:lnTo>
                <a:lnTo>
                  <a:pt x="852" y="112"/>
                </a:lnTo>
                <a:lnTo>
                  <a:pt x="847" y="123"/>
                </a:lnTo>
                <a:lnTo>
                  <a:pt x="844" y="134"/>
                </a:lnTo>
                <a:lnTo>
                  <a:pt x="844" y="134"/>
                </a:lnTo>
                <a:lnTo>
                  <a:pt x="843" y="145"/>
                </a:lnTo>
                <a:lnTo>
                  <a:pt x="843" y="158"/>
                </a:lnTo>
                <a:lnTo>
                  <a:pt x="843" y="186"/>
                </a:lnTo>
                <a:lnTo>
                  <a:pt x="844" y="217"/>
                </a:lnTo>
                <a:lnTo>
                  <a:pt x="866" y="269"/>
                </a:lnTo>
                <a:lnTo>
                  <a:pt x="900" y="346"/>
                </a:lnTo>
                <a:lnTo>
                  <a:pt x="906" y="362"/>
                </a:lnTo>
                <a:lnTo>
                  <a:pt x="858" y="388"/>
                </a:lnTo>
                <a:lnTo>
                  <a:pt x="858" y="409"/>
                </a:lnTo>
                <a:lnTo>
                  <a:pt x="853" y="431"/>
                </a:lnTo>
                <a:lnTo>
                  <a:pt x="747" y="479"/>
                </a:lnTo>
                <a:lnTo>
                  <a:pt x="747" y="479"/>
                </a:lnTo>
                <a:lnTo>
                  <a:pt x="735" y="506"/>
                </a:lnTo>
                <a:lnTo>
                  <a:pt x="725" y="528"/>
                </a:lnTo>
                <a:lnTo>
                  <a:pt x="720" y="541"/>
                </a:lnTo>
                <a:lnTo>
                  <a:pt x="720" y="541"/>
                </a:lnTo>
                <a:lnTo>
                  <a:pt x="669" y="716"/>
                </a:lnTo>
                <a:lnTo>
                  <a:pt x="594" y="595"/>
                </a:lnTo>
                <a:lnTo>
                  <a:pt x="546" y="573"/>
                </a:lnTo>
                <a:lnTo>
                  <a:pt x="506" y="557"/>
                </a:lnTo>
                <a:lnTo>
                  <a:pt x="506" y="557"/>
                </a:lnTo>
                <a:lnTo>
                  <a:pt x="487" y="509"/>
                </a:lnTo>
                <a:lnTo>
                  <a:pt x="487" y="509"/>
                </a:lnTo>
                <a:lnTo>
                  <a:pt x="481" y="502"/>
                </a:lnTo>
                <a:lnTo>
                  <a:pt x="471" y="492"/>
                </a:lnTo>
                <a:lnTo>
                  <a:pt x="458" y="479"/>
                </a:lnTo>
                <a:lnTo>
                  <a:pt x="461" y="460"/>
                </a:lnTo>
                <a:lnTo>
                  <a:pt x="461" y="460"/>
                </a:lnTo>
                <a:lnTo>
                  <a:pt x="480" y="457"/>
                </a:lnTo>
                <a:lnTo>
                  <a:pt x="494" y="455"/>
                </a:lnTo>
                <a:lnTo>
                  <a:pt x="503" y="451"/>
                </a:lnTo>
                <a:lnTo>
                  <a:pt x="503" y="451"/>
                </a:lnTo>
                <a:lnTo>
                  <a:pt x="505" y="447"/>
                </a:lnTo>
                <a:lnTo>
                  <a:pt x="506" y="439"/>
                </a:lnTo>
                <a:lnTo>
                  <a:pt x="506" y="415"/>
                </a:lnTo>
                <a:lnTo>
                  <a:pt x="503" y="380"/>
                </a:lnTo>
                <a:lnTo>
                  <a:pt x="503" y="380"/>
                </a:lnTo>
                <a:lnTo>
                  <a:pt x="506" y="369"/>
                </a:lnTo>
                <a:lnTo>
                  <a:pt x="509" y="361"/>
                </a:lnTo>
                <a:lnTo>
                  <a:pt x="509" y="356"/>
                </a:lnTo>
                <a:lnTo>
                  <a:pt x="509" y="353"/>
                </a:lnTo>
                <a:lnTo>
                  <a:pt x="509" y="353"/>
                </a:lnTo>
                <a:lnTo>
                  <a:pt x="505" y="348"/>
                </a:lnTo>
                <a:lnTo>
                  <a:pt x="499" y="340"/>
                </a:lnTo>
                <a:lnTo>
                  <a:pt x="493" y="333"/>
                </a:lnTo>
                <a:lnTo>
                  <a:pt x="493" y="333"/>
                </a:lnTo>
                <a:lnTo>
                  <a:pt x="487" y="308"/>
                </a:lnTo>
                <a:lnTo>
                  <a:pt x="483" y="292"/>
                </a:lnTo>
                <a:lnTo>
                  <a:pt x="481" y="282"/>
                </a:lnTo>
                <a:lnTo>
                  <a:pt x="481" y="282"/>
                </a:lnTo>
                <a:lnTo>
                  <a:pt x="481" y="272"/>
                </a:lnTo>
                <a:lnTo>
                  <a:pt x="477" y="252"/>
                </a:lnTo>
                <a:lnTo>
                  <a:pt x="471" y="224"/>
                </a:lnTo>
                <a:lnTo>
                  <a:pt x="400" y="182"/>
                </a:lnTo>
                <a:lnTo>
                  <a:pt x="400" y="182"/>
                </a:lnTo>
                <a:lnTo>
                  <a:pt x="368" y="182"/>
                </a:lnTo>
                <a:lnTo>
                  <a:pt x="341" y="183"/>
                </a:lnTo>
                <a:lnTo>
                  <a:pt x="331" y="185"/>
                </a:lnTo>
                <a:lnTo>
                  <a:pt x="322" y="187"/>
                </a:lnTo>
                <a:lnTo>
                  <a:pt x="322" y="187"/>
                </a:lnTo>
                <a:lnTo>
                  <a:pt x="286" y="204"/>
                </a:lnTo>
                <a:lnTo>
                  <a:pt x="267" y="212"/>
                </a:lnTo>
                <a:lnTo>
                  <a:pt x="254" y="218"/>
                </a:lnTo>
                <a:lnTo>
                  <a:pt x="254" y="218"/>
                </a:lnTo>
                <a:lnTo>
                  <a:pt x="245" y="228"/>
                </a:lnTo>
                <a:lnTo>
                  <a:pt x="231" y="247"/>
                </a:lnTo>
                <a:lnTo>
                  <a:pt x="225" y="257"/>
                </a:lnTo>
                <a:lnTo>
                  <a:pt x="219" y="268"/>
                </a:lnTo>
                <a:lnTo>
                  <a:pt x="214" y="278"/>
                </a:lnTo>
                <a:lnTo>
                  <a:pt x="212" y="288"/>
                </a:lnTo>
                <a:lnTo>
                  <a:pt x="212" y="288"/>
                </a:lnTo>
                <a:lnTo>
                  <a:pt x="212" y="298"/>
                </a:lnTo>
                <a:lnTo>
                  <a:pt x="213" y="313"/>
                </a:lnTo>
                <a:lnTo>
                  <a:pt x="216" y="348"/>
                </a:lnTo>
                <a:lnTo>
                  <a:pt x="222" y="399"/>
                </a:lnTo>
                <a:lnTo>
                  <a:pt x="222" y="399"/>
                </a:lnTo>
                <a:lnTo>
                  <a:pt x="226" y="412"/>
                </a:lnTo>
                <a:lnTo>
                  <a:pt x="232" y="428"/>
                </a:lnTo>
                <a:lnTo>
                  <a:pt x="233" y="438"/>
                </a:lnTo>
                <a:lnTo>
                  <a:pt x="235" y="445"/>
                </a:lnTo>
                <a:lnTo>
                  <a:pt x="232" y="454"/>
                </a:lnTo>
                <a:lnTo>
                  <a:pt x="231" y="457"/>
                </a:lnTo>
                <a:lnTo>
                  <a:pt x="228" y="460"/>
                </a:lnTo>
                <a:lnTo>
                  <a:pt x="228" y="460"/>
                </a:lnTo>
                <a:lnTo>
                  <a:pt x="216" y="471"/>
                </a:lnTo>
                <a:lnTo>
                  <a:pt x="206" y="483"/>
                </a:lnTo>
                <a:lnTo>
                  <a:pt x="194" y="499"/>
                </a:lnTo>
                <a:lnTo>
                  <a:pt x="194" y="499"/>
                </a:lnTo>
                <a:lnTo>
                  <a:pt x="191" y="502"/>
                </a:lnTo>
                <a:lnTo>
                  <a:pt x="188" y="503"/>
                </a:lnTo>
                <a:lnTo>
                  <a:pt x="179" y="506"/>
                </a:lnTo>
                <a:lnTo>
                  <a:pt x="177" y="511"/>
                </a:lnTo>
                <a:lnTo>
                  <a:pt x="172" y="517"/>
                </a:lnTo>
                <a:lnTo>
                  <a:pt x="169" y="524"/>
                </a:lnTo>
                <a:lnTo>
                  <a:pt x="166" y="534"/>
                </a:lnTo>
                <a:lnTo>
                  <a:pt x="166" y="534"/>
                </a:lnTo>
                <a:lnTo>
                  <a:pt x="165" y="554"/>
                </a:lnTo>
                <a:lnTo>
                  <a:pt x="163" y="568"/>
                </a:lnTo>
                <a:lnTo>
                  <a:pt x="165" y="579"/>
                </a:lnTo>
                <a:lnTo>
                  <a:pt x="165" y="579"/>
                </a:lnTo>
                <a:lnTo>
                  <a:pt x="150" y="602"/>
                </a:lnTo>
                <a:lnTo>
                  <a:pt x="136" y="629"/>
                </a:lnTo>
                <a:lnTo>
                  <a:pt x="123" y="658"/>
                </a:lnTo>
                <a:lnTo>
                  <a:pt x="123" y="658"/>
                </a:lnTo>
                <a:lnTo>
                  <a:pt x="117" y="674"/>
                </a:lnTo>
                <a:lnTo>
                  <a:pt x="112" y="691"/>
                </a:lnTo>
                <a:lnTo>
                  <a:pt x="111" y="709"/>
                </a:lnTo>
                <a:lnTo>
                  <a:pt x="109" y="725"/>
                </a:lnTo>
                <a:lnTo>
                  <a:pt x="111" y="752"/>
                </a:lnTo>
                <a:lnTo>
                  <a:pt x="111" y="767"/>
                </a:lnTo>
                <a:lnTo>
                  <a:pt x="111" y="767"/>
                </a:lnTo>
                <a:lnTo>
                  <a:pt x="114" y="789"/>
                </a:lnTo>
                <a:lnTo>
                  <a:pt x="118" y="830"/>
                </a:lnTo>
                <a:lnTo>
                  <a:pt x="127" y="886"/>
                </a:lnTo>
                <a:lnTo>
                  <a:pt x="101" y="933"/>
                </a:lnTo>
                <a:lnTo>
                  <a:pt x="95" y="961"/>
                </a:lnTo>
                <a:lnTo>
                  <a:pt x="85" y="1029"/>
                </a:lnTo>
                <a:close/>
                <a:moveTo>
                  <a:pt x="1081" y="1731"/>
                </a:moveTo>
                <a:lnTo>
                  <a:pt x="1081" y="1731"/>
                </a:lnTo>
                <a:lnTo>
                  <a:pt x="1081" y="1731"/>
                </a:lnTo>
                <a:lnTo>
                  <a:pt x="1082" y="1732"/>
                </a:lnTo>
                <a:lnTo>
                  <a:pt x="1085" y="1741"/>
                </a:lnTo>
                <a:lnTo>
                  <a:pt x="1092" y="1767"/>
                </a:lnTo>
                <a:lnTo>
                  <a:pt x="1100" y="1801"/>
                </a:lnTo>
                <a:lnTo>
                  <a:pt x="1107" y="1828"/>
                </a:lnTo>
                <a:lnTo>
                  <a:pt x="1107" y="1828"/>
                </a:lnTo>
                <a:lnTo>
                  <a:pt x="1108" y="1834"/>
                </a:lnTo>
                <a:lnTo>
                  <a:pt x="1108" y="1842"/>
                </a:lnTo>
                <a:lnTo>
                  <a:pt x="1107" y="1861"/>
                </a:lnTo>
                <a:lnTo>
                  <a:pt x="1104" y="1881"/>
                </a:lnTo>
                <a:lnTo>
                  <a:pt x="1100" y="1904"/>
                </a:lnTo>
                <a:lnTo>
                  <a:pt x="1091" y="1951"/>
                </a:lnTo>
                <a:lnTo>
                  <a:pt x="1087" y="1971"/>
                </a:lnTo>
                <a:lnTo>
                  <a:pt x="1085" y="1987"/>
                </a:lnTo>
                <a:lnTo>
                  <a:pt x="1085" y="1987"/>
                </a:lnTo>
                <a:lnTo>
                  <a:pt x="1085" y="2059"/>
                </a:lnTo>
                <a:lnTo>
                  <a:pt x="1085" y="2117"/>
                </a:lnTo>
                <a:lnTo>
                  <a:pt x="1085" y="2117"/>
                </a:lnTo>
                <a:lnTo>
                  <a:pt x="1085" y="2152"/>
                </a:lnTo>
                <a:lnTo>
                  <a:pt x="1084" y="2211"/>
                </a:lnTo>
                <a:lnTo>
                  <a:pt x="1081" y="2305"/>
                </a:lnTo>
                <a:lnTo>
                  <a:pt x="1081" y="2305"/>
                </a:lnTo>
                <a:lnTo>
                  <a:pt x="1075" y="2366"/>
                </a:lnTo>
                <a:lnTo>
                  <a:pt x="1069" y="2411"/>
                </a:lnTo>
                <a:lnTo>
                  <a:pt x="1069" y="2411"/>
                </a:lnTo>
                <a:lnTo>
                  <a:pt x="1059" y="2395"/>
                </a:lnTo>
                <a:lnTo>
                  <a:pt x="1050" y="2382"/>
                </a:lnTo>
                <a:lnTo>
                  <a:pt x="1046" y="2375"/>
                </a:lnTo>
                <a:lnTo>
                  <a:pt x="1046" y="2375"/>
                </a:lnTo>
                <a:lnTo>
                  <a:pt x="1046" y="2367"/>
                </a:lnTo>
                <a:lnTo>
                  <a:pt x="1046" y="2359"/>
                </a:lnTo>
                <a:lnTo>
                  <a:pt x="1049" y="2342"/>
                </a:lnTo>
                <a:lnTo>
                  <a:pt x="1049" y="2342"/>
                </a:lnTo>
                <a:lnTo>
                  <a:pt x="1049" y="2334"/>
                </a:lnTo>
                <a:lnTo>
                  <a:pt x="1046" y="2318"/>
                </a:lnTo>
                <a:lnTo>
                  <a:pt x="1044" y="2303"/>
                </a:lnTo>
                <a:lnTo>
                  <a:pt x="1043" y="2294"/>
                </a:lnTo>
                <a:lnTo>
                  <a:pt x="1043" y="2294"/>
                </a:lnTo>
                <a:lnTo>
                  <a:pt x="1041" y="2280"/>
                </a:lnTo>
                <a:lnTo>
                  <a:pt x="1038" y="2252"/>
                </a:lnTo>
                <a:lnTo>
                  <a:pt x="1035" y="2222"/>
                </a:lnTo>
                <a:lnTo>
                  <a:pt x="1033" y="2200"/>
                </a:lnTo>
                <a:lnTo>
                  <a:pt x="1033" y="2200"/>
                </a:lnTo>
                <a:lnTo>
                  <a:pt x="1028" y="2163"/>
                </a:lnTo>
                <a:lnTo>
                  <a:pt x="1022" y="2120"/>
                </a:lnTo>
                <a:lnTo>
                  <a:pt x="1022" y="2120"/>
                </a:lnTo>
                <a:lnTo>
                  <a:pt x="1019" y="2086"/>
                </a:lnTo>
                <a:lnTo>
                  <a:pt x="1018" y="2041"/>
                </a:lnTo>
                <a:lnTo>
                  <a:pt x="1017" y="1996"/>
                </a:lnTo>
                <a:lnTo>
                  <a:pt x="1014" y="1968"/>
                </a:lnTo>
                <a:lnTo>
                  <a:pt x="1014" y="1968"/>
                </a:lnTo>
                <a:lnTo>
                  <a:pt x="1014" y="1962"/>
                </a:lnTo>
                <a:lnTo>
                  <a:pt x="1015" y="1957"/>
                </a:lnTo>
                <a:lnTo>
                  <a:pt x="1017" y="1951"/>
                </a:lnTo>
                <a:lnTo>
                  <a:pt x="1019" y="1946"/>
                </a:lnTo>
                <a:lnTo>
                  <a:pt x="1028" y="1936"/>
                </a:lnTo>
                <a:lnTo>
                  <a:pt x="1038" y="1922"/>
                </a:lnTo>
                <a:lnTo>
                  <a:pt x="1038" y="1922"/>
                </a:lnTo>
                <a:lnTo>
                  <a:pt x="1041" y="1913"/>
                </a:lnTo>
                <a:lnTo>
                  <a:pt x="1044" y="1906"/>
                </a:lnTo>
                <a:lnTo>
                  <a:pt x="1046" y="1898"/>
                </a:lnTo>
                <a:lnTo>
                  <a:pt x="1046" y="1893"/>
                </a:lnTo>
                <a:lnTo>
                  <a:pt x="1044" y="1879"/>
                </a:lnTo>
                <a:lnTo>
                  <a:pt x="1043" y="1866"/>
                </a:lnTo>
                <a:lnTo>
                  <a:pt x="1043" y="1866"/>
                </a:lnTo>
                <a:lnTo>
                  <a:pt x="1044" y="1855"/>
                </a:lnTo>
                <a:lnTo>
                  <a:pt x="1049" y="1836"/>
                </a:lnTo>
                <a:lnTo>
                  <a:pt x="1060" y="1792"/>
                </a:lnTo>
                <a:lnTo>
                  <a:pt x="1073" y="1750"/>
                </a:lnTo>
                <a:lnTo>
                  <a:pt x="1078" y="1737"/>
                </a:lnTo>
                <a:lnTo>
                  <a:pt x="1081" y="1731"/>
                </a:lnTo>
                <a:lnTo>
                  <a:pt x="1081" y="1731"/>
                </a:lnTo>
                <a:close/>
                <a:moveTo>
                  <a:pt x="130" y="939"/>
                </a:moveTo>
                <a:lnTo>
                  <a:pt x="130" y="939"/>
                </a:lnTo>
                <a:lnTo>
                  <a:pt x="149" y="971"/>
                </a:lnTo>
                <a:lnTo>
                  <a:pt x="169" y="1007"/>
                </a:lnTo>
                <a:lnTo>
                  <a:pt x="169" y="1007"/>
                </a:lnTo>
                <a:lnTo>
                  <a:pt x="175" y="1026"/>
                </a:lnTo>
                <a:lnTo>
                  <a:pt x="179" y="1049"/>
                </a:lnTo>
                <a:lnTo>
                  <a:pt x="179" y="1049"/>
                </a:lnTo>
                <a:lnTo>
                  <a:pt x="179" y="1055"/>
                </a:lnTo>
                <a:lnTo>
                  <a:pt x="178" y="1061"/>
                </a:lnTo>
                <a:lnTo>
                  <a:pt x="172" y="1073"/>
                </a:lnTo>
                <a:lnTo>
                  <a:pt x="165" y="1082"/>
                </a:lnTo>
                <a:lnTo>
                  <a:pt x="162" y="1084"/>
                </a:lnTo>
                <a:lnTo>
                  <a:pt x="136" y="1049"/>
                </a:lnTo>
                <a:lnTo>
                  <a:pt x="120" y="1006"/>
                </a:lnTo>
                <a:lnTo>
                  <a:pt x="120" y="984"/>
                </a:lnTo>
                <a:lnTo>
                  <a:pt x="120" y="984"/>
                </a:lnTo>
                <a:lnTo>
                  <a:pt x="124" y="959"/>
                </a:lnTo>
                <a:lnTo>
                  <a:pt x="130" y="939"/>
                </a:lnTo>
                <a:lnTo>
                  <a:pt x="130" y="939"/>
                </a:lnTo>
                <a:close/>
                <a:moveTo>
                  <a:pt x="665" y="997"/>
                </a:moveTo>
                <a:lnTo>
                  <a:pt x="665" y="997"/>
                </a:lnTo>
                <a:lnTo>
                  <a:pt x="664" y="988"/>
                </a:lnTo>
                <a:lnTo>
                  <a:pt x="665" y="983"/>
                </a:lnTo>
                <a:lnTo>
                  <a:pt x="667" y="980"/>
                </a:lnTo>
                <a:lnTo>
                  <a:pt x="667" y="978"/>
                </a:lnTo>
                <a:lnTo>
                  <a:pt x="699" y="1064"/>
                </a:lnTo>
                <a:lnTo>
                  <a:pt x="699" y="1064"/>
                </a:lnTo>
                <a:lnTo>
                  <a:pt x="709" y="1082"/>
                </a:lnTo>
                <a:lnTo>
                  <a:pt x="720" y="1103"/>
                </a:lnTo>
                <a:lnTo>
                  <a:pt x="720" y="1103"/>
                </a:lnTo>
                <a:lnTo>
                  <a:pt x="726" y="1114"/>
                </a:lnTo>
                <a:lnTo>
                  <a:pt x="732" y="1121"/>
                </a:lnTo>
                <a:lnTo>
                  <a:pt x="739" y="1127"/>
                </a:lnTo>
                <a:lnTo>
                  <a:pt x="739" y="1127"/>
                </a:lnTo>
                <a:lnTo>
                  <a:pt x="741" y="1132"/>
                </a:lnTo>
                <a:lnTo>
                  <a:pt x="744" y="1143"/>
                </a:lnTo>
                <a:lnTo>
                  <a:pt x="745" y="1172"/>
                </a:lnTo>
                <a:lnTo>
                  <a:pt x="747" y="1223"/>
                </a:lnTo>
                <a:lnTo>
                  <a:pt x="747" y="1223"/>
                </a:lnTo>
                <a:lnTo>
                  <a:pt x="745" y="1242"/>
                </a:lnTo>
                <a:lnTo>
                  <a:pt x="744" y="1272"/>
                </a:lnTo>
                <a:lnTo>
                  <a:pt x="739" y="1312"/>
                </a:lnTo>
                <a:lnTo>
                  <a:pt x="739" y="1312"/>
                </a:lnTo>
                <a:lnTo>
                  <a:pt x="725" y="1294"/>
                </a:lnTo>
                <a:lnTo>
                  <a:pt x="725" y="1294"/>
                </a:lnTo>
                <a:lnTo>
                  <a:pt x="683" y="1223"/>
                </a:lnTo>
                <a:lnTo>
                  <a:pt x="683" y="1223"/>
                </a:lnTo>
                <a:lnTo>
                  <a:pt x="653" y="1130"/>
                </a:lnTo>
                <a:lnTo>
                  <a:pt x="653" y="1130"/>
                </a:lnTo>
                <a:lnTo>
                  <a:pt x="656" y="1105"/>
                </a:lnTo>
                <a:lnTo>
                  <a:pt x="661" y="1086"/>
                </a:lnTo>
                <a:lnTo>
                  <a:pt x="662" y="1079"/>
                </a:lnTo>
                <a:lnTo>
                  <a:pt x="665" y="1074"/>
                </a:lnTo>
                <a:lnTo>
                  <a:pt x="665" y="1074"/>
                </a:lnTo>
                <a:lnTo>
                  <a:pt x="667" y="1068"/>
                </a:lnTo>
                <a:lnTo>
                  <a:pt x="668" y="1060"/>
                </a:lnTo>
                <a:lnTo>
                  <a:pt x="668" y="1038"/>
                </a:lnTo>
                <a:lnTo>
                  <a:pt x="667" y="1015"/>
                </a:lnTo>
                <a:lnTo>
                  <a:pt x="665" y="997"/>
                </a:lnTo>
                <a:lnTo>
                  <a:pt x="665" y="997"/>
                </a:lnTo>
                <a:close/>
                <a:moveTo>
                  <a:pt x="763" y="809"/>
                </a:moveTo>
                <a:lnTo>
                  <a:pt x="763" y="809"/>
                </a:lnTo>
                <a:lnTo>
                  <a:pt x="783" y="830"/>
                </a:lnTo>
                <a:lnTo>
                  <a:pt x="798" y="844"/>
                </a:lnTo>
                <a:lnTo>
                  <a:pt x="808" y="857"/>
                </a:lnTo>
                <a:lnTo>
                  <a:pt x="808" y="857"/>
                </a:lnTo>
                <a:lnTo>
                  <a:pt x="809" y="862"/>
                </a:lnTo>
                <a:lnTo>
                  <a:pt x="812" y="870"/>
                </a:lnTo>
                <a:lnTo>
                  <a:pt x="817" y="889"/>
                </a:lnTo>
                <a:lnTo>
                  <a:pt x="820" y="908"/>
                </a:lnTo>
                <a:lnTo>
                  <a:pt x="824" y="923"/>
                </a:lnTo>
                <a:lnTo>
                  <a:pt x="824" y="923"/>
                </a:lnTo>
                <a:lnTo>
                  <a:pt x="834" y="964"/>
                </a:lnTo>
                <a:lnTo>
                  <a:pt x="840" y="987"/>
                </a:lnTo>
                <a:lnTo>
                  <a:pt x="844" y="1003"/>
                </a:lnTo>
                <a:lnTo>
                  <a:pt x="844" y="1003"/>
                </a:lnTo>
                <a:lnTo>
                  <a:pt x="846" y="1006"/>
                </a:lnTo>
                <a:lnTo>
                  <a:pt x="844" y="1010"/>
                </a:lnTo>
                <a:lnTo>
                  <a:pt x="843" y="1013"/>
                </a:lnTo>
                <a:lnTo>
                  <a:pt x="840" y="1016"/>
                </a:lnTo>
                <a:lnTo>
                  <a:pt x="834" y="1019"/>
                </a:lnTo>
                <a:lnTo>
                  <a:pt x="831" y="1020"/>
                </a:lnTo>
                <a:lnTo>
                  <a:pt x="792" y="1035"/>
                </a:lnTo>
                <a:lnTo>
                  <a:pt x="792" y="1035"/>
                </a:lnTo>
                <a:lnTo>
                  <a:pt x="788" y="1019"/>
                </a:lnTo>
                <a:lnTo>
                  <a:pt x="782" y="1000"/>
                </a:lnTo>
                <a:lnTo>
                  <a:pt x="782" y="1000"/>
                </a:lnTo>
                <a:lnTo>
                  <a:pt x="774" y="983"/>
                </a:lnTo>
                <a:lnTo>
                  <a:pt x="760" y="950"/>
                </a:lnTo>
                <a:lnTo>
                  <a:pt x="747" y="920"/>
                </a:lnTo>
                <a:lnTo>
                  <a:pt x="742" y="910"/>
                </a:lnTo>
                <a:lnTo>
                  <a:pt x="741" y="904"/>
                </a:lnTo>
                <a:lnTo>
                  <a:pt x="741" y="904"/>
                </a:lnTo>
                <a:lnTo>
                  <a:pt x="763" y="809"/>
                </a:lnTo>
                <a:lnTo>
                  <a:pt x="763" y="8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6"/>
          <p:cNvSpPr>
            <a:spLocks noEditPoints="1"/>
          </p:cNvSpPr>
          <p:nvPr/>
        </p:nvSpPr>
        <p:spPr bwMode="auto">
          <a:xfrm>
            <a:off x="414190" y="3165120"/>
            <a:ext cx="1673225" cy="1077913"/>
          </a:xfrm>
          <a:custGeom>
            <a:avLst/>
            <a:gdLst>
              <a:gd name="T0" fmla="*/ 263 w 2108"/>
              <a:gd name="T1" fmla="*/ 94 h 1359"/>
              <a:gd name="T2" fmla="*/ 208 w 2108"/>
              <a:gd name="T3" fmla="*/ 382 h 1359"/>
              <a:gd name="T4" fmla="*/ 134 w 2108"/>
              <a:gd name="T5" fmla="*/ 399 h 1359"/>
              <a:gd name="T6" fmla="*/ 84 w 2108"/>
              <a:gd name="T7" fmla="*/ 492 h 1359"/>
              <a:gd name="T8" fmla="*/ 22 w 2108"/>
              <a:gd name="T9" fmla="*/ 827 h 1359"/>
              <a:gd name="T10" fmla="*/ 40 w 2108"/>
              <a:gd name="T11" fmla="*/ 981 h 1359"/>
              <a:gd name="T12" fmla="*/ 48 w 2108"/>
              <a:gd name="T13" fmla="*/ 1121 h 1359"/>
              <a:gd name="T14" fmla="*/ 89 w 2108"/>
              <a:gd name="T15" fmla="*/ 1201 h 1359"/>
              <a:gd name="T16" fmla="*/ 204 w 2108"/>
              <a:gd name="T17" fmla="*/ 1291 h 1359"/>
              <a:gd name="T18" fmla="*/ 414 w 2108"/>
              <a:gd name="T19" fmla="*/ 1278 h 1359"/>
              <a:gd name="T20" fmla="*/ 514 w 2108"/>
              <a:gd name="T21" fmla="*/ 1225 h 1359"/>
              <a:gd name="T22" fmla="*/ 685 w 2108"/>
              <a:gd name="T23" fmla="*/ 1183 h 1359"/>
              <a:gd name="T24" fmla="*/ 704 w 2108"/>
              <a:gd name="T25" fmla="*/ 1250 h 1359"/>
              <a:gd name="T26" fmla="*/ 718 w 2108"/>
              <a:gd name="T27" fmla="*/ 1283 h 1359"/>
              <a:gd name="T28" fmla="*/ 778 w 2108"/>
              <a:gd name="T29" fmla="*/ 1272 h 1359"/>
              <a:gd name="T30" fmla="*/ 834 w 2108"/>
              <a:gd name="T31" fmla="*/ 1297 h 1359"/>
              <a:gd name="T32" fmla="*/ 908 w 2108"/>
              <a:gd name="T33" fmla="*/ 1330 h 1359"/>
              <a:gd name="T34" fmla="*/ 1086 w 2108"/>
              <a:gd name="T35" fmla="*/ 1359 h 1359"/>
              <a:gd name="T36" fmla="*/ 1342 w 2108"/>
              <a:gd name="T37" fmla="*/ 1245 h 1359"/>
              <a:gd name="T38" fmla="*/ 1414 w 2108"/>
              <a:gd name="T39" fmla="*/ 1266 h 1359"/>
              <a:gd name="T40" fmla="*/ 1539 w 2108"/>
              <a:gd name="T41" fmla="*/ 1220 h 1359"/>
              <a:gd name="T42" fmla="*/ 1568 w 2108"/>
              <a:gd name="T43" fmla="*/ 1182 h 1359"/>
              <a:gd name="T44" fmla="*/ 1566 w 2108"/>
              <a:gd name="T45" fmla="*/ 1141 h 1359"/>
              <a:gd name="T46" fmla="*/ 1501 w 2108"/>
              <a:gd name="T47" fmla="*/ 1044 h 1359"/>
              <a:gd name="T48" fmla="*/ 1558 w 2108"/>
              <a:gd name="T49" fmla="*/ 1066 h 1359"/>
              <a:gd name="T50" fmla="*/ 1672 w 2108"/>
              <a:gd name="T51" fmla="*/ 1162 h 1359"/>
              <a:gd name="T52" fmla="*/ 1750 w 2108"/>
              <a:gd name="T53" fmla="*/ 1304 h 1359"/>
              <a:gd name="T54" fmla="*/ 1776 w 2108"/>
              <a:gd name="T55" fmla="*/ 1327 h 1359"/>
              <a:gd name="T56" fmla="*/ 1887 w 2108"/>
              <a:gd name="T57" fmla="*/ 1317 h 1359"/>
              <a:gd name="T58" fmla="*/ 2015 w 2108"/>
              <a:gd name="T59" fmla="*/ 1304 h 1359"/>
              <a:gd name="T60" fmla="*/ 2097 w 2108"/>
              <a:gd name="T61" fmla="*/ 1271 h 1359"/>
              <a:gd name="T62" fmla="*/ 2107 w 2108"/>
              <a:gd name="T63" fmla="*/ 1235 h 1359"/>
              <a:gd name="T64" fmla="*/ 2103 w 2108"/>
              <a:gd name="T65" fmla="*/ 1201 h 1359"/>
              <a:gd name="T66" fmla="*/ 1943 w 2108"/>
              <a:gd name="T67" fmla="*/ 1156 h 1359"/>
              <a:gd name="T68" fmla="*/ 1908 w 2108"/>
              <a:gd name="T69" fmla="*/ 1121 h 1359"/>
              <a:gd name="T70" fmla="*/ 1864 w 2108"/>
              <a:gd name="T71" fmla="*/ 1131 h 1359"/>
              <a:gd name="T72" fmla="*/ 1566 w 2108"/>
              <a:gd name="T73" fmla="*/ 565 h 1359"/>
              <a:gd name="T74" fmla="*/ 1561 w 2108"/>
              <a:gd name="T75" fmla="*/ 531 h 1359"/>
              <a:gd name="T76" fmla="*/ 1352 w 2108"/>
              <a:gd name="T77" fmla="*/ 631 h 1359"/>
              <a:gd name="T78" fmla="*/ 1177 w 2108"/>
              <a:gd name="T79" fmla="*/ 492 h 1359"/>
              <a:gd name="T80" fmla="*/ 1255 w 2108"/>
              <a:gd name="T81" fmla="*/ 367 h 1359"/>
              <a:gd name="T82" fmla="*/ 1182 w 2108"/>
              <a:gd name="T83" fmla="*/ 212 h 1359"/>
              <a:gd name="T84" fmla="*/ 1093 w 2108"/>
              <a:gd name="T85" fmla="*/ 177 h 1359"/>
              <a:gd name="T86" fmla="*/ 1021 w 2108"/>
              <a:gd name="T87" fmla="*/ 183 h 1359"/>
              <a:gd name="T88" fmla="*/ 927 w 2108"/>
              <a:gd name="T89" fmla="*/ 243 h 1359"/>
              <a:gd name="T90" fmla="*/ 932 w 2108"/>
              <a:gd name="T91" fmla="*/ 427 h 1359"/>
              <a:gd name="T92" fmla="*/ 859 w 2108"/>
              <a:gd name="T93" fmla="*/ 647 h 1359"/>
              <a:gd name="T94" fmla="*/ 837 w 2108"/>
              <a:gd name="T95" fmla="*/ 686 h 1359"/>
              <a:gd name="T96" fmla="*/ 704 w 2108"/>
              <a:gd name="T97" fmla="*/ 317 h 1359"/>
              <a:gd name="T98" fmla="*/ 570 w 2108"/>
              <a:gd name="T99" fmla="*/ 174 h 1359"/>
              <a:gd name="T100" fmla="*/ 545 w 2108"/>
              <a:gd name="T101" fmla="*/ 94 h 1359"/>
              <a:gd name="T102" fmla="*/ 416 w 2108"/>
              <a:gd name="T103" fmla="*/ 4 h 1359"/>
              <a:gd name="T104" fmla="*/ 1452 w 2108"/>
              <a:gd name="T105" fmla="*/ 779 h 1359"/>
              <a:gd name="T106" fmla="*/ 1413 w 2108"/>
              <a:gd name="T107" fmla="*/ 635 h 1359"/>
              <a:gd name="T108" fmla="*/ 456 w 2108"/>
              <a:gd name="T109" fmla="*/ 422 h 1359"/>
              <a:gd name="T110" fmla="*/ 635 w 2108"/>
              <a:gd name="T111" fmla="*/ 536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108" h="1359">
                <a:moveTo>
                  <a:pt x="406" y="0"/>
                </a:moveTo>
                <a:lnTo>
                  <a:pt x="406" y="0"/>
                </a:lnTo>
                <a:lnTo>
                  <a:pt x="389" y="4"/>
                </a:lnTo>
                <a:lnTo>
                  <a:pt x="356" y="12"/>
                </a:lnTo>
                <a:lnTo>
                  <a:pt x="307" y="25"/>
                </a:lnTo>
                <a:lnTo>
                  <a:pt x="288" y="59"/>
                </a:lnTo>
                <a:lnTo>
                  <a:pt x="263" y="94"/>
                </a:lnTo>
                <a:lnTo>
                  <a:pt x="278" y="169"/>
                </a:lnTo>
                <a:lnTo>
                  <a:pt x="283" y="278"/>
                </a:lnTo>
                <a:lnTo>
                  <a:pt x="273" y="317"/>
                </a:lnTo>
                <a:lnTo>
                  <a:pt x="228" y="327"/>
                </a:lnTo>
                <a:lnTo>
                  <a:pt x="228" y="352"/>
                </a:lnTo>
                <a:lnTo>
                  <a:pt x="208" y="382"/>
                </a:lnTo>
                <a:lnTo>
                  <a:pt x="208" y="382"/>
                </a:lnTo>
                <a:lnTo>
                  <a:pt x="198" y="381"/>
                </a:lnTo>
                <a:lnTo>
                  <a:pt x="186" y="382"/>
                </a:lnTo>
                <a:lnTo>
                  <a:pt x="172" y="383"/>
                </a:lnTo>
                <a:lnTo>
                  <a:pt x="157" y="387"/>
                </a:lnTo>
                <a:lnTo>
                  <a:pt x="149" y="391"/>
                </a:lnTo>
                <a:lnTo>
                  <a:pt x="141" y="394"/>
                </a:lnTo>
                <a:lnTo>
                  <a:pt x="134" y="399"/>
                </a:lnTo>
                <a:lnTo>
                  <a:pt x="126" y="405"/>
                </a:lnTo>
                <a:lnTo>
                  <a:pt x="120" y="413"/>
                </a:lnTo>
                <a:lnTo>
                  <a:pt x="114" y="422"/>
                </a:lnTo>
                <a:lnTo>
                  <a:pt x="114" y="422"/>
                </a:lnTo>
                <a:lnTo>
                  <a:pt x="108" y="434"/>
                </a:lnTo>
                <a:lnTo>
                  <a:pt x="100" y="450"/>
                </a:lnTo>
                <a:lnTo>
                  <a:pt x="84" y="492"/>
                </a:lnTo>
                <a:lnTo>
                  <a:pt x="64" y="546"/>
                </a:lnTo>
                <a:lnTo>
                  <a:pt x="46" y="601"/>
                </a:lnTo>
                <a:lnTo>
                  <a:pt x="14" y="701"/>
                </a:lnTo>
                <a:lnTo>
                  <a:pt x="0" y="744"/>
                </a:lnTo>
                <a:lnTo>
                  <a:pt x="0" y="744"/>
                </a:lnTo>
                <a:lnTo>
                  <a:pt x="7" y="769"/>
                </a:lnTo>
                <a:lnTo>
                  <a:pt x="22" y="827"/>
                </a:lnTo>
                <a:lnTo>
                  <a:pt x="31" y="860"/>
                </a:lnTo>
                <a:lnTo>
                  <a:pt x="37" y="894"/>
                </a:lnTo>
                <a:lnTo>
                  <a:pt x="42" y="921"/>
                </a:lnTo>
                <a:lnTo>
                  <a:pt x="45" y="942"/>
                </a:lnTo>
                <a:lnTo>
                  <a:pt x="45" y="942"/>
                </a:lnTo>
                <a:lnTo>
                  <a:pt x="43" y="960"/>
                </a:lnTo>
                <a:lnTo>
                  <a:pt x="40" y="981"/>
                </a:lnTo>
                <a:lnTo>
                  <a:pt x="35" y="1002"/>
                </a:lnTo>
                <a:lnTo>
                  <a:pt x="30" y="1023"/>
                </a:lnTo>
                <a:lnTo>
                  <a:pt x="20" y="1058"/>
                </a:lnTo>
                <a:lnTo>
                  <a:pt x="15" y="1071"/>
                </a:lnTo>
                <a:lnTo>
                  <a:pt x="15" y="1071"/>
                </a:lnTo>
                <a:lnTo>
                  <a:pt x="25" y="1086"/>
                </a:lnTo>
                <a:lnTo>
                  <a:pt x="48" y="1121"/>
                </a:lnTo>
                <a:lnTo>
                  <a:pt x="61" y="1142"/>
                </a:lnTo>
                <a:lnTo>
                  <a:pt x="72" y="1162"/>
                </a:lnTo>
                <a:lnTo>
                  <a:pt x="79" y="1178"/>
                </a:lnTo>
                <a:lnTo>
                  <a:pt x="84" y="1190"/>
                </a:lnTo>
                <a:lnTo>
                  <a:pt x="84" y="1190"/>
                </a:lnTo>
                <a:lnTo>
                  <a:pt x="86" y="1195"/>
                </a:lnTo>
                <a:lnTo>
                  <a:pt x="89" y="1201"/>
                </a:lnTo>
                <a:lnTo>
                  <a:pt x="100" y="1216"/>
                </a:lnTo>
                <a:lnTo>
                  <a:pt x="115" y="1232"/>
                </a:lnTo>
                <a:lnTo>
                  <a:pt x="131" y="1249"/>
                </a:lnTo>
                <a:lnTo>
                  <a:pt x="160" y="1277"/>
                </a:lnTo>
                <a:lnTo>
                  <a:pt x="173" y="1289"/>
                </a:lnTo>
                <a:lnTo>
                  <a:pt x="173" y="1289"/>
                </a:lnTo>
                <a:lnTo>
                  <a:pt x="204" y="1291"/>
                </a:lnTo>
                <a:lnTo>
                  <a:pt x="238" y="1291"/>
                </a:lnTo>
                <a:lnTo>
                  <a:pt x="278" y="1291"/>
                </a:lnTo>
                <a:lnTo>
                  <a:pt x="320" y="1291"/>
                </a:lnTo>
                <a:lnTo>
                  <a:pt x="362" y="1287"/>
                </a:lnTo>
                <a:lnTo>
                  <a:pt x="380" y="1286"/>
                </a:lnTo>
                <a:lnTo>
                  <a:pt x="398" y="1282"/>
                </a:lnTo>
                <a:lnTo>
                  <a:pt x="414" y="1278"/>
                </a:lnTo>
                <a:lnTo>
                  <a:pt x="426" y="1275"/>
                </a:lnTo>
                <a:lnTo>
                  <a:pt x="426" y="1275"/>
                </a:lnTo>
                <a:lnTo>
                  <a:pt x="447" y="1265"/>
                </a:lnTo>
                <a:lnTo>
                  <a:pt x="466" y="1256"/>
                </a:lnTo>
                <a:lnTo>
                  <a:pt x="482" y="1246"/>
                </a:lnTo>
                <a:lnTo>
                  <a:pt x="496" y="1237"/>
                </a:lnTo>
                <a:lnTo>
                  <a:pt x="514" y="1225"/>
                </a:lnTo>
                <a:lnTo>
                  <a:pt x="520" y="1220"/>
                </a:lnTo>
                <a:lnTo>
                  <a:pt x="719" y="972"/>
                </a:lnTo>
                <a:lnTo>
                  <a:pt x="719" y="972"/>
                </a:lnTo>
                <a:lnTo>
                  <a:pt x="704" y="1077"/>
                </a:lnTo>
                <a:lnTo>
                  <a:pt x="692" y="1151"/>
                </a:lnTo>
                <a:lnTo>
                  <a:pt x="687" y="1175"/>
                </a:lnTo>
                <a:lnTo>
                  <a:pt x="685" y="1183"/>
                </a:lnTo>
                <a:lnTo>
                  <a:pt x="684" y="1185"/>
                </a:lnTo>
                <a:lnTo>
                  <a:pt x="684" y="1185"/>
                </a:lnTo>
                <a:lnTo>
                  <a:pt x="683" y="1188"/>
                </a:lnTo>
                <a:lnTo>
                  <a:pt x="682" y="1195"/>
                </a:lnTo>
                <a:lnTo>
                  <a:pt x="680" y="1214"/>
                </a:lnTo>
                <a:lnTo>
                  <a:pt x="679" y="1240"/>
                </a:lnTo>
                <a:lnTo>
                  <a:pt x="704" y="1250"/>
                </a:lnTo>
                <a:lnTo>
                  <a:pt x="704" y="1250"/>
                </a:lnTo>
                <a:lnTo>
                  <a:pt x="703" y="1257"/>
                </a:lnTo>
                <a:lnTo>
                  <a:pt x="703" y="1265"/>
                </a:lnTo>
                <a:lnTo>
                  <a:pt x="704" y="1270"/>
                </a:lnTo>
                <a:lnTo>
                  <a:pt x="704" y="1270"/>
                </a:lnTo>
                <a:lnTo>
                  <a:pt x="709" y="1276"/>
                </a:lnTo>
                <a:lnTo>
                  <a:pt x="718" y="1283"/>
                </a:lnTo>
                <a:lnTo>
                  <a:pt x="727" y="1289"/>
                </a:lnTo>
                <a:lnTo>
                  <a:pt x="731" y="1291"/>
                </a:lnTo>
                <a:lnTo>
                  <a:pt x="734" y="1289"/>
                </a:lnTo>
                <a:lnTo>
                  <a:pt x="734" y="1289"/>
                </a:lnTo>
                <a:lnTo>
                  <a:pt x="739" y="1287"/>
                </a:lnTo>
                <a:lnTo>
                  <a:pt x="749" y="1283"/>
                </a:lnTo>
                <a:lnTo>
                  <a:pt x="778" y="1272"/>
                </a:lnTo>
                <a:lnTo>
                  <a:pt x="818" y="1260"/>
                </a:lnTo>
                <a:lnTo>
                  <a:pt x="818" y="1260"/>
                </a:lnTo>
                <a:lnTo>
                  <a:pt x="818" y="1266"/>
                </a:lnTo>
                <a:lnTo>
                  <a:pt x="819" y="1272"/>
                </a:lnTo>
                <a:lnTo>
                  <a:pt x="822" y="1280"/>
                </a:lnTo>
                <a:lnTo>
                  <a:pt x="827" y="1288"/>
                </a:lnTo>
                <a:lnTo>
                  <a:pt x="834" y="1297"/>
                </a:lnTo>
                <a:lnTo>
                  <a:pt x="844" y="1307"/>
                </a:lnTo>
                <a:lnTo>
                  <a:pt x="850" y="1311"/>
                </a:lnTo>
                <a:lnTo>
                  <a:pt x="858" y="1314"/>
                </a:lnTo>
                <a:lnTo>
                  <a:pt x="858" y="1314"/>
                </a:lnTo>
                <a:lnTo>
                  <a:pt x="866" y="1318"/>
                </a:lnTo>
                <a:lnTo>
                  <a:pt x="879" y="1322"/>
                </a:lnTo>
                <a:lnTo>
                  <a:pt x="908" y="1330"/>
                </a:lnTo>
                <a:lnTo>
                  <a:pt x="943" y="1338"/>
                </a:lnTo>
                <a:lnTo>
                  <a:pt x="980" y="1345"/>
                </a:lnTo>
                <a:lnTo>
                  <a:pt x="1016" y="1351"/>
                </a:lnTo>
                <a:lnTo>
                  <a:pt x="1047" y="1355"/>
                </a:lnTo>
                <a:lnTo>
                  <a:pt x="1072" y="1359"/>
                </a:lnTo>
                <a:lnTo>
                  <a:pt x="1086" y="1359"/>
                </a:lnTo>
                <a:lnTo>
                  <a:pt x="1086" y="1359"/>
                </a:lnTo>
                <a:lnTo>
                  <a:pt x="1119" y="1353"/>
                </a:lnTo>
                <a:lnTo>
                  <a:pt x="1175" y="1343"/>
                </a:lnTo>
                <a:lnTo>
                  <a:pt x="1249" y="1329"/>
                </a:lnTo>
                <a:lnTo>
                  <a:pt x="1343" y="1240"/>
                </a:lnTo>
                <a:lnTo>
                  <a:pt x="1343" y="1240"/>
                </a:lnTo>
                <a:lnTo>
                  <a:pt x="1342" y="1242"/>
                </a:lnTo>
                <a:lnTo>
                  <a:pt x="1342" y="1245"/>
                </a:lnTo>
                <a:lnTo>
                  <a:pt x="1342" y="1247"/>
                </a:lnTo>
                <a:lnTo>
                  <a:pt x="1343" y="1251"/>
                </a:lnTo>
                <a:lnTo>
                  <a:pt x="1347" y="1255"/>
                </a:lnTo>
                <a:lnTo>
                  <a:pt x="1353" y="1257"/>
                </a:lnTo>
                <a:lnTo>
                  <a:pt x="1363" y="1260"/>
                </a:lnTo>
                <a:lnTo>
                  <a:pt x="1363" y="1260"/>
                </a:lnTo>
                <a:lnTo>
                  <a:pt x="1414" y="1266"/>
                </a:lnTo>
                <a:lnTo>
                  <a:pt x="1443" y="1270"/>
                </a:lnTo>
                <a:lnTo>
                  <a:pt x="1477" y="1230"/>
                </a:lnTo>
                <a:lnTo>
                  <a:pt x="1477" y="1230"/>
                </a:lnTo>
                <a:lnTo>
                  <a:pt x="1488" y="1229"/>
                </a:lnTo>
                <a:lnTo>
                  <a:pt x="1512" y="1226"/>
                </a:lnTo>
                <a:lnTo>
                  <a:pt x="1526" y="1224"/>
                </a:lnTo>
                <a:lnTo>
                  <a:pt x="1539" y="1220"/>
                </a:lnTo>
                <a:lnTo>
                  <a:pt x="1549" y="1216"/>
                </a:lnTo>
                <a:lnTo>
                  <a:pt x="1554" y="1213"/>
                </a:lnTo>
                <a:lnTo>
                  <a:pt x="1557" y="1210"/>
                </a:lnTo>
                <a:lnTo>
                  <a:pt x="1557" y="1210"/>
                </a:lnTo>
                <a:lnTo>
                  <a:pt x="1561" y="1203"/>
                </a:lnTo>
                <a:lnTo>
                  <a:pt x="1565" y="1193"/>
                </a:lnTo>
                <a:lnTo>
                  <a:pt x="1568" y="1182"/>
                </a:lnTo>
                <a:lnTo>
                  <a:pt x="1570" y="1170"/>
                </a:lnTo>
                <a:lnTo>
                  <a:pt x="1571" y="1161"/>
                </a:lnTo>
                <a:lnTo>
                  <a:pt x="1571" y="1151"/>
                </a:lnTo>
                <a:lnTo>
                  <a:pt x="1569" y="1144"/>
                </a:lnTo>
                <a:lnTo>
                  <a:pt x="1568" y="1142"/>
                </a:lnTo>
                <a:lnTo>
                  <a:pt x="1566" y="1141"/>
                </a:lnTo>
                <a:lnTo>
                  <a:pt x="1566" y="1141"/>
                </a:lnTo>
                <a:lnTo>
                  <a:pt x="1550" y="1136"/>
                </a:lnTo>
                <a:lnTo>
                  <a:pt x="1526" y="1128"/>
                </a:lnTo>
                <a:lnTo>
                  <a:pt x="1492" y="1121"/>
                </a:lnTo>
                <a:lnTo>
                  <a:pt x="1457" y="1106"/>
                </a:lnTo>
                <a:lnTo>
                  <a:pt x="1457" y="1106"/>
                </a:lnTo>
                <a:lnTo>
                  <a:pt x="1482" y="1070"/>
                </a:lnTo>
                <a:lnTo>
                  <a:pt x="1501" y="1044"/>
                </a:lnTo>
                <a:lnTo>
                  <a:pt x="1507" y="1035"/>
                </a:lnTo>
                <a:lnTo>
                  <a:pt x="1512" y="1032"/>
                </a:lnTo>
                <a:lnTo>
                  <a:pt x="1512" y="1032"/>
                </a:lnTo>
                <a:lnTo>
                  <a:pt x="1514" y="1032"/>
                </a:lnTo>
                <a:lnTo>
                  <a:pt x="1518" y="1034"/>
                </a:lnTo>
                <a:lnTo>
                  <a:pt x="1528" y="1041"/>
                </a:lnTo>
                <a:lnTo>
                  <a:pt x="1558" y="1066"/>
                </a:lnTo>
                <a:lnTo>
                  <a:pt x="1589" y="1094"/>
                </a:lnTo>
                <a:lnTo>
                  <a:pt x="1602" y="1105"/>
                </a:lnTo>
                <a:lnTo>
                  <a:pt x="1611" y="1111"/>
                </a:lnTo>
                <a:lnTo>
                  <a:pt x="1611" y="1111"/>
                </a:lnTo>
                <a:lnTo>
                  <a:pt x="1621" y="1118"/>
                </a:lnTo>
                <a:lnTo>
                  <a:pt x="1636" y="1130"/>
                </a:lnTo>
                <a:lnTo>
                  <a:pt x="1672" y="1162"/>
                </a:lnTo>
                <a:lnTo>
                  <a:pt x="1720" y="1205"/>
                </a:lnTo>
                <a:lnTo>
                  <a:pt x="1765" y="1255"/>
                </a:lnTo>
                <a:lnTo>
                  <a:pt x="1760" y="1275"/>
                </a:lnTo>
                <a:lnTo>
                  <a:pt x="1760" y="1275"/>
                </a:lnTo>
                <a:lnTo>
                  <a:pt x="1755" y="1285"/>
                </a:lnTo>
                <a:lnTo>
                  <a:pt x="1751" y="1294"/>
                </a:lnTo>
                <a:lnTo>
                  <a:pt x="1750" y="1304"/>
                </a:lnTo>
                <a:lnTo>
                  <a:pt x="1750" y="1304"/>
                </a:lnTo>
                <a:lnTo>
                  <a:pt x="1750" y="1313"/>
                </a:lnTo>
                <a:lnTo>
                  <a:pt x="1751" y="1317"/>
                </a:lnTo>
                <a:lnTo>
                  <a:pt x="1754" y="1319"/>
                </a:lnTo>
                <a:lnTo>
                  <a:pt x="1759" y="1323"/>
                </a:lnTo>
                <a:lnTo>
                  <a:pt x="1766" y="1325"/>
                </a:lnTo>
                <a:lnTo>
                  <a:pt x="1776" y="1327"/>
                </a:lnTo>
                <a:lnTo>
                  <a:pt x="1790" y="1329"/>
                </a:lnTo>
                <a:lnTo>
                  <a:pt x="1790" y="1329"/>
                </a:lnTo>
                <a:lnTo>
                  <a:pt x="1807" y="1330"/>
                </a:lnTo>
                <a:lnTo>
                  <a:pt x="1824" y="1329"/>
                </a:lnTo>
                <a:lnTo>
                  <a:pt x="1843" y="1327"/>
                </a:lnTo>
                <a:lnTo>
                  <a:pt x="1860" y="1323"/>
                </a:lnTo>
                <a:lnTo>
                  <a:pt x="1887" y="1317"/>
                </a:lnTo>
                <a:lnTo>
                  <a:pt x="1899" y="1314"/>
                </a:lnTo>
                <a:lnTo>
                  <a:pt x="1899" y="1314"/>
                </a:lnTo>
                <a:lnTo>
                  <a:pt x="1889" y="1314"/>
                </a:lnTo>
                <a:lnTo>
                  <a:pt x="1973" y="1309"/>
                </a:lnTo>
                <a:lnTo>
                  <a:pt x="1973" y="1309"/>
                </a:lnTo>
                <a:lnTo>
                  <a:pt x="1995" y="1308"/>
                </a:lnTo>
                <a:lnTo>
                  <a:pt x="2015" y="1304"/>
                </a:lnTo>
                <a:lnTo>
                  <a:pt x="2032" y="1302"/>
                </a:lnTo>
                <a:lnTo>
                  <a:pt x="2049" y="1297"/>
                </a:lnTo>
                <a:lnTo>
                  <a:pt x="2061" y="1293"/>
                </a:lnTo>
                <a:lnTo>
                  <a:pt x="2073" y="1288"/>
                </a:lnTo>
                <a:lnTo>
                  <a:pt x="2082" y="1282"/>
                </a:lnTo>
                <a:lnTo>
                  <a:pt x="2091" y="1277"/>
                </a:lnTo>
                <a:lnTo>
                  <a:pt x="2097" y="1271"/>
                </a:lnTo>
                <a:lnTo>
                  <a:pt x="2101" y="1265"/>
                </a:lnTo>
                <a:lnTo>
                  <a:pt x="2104" y="1260"/>
                </a:lnTo>
                <a:lnTo>
                  <a:pt x="2107" y="1254"/>
                </a:lnTo>
                <a:lnTo>
                  <a:pt x="2108" y="1249"/>
                </a:lnTo>
                <a:lnTo>
                  <a:pt x="2108" y="1244"/>
                </a:lnTo>
                <a:lnTo>
                  <a:pt x="2108" y="1239"/>
                </a:lnTo>
                <a:lnTo>
                  <a:pt x="2107" y="1235"/>
                </a:lnTo>
                <a:lnTo>
                  <a:pt x="2107" y="1235"/>
                </a:lnTo>
                <a:lnTo>
                  <a:pt x="2106" y="1227"/>
                </a:lnTo>
                <a:lnTo>
                  <a:pt x="2106" y="1221"/>
                </a:lnTo>
                <a:lnTo>
                  <a:pt x="2108" y="1211"/>
                </a:lnTo>
                <a:lnTo>
                  <a:pt x="2108" y="1208"/>
                </a:lnTo>
                <a:lnTo>
                  <a:pt x="2107" y="1204"/>
                </a:lnTo>
                <a:lnTo>
                  <a:pt x="2103" y="1201"/>
                </a:lnTo>
                <a:lnTo>
                  <a:pt x="2097" y="1200"/>
                </a:lnTo>
                <a:lnTo>
                  <a:pt x="2097" y="1200"/>
                </a:lnTo>
                <a:lnTo>
                  <a:pt x="2075" y="1199"/>
                </a:lnTo>
                <a:lnTo>
                  <a:pt x="2046" y="1199"/>
                </a:lnTo>
                <a:lnTo>
                  <a:pt x="2013" y="1200"/>
                </a:lnTo>
                <a:lnTo>
                  <a:pt x="1943" y="1156"/>
                </a:lnTo>
                <a:lnTo>
                  <a:pt x="1943" y="1156"/>
                </a:lnTo>
                <a:lnTo>
                  <a:pt x="1939" y="1151"/>
                </a:lnTo>
                <a:lnTo>
                  <a:pt x="1932" y="1138"/>
                </a:lnTo>
                <a:lnTo>
                  <a:pt x="1926" y="1132"/>
                </a:lnTo>
                <a:lnTo>
                  <a:pt x="1920" y="1126"/>
                </a:lnTo>
                <a:lnTo>
                  <a:pt x="1915" y="1122"/>
                </a:lnTo>
                <a:lnTo>
                  <a:pt x="1908" y="1121"/>
                </a:lnTo>
                <a:lnTo>
                  <a:pt x="1908" y="1121"/>
                </a:lnTo>
                <a:lnTo>
                  <a:pt x="1899" y="1122"/>
                </a:lnTo>
                <a:lnTo>
                  <a:pt x="1892" y="1125"/>
                </a:lnTo>
                <a:lnTo>
                  <a:pt x="1884" y="1131"/>
                </a:lnTo>
                <a:lnTo>
                  <a:pt x="1884" y="1131"/>
                </a:lnTo>
                <a:lnTo>
                  <a:pt x="1879" y="1132"/>
                </a:lnTo>
                <a:lnTo>
                  <a:pt x="1873" y="1132"/>
                </a:lnTo>
                <a:lnTo>
                  <a:pt x="1864" y="1131"/>
                </a:lnTo>
                <a:lnTo>
                  <a:pt x="1849" y="1101"/>
                </a:lnTo>
                <a:lnTo>
                  <a:pt x="1616" y="893"/>
                </a:lnTo>
                <a:lnTo>
                  <a:pt x="1557" y="833"/>
                </a:lnTo>
                <a:lnTo>
                  <a:pt x="1542" y="838"/>
                </a:lnTo>
                <a:lnTo>
                  <a:pt x="1547" y="709"/>
                </a:lnTo>
                <a:lnTo>
                  <a:pt x="1581" y="640"/>
                </a:lnTo>
                <a:lnTo>
                  <a:pt x="1566" y="565"/>
                </a:lnTo>
                <a:lnTo>
                  <a:pt x="1542" y="565"/>
                </a:lnTo>
                <a:lnTo>
                  <a:pt x="1542" y="565"/>
                </a:lnTo>
                <a:lnTo>
                  <a:pt x="1554" y="548"/>
                </a:lnTo>
                <a:lnTo>
                  <a:pt x="1560" y="536"/>
                </a:lnTo>
                <a:lnTo>
                  <a:pt x="1561" y="532"/>
                </a:lnTo>
                <a:lnTo>
                  <a:pt x="1561" y="531"/>
                </a:lnTo>
                <a:lnTo>
                  <a:pt x="1561" y="531"/>
                </a:lnTo>
                <a:lnTo>
                  <a:pt x="1561" y="531"/>
                </a:lnTo>
                <a:lnTo>
                  <a:pt x="1508" y="521"/>
                </a:lnTo>
                <a:lnTo>
                  <a:pt x="1457" y="511"/>
                </a:lnTo>
                <a:lnTo>
                  <a:pt x="1398" y="610"/>
                </a:lnTo>
                <a:lnTo>
                  <a:pt x="1400" y="614"/>
                </a:lnTo>
                <a:lnTo>
                  <a:pt x="1352" y="631"/>
                </a:lnTo>
                <a:lnTo>
                  <a:pt x="1352" y="631"/>
                </a:lnTo>
                <a:lnTo>
                  <a:pt x="1343" y="610"/>
                </a:lnTo>
                <a:lnTo>
                  <a:pt x="1319" y="585"/>
                </a:lnTo>
                <a:lnTo>
                  <a:pt x="1239" y="550"/>
                </a:lnTo>
                <a:lnTo>
                  <a:pt x="1160" y="526"/>
                </a:lnTo>
                <a:lnTo>
                  <a:pt x="1165" y="501"/>
                </a:lnTo>
                <a:lnTo>
                  <a:pt x="1165" y="501"/>
                </a:lnTo>
                <a:lnTo>
                  <a:pt x="1177" y="492"/>
                </a:lnTo>
                <a:lnTo>
                  <a:pt x="1203" y="474"/>
                </a:lnTo>
                <a:lnTo>
                  <a:pt x="1231" y="451"/>
                </a:lnTo>
                <a:lnTo>
                  <a:pt x="1241" y="443"/>
                </a:lnTo>
                <a:lnTo>
                  <a:pt x="1243" y="439"/>
                </a:lnTo>
                <a:lnTo>
                  <a:pt x="1244" y="436"/>
                </a:lnTo>
                <a:lnTo>
                  <a:pt x="1244" y="436"/>
                </a:lnTo>
                <a:lnTo>
                  <a:pt x="1255" y="367"/>
                </a:lnTo>
                <a:lnTo>
                  <a:pt x="1264" y="307"/>
                </a:lnTo>
                <a:lnTo>
                  <a:pt x="1264" y="307"/>
                </a:lnTo>
                <a:lnTo>
                  <a:pt x="1253" y="291"/>
                </a:lnTo>
                <a:lnTo>
                  <a:pt x="1226" y="257"/>
                </a:lnTo>
                <a:lnTo>
                  <a:pt x="1208" y="237"/>
                </a:lnTo>
                <a:lnTo>
                  <a:pt x="1191" y="219"/>
                </a:lnTo>
                <a:lnTo>
                  <a:pt x="1182" y="212"/>
                </a:lnTo>
                <a:lnTo>
                  <a:pt x="1175" y="206"/>
                </a:lnTo>
                <a:lnTo>
                  <a:pt x="1167" y="201"/>
                </a:lnTo>
                <a:lnTo>
                  <a:pt x="1160" y="198"/>
                </a:lnTo>
                <a:lnTo>
                  <a:pt x="1160" y="198"/>
                </a:lnTo>
                <a:lnTo>
                  <a:pt x="1135" y="191"/>
                </a:lnTo>
                <a:lnTo>
                  <a:pt x="1112" y="183"/>
                </a:lnTo>
                <a:lnTo>
                  <a:pt x="1093" y="177"/>
                </a:lnTo>
                <a:lnTo>
                  <a:pt x="1081" y="174"/>
                </a:lnTo>
                <a:lnTo>
                  <a:pt x="1081" y="174"/>
                </a:lnTo>
                <a:lnTo>
                  <a:pt x="1071" y="172"/>
                </a:lnTo>
                <a:lnTo>
                  <a:pt x="1060" y="172"/>
                </a:lnTo>
                <a:lnTo>
                  <a:pt x="1052" y="174"/>
                </a:lnTo>
                <a:lnTo>
                  <a:pt x="1043" y="175"/>
                </a:lnTo>
                <a:lnTo>
                  <a:pt x="1021" y="183"/>
                </a:lnTo>
                <a:lnTo>
                  <a:pt x="1021" y="183"/>
                </a:lnTo>
                <a:lnTo>
                  <a:pt x="1008" y="191"/>
                </a:lnTo>
                <a:lnTo>
                  <a:pt x="991" y="200"/>
                </a:lnTo>
                <a:lnTo>
                  <a:pt x="962" y="218"/>
                </a:lnTo>
                <a:lnTo>
                  <a:pt x="937" y="236"/>
                </a:lnTo>
                <a:lnTo>
                  <a:pt x="927" y="243"/>
                </a:lnTo>
                <a:lnTo>
                  <a:pt x="927" y="243"/>
                </a:lnTo>
                <a:lnTo>
                  <a:pt x="920" y="291"/>
                </a:lnTo>
                <a:lnTo>
                  <a:pt x="915" y="326"/>
                </a:lnTo>
                <a:lnTo>
                  <a:pt x="912" y="347"/>
                </a:lnTo>
                <a:lnTo>
                  <a:pt x="912" y="347"/>
                </a:lnTo>
                <a:lnTo>
                  <a:pt x="916" y="363"/>
                </a:lnTo>
                <a:lnTo>
                  <a:pt x="922" y="391"/>
                </a:lnTo>
                <a:lnTo>
                  <a:pt x="932" y="427"/>
                </a:lnTo>
                <a:lnTo>
                  <a:pt x="977" y="491"/>
                </a:lnTo>
                <a:lnTo>
                  <a:pt x="922" y="546"/>
                </a:lnTo>
                <a:lnTo>
                  <a:pt x="877" y="590"/>
                </a:lnTo>
                <a:lnTo>
                  <a:pt x="877" y="590"/>
                </a:lnTo>
                <a:lnTo>
                  <a:pt x="875" y="596"/>
                </a:lnTo>
                <a:lnTo>
                  <a:pt x="870" y="610"/>
                </a:lnTo>
                <a:lnTo>
                  <a:pt x="859" y="647"/>
                </a:lnTo>
                <a:lnTo>
                  <a:pt x="849" y="682"/>
                </a:lnTo>
                <a:lnTo>
                  <a:pt x="845" y="692"/>
                </a:lnTo>
                <a:lnTo>
                  <a:pt x="844" y="694"/>
                </a:lnTo>
                <a:lnTo>
                  <a:pt x="843" y="694"/>
                </a:lnTo>
                <a:lnTo>
                  <a:pt x="843" y="694"/>
                </a:lnTo>
                <a:lnTo>
                  <a:pt x="840" y="691"/>
                </a:lnTo>
                <a:lnTo>
                  <a:pt x="837" y="686"/>
                </a:lnTo>
                <a:lnTo>
                  <a:pt x="824" y="674"/>
                </a:lnTo>
                <a:lnTo>
                  <a:pt x="808" y="660"/>
                </a:lnTo>
                <a:lnTo>
                  <a:pt x="798" y="605"/>
                </a:lnTo>
                <a:lnTo>
                  <a:pt x="746" y="456"/>
                </a:lnTo>
                <a:lnTo>
                  <a:pt x="798" y="327"/>
                </a:lnTo>
                <a:lnTo>
                  <a:pt x="704" y="317"/>
                </a:lnTo>
                <a:lnTo>
                  <a:pt x="704" y="317"/>
                </a:lnTo>
                <a:lnTo>
                  <a:pt x="694" y="338"/>
                </a:lnTo>
                <a:lnTo>
                  <a:pt x="674" y="382"/>
                </a:lnTo>
                <a:lnTo>
                  <a:pt x="610" y="317"/>
                </a:lnTo>
                <a:lnTo>
                  <a:pt x="530" y="307"/>
                </a:lnTo>
                <a:lnTo>
                  <a:pt x="535" y="223"/>
                </a:lnTo>
                <a:lnTo>
                  <a:pt x="565" y="203"/>
                </a:lnTo>
                <a:lnTo>
                  <a:pt x="570" y="174"/>
                </a:lnTo>
                <a:lnTo>
                  <a:pt x="570" y="154"/>
                </a:lnTo>
                <a:lnTo>
                  <a:pt x="570" y="154"/>
                </a:lnTo>
                <a:lnTo>
                  <a:pt x="566" y="144"/>
                </a:lnTo>
                <a:lnTo>
                  <a:pt x="560" y="125"/>
                </a:lnTo>
                <a:lnTo>
                  <a:pt x="551" y="105"/>
                </a:lnTo>
                <a:lnTo>
                  <a:pt x="545" y="94"/>
                </a:lnTo>
                <a:lnTo>
                  <a:pt x="545" y="94"/>
                </a:lnTo>
                <a:lnTo>
                  <a:pt x="540" y="89"/>
                </a:lnTo>
                <a:lnTo>
                  <a:pt x="529" y="81"/>
                </a:lnTo>
                <a:lnTo>
                  <a:pt x="499" y="57"/>
                </a:lnTo>
                <a:lnTo>
                  <a:pt x="456" y="25"/>
                </a:lnTo>
                <a:lnTo>
                  <a:pt x="456" y="25"/>
                </a:lnTo>
                <a:lnTo>
                  <a:pt x="434" y="12"/>
                </a:lnTo>
                <a:lnTo>
                  <a:pt x="416" y="4"/>
                </a:lnTo>
                <a:lnTo>
                  <a:pt x="406" y="0"/>
                </a:lnTo>
                <a:lnTo>
                  <a:pt x="406" y="0"/>
                </a:lnTo>
                <a:close/>
                <a:moveTo>
                  <a:pt x="1414" y="630"/>
                </a:moveTo>
                <a:lnTo>
                  <a:pt x="1418" y="635"/>
                </a:lnTo>
                <a:lnTo>
                  <a:pt x="1472" y="640"/>
                </a:lnTo>
                <a:lnTo>
                  <a:pt x="1477" y="704"/>
                </a:lnTo>
                <a:lnTo>
                  <a:pt x="1452" y="779"/>
                </a:lnTo>
                <a:lnTo>
                  <a:pt x="1452" y="779"/>
                </a:lnTo>
                <a:lnTo>
                  <a:pt x="1421" y="749"/>
                </a:lnTo>
                <a:lnTo>
                  <a:pt x="1398" y="727"/>
                </a:lnTo>
                <a:lnTo>
                  <a:pt x="1381" y="708"/>
                </a:lnTo>
                <a:lnTo>
                  <a:pt x="1423" y="694"/>
                </a:lnTo>
                <a:lnTo>
                  <a:pt x="1423" y="665"/>
                </a:lnTo>
                <a:lnTo>
                  <a:pt x="1413" y="635"/>
                </a:lnTo>
                <a:lnTo>
                  <a:pt x="1414" y="630"/>
                </a:lnTo>
                <a:close/>
                <a:moveTo>
                  <a:pt x="575" y="372"/>
                </a:moveTo>
                <a:lnTo>
                  <a:pt x="615" y="402"/>
                </a:lnTo>
                <a:lnTo>
                  <a:pt x="620" y="436"/>
                </a:lnTo>
                <a:lnTo>
                  <a:pt x="540" y="481"/>
                </a:lnTo>
                <a:lnTo>
                  <a:pt x="481" y="451"/>
                </a:lnTo>
                <a:lnTo>
                  <a:pt x="456" y="422"/>
                </a:lnTo>
                <a:lnTo>
                  <a:pt x="481" y="407"/>
                </a:lnTo>
                <a:lnTo>
                  <a:pt x="540" y="387"/>
                </a:lnTo>
                <a:lnTo>
                  <a:pt x="575" y="372"/>
                </a:lnTo>
                <a:close/>
                <a:moveTo>
                  <a:pt x="649" y="481"/>
                </a:moveTo>
                <a:lnTo>
                  <a:pt x="669" y="511"/>
                </a:lnTo>
                <a:lnTo>
                  <a:pt x="669" y="546"/>
                </a:lnTo>
                <a:lnTo>
                  <a:pt x="635" y="536"/>
                </a:lnTo>
                <a:lnTo>
                  <a:pt x="605" y="521"/>
                </a:lnTo>
                <a:lnTo>
                  <a:pt x="615" y="501"/>
                </a:lnTo>
                <a:lnTo>
                  <a:pt x="649" y="48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0"/>
          <p:cNvSpPr>
            <a:spLocks noEditPoints="1"/>
          </p:cNvSpPr>
          <p:nvPr/>
        </p:nvSpPr>
        <p:spPr bwMode="auto">
          <a:xfrm>
            <a:off x="4393689" y="3075949"/>
            <a:ext cx="1141425" cy="1215705"/>
          </a:xfrm>
          <a:custGeom>
            <a:avLst/>
            <a:gdLst>
              <a:gd name="T0" fmla="*/ 120 w 1845"/>
              <a:gd name="T1" fmla="*/ 432 h 1964"/>
              <a:gd name="T2" fmla="*/ 45 w 1845"/>
              <a:gd name="T3" fmla="*/ 580 h 1964"/>
              <a:gd name="T4" fmla="*/ 45 w 1845"/>
              <a:gd name="T5" fmla="*/ 802 h 1964"/>
              <a:gd name="T6" fmla="*/ 69 w 1845"/>
              <a:gd name="T7" fmla="*/ 1031 h 1964"/>
              <a:gd name="T8" fmla="*/ 1 w 1845"/>
              <a:gd name="T9" fmla="*/ 1252 h 1964"/>
              <a:gd name="T10" fmla="*/ 67 w 1845"/>
              <a:gd name="T11" fmla="*/ 1590 h 1964"/>
              <a:gd name="T12" fmla="*/ 104 w 1845"/>
              <a:gd name="T13" fmla="*/ 1786 h 1964"/>
              <a:gd name="T14" fmla="*/ 114 w 1845"/>
              <a:gd name="T15" fmla="*/ 1949 h 1964"/>
              <a:gd name="T16" fmla="*/ 218 w 1845"/>
              <a:gd name="T17" fmla="*/ 1948 h 1964"/>
              <a:gd name="T18" fmla="*/ 284 w 1845"/>
              <a:gd name="T19" fmla="*/ 1866 h 1964"/>
              <a:gd name="T20" fmla="*/ 269 w 1845"/>
              <a:gd name="T21" fmla="*/ 1708 h 1964"/>
              <a:gd name="T22" fmla="*/ 361 w 1845"/>
              <a:gd name="T23" fmla="*/ 1605 h 1964"/>
              <a:gd name="T24" fmla="*/ 501 w 1845"/>
              <a:gd name="T25" fmla="*/ 1597 h 1964"/>
              <a:gd name="T26" fmla="*/ 425 w 1845"/>
              <a:gd name="T27" fmla="*/ 1840 h 1964"/>
              <a:gd name="T28" fmla="*/ 434 w 1845"/>
              <a:gd name="T29" fmla="*/ 1916 h 1964"/>
              <a:gd name="T30" fmla="*/ 643 w 1845"/>
              <a:gd name="T31" fmla="*/ 1962 h 1964"/>
              <a:gd name="T32" fmla="*/ 946 w 1845"/>
              <a:gd name="T33" fmla="*/ 1944 h 1964"/>
              <a:gd name="T34" fmla="*/ 972 w 1845"/>
              <a:gd name="T35" fmla="*/ 1810 h 1964"/>
              <a:gd name="T36" fmla="*/ 1170 w 1845"/>
              <a:gd name="T37" fmla="*/ 1621 h 1964"/>
              <a:gd name="T38" fmla="*/ 1410 w 1845"/>
              <a:gd name="T39" fmla="*/ 1569 h 1964"/>
              <a:gd name="T40" fmla="*/ 1667 w 1845"/>
              <a:gd name="T41" fmla="*/ 1565 h 1964"/>
              <a:gd name="T42" fmla="*/ 1695 w 1845"/>
              <a:gd name="T43" fmla="*/ 1478 h 1964"/>
              <a:gd name="T44" fmla="*/ 1744 w 1845"/>
              <a:gd name="T45" fmla="*/ 1515 h 1964"/>
              <a:gd name="T46" fmla="*/ 1814 w 1845"/>
              <a:gd name="T47" fmla="*/ 1478 h 1964"/>
              <a:gd name="T48" fmla="*/ 1844 w 1845"/>
              <a:gd name="T49" fmla="*/ 1433 h 1964"/>
              <a:gd name="T50" fmla="*/ 1764 w 1845"/>
              <a:gd name="T51" fmla="*/ 1290 h 1964"/>
              <a:gd name="T52" fmla="*/ 1711 w 1845"/>
              <a:gd name="T53" fmla="*/ 995 h 1964"/>
              <a:gd name="T54" fmla="*/ 1651 w 1845"/>
              <a:gd name="T55" fmla="*/ 779 h 1964"/>
              <a:gd name="T56" fmla="*/ 1677 w 1845"/>
              <a:gd name="T57" fmla="*/ 735 h 1964"/>
              <a:gd name="T58" fmla="*/ 1562 w 1845"/>
              <a:gd name="T59" fmla="*/ 526 h 1964"/>
              <a:gd name="T60" fmla="*/ 1351 w 1845"/>
              <a:gd name="T61" fmla="*/ 381 h 1964"/>
              <a:gd name="T62" fmla="*/ 1372 w 1845"/>
              <a:gd name="T63" fmla="*/ 205 h 1964"/>
              <a:gd name="T64" fmla="*/ 1334 w 1845"/>
              <a:gd name="T65" fmla="*/ 129 h 1964"/>
              <a:gd name="T66" fmla="*/ 1177 w 1845"/>
              <a:gd name="T67" fmla="*/ 8 h 1964"/>
              <a:gd name="T68" fmla="*/ 1041 w 1845"/>
              <a:gd name="T69" fmla="*/ 45 h 1964"/>
              <a:gd name="T70" fmla="*/ 907 w 1845"/>
              <a:gd name="T71" fmla="*/ 160 h 1964"/>
              <a:gd name="T72" fmla="*/ 938 w 1845"/>
              <a:gd name="T73" fmla="*/ 275 h 1964"/>
              <a:gd name="T74" fmla="*/ 920 w 1845"/>
              <a:gd name="T75" fmla="*/ 373 h 1964"/>
              <a:gd name="T76" fmla="*/ 991 w 1845"/>
              <a:gd name="T77" fmla="*/ 516 h 1964"/>
              <a:gd name="T78" fmla="*/ 1123 w 1845"/>
              <a:gd name="T79" fmla="*/ 530 h 1964"/>
              <a:gd name="T80" fmla="*/ 1096 w 1845"/>
              <a:gd name="T81" fmla="*/ 542 h 1964"/>
              <a:gd name="T82" fmla="*/ 958 w 1845"/>
              <a:gd name="T83" fmla="*/ 552 h 1964"/>
              <a:gd name="T84" fmla="*/ 917 w 1845"/>
              <a:gd name="T85" fmla="*/ 670 h 1964"/>
              <a:gd name="T86" fmla="*/ 907 w 1845"/>
              <a:gd name="T87" fmla="*/ 779 h 1964"/>
              <a:gd name="T88" fmla="*/ 853 w 1845"/>
              <a:gd name="T89" fmla="*/ 774 h 1964"/>
              <a:gd name="T90" fmla="*/ 761 w 1845"/>
              <a:gd name="T91" fmla="*/ 526 h 1964"/>
              <a:gd name="T92" fmla="*/ 729 w 1845"/>
              <a:gd name="T93" fmla="*/ 382 h 1964"/>
              <a:gd name="T94" fmla="*/ 633 w 1845"/>
              <a:gd name="T95" fmla="*/ 295 h 1964"/>
              <a:gd name="T96" fmla="*/ 566 w 1845"/>
              <a:gd name="T97" fmla="*/ 181 h 1964"/>
              <a:gd name="T98" fmla="*/ 420 w 1845"/>
              <a:gd name="T99" fmla="*/ 83 h 1964"/>
              <a:gd name="T100" fmla="*/ 286 w 1845"/>
              <a:gd name="T101" fmla="*/ 83 h 1964"/>
              <a:gd name="T102" fmla="*/ 271 w 1845"/>
              <a:gd name="T103" fmla="*/ 103 h 1964"/>
              <a:gd name="T104" fmla="*/ 183 w 1845"/>
              <a:gd name="T105" fmla="*/ 203 h 1964"/>
              <a:gd name="T106" fmla="*/ 195 w 1845"/>
              <a:gd name="T107" fmla="*/ 228 h 1964"/>
              <a:gd name="T108" fmla="*/ 186 w 1845"/>
              <a:gd name="T109" fmla="*/ 324 h 1964"/>
              <a:gd name="T110" fmla="*/ 1031 w 1845"/>
              <a:gd name="T111" fmla="*/ 952 h 1964"/>
              <a:gd name="T112" fmla="*/ 1071 w 1845"/>
              <a:gd name="T113" fmla="*/ 987 h 1964"/>
              <a:gd name="T114" fmla="*/ 1041 w 1845"/>
              <a:gd name="T115" fmla="*/ 1052 h 1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45" h="1964">
                <a:moveTo>
                  <a:pt x="188" y="422"/>
                </a:moveTo>
                <a:lnTo>
                  <a:pt x="188" y="442"/>
                </a:lnTo>
                <a:lnTo>
                  <a:pt x="174" y="437"/>
                </a:lnTo>
                <a:lnTo>
                  <a:pt x="174" y="437"/>
                </a:lnTo>
                <a:lnTo>
                  <a:pt x="154" y="433"/>
                </a:lnTo>
                <a:lnTo>
                  <a:pt x="138" y="432"/>
                </a:lnTo>
                <a:lnTo>
                  <a:pt x="133" y="432"/>
                </a:lnTo>
                <a:lnTo>
                  <a:pt x="129" y="432"/>
                </a:lnTo>
                <a:lnTo>
                  <a:pt x="129" y="432"/>
                </a:lnTo>
                <a:lnTo>
                  <a:pt x="125" y="433"/>
                </a:lnTo>
                <a:lnTo>
                  <a:pt x="120" y="432"/>
                </a:lnTo>
                <a:lnTo>
                  <a:pt x="112" y="433"/>
                </a:lnTo>
                <a:lnTo>
                  <a:pt x="99" y="437"/>
                </a:lnTo>
                <a:lnTo>
                  <a:pt x="99" y="437"/>
                </a:lnTo>
                <a:lnTo>
                  <a:pt x="95" y="439"/>
                </a:lnTo>
                <a:lnTo>
                  <a:pt x="92" y="443"/>
                </a:lnTo>
                <a:lnTo>
                  <a:pt x="84" y="456"/>
                </a:lnTo>
                <a:lnTo>
                  <a:pt x="76" y="474"/>
                </a:lnTo>
                <a:lnTo>
                  <a:pt x="68" y="495"/>
                </a:lnTo>
                <a:lnTo>
                  <a:pt x="61" y="517"/>
                </a:lnTo>
                <a:lnTo>
                  <a:pt x="55" y="541"/>
                </a:lnTo>
                <a:lnTo>
                  <a:pt x="45" y="580"/>
                </a:lnTo>
                <a:lnTo>
                  <a:pt x="45" y="580"/>
                </a:lnTo>
                <a:lnTo>
                  <a:pt x="42" y="597"/>
                </a:lnTo>
                <a:lnTo>
                  <a:pt x="40" y="613"/>
                </a:lnTo>
                <a:lnTo>
                  <a:pt x="38" y="639"/>
                </a:lnTo>
                <a:lnTo>
                  <a:pt x="40" y="657"/>
                </a:lnTo>
                <a:lnTo>
                  <a:pt x="40" y="665"/>
                </a:lnTo>
                <a:lnTo>
                  <a:pt x="40" y="665"/>
                </a:lnTo>
                <a:lnTo>
                  <a:pt x="40" y="686"/>
                </a:lnTo>
                <a:lnTo>
                  <a:pt x="41" y="738"/>
                </a:lnTo>
                <a:lnTo>
                  <a:pt x="42" y="770"/>
                </a:lnTo>
                <a:lnTo>
                  <a:pt x="45" y="802"/>
                </a:lnTo>
                <a:lnTo>
                  <a:pt x="48" y="832"/>
                </a:lnTo>
                <a:lnTo>
                  <a:pt x="55" y="858"/>
                </a:lnTo>
                <a:lnTo>
                  <a:pt x="55" y="858"/>
                </a:lnTo>
                <a:lnTo>
                  <a:pt x="61" y="883"/>
                </a:lnTo>
                <a:lnTo>
                  <a:pt x="67" y="910"/>
                </a:lnTo>
                <a:lnTo>
                  <a:pt x="78" y="964"/>
                </a:lnTo>
                <a:lnTo>
                  <a:pt x="89" y="1022"/>
                </a:lnTo>
                <a:lnTo>
                  <a:pt x="89" y="1022"/>
                </a:lnTo>
                <a:lnTo>
                  <a:pt x="83" y="1023"/>
                </a:lnTo>
                <a:lnTo>
                  <a:pt x="77" y="1026"/>
                </a:lnTo>
                <a:lnTo>
                  <a:pt x="69" y="1031"/>
                </a:lnTo>
                <a:lnTo>
                  <a:pt x="61" y="1037"/>
                </a:lnTo>
                <a:lnTo>
                  <a:pt x="52" y="1047"/>
                </a:lnTo>
                <a:lnTo>
                  <a:pt x="42" y="1060"/>
                </a:lnTo>
                <a:lnTo>
                  <a:pt x="35" y="1076"/>
                </a:lnTo>
                <a:lnTo>
                  <a:pt x="35" y="1076"/>
                </a:lnTo>
                <a:lnTo>
                  <a:pt x="21" y="1111"/>
                </a:lnTo>
                <a:lnTo>
                  <a:pt x="15" y="1130"/>
                </a:lnTo>
                <a:lnTo>
                  <a:pt x="10" y="1151"/>
                </a:lnTo>
                <a:lnTo>
                  <a:pt x="6" y="1178"/>
                </a:lnTo>
                <a:lnTo>
                  <a:pt x="3" y="1212"/>
                </a:lnTo>
                <a:lnTo>
                  <a:pt x="1" y="1252"/>
                </a:lnTo>
                <a:lnTo>
                  <a:pt x="0" y="1305"/>
                </a:lnTo>
                <a:lnTo>
                  <a:pt x="0" y="1305"/>
                </a:lnTo>
                <a:lnTo>
                  <a:pt x="1" y="1333"/>
                </a:lnTo>
                <a:lnTo>
                  <a:pt x="4" y="1362"/>
                </a:lnTo>
                <a:lnTo>
                  <a:pt x="7" y="1390"/>
                </a:lnTo>
                <a:lnTo>
                  <a:pt x="12" y="1419"/>
                </a:lnTo>
                <a:lnTo>
                  <a:pt x="19" y="1445"/>
                </a:lnTo>
                <a:lnTo>
                  <a:pt x="25" y="1471"/>
                </a:lnTo>
                <a:lnTo>
                  <a:pt x="40" y="1518"/>
                </a:lnTo>
                <a:lnTo>
                  <a:pt x="55" y="1559"/>
                </a:lnTo>
                <a:lnTo>
                  <a:pt x="67" y="1590"/>
                </a:lnTo>
                <a:lnTo>
                  <a:pt x="79" y="1617"/>
                </a:lnTo>
                <a:lnTo>
                  <a:pt x="79" y="1617"/>
                </a:lnTo>
                <a:lnTo>
                  <a:pt x="91" y="1652"/>
                </a:lnTo>
                <a:lnTo>
                  <a:pt x="99" y="1683"/>
                </a:lnTo>
                <a:lnTo>
                  <a:pt x="103" y="1698"/>
                </a:lnTo>
                <a:lnTo>
                  <a:pt x="104" y="1711"/>
                </a:lnTo>
                <a:lnTo>
                  <a:pt x="104" y="1711"/>
                </a:lnTo>
                <a:lnTo>
                  <a:pt x="105" y="1734"/>
                </a:lnTo>
                <a:lnTo>
                  <a:pt x="105" y="1752"/>
                </a:lnTo>
                <a:lnTo>
                  <a:pt x="104" y="1786"/>
                </a:lnTo>
                <a:lnTo>
                  <a:pt x="104" y="1786"/>
                </a:lnTo>
                <a:lnTo>
                  <a:pt x="103" y="1798"/>
                </a:lnTo>
                <a:lnTo>
                  <a:pt x="100" y="1815"/>
                </a:lnTo>
                <a:lnTo>
                  <a:pt x="98" y="1838"/>
                </a:lnTo>
                <a:lnTo>
                  <a:pt x="97" y="1862"/>
                </a:lnTo>
                <a:lnTo>
                  <a:pt x="95" y="1889"/>
                </a:lnTo>
                <a:lnTo>
                  <a:pt x="97" y="1901"/>
                </a:lnTo>
                <a:lnTo>
                  <a:pt x="98" y="1912"/>
                </a:lnTo>
                <a:lnTo>
                  <a:pt x="100" y="1923"/>
                </a:lnTo>
                <a:lnTo>
                  <a:pt x="104" y="1933"/>
                </a:lnTo>
                <a:lnTo>
                  <a:pt x="108" y="1942"/>
                </a:lnTo>
                <a:lnTo>
                  <a:pt x="114" y="1949"/>
                </a:lnTo>
                <a:lnTo>
                  <a:pt x="114" y="1949"/>
                </a:lnTo>
                <a:lnTo>
                  <a:pt x="122" y="1955"/>
                </a:lnTo>
                <a:lnTo>
                  <a:pt x="130" y="1959"/>
                </a:lnTo>
                <a:lnTo>
                  <a:pt x="139" y="1962"/>
                </a:lnTo>
                <a:lnTo>
                  <a:pt x="149" y="1963"/>
                </a:lnTo>
                <a:lnTo>
                  <a:pt x="160" y="1963"/>
                </a:lnTo>
                <a:lnTo>
                  <a:pt x="171" y="1962"/>
                </a:lnTo>
                <a:lnTo>
                  <a:pt x="183" y="1959"/>
                </a:lnTo>
                <a:lnTo>
                  <a:pt x="196" y="1957"/>
                </a:lnTo>
                <a:lnTo>
                  <a:pt x="207" y="1953"/>
                </a:lnTo>
                <a:lnTo>
                  <a:pt x="218" y="1948"/>
                </a:lnTo>
                <a:lnTo>
                  <a:pt x="229" y="1942"/>
                </a:lnTo>
                <a:lnTo>
                  <a:pt x="240" y="1937"/>
                </a:lnTo>
                <a:lnTo>
                  <a:pt x="250" y="1929"/>
                </a:lnTo>
                <a:lnTo>
                  <a:pt x="259" y="1923"/>
                </a:lnTo>
                <a:lnTo>
                  <a:pt x="266" y="1917"/>
                </a:lnTo>
                <a:lnTo>
                  <a:pt x="273" y="1910"/>
                </a:lnTo>
                <a:lnTo>
                  <a:pt x="273" y="1910"/>
                </a:lnTo>
                <a:lnTo>
                  <a:pt x="278" y="1901"/>
                </a:lnTo>
                <a:lnTo>
                  <a:pt x="281" y="1891"/>
                </a:lnTo>
                <a:lnTo>
                  <a:pt x="283" y="1880"/>
                </a:lnTo>
                <a:lnTo>
                  <a:pt x="284" y="1866"/>
                </a:lnTo>
                <a:lnTo>
                  <a:pt x="284" y="1851"/>
                </a:lnTo>
                <a:lnTo>
                  <a:pt x="283" y="1836"/>
                </a:lnTo>
                <a:lnTo>
                  <a:pt x="280" y="1805"/>
                </a:lnTo>
                <a:lnTo>
                  <a:pt x="275" y="1776"/>
                </a:lnTo>
                <a:lnTo>
                  <a:pt x="270" y="1750"/>
                </a:lnTo>
                <a:lnTo>
                  <a:pt x="268" y="1731"/>
                </a:lnTo>
                <a:lnTo>
                  <a:pt x="268" y="1725"/>
                </a:lnTo>
                <a:lnTo>
                  <a:pt x="268" y="1721"/>
                </a:lnTo>
                <a:lnTo>
                  <a:pt x="268" y="1721"/>
                </a:lnTo>
                <a:lnTo>
                  <a:pt x="269" y="1716"/>
                </a:lnTo>
                <a:lnTo>
                  <a:pt x="269" y="1708"/>
                </a:lnTo>
                <a:lnTo>
                  <a:pt x="268" y="1688"/>
                </a:lnTo>
                <a:lnTo>
                  <a:pt x="263" y="1662"/>
                </a:lnTo>
                <a:lnTo>
                  <a:pt x="248" y="1557"/>
                </a:lnTo>
                <a:lnTo>
                  <a:pt x="248" y="1557"/>
                </a:lnTo>
                <a:lnTo>
                  <a:pt x="259" y="1565"/>
                </a:lnTo>
                <a:lnTo>
                  <a:pt x="273" y="1574"/>
                </a:lnTo>
                <a:lnTo>
                  <a:pt x="290" y="1582"/>
                </a:lnTo>
                <a:lnTo>
                  <a:pt x="311" y="1591"/>
                </a:lnTo>
                <a:lnTo>
                  <a:pt x="335" y="1600"/>
                </a:lnTo>
                <a:lnTo>
                  <a:pt x="347" y="1602"/>
                </a:lnTo>
                <a:lnTo>
                  <a:pt x="361" y="1605"/>
                </a:lnTo>
                <a:lnTo>
                  <a:pt x="373" y="1607"/>
                </a:lnTo>
                <a:lnTo>
                  <a:pt x="387" y="1607"/>
                </a:lnTo>
                <a:lnTo>
                  <a:pt x="387" y="1607"/>
                </a:lnTo>
                <a:lnTo>
                  <a:pt x="410" y="1606"/>
                </a:lnTo>
                <a:lnTo>
                  <a:pt x="429" y="1602"/>
                </a:lnTo>
                <a:lnTo>
                  <a:pt x="444" y="1597"/>
                </a:lnTo>
                <a:lnTo>
                  <a:pt x="454" y="1592"/>
                </a:lnTo>
                <a:lnTo>
                  <a:pt x="460" y="1587"/>
                </a:lnTo>
                <a:lnTo>
                  <a:pt x="464" y="1582"/>
                </a:lnTo>
                <a:lnTo>
                  <a:pt x="466" y="1577"/>
                </a:lnTo>
                <a:lnTo>
                  <a:pt x="501" y="1597"/>
                </a:lnTo>
                <a:lnTo>
                  <a:pt x="615" y="1746"/>
                </a:lnTo>
                <a:lnTo>
                  <a:pt x="600" y="1766"/>
                </a:lnTo>
                <a:lnTo>
                  <a:pt x="600" y="1766"/>
                </a:lnTo>
                <a:lnTo>
                  <a:pt x="542" y="1789"/>
                </a:lnTo>
                <a:lnTo>
                  <a:pt x="496" y="1808"/>
                </a:lnTo>
                <a:lnTo>
                  <a:pt x="461" y="1820"/>
                </a:lnTo>
                <a:lnTo>
                  <a:pt x="461" y="1820"/>
                </a:lnTo>
                <a:lnTo>
                  <a:pt x="450" y="1824"/>
                </a:lnTo>
                <a:lnTo>
                  <a:pt x="441" y="1829"/>
                </a:lnTo>
                <a:lnTo>
                  <a:pt x="433" y="1834"/>
                </a:lnTo>
                <a:lnTo>
                  <a:pt x="425" y="1840"/>
                </a:lnTo>
                <a:lnTo>
                  <a:pt x="419" y="1849"/>
                </a:lnTo>
                <a:lnTo>
                  <a:pt x="415" y="1858"/>
                </a:lnTo>
                <a:lnTo>
                  <a:pt x="413" y="1867"/>
                </a:lnTo>
                <a:lnTo>
                  <a:pt x="411" y="1880"/>
                </a:lnTo>
                <a:lnTo>
                  <a:pt x="411" y="1880"/>
                </a:lnTo>
                <a:lnTo>
                  <a:pt x="413" y="1886"/>
                </a:lnTo>
                <a:lnTo>
                  <a:pt x="414" y="1892"/>
                </a:lnTo>
                <a:lnTo>
                  <a:pt x="418" y="1898"/>
                </a:lnTo>
                <a:lnTo>
                  <a:pt x="421" y="1905"/>
                </a:lnTo>
                <a:lnTo>
                  <a:pt x="426" y="1910"/>
                </a:lnTo>
                <a:lnTo>
                  <a:pt x="434" y="1916"/>
                </a:lnTo>
                <a:lnTo>
                  <a:pt x="450" y="1926"/>
                </a:lnTo>
                <a:lnTo>
                  <a:pt x="470" y="1936"/>
                </a:lnTo>
                <a:lnTo>
                  <a:pt x="493" y="1944"/>
                </a:lnTo>
                <a:lnTo>
                  <a:pt x="521" y="1952"/>
                </a:lnTo>
                <a:lnTo>
                  <a:pt x="550" y="1959"/>
                </a:lnTo>
                <a:lnTo>
                  <a:pt x="550" y="1959"/>
                </a:lnTo>
                <a:lnTo>
                  <a:pt x="566" y="1962"/>
                </a:lnTo>
                <a:lnTo>
                  <a:pt x="583" y="1964"/>
                </a:lnTo>
                <a:lnTo>
                  <a:pt x="597" y="1964"/>
                </a:lnTo>
                <a:lnTo>
                  <a:pt x="613" y="1964"/>
                </a:lnTo>
                <a:lnTo>
                  <a:pt x="643" y="1962"/>
                </a:lnTo>
                <a:lnTo>
                  <a:pt x="672" y="1958"/>
                </a:lnTo>
                <a:lnTo>
                  <a:pt x="695" y="1953"/>
                </a:lnTo>
                <a:lnTo>
                  <a:pt x="716" y="1949"/>
                </a:lnTo>
                <a:lnTo>
                  <a:pt x="730" y="1946"/>
                </a:lnTo>
                <a:lnTo>
                  <a:pt x="739" y="1944"/>
                </a:lnTo>
                <a:lnTo>
                  <a:pt x="739" y="1944"/>
                </a:lnTo>
                <a:lnTo>
                  <a:pt x="813" y="1949"/>
                </a:lnTo>
                <a:lnTo>
                  <a:pt x="877" y="1954"/>
                </a:lnTo>
                <a:lnTo>
                  <a:pt x="877" y="1954"/>
                </a:lnTo>
                <a:lnTo>
                  <a:pt x="916" y="1949"/>
                </a:lnTo>
                <a:lnTo>
                  <a:pt x="946" y="1944"/>
                </a:lnTo>
                <a:lnTo>
                  <a:pt x="958" y="1942"/>
                </a:lnTo>
                <a:lnTo>
                  <a:pt x="967" y="1939"/>
                </a:lnTo>
                <a:lnTo>
                  <a:pt x="967" y="1939"/>
                </a:lnTo>
                <a:lnTo>
                  <a:pt x="969" y="1937"/>
                </a:lnTo>
                <a:lnTo>
                  <a:pt x="972" y="1934"/>
                </a:lnTo>
                <a:lnTo>
                  <a:pt x="975" y="1927"/>
                </a:lnTo>
                <a:lnTo>
                  <a:pt x="975" y="1917"/>
                </a:lnTo>
                <a:lnTo>
                  <a:pt x="975" y="1907"/>
                </a:lnTo>
                <a:lnTo>
                  <a:pt x="973" y="1889"/>
                </a:lnTo>
                <a:lnTo>
                  <a:pt x="972" y="1880"/>
                </a:lnTo>
                <a:lnTo>
                  <a:pt x="972" y="1810"/>
                </a:lnTo>
                <a:lnTo>
                  <a:pt x="972" y="1751"/>
                </a:lnTo>
                <a:lnTo>
                  <a:pt x="972" y="1751"/>
                </a:lnTo>
                <a:lnTo>
                  <a:pt x="994" y="1740"/>
                </a:lnTo>
                <a:lnTo>
                  <a:pt x="1047" y="1710"/>
                </a:lnTo>
                <a:lnTo>
                  <a:pt x="1077" y="1693"/>
                </a:lnTo>
                <a:lnTo>
                  <a:pt x="1108" y="1674"/>
                </a:lnTo>
                <a:lnTo>
                  <a:pt x="1134" y="1654"/>
                </a:lnTo>
                <a:lnTo>
                  <a:pt x="1145" y="1646"/>
                </a:lnTo>
                <a:lnTo>
                  <a:pt x="1155" y="1637"/>
                </a:lnTo>
                <a:lnTo>
                  <a:pt x="1155" y="1637"/>
                </a:lnTo>
                <a:lnTo>
                  <a:pt x="1170" y="1621"/>
                </a:lnTo>
                <a:lnTo>
                  <a:pt x="1184" y="1606"/>
                </a:lnTo>
                <a:lnTo>
                  <a:pt x="1193" y="1592"/>
                </a:lnTo>
                <a:lnTo>
                  <a:pt x="1202" y="1580"/>
                </a:lnTo>
                <a:lnTo>
                  <a:pt x="1212" y="1564"/>
                </a:lnTo>
                <a:lnTo>
                  <a:pt x="1215" y="1557"/>
                </a:lnTo>
                <a:lnTo>
                  <a:pt x="1215" y="1557"/>
                </a:lnTo>
                <a:lnTo>
                  <a:pt x="1237" y="1560"/>
                </a:lnTo>
                <a:lnTo>
                  <a:pt x="1295" y="1565"/>
                </a:lnTo>
                <a:lnTo>
                  <a:pt x="1331" y="1567"/>
                </a:lnTo>
                <a:lnTo>
                  <a:pt x="1371" y="1569"/>
                </a:lnTo>
                <a:lnTo>
                  <a:pt x="1410" y="1569"/>
                </a:lnTo>
                <a:lnTo>
                  <a:pt x="1448" y="1567"/>
                </a:lnTo>
                <a:lnTo>
                  <a:pt x="1448" y="1567"/>
                </a:lnTo>
                <a:lnTo>
                  <a:pt x="1516" y="1561"/>
                </a:lnTo>
                <a:lnTo>
                  <a:pt x="1573" y="1555"/>
                </a:lnTo>
                <a:lnTo>
                  <a:pt x="1626" y="1548"/>
                </a:lnTo>
                <a:lnTo>
                  <a:pt x="1641" y="1557"/>
                </a:lnTo>
                <a:lnTo>
                  <a:pt x="1641" y="1557"/>
                </a:lnTo>
                <a:lnTo>
                  <a:pt x="1645" y="1559"/>
                </a:lnTo>
                <a:lnTo>
                  <a:pt x="1654" y="1562"/>
                </a:lnTo>
                <a:lnTo>
                  <a:pt x="1661" y="1564"/>
                </a:lnTo>
                <a:lnTo>
                  <a:pt x="1667" y="1565"/>
                </a:lnTo>
                <a:lnTo>
                  <a:pt x="1674" y="1565"/>
                </a:lnTo>
                <a:lnTo>
                  <a:pt x="1681" y="1562"/>
                </a:lnTo>
                <a:lnTo>
                  <a:pt x="1681" y="1562"/>
                </a:lnTo>
                <a:lnTo>
                  <a:pt x="1683" y="1560"/>
                </a:lnTo>
                <a:lnTo>
                  <a:pt x="1687" y="1556"/>
                </a:lnTo>
                <a:lnTo>
                  <a:pt x="1690" y="1546"/>
                </a:lnTo>
                <a:lnTo>
                  <a:pt x="1693" y="1533"/>
                </a:lnTo>
                <a:lnTo>
                  <a:pt x="1694" y="1518"/>
                </a:lnTo>
                <a:lnTo>
                  <a:pt x="1695" y="1491"/>
                </a:lnTo>
                <a:lnTo>
                  <a:pt x="1695" y="1478"/>
                </a:lnTo>
                <a:lnTo>
                  <a:pt x="1695" y="1478"/>
                </a:lnTo>
                <a:lnTo>
                  <a:pt x="1699" y="1479"/>
                </a:lnTo>
                <a:lnTo>
                  <a:pt x="1708" y="1483"/>
                </a:lnTo>
                <a:lnTo>
                  <a:pt x="1714" y="1488"/>
                </a:lnTo>
                <a:lnTo>
                  <a:pt x="1719" y="1493"/>
                </a:lnTo>
                <a:lnTo>
                  <a:pt x="1725" y="1499"/>
                </a:lnTo>
                <a:lnTo>
                  <a:pt x="1730" y="1508"/>
                </a:lnTo>
                <a:lnTo>
                  <a:pt x="1730" y="1508"/>
                </a:lnTo>
                <a:lnTo>
                  <a:pt x="1735" y="1514"/>
                </a:lnTo>
                <a:lnTo>
                  <a:pt x="1736" y="1517"/>
                </a:lnTo>
                <a:lnTo>
                  <a:pt x="1739" y="1517"/>
                </a:lnTo>
                <a:lnTo>
                  <a:pt x="1744" y="1515"/>
                </a:lnTo>
                <a:lnTo>
                  <a:pt x="1749" y="1512"/>
                </a:lnTo>
                <a:lnTo>
                  <a:pt x="1760" y="1503"/>
                </a:lnTo>
                <a:lnTo>
                  <a:pt x="1767" y="1499"/>
                </a:lnTo>
                <a:lnTo>
                  <a:pt x="1771" y="1498"/>
                </a:lnTo>
                <a:lnTo>
                  <a:pt x="1775" y="1498"/>
                </a:lnTo>
                <a:lnTo>
                  <a:pt x="1775" y="1498"/>
                </a:lnTo>
                <a:lnTo>
                  <a:pt x="1782" y="1497"/>
                </a:lnTo>
                <a:lnTo>
                  <a:pt x="1790" y="1494"/>
                </a:lnTo>
                <a:lnTo>
                  <a:pt x="1796" y="1491"/>
                </a:lnTo>
                <a:lnTo>
                  <a:pt x="1802" y="1487"/>
                </a:lnTo>
                <a:lnTo>
                  <a:pt x="1814" y="1478"/>
                </a:lnTo>
                <a:lnTo>
                  <a:pt x="1822" y="1474"/>
                </a:lnTo>
                <a:lnTo>
                  <a:pt x="1829" y="1473"/>
                </a:lnTo>
                <a:lnTo>
                  <a:pt x="1829" y="1473"/>
                </a:lnTo>
                <a:lnTo>
                  <a:pt x="1835" y="1472"/>
                </a:lnTo>
                <a:lnTo>
                  <a:pt x="1840" y="1468"/>
                </a:lnTo>
                <a:lnTo>
                  <a:pt x="1842" y="1464"/>
                </a:lnTo>
                <a:lnTo>
                  <a:pt x="1843" y="1460"/>
                </a:lnTo>
                <a:lnTo>
                  <a:pt x="1842" y="1447"/>
                </a:lnTo>
                <a:lnTo>
                  <a:pt x="1843" y="1441"/>
                </a:lnTo>
                <a:lnTo>
                  <a:pt x="1844" y="1433"/>
                </a:lnTo>
                <a:lnTo>
                  <a:pt x="1844" y="1433"/>
                </a:lnTo>
                <a:lnTo>
                  <a:pt x="1845" y="1426"/>
                </a:lnTo>
                <a:lnTo>
                  <a:pt x="1845" y="1420"/>
                </a:lnTo>
                <a:lnTo>
                  <a:pt x="1843" y="1414"/>
                </a:lnTo>
                <a:lnTo>
                  <a:pt x="1839" y="1406"/>
                </a:lnTo>
                <a:lnTo>
                  <a:pt x="1827" y="1391"/>
                </a:lnTo>
                <a:lnTo>
                  <a:pt x="1809" y="1369"/>
                </a:lnTo>
                <a:lnTo>
                  <a:pt x="1809" y="1369"/>
                </a:lnTo>
                <a:lnTo>
                  <a:pt x="1778" y="1323"/>
                </a:lnTo>
                <a:lnTo>
                  <a:pt x="1765" y="1305"/>
                </a:lnTo>
                <a:lnTo>
                  <a:pt x="1765" y="1305"/>
                </a:lnTo>
                <a:lnTo>
                  <a:pt x="1764" y="1290"/>
                </a:lnTo>
                <a:lnTo>
                  <a:pt x="1760" y="1265"/>
                </a:lnTo>
                <a:lnTo>
                  <a:pt x="1760" y="1265"/>
                </a:lnTo>
                <a:lnTo>
                  <a:pt x="1747" y="1167"/>
                </a:lnTo>
                <a:lnTo>
                  <a:pt x="1740" y="1099"/>
                </a:lnTo>
                <a:lnTo>
                  <a:pt x="1735" y="1052"/>
                </a:lnTo>
                <a:lnTo>
                  <a:pt x="1735" y="1052"/>
                </a:lnTo>
                <a:lnTo>
                  <a:pt x="1734" y="1044"/>
                </a:lnTo>
                <a:lnTo>
                  <a:pt x="1733" y="1038"/>
                </a:lnTo>
                <a:lnTo>
                  <a:pt x="1728" y="1023"/>
                </a:lnTo>
                <a:lnTo>
                  <a:pt x="1720" y="1009"/>
                </a:lnTo>
                <a:lnTo>
                  <a:pt x="1711" y="995"/>
                </a:lnTo>
                <a:lnTo>
                  <a:pt x="1692" y="966"/>
                </a:lnTo>
                <a:lnTo>
                  <a:pt x="1683" y="951"/>
                </a:lnTo>
                <a:lnTo>
                  <a:pt x="1676" y="938"/>
                </a:lnTo>
                <a:lnTo>
                  <a:pt x="1676" y="938"/>
                </a:lnTo>
                <a:lnTo>
                  <a:pt x="1672" y="930"/>
                </a:lnTo>
                <a:lnTo>
                  <a:pt x="1669" y="920"/>
                </a:lnTo>
                <a:lnTo>
                  <a:pt x="1664" y="897"/>
                </a:lnTo>
                <a:lnTo>
                  <a:pt x="1661" y="871"/>
                </a:lnTo>
                <a:lnTo>
                  <a:pt x="1657" y="845"/>
                </a:lnTo>
                <a:lnTo>
                  <a:pt x="1652" y="799"/>
                </a:lnTo>
                <a:lnTo>
                  <a:pt x="1651" y="779"/>
                </a:lnTo>
                <a:lnTo>
                  <a:pt x="1651" y="779"/>
                </a:lnTo>
                <a:lnTo>
                  <a:pt x="1656" y="776"/>
                </a:lnTo>
                <a:lnTo>
                  <a:pt x="1667" y="770"/>
                </a:lnTo>
                <a:lnTo>
                  <a:pt x="1672" y="766"/>
                </a:lnTo>
                <a:lnTo>
                  <a:pt x="1677" y="761"/>
                </a:lnTo>
                <a:lnTo>
                  <a:pt x="1681" y="755"/>
                </a:lnTo>
                <a:lnTo>
                  <a:pt x="1681" y="753"/>
                </a:lnTo>
                <a:lnTo>
                  <a:pt x="1681" y="749"/>
                </a:lnTo>
                <a:lnTo>
                  <a:pt x="1681" y="749"/>
                </a:lnTo>
                <a:lnTo>
                  <a:pt x="1679" y="743"/>
                </a:lnTo>
                <a:lnTo>
                  <a:pt x="1677" y="735"/>
                </a:lnTo>
                <a:lnTo>
                  <a:pt x="1669" y="723"/>
                </a:lnTo>
                <a:lnTo>
                  <a:pt x="1661" y="709"/>
                </a:lnTo>
                <a:lnTo>
                  <a:pt x="1661" y="709"/>
                </a:lnTo>
                <a:lnTo>
                  <a:pt x="1657" y="676"/>
                </a:lnTo>
                <a:lnTo>
                  <a:pt x="1653" y="652"/>
                </a:lnTo>
                <a:lnTo>
                  <a:pt x="1651" y="640"/>
                </a:lnTo>
                <a:lnTo>
                  <a:pt x="1651" y="640"/>
                </a:lnTo>
                <a:lnTo>
                  <a:pt x="1638" y="623"/>
                </a:lnTo>
                <a:lnTo>
                  <a:pt x="1612" y="589"/>
                </a:lnTo>
                <a:lnTo>
                  <a:pt x="1584" y="552"/>
                </a:lnTo>
                <a:lnTo>
                  <a:pt x="1562" y="526"/>
                </a:lnTo>
                <a:lnTo>
                  <a:pt x="1562" y="526"/>
                </a:lnTo>
                <a:lnTo>
                  <a:pt x="1542" y="506"/>
                </a:lnTo>
                <a:lnTo>
                  <a:pt x="1517" y="484"/>
                </a:lnTo>
                <a:lnTo>
                  <a:pt x="1493" y="465"/>
                </a:lnTo>
                <a:lnTo>
                  <a:pt x="1482" y="456"/>
                </a:lnTo>
                <a:lnTo>
                  <a:pt x="1482" y="456"/>
                </a:lnTo>
                <a:lnTo>
                  <a:pt x="1398" y="417"/>
                </a:lnTo>
                <a:lnTo>
                  <a:pt x="1331" y="417"/>
                </a:lnTo>
                <a:lnTo>
                  <a:pt x="1331" y="417"/>
                </a:lnTo>
                <a:lnTo>
                  <a:pt x="1343" y="396"/>
                </a:lnTo>
                <a:lnTo>
                  <a:pt x="1351" y="381"/>
                </a:lnTo>
                <a:lnTo>
                  <a:pt x="1353" y="376"/>
                </a:lnTo>
                <a:lnTo>
                  <a:pt x="1353" y="372"/>
                </a:lnTo>
                <a:lnTo>
                  <a:pt x="1353" y="372"/>
                </a:lnTo>
                <a:lnTo>
                  <a:pt x="1353" y="366"/>
                </a:lnTo>
                <a:lnTo>
                  <a:pt x="1356" y="351"/>
                </a:lnTo>
                <a:lnTo>
                  <a:pt x="1362" y="308"/>
                </a:lnTo>
                <a:lnTo>
                  <a:pt x="1369" y="261"/>
                </a:lnTo>
                <a:lnTo>
                  <a:pt x="1372" y="242"/>
                </a:lnTo>
                <a:lnTo>
                  <a:pt x="1373" y="228"/>
                </a:lnTo>
                <a:lnTo>
                  <a:pt x="1373" y="228"/>
                </a:lnTo>
                <a:lnTo>
                  <a:pt x="1372" y="205"/>
                </a:lnTo>
                <a:lnTo>
                  <a:pt x="1371" y="190"/>
                </a:lnTo>
                <a:lnTo>
                  <a:pt x="1368" y="175"/>
                </a:lnTo>
                <a:lnTo>
                  <a:pt x="1363" y="160"/>
                </a:lnTo>
                <a:lnTo>
                  <a:pt x="1358" y="149"/>
                </a:lnTo>
                <a:lnTo>
                  <a:pt x="1356" y="144"/>
                </a:lnTo>
                <a:lnTo>
                  <a:pt x="1352" y="139"/>
                </a:lnTo>
                <a:lnTo>
                  <a:pt x="1348" y="137"/>
                </a:lnTo>
                <a:lnTo>
                  <a:pt x="1343" y="134"/>
                </a:lnTo>
                <a:lnTo>
                  <a:pt x="1343" y="134"/>
                </a:lnTo>
                <a:lnTo>
                  <a:pt x="1338" y="132"/>
                </a:lnTo>
                <a:lnTo>
                  <a:pt x="1334" y="129"/>
                </a:lnTo>
                <a:lnTo>
                  <a:pt x="1325" y="120"/>
                </a:lnTo>
                <a:lnTo>
                  <a:pt x="1315" y="108"/>
                </a:lnTo>
                <a:lnTo>
                  <a:pt x="1305" y="96"/>
                </a:lnTo>
                <a:lnTo>
                  <a:pt x="1288" y="71"/>
                </a:lnTo>
                <a:lnTo>
                  <a:pt x="1280" y="61"/>
                </a:lnTo>
                <a:lnTo>
                  <a:pt x="1274" y="55"/>
                </a:lnTo>
                <a:lnTo>
                  <a:pt x="1274" y="55"/>
                </a:lnTo>
                <a:lnTo>
                  <a:pt x="1252" y="42"/>
                </a:lnTo>
                <a:lnTo>
                  <a:pt x="1216" y="24"/>
                </a:lnTo>
                <a:lnTo>
                  <a:pt x="1196" y="15"/>
                </a:lnTo>
                <a:lnTo>
                  <a:pt x="1177" y="8"/>
                </a:lnTo>
                <a:lnTo>
                  <a:pt x="1159" y="3"/>
                </a:lnTo>
                <a:lnTo>
                  <a:pt x="1151" y="0"/>
                </a:lnTo>
                <a:lnTo>
                  <a:pt x="1145" y="0"/>
                </a:lnTo>
                <a:lnTo>
                  <a:pt x="1145" y="0"/>
                </a:lnTo>
                <a:lnTo>
                  <a:pt x="1132" y="1"/>
                </a:lnTo>
                <a:lnTo>
                  <a:pt x="1118" y="6"/>
                </a:lnTo>
                <a:lnTo>
                  <a:pt x="1102" y="13"/>
                </a:lnTo>
                <a:lnTo>
                  <a:pt x="1087" y="20"/>
                </a:lnTo>
                <a:lnTo>
                  <a:pt x="1060" y="35"/>
                </a:lnTo>
                <a:lnTo>
                  <a:pt x="1041" y="45"/>
                </a:lnTo>
                <a:lnTo>
                  <a:pt x="1041" y="45"/>
                </a:lnTo>
                <a:lnTo>
                  <a:pt x="1008" y="63"/>
                </a:lnTo>
                <a:lnTo>
                  <a:pt x="989" y="75"/>
                </a:lnTo>
                <a:lnTo>
                  <a:pt x="977" y="84"/>
                </a:lnTo>
                <a:lnTo>
                  <a:pt x="977" y="84"/>
                </a:lnTo>
                <a:lnTo>
                  <a:pt x="959" y="99"/>
                </a:lnTo>
                <a:lnTo>
                  <a:pt x="947" y="111"/>
                </a:lnTo>
                <a:lnTo>
                  <a:pt x="933" y="124"/>
                </a:lnTo>
                <a:lnTo>
                  <a:pt x="920" y="139"/>
                </a:lnTo>
                <a:lnTo>
                  <a:pt x="915" y="145"/>
                </a:lnTo>
                <a:lnTo>
                  <a:pt x="911" y="153"/>
                </a:lnTo>
                <a:lnTo>
                  <a:pt x="907" y="160"/>
                </a:lnTo>
                <a:lnTo>
                  <a:pt x="906" y="166"/>
                </a:lnTo>
                <a:lnTo>
                  <a:pt x="906" y="173"/>
                </a:lnTo>
                <a:lnTo>
                  <a:pt x="907" y="179"/>
                </a:lnTo>
                <a:lnTo>
                  <a:pt x="907" y="179"/>
                </a:lnTo>
                <a:lnTo>
                  <a:pt x="918" y="201"/>
                </a:lnTo>
                <a:lnTo>
                  <a:pt x="928" y="225"/>
                </a:lnTo>
                <a:lnTo>
                  <a:pt x="934" y="246"/>
                </a:lnTo>
                <a:lnTo>
                  <a:pt x="936" y="254"/>
                </a:lnTo>
                <a:lnTo>
                  <a:pt x="937" y="263"/>
                </a:lnTo>
                <a:lnTo>
                  <a:pt x="937" y="263"/>
                </a:lnTo>
                <a:lnTo>
                  <a:pt x="938" y="275"/>
                </a:lnTo>
                <a:lnTo>
                  <a:pt x="939" y="285"/>
                </a:lnTo>
                <a:lnTo>
                  <a:pt x="942" y="293"/>
                </a:lnTo>
                <a:lnTo>
                  <a:pt x="942" y="293"/>
                </a:lnTo>
                <a:lnTo>
                  <a:pt x="926" y="327"/>
                </a:lnTo>
                <a:lnTo>
                  <a:pt x="915" y="352"/>
                </a:lnTo>
                <a:lnTo>
                  <a:pt x="912" y="362"/>
                </a:lnTo>
                <a:lnTo>
                  <a:pt x="912" y="365"/>
                </a:lnTo>
                <a:lnTo>
                  <a:pt x="912" y="367"/>
                </a:lnTo>
                <a:lnTo>
                  <a:pt x="912" y="367"/>
                </a:lnTo>
                <a:lnTo>
                  <a:pt x="915" y="370"/>
                </a:lnTo>
                <a:lnTo>
                  <a:pt x="920" y="373"/>
                </a:lnTo>
                <a:lnTo>
                  <a:pt x="932" y="380"/>
                </a:lnTo>
                <a:lnTo>
                  <a:pt x="947" y="387"/>
                </a:lnTo>
                <a:lnTo>
                  <a:pt x="947" y="402"/>
                </a:lnTo>
                <a:lnTo>
                  <a:pt x="957" y="422"/>
                </a:lnTo>
                <a:lnTo>
                  <a:pt x="967" y="466"/>
                </a:lnTo>
                <a:lnTo>
                  <a:pt x="967" y="466"/>
                </a:lnTo>
                <a:lnTo>
                  <a:pt x="969" y="473"/>
                </a:lnTo>
                <a:lnTo>
                  <a:pt x="974" y="487"/>
                </a:lnTo>
                <a:lnTo>
                  <a:pt x="983" y="504"/>
                </a:lnTo>
                <a:lnTo>
                  <a:pt x="987" y="511"/>
                </a:lnTo>
                <a:lnTo>
                  <a:pt x="991" y="516"/>
                </a:lnTo>
                <a:lnTo>
                  <a:pt x="991" y="516"/>
                </a:lnTo>
                <a:lnTo>
                  <a:pt x="998" y="518"/>
                </a:lnTo>
                <a:lnTo>
                  <a:pt x="1009" y="521"/>
                </a:lnTo>
                <a:lnTo>
                  <a:pt x="1021" y="522"/>
                </a:lnTo>
                <a:lnTo>
                  <a:pt x="1037" y="522"/>
                </a:lnTo>
                <a:lnTo>
                  <a:pt x="1070" y="523"/>
                </a:lnTo>
                <a:lnTo>
                  <a:pt x="1086" y="525"/>
                </a:lnTo>
                <a:lnTo>
                  <a:pt x="1101" y="526"/>
                </a:lnTo>
                <a:lnTo>
                  <a:pt x="1101" y="526"/>
                </a:lnTo>
                <a:lnTo>
                  <a:pt x="1119" y="528"/>
                </a:lnTo>
                <a:lnTo>
                  <a:pt x="1123" y="530"/>
                </a:lnTo>
                <a:lnTo>
                  <a:pt x="1124" y="531"/>
                </a:lnTo>
                <a:lnTo>
                  <a:pt x="1122" y="535"/>
                </a:lnTo>
                <a:lnTo>
                  <a:pt x="1120" y="537"/>
                </a:lnTo>
                <a:lnTo>
                  <a:pt x="1120" y="541"/>
                </a:lnTo>
                <a:lnTo>
                  <a:pt x="1120" y="541"/>
                </a:lnTo>
                <a:lnTo>
                  <a:pt x="1120" y="542"/>
                </a:lnTo>
                <a:lnTo>
                  <a:pt x="1120" y="543"/>
                </a:lnTo>
                <a:lnTo>
                  <a:pt x="1117" y="544"/>
                </a:lnTo>
                <a:lnTo>
                  <a:pt x="1112" y="546"/>
                </a:lnTo>
                <a:lnTo>
                  <a:pt x="1107" y="544"/>
                </a:lnTo>
                <a:lnTo>
                  <a:pt x="1096" y="542"/>
                </a:lnTo>
                <a:lnTo>
                  <a:pt x="1091" y="541"/>
                </a:lnTo>
                <a:lnTo>
                  <a:pt x="1091" y="541"/>
                </a:lnTo>
                <a:lnTo>
                  <a:pt x="1075" y="540"/>
                </a:lnTo>
                <a:lnTo>
                  <a:pt x="1039" y="538"/>
                </a:lnTo>
                <a:lnTo>
                  <a:pt x="1016" y="538"/>
                </a:lnTo>
                <a:lnTo>
                  <a:pt x="996" y="540"/>
                </a:lnTo>
                <a:lnTo>
                  <a:pt x="979" y="542"/>
                </a:lnTo>
                <a:lnTo>
                  <a:pt x="972" y="543"/>
                </a:lnTo>
                <a:lnTo>
                  <a:pt x="967" y="546"/>
                </a:lnTo>
                <a:lnTo>
                  <a:pt x="967" y="546"/>
                </a:lnTo>
                <a:lnTo>
                  <a:pt x="958" y="552"/>
                </a:lnTo>
                <a:lnTo>
                  <a:pt x="951" y="559"/>
                </a:lnTo>
                <a:lnTo>
                  <a:pt x="944" y="568"/>
                </a:lnTo>
                <a:lnTo>
                  <a:pt x="941" y="578"/>
                </a:lnTo>
                <a:lnTo>
                  <a:pt x="934" y="594"/>
                </a:lnTo>
                <a:lnTo>
                  <a:pt x="932" y="600"/>
                </a:lnTo>
                <a:lnTo>
                  <a:pt x="932" y="600"/>
                </a:lnTo>
                <a:lnTo>
                  <a:pt x="927" y="631"/>
                </a:lnTo>
                <a:lnTo>
                  <a:pt x="922" y="655"/>
                </a:lnTo>
                <a:lnTo>
                  <a:pt x="920" y="664"/>
                </a:lnTo>
                <a:lnTo>
                  <a:pt x="917" y="670"/>
                </a:lnTo>
                <a:lnTo>
                  <a:pt x="917" y="670"/>
                </a:lnTo>
                <a:lnTo>
                  <a:pt x="915" y="675"/>
                </a:lnTo>
                <a:lnTo>
                  <a:pt x="912" y="681"/>
                </a:lnTo>
                <a:lnTo>
                  <a:pt x="907" y="697"/>
                </a:lnTo>
                <a:lnTo>
                  <a:pt x="903" y="714"/>
                </a:lnTo>
                <a:lnTo>
                  <a:pt x="902" y="729"/>
                </a:lnTo>
                <a:lnTo>
                  <a:pt x="902" y="729"/>
                </a:lnTo>
                <a:lnTo>
                  <a:pt x="903" y="743"/>
                </a:lnTo>
                <a:lnTo>
                  <a:pt x="905" y="756"/>
                </a:lnTo>
                <a:lnTo>
                  <a:pt x="906" y="769"/>
                </a:lnTo>
                <a:lnTo>
                  <a:pt x="907" y="779"/>
                </a:lnTo>
                <a:lnTo>
                  <a:pt x="907" y="779"/>
                </a:lnTo>
                <a:lnTo>
                  <a:pt x="906" y="785"/>
                </a:lnTo>
                <a:lnTo>
                  <a:pt x="902" y="794"/>
                </a:lnTo>
                <a:lnTo>
                  <a:pt x="890" y="817"/>
                </a:lnTo>
                <a:lnTo>
                  <a:pt x="873" y="848"/>
                </a:lnTo>
                <a:lnTo>
                  <a:pt x="873" y="848"/>
                </a:lnTo>
                <a:lnTo>
                  <a:pt x="866" y="827"/>
                </a:lnTo>
                <a:lnTo>
                  <a:pt x="861" y="807"/>
                </a:lnTo>
                <a:lnTo>
                  <a:pt x="858" y="789"/>
                </a:lnTo>
                <a:lnTo>
                  <a:pt x="858" y="789"/>
                </a:lnTo>
                <a:lnTo>
                  <a:pt x="856" y="783"/>
                </a:lnTo>
                <a:lnTo>
                  <a:pt x="853" y="774"/>
                </a:lnTo>
                <a:lnTo>
                  <a:pt x="840" y="748"/>
                </a:lnTo>
                <a:lnTo>
                  <a:pt x="804" y="678"/>
                </a:lnTo>
                <a:lnTo>
                  <a:pt x="770" y="614"/>
                </a:lnTo>
                <a:lnTo>
                  <a:pt x="754" y="585"/>
                </a:lnTo>
                <a:lnTo>
                  <a:pt x="744" y="551"/>
                </a:lnTo>
                <a:lnTo>
                  <a:pt x="744" y="551"/>
                </a:lnTo>
                <a:lnTo>
                  <a:pt x="744" y="548"/>
                </a:lnTo>
                <a:lnTo>
                  <a:pt x="745" y="544"/>
                </a:lnTo>
                <a:lnTo>
                  <a:pt x="751" y="535"/>
                </a:lnTo>
                <a:lnTo>
                  <a:pt x="758" y="527"/>
                </a:lnTo>
                <a:lnTo>
                  <a:pt x="761" y="526"/>
                </a:lnTo>
                <a:lnTo>
                  <a:pt x="763" y="526"/>
                </a:lnTo>
                <a:lnTo>
                  <a:pt x="763" y="526"/>
                </a:lnTo>
                <a:lnTo>
                  <a:pt x="765" y="527"/>
                </a:lnTo>
                <a:lnTo>
                  <a:pt x="766" y="527"/>
                </a:lnTo>
                <a:lnTo>
                  <a:pt x="767" y="522"/>
                </a:lnTo>
                <a:lnTo>
                  <a:pt x="766" y="515"/>
                </a:lnTo>
                <a:lnTo>
                  <a:pt x="763" y="506"/>
                </a:lnTo>
                <a:lnTo>
                  <a:pt x="763" y="506"/>
                </a:lnTo>
                <a:lnTo>
                  <a:pt x="757" y="484"/>
                </a:lnTo>
                <a:lnTo>
                  <a:pt x="746" y="445"/>
                </a:lnTo>
                <a:lnTo>
                  <a:pt x="729" y="382"/>
                </a:lnTo>
                <a:lnTo>
                  <a:pt x="729" y="382"/>
                </a:lnTo>
                <a:lnTo>
                  <a:pt x="726" y="377"/>
                </a:lnTo>
                <a:lnTo>
                  <a:pt x="723" y="372"/>
                </a:lnTo>
                <a:lnTo>
                  <a:pt x="719" y="366"/>
                </a:lnTo>
                <a:lnTo>
                  <a:pt x="711" y="361"/>
                </a:lnTo>
                <a:lnTo>
                  <a:pt x="693" y="347"/>
                </a:lnTo>
                <a:lnTo>
                  <a:pt x="664" y="327"/>
                </a:lnTo>
                <a:lnTo>
                  <a:pt x="664" y="327"/>
                </a:lnTo>
                <a:lnTo>
                  <a:pt x="649" y="316"/>
                </a:lnTo>
                <a:lnTo>
                  <a:pt x="640" y="305"/>
                </a:lnTo>
                <a:lnTo>
                  <a:pt x="633" y="295"/>
                </a:lnTo>
                <a:lnTo>
                  <a:pt x="630" y="287"/>
                </a:lnTo>
                <a:lnTo>
                  <a:pt x="627" y="278"/>
                </a:lnTo>
                <a:lnTo>
                  <a:pt x="626" y="269"/>
                </a:lnTo>
                <a:lnTo>
                  <a:pt x="623" y="262"/>
                </a:lnTo>
                <a:lnTo>
                  <a:pt x="620" y="253"/>
                </a:lnTo>
                <a:lnTo>
                  <a:pt x="620" y="253"/>
                </a:lnTo>
                <a:lnTo>
                  <a:pt x="599" y="222"/>
                </a:lnTo>
                <a:lnTo>
                  <a:pt x="589" y="208"/>
                </a:lnTo>
                <a:lnTo>
                  <a:pt x="580" y="199"/>
                </a:lnTo>
                <a:lnTo>
                  <a:pt x="580" y="199"/>
                </a:lnTo>
                <a:lnTo>
                  <a:pt x="566" y="181"/>
                </a:lnTo>
                <a:lnTo>
                  <a:pt x="544" y="150"/>
                </a:lnTo>
                <a:lnTo>
                  <a:pt x="519" y="119"/>
                </a:lnTo>
                <a:lnTo>
                  <a:pt x="509" y="108"/>
                </a:lnTo>
                <a:lnTo>
                  <a:pt x="501" y="99"/>
                </a:lnTo>
                <a:lnTo>
                  <a:pt x="501" y="99"/>
                </a:lnTo>
                <a:lnTo>
                  <a:pt x="497" y="97"/>
                </a:lnTo>
                <a:lnTo>
                  <a:pt x="492" y="94"/>
                </a:lnTo>
                <a:lnTo>
                  <a:pt x="478" y="91"/>
                </a:lnTo>
                <a:lnTo>
                  <a:pt x="464" y="87"/>
                </a:lnTo>
                <a:lnTo>
                  <a:pt x="449" y="84"/>
                </a:lnTo>
                <a:lnTo>
                  <a:pt x="420" y="83"/>
                </a:lnTo>
                <a:lnTo>
                  <a:pt x="410" y="83"/>
                </a:lnTo>
                <a:lnTo>
                  <a:pt x="407" y="84"/>
                </a:lnTo>
                <a:lnTo>
                  <a:pt x="407" y="84"/>
                </a:lnTo>
                <a:lnTo>
                  <a:pt x="403" y="86"/>
                </a:lnTo>
                <a:lnTo>
                  <a:pt x="395" y="86"/>
                </a:lnTo>
                <a:lnTo>
                  <a:pt x="371" y="83"/>
                </a:lnTo>
                <a:lnTo>
                  <a:pt x="327" y="80"/>
                </a:lnTo>
                <a:lnTo>
                  <a:pt x="327" y="80"/>
                </a:lnTo>
                <a:lnTo>
                  <a:pt x="320" y="80"/>
                </a:lnTo>
                <a:lnTo>
                  <a:pt x="310" y="81"/>
                </a:lnTo>
                <a:lnTo>
                  <a:pt x="286" y="83"/>
                </a:lnTo>
                <a:lnTo>
                  <a:pt x="248" y="89"/>
                </a:lnTo>
                <a:lnTo>
                  <a:pt x="248" y="89"/>
                </a:lnTo>
                <a:lnTo>
                  <a:pt x="245" y="91"/>
                </a:lnTo>
                <a:lnTo>
                  <a:pt x="245" y="91"/>
                </a:lnTo>
                <a:lnTo>
                  <a:pt x="253" y="93"/>
                </a:lnTo>
                <a:lnTo>
                  <a:pt x="264" y="96"/>
                </a:lnTo>
                <a:lnTo>
                  <a:pt x="273" y="99"/>
                </a:lnTo>
                <a:lnTo>
                  <a:pt x="273" y="99"/>
                </a:lnTo>
                <a:lnTo>
                  <a:pt x="274" y="101"/>
                </a:lnTo>
                <a:lnTo>
                  <a:pt x="274" y="101"/>
                </a:lnTo>
                <a:lnTo>
                  <a:pt x="271" y="103"/>
                </a:lnTo>
                <a:lnTo>
                  <a:pt x="259" y="108"/>
                </a:lnTo>
                <a:lnTo>
                  <a:pt x="249" y="113"/>
                </a:lnTo>
                <a:lnTo>
                  <a:pt x="239" y="119"/>
                </a:lnTo>
                <a:lnTo>
                  <a:pt x="228" y="128"/>
                </a:lnTo>
                <a:lnTo>
                  <a:pt x="218" y="139"/>
                </a:lnTo>
                <a:lnTo>
                  <a:pt x="218" y="139"/>
                </a:lnTo>
                <a:lnTo>
                  <a:pt x="209" y="151"/>
                </a:lnTo>
                <a:lnTo>
                  <a:pt x="202" y="163"/>
                </a:lnTo>
                <a:lnTo>
                  <a:pt x="191" y="184"/>
                </a:lnTo>
                <a:lnTo>
                  <a:pt x="185" y="199"/>
                </a:lnTo>
                <a:lnTo>
                  <a:pt x="183" y="203"/>
                </a:lnTo>
                <a:lnTo>
                  <a:pt x="193" y="208"/>
                </a:lnTo>
                <a:lnTo>
                  <a:pt x="193" y="208"/>
                </a:lnTo>
                <a:lnTo>
                  <a:pt x="190" y="213"/>
                </a:lnTo>
                <a:lnTo>
                  <a:pt x="188" y="216"/>
                </a:lnTo>
                <a:lnTo>
                  <a:pt x="188" y="217"/>
                </a:lnTo>
                <a:lnTo>
                  <a:pt x="190" y="218"/>
                </a:lnTo>
                <a:lnTo>
                  <a:pt x="192" y="220"/>
                </a:lnTo>
                <a:lnTo>
                  <a:pt x="192" y="220"/>
                </a:lnTo>
                <a:lnTo>
                  <a:pt x="195" y="221"/>
                </a:lnTo>
                <a:lnTo>
                  <a:pt x="195" y="223"/>
                </a:lnTo>
                <a:lnTo>
                  <a:pt x="195" y="228"/>
                </a:lnTo>
                <a:lnTo>
                  <a:pt x="193" y="234"/>
                </a:lnTo>
                <a:lnTo>
                  <a:pt x="190" y="246"/>
                </a:lnTo>
                <a:lnTo>
                  <a:pt x="188" y="253"/>
                </a:lnTo>
                <a:lnTo>
                  <a:pt x="188" y="253"/>
                </a:lnTo>
                <a:lnTo>
                  <a:pt x="190" y="263"/>
                </a:lnTo>
                <a:lnTo>
                  <a:pt x="193" y="279"/>
                </a:lnTo>
                <a:lnTo>
                  <a:pt x="198" y="298"/>
                </a:lnTo>
                <a:lnTo>
                  <a:pt x="198" y="313"/>
                </a:lnTo>
                <a:lnTo>
                  <a:pt x="198" y="313"/>
                </a:lnTo>
                <a:lnTo>
                  <a:pt x="195" y="316"/>
                </a:lnTo>
                <a:lnTo>
                  <a:pt x="186" y="324"/>
                </a:lnTo>
                <a:lnTo>
                  <a:pt x="179" y="336"/>
                </a:lnTo>
                <a:lnTo>
                  <a:pt x="175" y="341"/>
                </a:lnTo>
                <a:lnTo>
                  <a:pt x="174" y="347"/>
                </a:lnTo>
                <a:lnTo>
                  <a:pt x="174" y="347"/>
                </a:lnTo>
                <a:lnTo>
                  <a:pt x="174" y="354"/>
                </a:lnTo>
                <a:lnTo>
                  <a:pt x="175" y="358"/>
                </a:lnTo>
                <a:lnTo>
                  <a:pt x="181" y="370"/>
                </a:lnTo>
                <a:lnTo>
                  <a:pt x="186" y="378"/>
                </a:lnTo>
                <a:lnTo>
                  <a:pt x="188" y="382"/>
                </a:lnTo>
                <a:lnTo>
                  <a:pt x="188" y="422"/>
                </a:lnTo>
                <a:close/>
                <a:moveTo>
                  <a:pt x="1031" y="952"/>
                </a:moveTo>
                <a:lnTo>
                  <a:pt x="1026" y="928"/>
                </a:lnTo>
                <a:lnTo>
                  <a:pt x="1026" y="928"/>
                </a:lnTo>
                <a:lnTo>
                  <a:pt x="1047" y="941"/>
                </a:lnTo>
                <a:lnTo>
                  <a:pt x="1062" y="952"/>
                </a:lnTo>
                <a:lnTo>
                  <a:pt x="1067" y="957"/>
                </a:lnTo>
                <a:lnTo>
                  <a:pt x="1071" y="962"/>
                </a:lnTo>
                <a:lnTo>
                  <a:pt x="1071" y="962"/>
                </a:lnTo>
                <a:lnTo>
                  <a:pt x="1073" y="969"/>
                </a:lnTo>
                <a:lnTo>
                  <a:pt x="1072" y="971"/>
                </a:lnTo>
                <a:lnTo>
                  <a:pt x="1071" y="976"/>
                </a:lnTo>
                <a:lnTo>
                  <a:pt x="1071" y="987"/>
                </a:lnTo>
                <a:lnTo>
                  <a:pt x="1071" y="987"/>
                </a:lnTo>
                <a:lnTo>
                  <a:pt x="1073" y="1001"/>
                </a:lnTo>
                <a:lnTo>
                  <a:pt x="1076" y="1011"/>
                </a:lnTo>
                <a:lnTo>
                  <a:pt x="1078" y="1022"/>
                </a:lnTo>
                <a:lnTo>
                  <a:pt x="1081" y="1032"/>
                </a:lnTo>
                <a:lnTo>
                  <a:pt x="1081" y="1032"/>
                </a:lnTo>
                <a:lnTo>
                  <a:pt x="1082" y="1048"/>
                </a:lnTo>
                <a:lnTo>
                  <a:pt x="1081" y="1066"/>
                </a:lnTo>
                <a:lnTo>
                  <a:pt x="1081" y="1091"/>
                </a:lnTo>
                <a:lnTo>
                  <a:pt x="1041" y="1052"/>
                </a:lnTo>
                <a:lnTo>
                  <a:pt x="1041" y="1052"/>
                </a:lnTo>
                <a:lnTo>
                  <a:pt x="1041" y="1043"/>
                </a:lnTo>
                <a:lnTo>
                  <a:pt x="1040" y="1031"/>
                </a:lnTo>
                <a:lnTo>
                  <a:pt x="1041" y="1012"/>
                </a:lnTo>
                <a:lnTo>
                  <a:pt x="1041" y="1012"/>
                </a:lnTo>
                <a:lnTo>
                  <a:pt x="1041" y="1001"/>
                </a:lnTo>
                <a:lnTo>
                  <a:pt x="1040" y="991"/>
                </a:lnTo>
                <a:lnTo>
                  <a:pt x="1036" y="971"/>
                </a:lnTo>
                <a:lnTo>
                  <a:pt x="1032" y="957"/>
                </a:lnTo>
                <a:lnTo>
                  <a:pt x="1031" y="952"/>
                </a:lnTo>
                <a:lnTo>
                  <a:pt x="1031" y="95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72"/>
          <p:cNvSpPr>
            <a:spLocks noEditPoints="1"/>
          </p:cNvSpPr>
          <p:nvPr/>
        </p:nvSpPr>
        <p:spPr bwMode="auto">
          <a:xfrm>
            <a:off x="857545" y="4779150"/>
            <a:ext cx="652463" cy="1497013"/>
          </a:xfrm>
          <a:custGeom>
            <a:avLst/>
            <a:gdLst>
              <a:gd name="T0" fmla="*/ 585 w 823"/>
              <a:gd name="T1" fmla="*/ 1633 h 1885"/>
              <a:gd name="T2" fmla="*/ 582 w 823"/>
              <a:gd name="T3" fmla="*/ 1771 h 1885"/>
              <a:gd name="T4" fmla="*/ 564 w 823"/>
              <a:gd name="T5" fmla="*/ 1880 h 1885"/>
              <a:gd name="T6" fmla="*/ 643 w 823"/>
              <a:gd name="T7" fmla="*/ 1885 h 1885"/>
              <a:gd name="T8" fmla="*/ 730 w 823"/>
              <a:gd name="T9" fmla="*/ 1883 h 1885"/>
              <a:gd name="T10" fmla="*/ 754 w 823"/>
              <a:gd name="T11" fmla="*/ 1831 h 1885"/>
              <a:gd name="T12" fmla="*/ 668 w 823"/>
              <a:gd name="T13" fmla="*/ 1757 h 1885"/>
              <a:gd name="T14" fmla="*/ 705 w 823"/>
              <a:gd name="T15" fmla="*/ 1635 h 1885"/>
              <a:gd name="T16" fmla="*/ 715 w 823"/>
              <a:gd name="T17" fmla="*/ 1357 h 1885"/>
              <a:gd name="T18" fmla="*/ 792 w 823"/>
              <a:gd name="T19" fmla="*/ 1111 h 1885"/>
              <a:gd name="T20" fmla="*/ 819 w 823"/>
              <a:gd name="T21" fmla="*/ 1046 h 1885"/>
              <a:gd name="T22" fmla="*/ 823 w 823"/>
              <a:gd name="T23" fmla="*/ 881 h 1885"/>
              <a:gd name="T24" fmla="*/ 718 w 823"/>
              <a:gd name="T25" fmla="*/ 471 h 1885"/>
              <a:gd name="T26" fmla="*/ 603 w 823"/>
              <a:gd name="T27" fmla="*/ 383 h 1885"/>
              <a:gd name="T28" fmla="*/ 644 w 823"/>
              <a:gd name="T29" fmla="*/ 260 h 1885"/>
              <a:gd name="T30" fmla="*/ 669 w 823"/>
              <a:gd name="T31" fmla="*/ 196 h 1885"/>
              <a:gd name="T32" fmla="*/ 582 w 823"/>
              <a:gd name="T33" fmla="*/ 129 h 1885"/>
              <a:gd name="T34" fmla="*/ 449 w 823"/>
              <a:gd name="T35" fmla="*/ 164 h 1885"/>
              <a:gd name="T36" fmla="*/ 440 w 823"/>
              <a:gd name="T37" fmla="*/ 242 h 1885"/>
              <a:gd name="T38" fmla="*/ 407 w 823"/>
              <a:gd name="T39" fmla="*/ 273 h 1885"/>
              <a:gd name="T40" fmla="*/ 470 w 823"/>
              <a:gd name="T41" fmla="*/ 392 h 1885"/>
              <a:gd name="T42" fmla="*/ 404 w 823"/>
              <a:gd name="T43" fmla="*/ 456 h 1885"/>
              <a:gd name="T44" fmla="*/ 346 w 823"/>
              <a:gd name="T45" fmla="*/ 499 h 1885"/>
              <a:gd name="T46" fmla="*/ 233 w 823"/>
              <a:gd name="T47" fmla="*/ 348 h 1885"/>
              <a:gd name="T48" fmla="*/ 280 w 823"/>
              <a:gd name="T49" fmla="*/ 216 h 1885"/>
              <a:gd name="T50" fmla="*/ 310 w 823"/>
              <a:gd name="T51" fmla="*/ 74 h 1885"/>
              <a:gd name="T52" fmla="*/ 256 w 823"/>
              <a:gd name="T53" fmla="*/ 14 h 1885"/>
              <a:gd name="T54" fmla="*/ 195 w 823"/>
              <a:gd name="T55" fmla="*/ 10 h 1885"/>
              <a:gd name="T56" fmla="*/ 124 w 823"/>
              <a:gd name="T57" fmla="*/ 10 h 1885"/>
              <a:gd name="T58" fmla="*/ 63 w 823"/>
              <a:gd name="T59" fmla="*/ 51 h 1885"/>
              <a:gd name="T60" fmla="*/ 66 w 823"/>
              <a:gd name="T61" fmla="*/ 187 h 1885"/>
              <a:gd name="T62" fmla="*/ 91 w 823"/>
              <a:gd name="T63" fmla="*/ 292 h 1885"/>
              <a:gd name="T64" fmla="*/ 20 w 823"/>
              <a:gd name="T65" fmla="*/ 377 h 1885"/>
              <a:gd name="T66" fmla="*/ 10 w 823"/>
              <a:gd name="T67" fmla="*/ 551 h 1885"/>
              <a:gd name="T68" fmla="*/ 66 w 823"/>
              <a:gd name="T69" fmla="*/ 901 h 1885"/>
              <a:gd name="T70" fmla="*/ 176 w 823"/>
              <a:gd name="T71" fmla="*/ 1258 h 1885"/>
              <a:gd name="T72" fmla="*/ 176 w 823"/>
              <a:gd name="T73" fmla="*/ 1776 h 1885"/>
              <a:gd name="T74" fmla="*/ 131 w 823"/>
              <a:gd name="T75" fmla="*/ 1833 h 1885"/>
              <a:gd name="T76" fmla="*/ 237 w 823"/>
              <a:gd name="T77" fmla="*/ 1872 h 1885"/>
              <a:gd name="T78" fmla="*/ 417 w 823"/>
              <a:gd name="T79" fmla="*/ 1865 h 1885"/>
              <a:gd name="T80" fmla="*/ 516 w 823"/>
              <a:gd name="T81" fmla="*/ 1814 h 1885"/>
              <a:gd name="T82" fmla="*/ 431 w 823"/>
              <a:gd name="T83" fmla="*/ 1738 h 1885"/>
              <a:gd name="T84" fmla="*/ 577 w 823"/>
              <a:gd name="T85" fmla="*/ 1371 h 1885"/>
              <a:gd name="T86" fmla="*/ 587 w 823"/>
              <a:gd name="T87" fmla="*/ 1521 h 1885"/>
              <a:gd name="T88" fmla="*/ 445 w 823"/>
              <a:gd name="T89" fmla="*/ 866 h 1885"/>
              <a:gd name="T90" fmla="*/ 450 w 823"/>
              <a:gd name="T91" fmla="*/ 1021 h 1885"/>
              <a:gd name="T92" fmla="*/ 424 w 823"/>
              <a:gd name="T93" fmla="*/ 1189 h 1885"/>
              <a:gd name="T94" fmla="*/ 419 w 823"/>
              <a:gd name="T95" fmla="*/ 1396 h 1885"/>
              <a:gd name="T96" fmla="*/ 384 w 823"/>
              <a:gd name="T97" fmla="*/ 1559 h 1885"/>
              <a:gd name="T98" fmla="*/ 360 w 823"/>
              <a:gd name="T99" fmla="*/ 1602 h 1885"/>
              <a:gd name="T100" fmla="*/ 356 w 823"/>
              <a:gd name="T101" fmla="*/ 1569 h 1885"/>
              <a:gd name="T102" fmla="*/ 332 w 823"/>
              <a:gd name="T103" fmla="*/ 1380 h 1885"/>
              <a:gd name="T104" fmla="*/ 337 w 823"/>
              <a:gd name="T105" fmla="*/ 1197 h 1885"/>
              <a:gd name="T106" fmla="*/ 357 w 823"/>
              <a:gd name="T107" fmla="*/ 1128 h 1885"/>
              <a:gd name="T108" fmla="*/ 359 w 823"/>
              <a:gd name="T109" fmla="*/ 996 h 1885"/>
              <a:gd name="T110" fmla="*/ 388 w 823"/>
              <a:gd name="T111" fmla="*/ 830 h 1885"/>
              <a:gd name="T112" fmla="*/ 271 w 823"/>
              <a:gd name="T113" fmla="*/ 1621 h 1885"/>
              <a:gd name="T114" fmla="*/ 299 w 823"/>
              <a:gd name="T115" fmla="*/ 1687 h 1885"/>
              <a:gd name="T116" fmla="*/ 303 w 823"/>
              <a:gd name="T117" fmla="*/ 1733 h 1885"/>
              <a:gd name="T118" fmla="*/ 256 w 823"/>
              <a:gd name="T119" fmla="*/ 1720 h 1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23" h="1885">
                <a:moveTo>
                  <a:pt x="592" y="1654"/>
                </a:moveTo>
                <a:lnTo>
                  <a:pt x="592" y="1654"/>
                </a:lnTo>
                <a:lnTo>
                  <a:pt x="592" y="1654"/>
                </a:lnTo>
                <a:lnTo>
                  <a:pt x="592" y="1653"/>
                </a:lnTo>
                <a:lnTo>
                  <a:pt x="591" y="1654"/>
                </a:lnTo>
                <a:lnTo>
                  <a:pt x="591" y="1654"/>
                </a:lnTo>
                <a:lnTo>
                  <a:pt x="592" y="1654"/>
                </a:lnTo>
                <a:lnTo>
                  <a:pt x="592" y="1654"/>
                </a:lnTo>
                <a:close/>
                <a:moveTo>
                  <a:pt x="582" y="1616"/>
                </a:moveTo>
                <a:lnTo>
                  <a:pt x="582" y="1616"/>
                </a:lnTo>
                <a:lnTo>
                  <a:pt x="585" y="1633"/>
                </a:lnTo>
                <a:lnTo>
                  <a:pt x="589" y="1644"/>
                </a:lnTo>
                <a:lnTo>
                  <a:pt x="592" y="1651"/>
                </a:lnTo>
                <a:lnTo>
                  <a:pt x="592" y="1653"/>
                </a:lnTo>
                <a:lnTo>
                  <a:pt x="592" y="1654"/>
                </a:lnTo>
                <a:lnTo>
                  <a:pt x="592" y="1654"/>
                </a:lnTo>
                <a:lnTo>
                  <a:pt x="593" y="1656"/>
                </a:lnTo>
                <a:lnTo>
                  <a:pt x="592" y="1663"/>
                </a:lnTo>
                <a:lnTo>
                  <a:pt x="592" y="1663"/>
                </a:lnTo>
                <a:lnTo>
                  <a:pt x="589" y="1687"/>
                </a:lnTo>
                <a:lnTo>
                  <a:pt x="586" y="1722"/>
                </a:lnTo>
                <a:lnTo>
                  <a:pt x="582" y="1771"/>
                </a:lnTo>
                <a:lnTo>
                  <a:pt x="582" y="1771"/>
                </a:lnTo>
                <a:lnTo>
                  <a:pt x="578" y="1779"/>
                </a:lnTo>
                <a:lnTo>
                  <a:pt x="573" y="1792"/>
                </a:lnTo>
                <a:lnTo>
                  <a:pt x="568" y="1809"/>
                </a:lnTo>
                <a:lnTo>
                  <a:pt x="568" y="1809"/>
                </a:lnTo>
                <a:lnTo>
                  <a:pt x="563" y="1831"/>
                </a:lnTo>
                <a:lnTo>
                  <a:pt x="559" y="1852"/>
                </a:lnTo>
                <a:lnTo>
                  <a:pt x="558" y="1861"/>
                </a:lnTo>
                <a:lnTo>
                  <a:pt x="558" y="1869"/>
                </a:lnTo>
                <a:lnTo>
                  <a:pt x="560" y="1875"/>
                </a:lnTo>
                <a:lnTo>
                  <a:pt x="564" y="1880"/>
                </a:lnTo>
                <a:lnTo>
                  <a:pt x="564" y="1880"/>
                </a:lnTo>
                <a:lnTo>
                  <a:pt x="566" y="1881"/>
                </a:lnTo>
                <a:lnTo>
                  <a:pt x="569" y="1882"/>
                </a:lnTo>
                <a:lnTo>
                  <a:pt x="578" y="1884"/>
                </a:lnTo>
                <a:lnTo>
                  <a:pt x="589" y="1884"/>
                </a:lnTo>
                <a:lnTo>
                  <a:pt x="602" y="1884"/>
                </a:lnTo>
                <a:lnTo>
                  <a:pt x="625" y="1883"/>
                </a:lnTo>
                <a:lnTo>
                  <a:pt x="634" y="1883"/>
                </a:lnTo>
                <a:lnTo>
                  <a:pt x="639" y="1884"/>
                </a:lnTo>
                <a:lnTo>
                  <a:pt x="639" y="1884"/>
                </a:lnTo>
                <a:lnTo>
                  <a:pt x="643" y="1885"/>
                </a:lnTo>
                <a:lnTo>
                  <a:pt x="648" y="1884"/>
                </a:lnTo>
                <a:lnTo>
                  <a:pt x="660" y="1881"/>
                </a:lnTo>
                <a:lnTo>
                  <a:pt x="667" y="1880"/>
                </a:lnTo>
                <a:lnTo>
                  <a:pt x="673" y="1879"/>
                </a:lnTo>
                <a:lnTo>
                  <a:pt x="680" y="1879"/>
                </a:lnTo>
                <a:lnTo>
                  <a:pt x="686" y="1880"/>
                </a:lnTo>
                <a:lnTo>
                  <a:pt x="686" y="1880"/>
                </a:lnTo>
                <a:lnTo>
                  <a:pt x="693" y="1882"/>
                </a:lnTo>
                <a:lnTo>
                  <a:pt x="705" y="1883"/>
                </a:lnTo>
                <a:lnTo>
                  <a:pt x="717" y="1884"/>
                </a:lnTo>
                <a:lnTo>
                  <a:pt x="730" y="1883"/>
                </a:lnTo>
                <a:lnTo>
                  <a:pt x="743" y="1881"/>
                </a:lnTo>
                <a:lnTo>
                  <a:pt x="748" y="1879"/>
                </a:lnTo>
                <a:lnTo>
                  <a:pt x="753" y="1876"/>
                </a:lnTo>
                <a:lnTo>
                  <a:pt x="757" y="1873"/>
                </a:lnTo>
                <a:lnTo>
                  <a:pt x="759" y="1870"/>
                </a:lnTo>
                <a:lnTo>
                  <a:pt x="762" y="1865"/>
                </a:lnTo>
                <a:lnTo>
                  <a:pt x="762" y="1861"/>
                </a:lnTo>
                <a:lnTo>
                  <a:pt x="762" y="1861"/>
                </a:lnTo>
                <a:lnTo>
                  <a:pt x="761" y="1851"/>
                </a:lnTo>
                <a:lnTo>
                  <a:pt x="757" y="1841"/>
                </a:lnTo>
                <a:lnTo>
                  <a:pt x="754" y="1831"/>
                </a:lnTo>
                <a:lnTo>
                  <a:pt x="749" y="1822"/>
                </a:lnTo>
                <a:lnTo>
                  <a:pt x="744" y="1814"/>
                </a:lnTo>
                <a:lnTo>
                  <a:pt x="739" y="1807"/>
                </a:lnTo>
                <a:lnTo>
                  <a:pt x="734" y="1803"/>
                </a:lnTo>
                <a:lnTo>
                  <a:pt x="728" y="1799"/>
                </a:lnTo>
                <a:lnTo>
                  <a:pt x="728" y="1799"/>
                </a:lnTo>
                <a:lnTo>
                  <a:pt x="723" y="1796"/>
                </a:lnTo>
                <a:lnTo>
                  <a:pt x="714" y="1792"/>
                </a:lnTo>
                <a:lnTo>
                  <a:pt x="693" y="1777"/>
                </a:lnTo>
                <a:lnTo>
                  <a:pt x="668" y="1757"/>
                </a:lnTo>
                <a:lnTo>
                  <a:pt x="668" y="1757"/>
                </a:lnTo>
                <a:lnTo>
                  <a:pt x="671" y="1711"/>
                </a:lnTo>
                <a:lnTo>
                  <a:pt x="674" y="1679"/>
                </a:lnTo>
                <a:lnTo>
                  <a:pt x="677" y="1663"/>
                </a:lnTo>
                <a:lnTo>
                  <a:pt x="677" y="1663"/>
                </a:lnTo>
                <a:lnTo>
                  <a:pt x="682" y="1660"/>
                </a:lnTo>
                <a:lnTo>
                  <a:pt x="692" y="1653"/>
                </a:lnTo>
                <a:lnTo>
                  <a:pt x="698" y="1649"/>
                </a:lnTo>
                <a:lnTo>
                  <a:pt x="701" y="1644"/>
                </a:lnTo>
                <a:lnTo>
                  <a:pt x="705" y="1640"/>
                </a:lnTo>
                <a:lnTo>
                  <a:pt x="705" y="1637"/>
                </a:lnTo>
                <a:lnTo>
                  <a:pt x="705" y="1635"/>
                </a:lnTo>
                <a:lnTo>
                  <a:pt x="705" y="1635"/>
                </a:lnTo>
                <a:lnTo>
                  <a:pt x="700" y="1606"/>
                </a:lnTo>
                <a:lnTo>
                  <a:pt x="700" y="1606"/>
                </a:lnTo>
                <a:lnTo>
                  <a:pt x="704" y="1533"/>
                </a:lnTo>
                <a:lnTo>
                  <a:pt x="705" y="1482"/>
                </a:lnTo>
                <a:lnTo>
                  <a:pt x="705" y="1455"/>
                </a:lnTo>
                <a:lnTo>
                  <a:pt x="705" y="1455"/>
                </a:lnTo>
                <a:lnTo>
                  <a:pt x="706" y="1437"/>
                </a:lnTo>
                <a:lnTo>
                  <a:pt x="709" y="1404"/>
                </a:lnTo>
                <a:lnTo>
                  <a:pt x="715" y="1357"/>
                </a:lnTo>
                <a:lnTo>
                  <a:pt x="715" y="1357"/>
                </a:lnTo>
                <a:lnTo>
                  <a:pt x="729" y="1320"/>
                </a:lnTo>
                <a:lnTo>
                  <a:pt x="739" y="1294"/>
                </a:lnTo>
                <a:lnTo>
                  <a:pt x="742" y="1285"/>
                </a:lnTo>
                <a:lnTo>
                  <a:pt x="743" y="1281"/>
                </a:lnTo>
                <a:lnTo>
                  <a:pt x="743" y="1281"/>
                </a:lnTo>
                <a:lnTo>
                  <a:pt x="745" y="1258"/>
                </a:lnTo>
                <a:lnTo>
                  <a:pt x="752" y="1209"/>
                </a:lnTo>
                <a:lnTo>
                  <a:pt x="762" y="1140"/>
                </a:lnTo>
                <a:lnTo>
                  <a:pt x="762" y="1140"/>
                </a:lnTo>
                <a:lnTo>
                  <a:pt x="778" y="1123"/>
                </a:lnTo>
                <a:lnTo>
                  <a:pt x="792" y="1111"/>
                </a:lnTo>
                <a:lnTo>
                  <a:pt x="799" y="1106"/>
                </a:lnTo>
                <a:lnTo>
                  <a:pt x="804" y="1102"/>
                </a:lnTo>
                <a:lnTo>
                  <a:pt x="804" y="1102"/>
                </a:lnTo>
                <a:lnTo>
                  <a:pt x="809" y="1099"/>
                </a:lnTo>
                <a:lnTo>
                  <a:pt x="813" y="1092"/>
                </a:lnTo>
                <a:lnTo>
                  <a:pt x="816" y="1085"/>
                </a:lnTo>
                <a:lnTo>
                  <a:pt x="820" y="1077"/>
                </a:lnTo>
                <a:lnTo>
                  <a:pt x="821" y="1068"/>
                </a:lnTo>
                <a:lnTo>
                  <a:pt x="822" y="1060"/>
                </a:lnTo>
                <a:lnTo>
                  <a:pt x="821" y="1052"/>
                </a:lnTo>
                <a:lnTo>
                  <a:pt x="819" y="1046"/>
                </a:lnTo>
                <a:lnTo>
                  <a:pt x="819" y="1046"/>
                </a:lnTo>
                <a:lnTo>
                  <a:pt x="814" y="1037"/>
                </a:lnTo>
                <a:lnTo>
                  <a:pt x="807" y="1024"/>
                </a:lnTo>
                <a:lnTo>
                  <a:pt x="794" y="988"/>
                </a:lnTo>
                <a:lnTo>
                  <a:pt x="776" y="942"/>
                </a:lnTo>
                <a:lnTo>
                  <a:pt x="776" y="942"/>
                </a:lnTo>
                <a:lnTo>
                  <a:pt x="799" y="916"/>
                </a:lnTo>
                <a:lnTo>
                  <a:pt x="815" y="894"/>
                </a:lnTo>
                <a:lnTo>
                  <a:pt x="821" y="887"/>
                </a:lnTo>
                <a:lnTo>
                  <a:pt x="823" y="881"/>
                </a:lnTo>
                <a:lnTo>
                  <a:pt x="823" y="881"/>
                </a:lnTo>
                <a:lnTo>
                  <a:pt x="823" y="875"/>
                </a:lnTo>
                <a:lnTo>
                  <a:pt x="821" y="866"/>
                </a:lnTo>
                <a:lnTo>
                  <a:pt x="815" y="844"/>
                </a:lnTo>
                <a:lnTo>
                  <a:pt x="804" y="811"/>
                </a:lnTo>
                <a:lnTo>
                  <a:pt x="804" y="811"/>
                </a:lnTo>
                <a:lnTo>
                  <a:pt x="792" y="758"/>
                </a:lnTo>
                <a:lnTo>
                  <a:pt x="781" y="711"/>
                </a:lnTo>
                <a:lnTo>
                  <a:pt x="781" y="711"/>
                </a:lnTo>
                <a:lnTo>
                  <a:pt x="719" y="486"/>
                </a:lnTo>
                <a:lnTo>
                  <a:pt x="719" y="486"/>
                </a:lnTo>
                <a:lnTo>
                  <a:pt x="718" y="471"/>
                </a:lnTo>
                <a:lnTo>
                  <a:pt x="717" y="464"/>
                </a:lnTo>
                <a:lnTo>
                  <a:pt x="716" y="462"/>
                </a:lnTo>
                <a:lnTo>
                  <a:pt x="715" y="462"/>
                </a:lnTo>
                <a:lnTo>
                  <a:pt x="715" y="462"/>
                </a:lnTo>
                <a:lnTo>
                  <a:pt x="659" y="454"/>
                </a:lnTo>
                <a:lnTo>
                  <a:pt x="606" y="448"/>
                </a:lnTo>
                <a:lnTo>
                  <a:pt x="564" y="429"/>
                </a:lnTo>
                <a:lnTo>
                  <a:pt x="564" y="429"/>
                </a:lnTo>
                <a:lnTo>
                  <a:pt x="570" y="422"/>
                </a:lnTo>
                <a:lnTo>
                  <a:pt x="585" y="404"/>
                </a:lnTo>
                <a:lnTo>
                  <a:pt x="603" y="383"/>
                </a:lnTo>
                <a:lnTo>
                  <a:pt x="610" y="373"/>
                </a:lnTo>
                <a:lnTo>
                  <a:pt x="615" y="363"/>
                </a:lnTo>
                <a:lnTo>
                  <a:pt x="615" y="363"/>
                </a:lnTo>
                <a:lnTo>
                  <a:pt x="619" y="354"/>
                </a:lnTo>
                <a:lnTo>
                  <a:pt x="622" y="344"/>
                </a:lnTo>
                <a:lnTo>
                  <a:pt x="626" y="324"/>
                </a:lnTo>
                <a:lnTo>
                  <a:pt x="629" y="308"/>
                </a:lnTo>
                <a:lnTo>
                  <a:pt x="630" y="301"/>
                </a:lnTo>
                <a:lnTo>
                  <a:pt x="634" y="269"/>
                </a:lnTo>
                <a:lnTo>
                  <a:pt x="634" y="269"/>
                </a:lnTo>
                <a:lnTo>
                  <a:pt x="644" y="260"/>
                </a:lnTo>
                <a:lnTo>
                  <a:pt x="665" y="241"/>
                </a:lnTo>
                <a:lnTo>
                  <a:pt x="677" y="230"/>
                </a:lnTo>
                <a:lnTo>
                  <a:pt x="684" y="221"/>
                </a:lnTo>
                <a:lnTo>
                  <a:pt x="687" y="216"/>
                </a:lnTo>
                <a:lnTo>
                  <a:pt x="688" y="212"/>
                </a:lnTo>
                <a:lnTo>
                  <a:pt x="688" y="210"/>
                </a:lnTo>
                <a:lnTo>
                  <a:pt x="686" y="207"/>
                </a:lnTo>
                <a:lnTo>
                  <a:pt x="686" y="207"/>
                </a:lnTo>
                <a:lnTo>
                  <a:pt x="679" y="203"/>
                </a:lnTo>
                <a:lnTo>
                  <a:pt x="674" y="200"/>
                </a:lnTo>
                <a:lnTo>
                  <a:pt x="669" y="196"/>
                </a:lnTo>
                <a:lnTo>
                  <a:pt x="653" y="188"/>
                </a:lnTo>
                <a:lnTo>
                  <a:pt x="653" y="188"/>
                </a:lnTo>
                <a:lnTo>
                  <a:pt x="623" y="174"/>
                </a:lnTo>
                <a:lnTo>
                  <a:pt x="615" y="169"/>
                </a:lnTo>
                <a:lnTo>
                  <a:pt x="615" y="169"/>
                </a:lnTo>
                <a:lnTo>
                  <a:pt x="613" y="164"/>
                </a:lnTo>
                <a:lnTo>
                  <a:pt x="606" y="151"/>
                </a:lnTo>
                <a:lnTo>
                  <a:pt x="601" y="144"/>
                </a:lnTo>
                <a:lnTo>
                  <a:pt x="594" y="137"/>
                </a:lnTo>
                <a:lnTo>
                  <a:pt x="586" y="131"/>
                </a:lnTo>
                <a:lnTo>
                  <a:pt x="582" y="129"/>
                </a:lnTo>
                <a:lnTo>
                  <a:pt x="577" y="127"/>
                </a:lnTo>
                <a:lnTo>
                  <a:pt x="577" y="127"/>
                </a:lnTo>
                <a:lnTo>
                  <a:pt x="567" y="126"/>
                </a:lnTo>
                <a:lnTo>
                  <a:pt x="556" y="125"/>
                </a:lnTo>
                <a:lnTo>
                  <a:pt x="544" y="126"/>
                </a:lnTo>
                <a:lnTo>
                  <a:pt x="532" y="127"/>
                </a:lnTo>
                <a:lnTo>
                  <a:pt x="515" y="130"/>
                </a:lnTo>
                <a:lnTo>
                  <a:pt x="507" y="131"/>
                </a:lnTo>
                <a:lnTo>
                  <a:pt x="507" y="131"/>
                </a:lnTo>
                <a:lnTo>
                  <a:pt x="472" y="149"/>
                </a:lnTo>
                <a:lnTo>
                  <a:pt x="449" y="164"/>
                </a:lnTo>
                <a:lnTo>
                  <a:pt x="440" y="169"/>
                </a:lnTo>
                <a:lnTo>
                  <a:pt x="437" y="173"/>
                </a:lnTo>
                <a:lnTo>
                  <a:pt x="436" y="174"/>
                </a:lnTo>
                <a:lnTo>
                  <a:pt x="436" y="174"/>
                </a:lnTo>
                <a:lnTo>
                  <a:pt x="435" y="179"/>
                </a:lnTo>
                <a:lnTo>
                  <a:pt x="435" y="186"/>
                </a:lnTo>
                <a:lnTo>
                  <a:pt x="437" y="205"/>
                </a:lnTo>
                <a:lnTo>
                  <a:pt x="440" y="224"/>
                </a:lnTo>
                <a:lnTo>
                  <a:pt x="441" y="235"/>
                </a:lnTo>
                <a:lnTo>
                  <a:pt x="441" y="235"/>
                </a:lnTo>
                <a:lnTo>
                  <a:pt x="440" y="242"/>
                </a:lnTo>
                <a:lnTo>
                  <a:pt x="440" y="248"/>
                </a:lnTo>
                <a:lnTo>
                  <a:pt x="441" y="254"/>
                </a:lnTo>
                <a:lnTo>
                  <a:pt x="441" y="254"/>
                </a:lnTo>
                <a:lnTo>
                  <a:pt x="435" y="255"/>
                </a:lnTo>
                <a:lnTo>
                  <a:pt x="424" y="258"/>
                </a:lnTo>
                <a:lnTo>
                  <a:pt x="417" y="261"/>
                </a:lnTo>
                <a:lnTo>
                  <a:pt x="412" y="263"/>
                </a:lnTo>
                <a:lnTo>
                  <a:pt x="408" y="268"/>
                </a:lnTo>
                <a:lnTo>
                  <a:pt x="407" y="270"/>
                </a:lnTo>
                <a:lnTo>
                  <a:pt x="407" y="273"/>
                </a:lnTo>
                <a:lnTo>
                  <a:pt x="407" y="273"/>
                </a:lnTo>
                <a:lnTo>
                  <a:pt x="408" y="276"/>
                </a:lnTo>
                <a:lnTo>
                  <a:pt x="409" y="279"/>
                </a:lnTo>
                <a:lnTo>
                  <a:pt x="414" y="284"/>
                </a:lnTo>
                <a:lnTo>
                  <a:pt x="419" y="290"/>
                </a:lnTo>
                <a:lnTo>
                  <a:pt x="426" y="296"/>
                </a:lnTo>
                <a:lnTo>
                  <a:pt x="440" y="303"/>
                </a:lnTo>
                <a:lnTo>
                  <a:pt x="445" y="306"/>
                </a:lnTo>
                <a:lnTo>
                  <a:pt x="460" y="325"/>
                </a:lnTo>
                <a:lnTo>
                  <a:pt x="473" y="382"/>
                </a:lnTo>
                <a:lnTo>
                  <a:pt x="473" y="382"/>
                </a:lnTo>
                <a:lnTo>
                  <a:pt x="470" y="392"/>
                </a:lnTo>
                <a:lnTo>
                  <a:pt x="464" y="405"/>
                </a:lnTo>
                <a:lnTo>
                  <a:pt x="464" y="405"/>
                </a:lnTo>
                <a:lnTo>
                  <a:pt x="450" y="424"/>
                </a:lnTo>
                <a:lnTo>
                  <a:pt x="450" y="424"/>
                </a:lnTo>
                <a:lnTo>
                  <a:pt x="445" y="433"/>
                </a:lnTo>
                <a:lnTo>
                  <a:pt x="441" y="443"/>
                </a:lnTo>
                <a:lnTo>
                  <a:pt x="441" y="443"/>
                </a:lnTo>
                <a:lnTo>
                  <a:pt x="438" y="444"/>
                </a:lnTo>
                <a:lnTo>
                  <a:pt x="433" y="446"/>
                </a:lnTo>
                <a:lnTo>
                  <a:pt x="419" y="451"/>
                </a:lnTo>
                <a:lnTo>
                  <a:pt x="404" y="456"/>
                </a:lnTo>
                <a:lnTo>
                  <a:pt x="397" y="459"/>
                </a:lnTo>
                <a:lnTo>
                  <a:pt x="394" y="462"/>
                </a:lnTo>
                <a:lnTo>
                  <a:pt x="394" y="462"/>
                </a:lnTo>
                <a:lnTo>
                  <a:pt x="384" y="469"/>
                </a:lnTo>
                <a:lnTo>
                  <a:pt x="371" y="480"/>
                </a:lnTo>
                <a:lnTo>
                  <a:pt x="356" y="494"/>
                </a:lnTo>
                <a:lnTo>
                  <a:pt x="356" y="494"/>
                </a:lnTo>
                <a:lnTo>
                  <a:pt x="351" y="496"/>
                </a:lnTo>
                <a:lnTo>
                  <a:pt x="348" y="497"/>
                </a:lnTo>
                <a:lnTo>
                  <a:pt x="347" y="498"/>
                </a:lnTo>
                <a:lnTo>
                  <a:pt x="346" y="499"/>
                </a:lnTo>
                <a:lnTo>
                  <a:pt x="346" y="499"/>
                </a:lnTo>
                <a:lnTo>
                  <a:pt x="345" y="499"/>
                </a:lnTo>
                <a:lnTo>
                  <a:pt x="342" y="498"/>
                </a:lnTo>
                <a:lnTo>
                  <a:pt x="335" y="489"/>
                </a:lnTo>
                <a:lnTo>
                  <a:pt x="327" y="480"/>
                </a:lnTo>
                <a:lnTo>
                  <a:pt x="322" y="475"/>
                </a:lnTo>
                <a:lnTo>
                  <a:pt x="322" y="475"/>
                </a:lnTo>
                <a:lnTo>
                  <a:pt x="317" y="468"/>
                </a:lnTo>
                <a:lnTo>
                  <a:pt x="305" y="452"/>
                </a:lnTo>
                <a:lnTo>
                  <a:pt x="290" y="429"/>
                </a:lnTo>
                <a:lnTo>
                  <a:pt x="233" y="348"/>
                </a:lnTo>
                <a:lnTo>
                  <a:pt x="190" y="325"/>
                </a:lnTo>
                <a:lnTo>
                  <a:pt x="228" y="263"/>
                </a:lnTo>
                <a:lnTo>
                  <a:pt x="228" y="263"/>
                </a:lnTo>
                <a:lnTo>
                  <a:pt x="245" y="263"/>
                </a:lnTo>
                <a:lnTo>
                  <a:pt x="258" y="262"/>
                </a:lnTo>
                <a:lnTo>
                  <a:pt x="263" y="261"/>
                </a:lnTo>
                <a:lnTo>
                  <a:pt x="265" y="259"/>
                </a:lnTo>
                <a:lnTo>
                  <a:pt x="265" y="259"/>
                </a:lnTo>
                <a:lnTo>
                  <a:pt x="270" y="250"/>
                </a:lnTo>
                <a:lnTo>
                  <a:pt x="274" y="235"/>
                </a:lnTo>
                <a:lnTo>
                  <a:pt x="280" y="216"/>
                </a:lnTo>
                <a:lnTo>
                  <a:pt x="290" y="122"/>
                </a:lnTo>
                <a:lnTo>
                  <a:pt x="290" y="122"/>
                </a:lnTo>
                <a:lnTo>
                  <a:pt x="290" y="105"/>
                </a:lnTo>
                <a:lnTo>
                  <a:pt x="291" y="91"/>
                </a:lnTo>
                <a:lnTo>
                  <a:pt x="292" y="87"/>
                </a:lnTo>
                <a:lnTo>
                  <a:pt x="294" y="84"/>
                </a:lnTo>
                <a:lnTo>
                  <a:pt x="294" y="84"/>
                </a:lnTo>
                <a:lnTo>
                  <a:pt x="299" y="82"/>
                </a:lnTo>
                <a:lnTo>
                  <a:pt x="305" y="79"/>
                </a:lnTo>
                <a:lnTo>
                  <a:pt x="308" y="77"/>
                </a:lnTo>
                <a:lnTo>
                  <a:pt x="310" y="74"/>
                </a:lnTo>
                <a:lnTo>
                  <a:pt x="310" y="72"/>
                </a:lnTo>
                <a:lnTo>
                  <a:pt x="308" y="71"/>
                </a:lnTo>
                <a:lnTo>
                  <a:pt x="308" y="71"/>
                </a:lnTo>
                <a:lnTo>
                  <a:pt x="299" y="65"/>
                </a:lnTo>
                <a:lnTo>
                  <a:pt x="294" y="60"/>
                </a:lnTo>
                <a:lnTo>
                  <a:pt x="290" y="52"/>
                </a:lnTo>
                <a:lnTo>
                  <a:pt x="290" y="52"/>
                </a:lnTo>
                <a:lnTo>
                  <a:pt x="285" y="45"/>
                </a:lnTo>
                <a:lnTo>
                  <a:pt x="281" y="40"/>
                </a:lnTo>
                <a:lnTo>
                  <a:pt x="270" y="27"/>
                </a:lnTo>
                <a:lnTo>
                  <a:pt x="256" y="14"/>
                </a:lnTo>
                <a:lnTo>
                  <a:pt x="256" y="14"/>
                </a:lnTo>
                <a:lnTo>
                  <a:pt x="255" y="13"/>
                </a:lnTo>
                <a:lnTo>
                  <a:pt x="253" y="11"/>
                </a:lnTo>
                <a:lnTo>
                  <a:pt x="245" y="8"/>
                </a:lnTo>
                <a:lnTo>
                  <a:pt x="239" y="8"/>
                </a:lnTo>
                <a:lnTo>
                  <a:pt x="233" y="10"/>
                </a:lnTo>
                <a:lnTo>
                  <a:pt x="233" y="10"/>
                </a:lnTo>
                <a:lnTo>
                  <a:pt x="218" y="11"/>
                </a:lnTo>
                <a:lnTo>
                  <a:pt x="206" y="11"/>
                </a:lnTo>
                <a:lnTo>
                  <a:pt x="195" y="10"/>
                </a:lnTo>
                <a:lnTo>
                  <a:pt x="195" y="10"/>
                </a:lnTo>
                <a:lnTo>
                  <a:pt x="192" y="7"/>
                </a:lnTo>
                <a:lnTo>
                  <a:pt x="187" y="4"/>
                </a:lnTo>
                <a:lnTo>
                  <a:pt x="180" y="1"/>
                </a:lnTo>
                <a:lnTo>
                  <a:pt x="176" y="0"/>
                </a:lnTo>
                <a:lnTo>
                  <a:pt x="171" y="0"/>
                </a:lnTo>
                <a:lnTo>
                  <a:pt x="171" y="0"/>
                </a:lnTo>
                <a:lnTo>
                  <a:pt x="160" y="2"/>
                </a:lnTo>
                <a:lnTo>
                  <a:pt x="147" y="3"/>
                </a:lnTo>
                <a:lnTo>
                  <a:pt x="134" y="5"/>
                </a:lnTo>
                <a:lnTo>
                  <a:pt x="129" y="7"/>
                </a:lnTo>
                <a:lnTo>
                  <a:pt x="124" y="10"/>
                </a:lnTo>
                <a:lnTo>
                  <a:pt x="124" y="10"/>
                </a:lnTo>
                <a:lnTo>
                  <a:pt x="115" y="14"/>
                </a:lnTo>
                <a:lnTo>
                  <a:pt x="106" y="17"/>
                </a:lnTo>
                <a:lnTo>
                  <a:pt x="96" y="22"/>
                </a:lnTo>
                <a:lnTo>
                  <a:pt x="91" y="24"/>
                </a:lnTo>
                <a:lnTo>
                  <a:pt x="86" y="29"/>
                </a:lnTo>
                <a:lnTo>
                  <a:pt x="86" y="29"/>
                </a:lnTo>
                <a:lnTo>
                  <a:pt x="77" y="35"/>
                </a:lnTo>
                <a:lnTo>
                  <a:pt x="68" y="42"/>
                </a:lnTo>
                <a:lnTo>
                  <a:pt x="65" y="46"/>
                </a:lnTo>
                <a:lnTo>
                  <a:pt x="63" y="51"/>
                </a:lnTo>
                <a:lnTo>
                  <a:pt x="59" y="58"/>
                </a:lnTo>
                <a:lnTo>
                  <a:pt x="58" y="65"/>
                </a:lnTo>
                <a:lnTo>
                  <a:pt x="58" y="65"/>
                </a:lnTo>
                <a:lnTo>
                  <a:pt x="53" y="89"/>
                </a:lnTo>
                <a:lnTo>
                  <a:pt x="53" y="99"/>
                </a:lnTo>
                <a:lnTo>
                  <a:pt x="53" y="118"/>
                </a:lnTo>
                <a:lnTo>
                  <a:pt x="53" y="118"/>
                </a:lnTo>
                <a:lnTo>
                  <a:pt x="55" y="130"/>
                </a:lnTo>
                <a:lnTo>
                  <a:pt x="56" y="143"/>
                </a:lnTo>
                <a:lnTo>
                  <a:pt x="62" y="168"/>
                </a:lnTo>
                <a:lnTo>
                  <a:pt x="66" y="187"/>
                </a:lnTo>
                <a:lnTo>
                  <a:pt x="67" y="194"/>
                </a:lnTo>
                <a:lnTo>
                  <a:pt x="67" y="197"/>
                </a:lnTo>
                <a:lnTo>
                  <a:pt x="67" y="197"/>
                </a:lnTo>
                <a:lnTo>
                  <a:pt x="67" y="201"/>
                </a:lnTo>
                <a:lnTo>
                  <a:pt x="69" y="207"/>
                </a:lnTo>
                <a:lnTo>
                  <a:pt x="74" y="223"/>
                </a:lnTo>
                <a:lnTo>
                  <a:pt x="82" y="245"/>
                </a:lnTo>
                <a:lnTo>
                  <a:pt x="95" y="259"/>
                </a:lnTo>
                <a:lnTo>
                  <a:pt x="95" y="259"/>
                </a:lnTo>
                <a:lnTo>
                  <a:pt x="93" y="278"/>
                </a:lnTo>
                <a:lnTo>
                  <a:pt x="91" y="292"/>
                </a:lnTo>
                <a:lnTo>
                  <a:pt x="91" y="301"/>
                </a:lnTo>
                <a:lnTo>
                  <a:pt x="91" y="301"/>
                </a:lnTo>
                <a:lnTo>
                  <a:pt x="91" y="303"/>
                </a:lnTo>
                <a:lnTo>
                  <a:pt x="89" y="306"/>
                </a:lnTo>
                <a:lnTo>
                  <a:pt x="83" y="311"/>
                </a:lnTo>
                <a:lnTo>
                  <a:pt x="63" y="329"/>
                </a:lnTo>
                <a:lnTo>
                  <a:pt x="40" y="348"/>
                </a:lnTo>
                <a:lnTo>
                  <a:pt x="31" y="358"/>
                </a:lnTo>
                <a:lnTo>
                  <a:pt x="25" y="367"/>
                </a:lnTo>
                <a:lnTo>
                  <a:pt x="25" y="367"/>
                </a:lnTo>
                <a:lnTo>
                  <a:pt x="20" y="377"/>
                </a:lnTo>
                <a:lnTo>
                  <a:pt x="16" y="389"/>
                </a:lnTo>
                <a:lnTo>
                  <a:pt x="10" y="416"/>
                </a:lnTo>
                <a:lnTo>
                  <a:pt x="5" y="440"/>
                </a:lnTo>
                <a:lnTo>
                  <a:pt x="4" y="449"/>
                </a:lnTo>
                <a:lnTo>
                  <a:pt x="1" y="452"/>
                </a:lnTo>
                <a:lnTo>
                  <a:pt x="1" y="452"/>
                </a:lnTo>
                <a:lnTo>
                  <a:pt x="0" y="454"/>
                </a:lnTo>
                <a:lnTo>
                  <a:pt x="0" y="458"/>
                </a:lnTo>
                <a:lnTo>
                  <a:pt x="0" y="470"/>
                </a:lnTo>
                <a:lnTo>
                  <a:pt x="5" y="503"/>
                </a:lnTo>
                <a:lnTo>
                  <a:pt x="10" y="551"/>
                </a:lnTo>
                <a:lnTo>
                  <a:pt x="63" y="792"/>
                </a:lnTo>
                <a:lnTo>
                  <a:pt x="63" y="792"/>
                </a:lnTo>
                <a:lnTo>
                  <a:pt x="69" y="818"/>
                </a:lnTo>
                <a:lnTo>
                  <a:pt x="73" y="840"/>
                </a:lnTo>
                <a:lnTo>
                  <a:pt x="73" y="848"/>
                </a:lnTo>
                <a:lnTo>
                  <a:pt x="72" y="853"/>
                </a:lnTo>
                <a:lnTo>
                  <a:pt x="72" y="853"/>
                </a:lnTo>
                <a:lnTo>
                  <a:pt x="71" y="858"/>
                </a:lnTo>
                <a:lnTo>
                  <a:pt x="68" y="865"/>
                </a:lnTo>
                <a:lnTo>
                  <a:pt x="67" y="883"/>
                </a:lnTo>
                <a:lnTo>
                  <a:pt x="66" y="901"/>
                </a:lnTo>
                <a:lnTo>
                  <a:pt x="66" y="907"/>
                </a:lnTo>
                <a:lnTo>
                  <a:pt x="67" y="909"/>
                </a:lnTo>
                <a:lnTo>
                  <a:pt x="67" y="909"/>
                </a:lnTo>
                <a:lnTo>
                  <a:pt x="69" y="910"/>
                </a:lnTo>
                <a:lnTo>
                  <a:pt x="72" y="910"/>
                </a:lnTo>
                <a:lnTo>
                  <a:pt x="80" y="910"/>
                </a:lnTo>
                <a:lnTo>
                  <a:pt x="91" y="909"/>
                </a:lnTo>
                <a:lnTo>
                  <a:pt x="119" y="1083"/>
                </a:lnTo>
                <a:lnTo>
                  <a:pt x="119" y="1083"/>
                </a:lnTo>
                <a:lnTo>
                  <a:pt x="176" y="1258"/>
                </a:lnTo>
                <a:lnTo>
                  <a:pt x="176" y="1258"/>
                </a:lnTo>
                <a:lnTo>
                  <a:pt x="171" y="1302"/>
                </a:lnTo>
                <a:lnTo>
                  <a:pt x="161" y="1396"/>
                </a:lnTo>
                <a:lnTo>
                  <a:pt x="150" y="1493"/>
                </a:lnTo>
                <a:lnTo>
                  <a:pt x="143" y="1546"/>
                </a:lnTo>
                <a:lnTo>
                  <a:pt x="143" y="1546"/>
                </a:lnTo>
                <a:lnTo>
                  <a:pt x="142" y="1554"/>
                </a:lnTo>
                <a:lnTo>
                  <a:pt x="143" y="1565"/>
                </a:lnTo>
                <a:lnTo>
                  <a:pt x="149" y="1590"/>
                </a:lnTo>
                <a:lnTo>
                  <a:pt x="154" y="1612"/>
                </a:lnTo>
                <a:lnTo>
                  <a:pt x="157" y="1621"/>
                </a:lnTo>
                <a:lnTo>
                  <a:pt x="176" y="1776"/>
                </a:lnTo>
                <a:lnTo>
                  <a:pt x="176" y="1776"/>
                </a:lnTo>
                <a:lnTo>
                  <a:pt x="166" y="1779"/>
                </a:lnTo>
                <a:lnTo>
                  <a:pt x="158" y="1783"/>
                </a:lnTo>
                <a:lnTo>
                  <a:pt x="152" y="1786"/>
                </a:lnTo>
                <a:lnTo>
                  <a:pt x="152" y="1786"/>
                </a:lnTo>
                <a:lnTo>
                  <a:pt x="148" y="1792"/>
                </a:lnTo>
                <a:lnTo>
                  <a:pt x="142" y="1803"/>
                </a:lnTo>
                <a:lnTo>
                  <a:pt x="137" y="1814"/>
                </a:lnTo>
                <a:lnTo>
                  <a:pt x="133" y="1823"/>
                </a:lnTo>
                <a:lnTo>
                  <a:pt x="133" y="1823"/>
                </a:lnTo>
                <a:lnTo>
                  <a:pt x="131" y="1833"/>
                </a:lnTo>
                <a:lnTo>
                  <a:pt x="130" y="1840"/>
                </a:lnTo>
                <a:lnTo>
                  <a:pt x="129" y="1846"/>
                </a:lnTo>
                <a:lnTo>
                  <a:pt x="130" y="1852"/>
                </a:lnTo>
                <a:lnTo>
                  <a:pt x="132" y="1857"/>
                </a:lnTo>
                <a:lnTo>
                  <a:pt x="137" y="1863"/>
                </a:lnTo>
                <a:lnTo>
                  <a:pt x="139" y="1864"/>
                </a:lnTo>
                <a:lnTo>
                  <a:pt x="143" y="1865"/>
                </a:lnTo>
                <a:lnTo>
                  <a:pt x="143" y="1865"/>
                </a:lnTo>
                <a:lnTo>
                  <a:pt x="157" y="1867"/>
                </a:lnTo>
                <a:lnTo>
                  <a:pt x="179" y="1870"/>
                </a:lnTo>
                <a:lnTo>
                  <a:pt x="237" y="1872"/>
                </a:lnTo>
                <a:lnTo>
                  <a:pt x="322" y="1875"/>
                </a:lnTo>
                <a:lnTo>
                  <a:pt x="322" y="1875"/>
                </a:lnTo>
                <a:lnTo>
                  <a:pt x="339" y="1875"/>
                </a:lnTo>
                <a:lnTo>
                  <a:pt x="365" y="1875"/>
                </a:lnTo>
                <a:lnTo>
                  <a:pt x="390" y="1875"/>
                </a:lnTo>
                <a:lnTo>
                  <a:pt x="403" y="1875"/>
                </a:lnTo>
                <a:lnTo>
                  <a:pt x="403" y="1875"/>
                </a:lnTo>
                <a:lnTo>
                  <a:pt x="404" y="1875"/>
                </a:lnTo>
                <a:lnTo>
                  <a:pt x="406" y="1874"/>
                </a:lnTo>
                <a:lnTo>
                  <a:pt x="411" y="1871"/>
                </a:lnTo>
                <a:lnTo>
                  <a:pt x="417" y="1865"/>
                </a:lnTo>
                <a:lnTo>
                  <a:pt x="417" y="1865"/>
                </a:lnTo>
                <a:lnTo>
                  <a:pt x="449" y="1866"/>
                </a:lnTo>
                <a:lnTo>
                  <a:pt x="471" y="1866"/>
                </a:lnTo>
                <a:lnTo>
                  <a:pt x="479" y="1866"/>
                </a:lnTo>
                <a:lnTo>
                  <a:pt x="483" y="1865"/>
                </a:lnTo>
                <a:lnTo>
                  <a:pt x="483" y="1865"/>
                </a:lnTo>
                <a:lnTo>
                  <a:pt x="490" y="1857"/>
                </a:lnTo>
                <a:lnTo>
                  <a:pt x="502" y="1841"/>
                </a:lnTo>
                <a:lnTo>
                  <a:pt x="512" y="1824"/>
                </a:lnTo>
                <a:lnTo>
                  <a:pt x="516" y="1817"/>
                </a:lnTo>
                <a:lnTo>
                  <a:pt x="516" y="1814"/>
                </a:lnTo>
                <a:lnTo>
                  <a:pt x="516" y="1814"/>
                </a:lnTo>
                <a:lnTo>
                  <a:pt x="513" y="1811"/>
                </a:lnTo>
                <a:lnTo>
                  <a:pt x="509" y="1807"/>
                </a:lnTo>
                <a:lnTo>
                  <a:pt x="497" y="1797"/>
                </a:lnTo>
                <a:lnTo>
                  <a:pt x="479" y="1786"/>
                </a:lnTo>
                <a:lnTo>
                  <a:pt x="460" y="1780"/>
                </a:lnTo>
                <a:lnTo>
                  <a:pt x="460" y="1780"/>
                </a:lnTo>
                <a:lnTo>
                  <a:pt x="445" y="1761"/>
                </a:lnTo>
                <a:lnTo>
                  <a:pt x="435" y="1747"/>
                </a:lnTo>
                <a:lnTo>
                  <a:pt x="431" y="1738"/>
                </a:lnTo>
                <a:lnTo>
                  <a:pt x="431" y="1738"/>
                </a:lnTo>
                <a:lnTo>
                  <a:pt x="437" y="1719"/>
                </a:lnTo>
                <a:lnTo>
                  <a:pt x="450" y="1681"/>
                </a:lnTo>
                <a:lnTo>
                  <a:pt x="469" y="1625"/>
                </a:lnTo>
                <a:lnTo>
                  <a:pt x="492" y="1578"/>
                </a:lnTo>
                <a:lnTo>
                  <a:pt x="497" y="1536"/>
                </a:lnTo>
                <a:lnTo>
                  <a:pt x="497" y="1536"/>
                </a:lnTo>
                <a:lnTo>
                  <a:pt x="539" y="1454"/>
                </a:lnTo>
                <a:lnTo>
                  <a:pt x="567" y="1397"/>
                </a:lnTo>
                <a:lnTo>
                  <a:pt x="575" y="1378"/>
                </a:lnTo>
                <a:lnTo>
                  <a:pt x="577" y="1374"/>
                </a:lnTo>
                <a:lnTo>
                  <a:pt x="577" y="1371"/>
                </a:lnTo>
                <a:lnTo>
                  <a:pt x="577" y="1371"/>
                </a:lnTo>
                <a:lnTo>
                  <a:pt x="577" y="1369"/>
                </a:lnTo>
                <a:lnTo>
                  <a:pt x="577" y="1367"/>
                </a:lnTo>
                <a:lnTo>
                  <a:pt x="578" y="1358"/>
                </a:lnTo>
                <a:lnTo>
                  <a:pt x="585" y="1332"/>
                </a:lnTo>
                <a:lnTo>
                  <a:pt x="596" y="1295"/>
                </a:lnTo>
                <a:lnTo>
                  <a:pt x="596" y="1295"/>
                </a:lnTo>
                <a:lnTo>
                  <a:pt x="593" y="1403"/>
                </a:lnTo>
                <a:lnTo>
                  <a:pt x="589" y="1480"/>
                </a:lnTo>
                <a:lnTo>
                  <a:pt x="587" y="1521"/>
                </a:lnTo>
                <a:lnTo>
                  <a:pt x="587" y="1521"/>
                </a:lnTo>
                <a:lnTo>
                  <a:pt x="585" y="1540"/>
                </a:lnTo>
                <a:lnTo>
                  <a:pt x="583" y="1565"/>
                </a:lnTo>
                <a:lnTo>
                  <a:pt x="582" y="1593"/>
                </a:lnTo>
                <a:lnTo>
                  <a:pt x="582" y="1605"/>
                </a:lnTo>
                <a:lnTo>
                  <a:pt x="582" y="1616"/>
                </a:lnTo>
                <a:lnTo>
                  <a:pt x="582" y="1616"/>
                </a:lnTo>
                <a:close/>
                <a:moveTo>
                  <a:pt x="426" y="811"/>
                </a:moveTo>
                <a:lnTo>
                  <a:pt x="436" y="820"/>
                </a:lnTo>
                <a:lnTo>
                  <a:pt x="436" y="820"/>
                </a:lnTo>
                <a:lnTo>
                  <a:pt x="445" y="866"/>
                </a:lnTo>
                <a:lnTo>
                  <a:pt x="445" y="866"/>
                </a:lnTo>
                <a:lnTo>
                  <a:pt x="446" y="877"/>
                </a:lnTo>
                <a:lnTo>
                  <a:pt x="445" y="889"/>
                </a:lnTo>
                <a:lnTo>
                  <a:pt x="445" y="901"/>
                </a:lnTo>
                <a:lnTo>
                  <a:pt x="445" y="909"/>
                </a:lnTo>
                <a:lnTo>
                  <a:pt x="445" y="909"/>
                </a:lnTo>
                <a:lnTo>
                  <a:pt x="450" y="960"/>
                </a:lnTo>
                <a:lnTo>
                  <a:pt x="453" y="993"/>
                </a:lnTo>
                <a:lnTo>
                  <a:pt x="454" y="1008"/>
                </a:lnTo>
                <a:lnTo>
                  <a:pt x="454" y="1008"/>
                </a:lnTo>
                <a:lnTo>
                  <a:pt x="453" y="1012"/>
                </a:lnTo>
                <a:lnTo>
                  <a:pt x="450" y="1021"/>
                </a:lnTo>
                <a:lnTo>
                  <a:pt x="438" y="1046"/>
                </a:lnTo>
                <a:lnTo>
                  <a:pt x="433" y="1062"/>
                </a:lnTo>
                <a:lnTo>
                  <a:pt x="428" y="1079"/>
                </a:lnTo>
                <a:lnTo>
                  <a:pt x="426" y="1093"/>
                </a:lnTo>
                <a:lnTo>
                  <a:pt x="426" y="1101"/>
                </a:lnTo>
                <a:lnTo>
                  <a:pt x="426" y="1107"/>
                </a:lnTo>
                <a:lnTo>
                  <a:pt x="426" y="1107"/>
                </a:lnTo>
                <a:lnTo>
                  <a:pt x="427" y="1122"/>
                </a:lnTo>
                <a:lnTo>
                  <a:pt x="427" y="1142"/>
                </a:lnTo>
                <a:lnTo>
                  <a:pt x="426" y="1166"/>
                </a:lnTo>
                <a:lnTo>
                  <a:pt x="424" y="1189"/>
                </a:lnTo>
                <a:lnTo>
                  <a:pt x="419" y="1231"/>
                </a:lnTo>
                <a:lnTo>
                  <a:pt x="417" y="1249"/>
                </a:lnTo>
                <a:lnTo>
                  <a:pt x="412" y="1291"/>
                </a:lnTo>
                <a:lnTo>
                  <a:pt x="426" y="1314"/>
                </a:lnTo>
                <a:lnTo>
                  <a:pt x="426" y="1314"/>
                </a:lnTo>
                <a:lnTo>
                  <a:pt x="426" y="1329"/>
                </a:lnTo>
                <a:lnTo>
                  <a:pt x="427" y="1340"/>
                </a:lnTo>
                <a:lnTo>
                  <a:pt x="426" y="1347"/>
                </a:lnTo>
                <a:lnTo>
                  <a:pt x="426" y="1347"/>
                </a:lnTo>
                <a:lnTo>
                  <a:pt x="423" y="1376"/>
                </a:lnTo>
                <a:lnTo>
                  <a:pt x="419" y="1396"/>
                </a:lnTo>
                <a:lnTo>
                  <a:pt x="417" y="1408"/>
                </a:lnTo>
                <a:lnTo>
                  <a:pt x="417" y="1408"/>
                </a:lnTo>
                <a:lnTo>
                  <a:pt x="415" y="1415"/>
                </a:lnTo>
                <a:lnTo>
                  <a:pt x="413" y="1426"/>
                </a:lnTo>
                <a:lnTo>
                  <a:pt x="409" y="1444"/>
                </a:lnTo>
                <a:lnTo>
                  <a:pt x="403" y="1474"/>
                </a:lnTo>
                <a:lnTo>
                  <a:pt x="403" y="1474"/>
                </a:lnTo>
                <a:lnTo>
                  <a:pt x="388" y="1536"/>
                </a:lnTo>
                <a:lnTo>
                  <a:pt x="384" y="1552"/>
                </a:lnTo>
                <a:lnTo>
                  <a:pt x="384" y="1558"/>
                </a:lnTo>
                <a:lnTo>
                  <a:pt x="384" y="1559"/>
                </a:lnTo>
                <a:lnTo>
                  <a:pt x="384" y="1559"/>
                </a:lnTo>
                <a:lnTo>
                  <a:pt x="384" y="1560"/>
                </a:lnTo>
                <a:lnTo>
                  <a:pt x="384" y="1560"/>
                </a:lnTo>
                <a:lnTo>
                  <a:pt x="380" y="1562"/>
                </a:lnTo>
                <a:lnTo>
                  <a:pt x="375" y="1564"/>
                </a:lnTo>
                <a:lnTo>
                  <a:pt x="375" y="1564"/>
                </a:lnTo>
                <a:lnTo>
                  <a:pt x="367" y="1580"/>
                </a:lnTo>
                <a:lnTo>
                  <a:pt x="361" y="1593"/>
                </a:lnTo>
                <a:lnTo>
                  <a:pt x="360" y="1598"/>
                </a:lnTo>
                <a:lnTo>
                  <a:pt x="360" y="1602"/>
                </a:lnTo>
                <a:lnTo>
                  <a:pt x="360" y="1602"/>
                </a:lnTo>
                <a:lnTo>
                  <a:pt x="361" y="1608"/>
                </a:lnTo>
                <a:lnTo>
                  <a:pt x="364" y="1614"/>
                </a:lnTo>
                <a:lnTo>
                  <a:pt x="367" y="1618"/>
                </a:lnTo>
                <a:lnTo>
                  <a:pt x="369" y="1621"/>
                </a:lnTo>
                <a:lnTo>
                  <a:pt x="369" y="1621"/>
                </a:lnTo>
                <a:lnTo>
                  <a:pt x="370" y="1623"/>
                </a:lnTo>
                <a:lnTo>
                  <a:pt x="369" y="1627"/>
                </a:lnTo>
                <a:lnTo>
                  <a:pt x="364" y="1638"/>
                </a:lnTo>
                <a:lnTo>
                  <a:pt x="356" y="1654"/>
                </a:lnTo>
                <a:lnTo>
                  <a:pt x="341" y="1574"/>
                </a:lnTo>
                <a:lnTo>
                  <a:pt x="356" y="1569"/>
                </a:lnTo>
                <a:lnTo>
                  <a:pt x="356" y="1569"/>
                </a:lnTo>
                <a:lnTo>
                  <a:pt x="352" y="1555"/>
                </a:lnTo>
                <a:lnTo>
                  <a:pt x="349" y="1544"/>
                </a:lnTo>
                <a:lnTo>
                  <a:pt x="346" y="1536"/>
                </a:lnTo>
                <a:lnTo>
                  <a:pt x="346" y="1536"/>
                </a:lnTo>
                <a:lnTo>
                  <a:pt x="345" y="1527"/>
                </a:lnTo>
                <a:lnTo>
                  <a:pt x="342" y="1509"/>
                </a:lnTo>
                <a:lnTo>
                  <a:pt x="337" y="1456"/>
                </a:lnTo>
                <a:lnTo>
                  <a:pt x="332" y="1405"/>
                </a:lnTo>
                <a:lnTo>
                  <a:pt x="331" y="1388"/>
                </a:lnTo>
                <a:lnTo>
                  <a:pt x="332" y="1380"/>
                </a:lnTo>
                <a:lnTo>
                  <a:pt x="332" y="1380"/>
                </a:lnTo>
                <a:lnTo>
                  <a:pt x="335" y="1369"/>
                </a:lnTo>
                <a:lnTo>
                  <a:pt x="339" y="1345"/>
                </a:lnTo>
                <a:lnTo>
                  <a:pt x="346" y="1300"/>
                </a:lnTo>
                <a:lnTo>
                  <a:pt x="346" y="1300"/>
                </a:lnTo>
                <a:lnTo>
                  <a:pt x="347" y="1291"/>
                </a:lnTo>
                <a:lnTo>
                  <a:pt x="346" y="1279"/>
                </a:lnTo>
                <a:lnTo>
                  <a:pt x="342" y="1246"/>
                </a:lnTo>
                <a:lnTo>
                  <a:pt x="337" y="1202"/>
                </a:lnTo>
                <a:lnTo>
                  <a:pt x="337" y="1202"/>
                </a:lnTo>
                <a:lnTo>
                  <a:pt x="337" y="1197"/>
                </a:lnTo>
                <a:lnTo>
                  <a:pt x="339" y="1192"/>
                </a:lnTo>
                <a:lnTo>
                  <a:pt x="347" y="1177"/>
                </a:lnTo>
                <a:lnTo>
                  <a:pt x="355" y="1164"/>
                </a:lnTo>
                <a:lnTo>
                  <a:pt x="358" y="1160"/>
                </a:lnTo>
                <a:lnTo>
                  <a:pt x="359" y="1159"/>
                </a:lnTo>
                <a:lnTo>
                  <a:pt x="360" y="1159"/>
                </a:lnTo>
                <a:lnTo>
                  <a:pt x="360" y="1159"/>
                </a:lnTo>
                <a:lnTo>
                  <a:pt x="360" y="1159"/>
                </a:lnTo>
                <a:lnTo>
                  <a:pt x="360" y="1157"/>
                </a:lnTo>
                <a:lnTo>
                  <a:pt x="360" y="1150"/>
                </a:lnTo>
                <a:lnTo>
                  <a:pt x="357" y="1128"/>
                </a:lnTo>
                <a:lnTo>
                  <a:pt x="355" y="1104"/>
                </a:lnTo>
                <a:lnTo>
                  <a:pt x="355" y="1094"/>
                </a:lnTo>
                <a:lnTo>
                  <a:pt x="356" y="1088"/>
                </a:lnTo>
                <a:lnTo>
                  <a:pt x="356" y="1088"/>
                </a:lnTo>
                <a:lnTo>
                  <a:pt x="357" y="1082"/>
                </a:lnTo>
                <a:lnTo>
                  <a:pt x="358" y="1072"/>
                </a:lnTo>
                <a:lnTo>
                  <a:pt x="359" y="1046"/>
                </a:lnTo>
                <a:lnTo>
                  <a:pt x="360" y="1022"/>
                </a:lnTo>
                <a:lnTo>
                  <a:pt x="360" y="1008"/>
                </a:lnTo>
                <a:lnTo>
                  <a:pt x="360" y="1008"/>
                </a:lnTo>
                <a:lnTo>
                  <a:pt x="359" y="996"/>
                </a:lnTo>
                <a:lnTo>
                  <a:pt x="356" y="977"/>
                </a:lnTo>
                <a:lnTo>
                  <a:pt x="350" y="951"/>
                </a:lnTo>
                <a:lnTo>
                  <a:pt x="350" y="805"/>
                </a:lnTo>
                <a:lnTo>
                  <a:pt x="350" y="805"/>
                </a:lnTo>
                <a:lnTo>
                  <a:pt x="354" y="808"/>
                </a:lnTo>
                <a:lnTo>
                  <a:pt x="362" y="816"/>
                </a:lnTo>
                <a:lnTo>
                  <a:pt x="368" y="821"/>
                </a:lnTo>
                <a:lnTo>
                  <a:pt x="374" y="824"/>
                </a:lnTo>
                <a:lnTo>
                  <a:pt x="381" y="827"/>
                </a:lnTo>
                <a:lnTo>
                  <a:pt x="388" y="830"/>
                </a:lnTo>
                <a:lnTo>
                  <a:pt x="388" y="830"/>
                </a:lnTo>
                <a:lnTo>
                  <a:pt x="396" y="829"/>
                </a:lnTo>
                <a:lnTo>
                  <a:pt x="403" y="827"/>
                </a:lnTo>
                <a:lnTo>
                  <a:pt x="409" y="824"/>
                </a:lnTo>
                <a:lnTo>
                  <a:pt x="415" y="821"/>
                </a:lnTo>
                <a:lnTo>
                  <a:pt x="423" y="814"/>
                </a:lnTo>
                <a:lnTo>
                  <a:pt x="426" y="811"/>
                </a:lnTo>
                <a:lnTo>
                  <a:pt x="426" y="811"/>
                </a:lnTo>
                <a:close/>
                <a:moveTo>
                  <a:pt x="261" y="1597"/>
                </a:moveTo>
                <a:lnTo>
                  <a:pt x="261" y="1597"/>
                </a:lnTo>
                <a:lnTo>
                  <a:pt x="265" y="1607"/>
                </a:lnTo>
                <a:lnTo>
                  <a:pt x="271" y="1621"/>
                </a:lnTo>
                <a:lnTo>
                  <a:pt x="271" y="1621"/>
                </a:lnTo>
                <a:lnTo>
                  <a:pt x="272" y="1626"/>
                </a:lnTo>
                <a:lnTo>
                  <a:pt x="273" y="1634"/>
                </a:lnTo>
                <a:lnTo>
                  <a:pt x="274" y="1643"/>
                </a:lnTo>
                <a:lnTo>
                  <a:pt x="275" y="1649"/>
                </a:lnTo>
                <a:lnTo>
                  <a:pt x="275" y="1649"/>
                </a:lnTo>
                <a:lnTo>
                  <a:pt x="279" y="1656"/>
                </a:lnTo>
                <a:lnTo>
                  <a:pt x="284" y="1668"/>
                </a:lnTo>
                <a:lnTo>
                  <a:pt x="291" y="1679"/>
                </a:lnTo>
                <a:lnTo>
                  <a:pt x="295" y="1683"/>
                </a:lnTo>
                <a:lnTo>
                  <a:pt x="299" y="1687"/>
                </a:lnTo>
                <a:lnTo>
                  <a:pt x="299" y="1687"/>
                </a:lnTo>
                <a:lnTo>
                  <a:pt x="302" y="1690"/>
                </a:lnTo>
                <a:lnTo>
                  <a:pt x="305" y="1694"/>
                </a:lnTo>
                <a:lnTo>
                  <a:pt x="312" y="1705"/>
                </a:lnTo>
                <a:lnTo>
                  <a:pt x="318" y="1720"/>
                </a:lnTo>
                <a:lnTo>
                  <a:pt x="318" y="1720"/>
                </a:lnTo>
                <a:lnTo>
                  <a:pt x="310" y="1728"/>
                </a:lnTo>
                <a:lnTo>
                  <a:pt x="305" y="1733"/>
                </a:lnTo>
                <a:lnTo>
                  <a:pt x="303" y="1735"/>
                </a:lnTo>
                <a:lnTo>
                  <a:pt x="303" y="1733"/>
                </a:lnTo>
                <a:lnTo>
                  <a:pt x="303" y="1733"/>
                </a:lnTo>
                <a:lnTo>
                  <a:pt x="303" y="1732"/>
                </a:lnTo>
                <a:lnTo>
                  <a:pt x="302" y="1730"/>
                </a:lnTo>
                <a:lnTo>
                  <a:pt x="298" y="1727"/>
                </a:lnTo>
                <a:lnTo>
                  <a:pt x="291" y="1722"/>
                </a:lnTo>
                <a:lnTo>
                  <a:pt x="284" y="1720"/>
                </a:lnTo>
                <a:lnTo>
                  <a:pt x="284" y="1720"/>
                </a:lnTo>
                <a:lnTo>
                  <a:pt x="277" y="1718"/>
                </a:lnTo>
                <a:lnTo>
                  <a:pt x="269" y="1718"/>
                </a:lnTo>
                <a:lnTo>
                  <a:pt x="261" y="1718"/>
                </a:lnTo>
                <a:lnTo>
                  <a:pt x="256" y="1720"/>
                </a:lnTo>
                <a:lnTo>
                  <a:pt x="256" y="1720"/>
                </a:lnTo>
                <a:lnTo>
                  <a:pt x="255" y="1719"/>
                </a:lnTo>
                <a:lnTo>
                  <a:pt x="255" y="1716"/>
                </a:lnTo>
                <a:lnTo>
                  <a:pt x="254" y="1703"/>
                </a:lnTo>
                <a:lnTo>
                  <a:pt x="253" y="1688"/>
                </a:lnTo>
                <a:lnTo>
                  <a:pt x="252" y="1678"/>
                </a:lnTo>
                <a:lnTo>
                  <a:pt x="252" y="1678"/>
                </a:lnTo>
                <a:lnTo>
                  <a:pt x="250" y="1664"/>
                </a:lnTo>
                <a:lnTo>
                  <a:pt x="248" y="1643"/>
                </a:lnTo>
                <a:lnTo>
                  <a:pt x="247" y="1616"/>
                </a:lnTo>
                <a:lnTo>
                  <a:pt x="261" y="159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0"/>
          <p:cNvSpPr>
            <a:spLocks noEditPoints="1"/>
          </p:cNvSpPr>
          <p:nvPr/>
        </p:nvSpPr>
        <p:spPr bwMode="auto">
          <a:xfrm>
            <a:off x="5853100" y="2973128"/>
            <a:ext cx="1852991" cy="1461896"/>
          </a:xfrm>
          <a:custGeom>
            <a:avLst/>
            <a:gdLst>
              <a:gd name="T0" fmla="*/ 1556 w 3146"/>
              <a:gd name="T1" fmla="*/ 177 h 2482"/>
              <a:gd name="T2" fmla="*/ 1482 w 3146"/>
              <a:gd name="T3" fmla="*/ 365 h 2482"/>
              <a:gd name="T4" fmla="*/ 1426 w 3146"/>
              <a:gd name="T5" fmla="*/ 421 h 2482"/>
              <a:gd name="T6" fmla="*/ 1222 w 3146"/>
              <a:gd name="T7" fmla="*/ 709 h 2482"/>
              <a:gd name="T8" fmla="*/ 840 w 3146"/>
              <a:gd name="T9" fmla="*/ 853 h 2482"/>
              <a:gd name="T10" fmla="*/ 780 w 3146"/>
              <a:gd name="T11" fmla="*/ 725 h 2482"/>
              <a:gd name="T12" fmla="*/ 706 w 3146"/>
              <a:gd name="T13" fmla="*/ 687 h 2482"/>
              <a:gd name="T14" fmla="*/ 598 w 3146"/>
              <a:gd name="T15" fmla="*/ 723 h 2482"/>
              <a:gd name="T16" fmla="*/ 504 w 3146"/>
              <a:gd name="T17" fmla="*/ 883 h 2482"/>
              <a:gd name="T18" fmla="*/ 86 w 3146"/>
              <a:gd name="T19" fmla="*/ 845 h 2482"/>
              <a:gd name="T20" fmla="*/ 30 w 3146"/>
              <a:gd name="T21" fmla="*/ 997 h 2482"/>
              <a:gd name="T22" fmla="*/ 214 w 3146"/>
              <a:gd name="T23" fmla="*/ 1341 h 2482"/>
              <a:gd name="T24" fmla="*/ 220 w 3146"/>
              <a:gd name="T25" fmla="*/ 2160 h 2482"/>
              <a:gd name="T26" fmla="*/ 338 w 3146"/>
              <a:gd name="T27" fmla="*/ 2332 h 2482"/>
              <a:gd name="T28" fmla="*/ 388 w 3146"/>
              <a:gd name="T29" fmla="*/ 1859 h 2482"/>
              <a:gd name="T30" fmla="*/ 968 w 3146"/>
              <a:gd name="T31" fmla="*/ 2132 h 2482"/>
              <a:gd name="T32" fmla="*/ 1120 w 3146"/>
              <a:gd name="T33" fmla="*/ 2178 h 2482"/>
              <a:gd name="T34" fmla="*/ 2064 w 3146"/>
              <a:gd name="T35" fmla="*/ 1955 h 2482"/>
              <a:gd name="T36" fmla="*/ 2142 w 3146"/>
              <a:gd name="T37" fmla="*/ 2100 h 2482"/>
              <a:gd name="T38" fmla="*/ 2168 w 3146"/>
              <a:gd name="T39" fmla="*/ 2360 h 2482"/>
              <a:gd name="T40" fmla="*/ 2256 w 3146"/>
              <a:gd name="T41" fmla="*/ 2480 h 2482"/>
              <a:gd name="T42" fmla="*/ 2358 w 3146"/>
              <a:gd name="T43" fmla="*/ 2226 h 2482"/>
              <a:gd name="T44" fmla="*/ 2654 w 3146"/>
              <a:gd name="T45" fmla="*/ 2180 h 2482"/>
              <a:gd name="T46" fmla="*/ 2718 w 3146"/>
              <a:gd name="T47" fmla="*/ 2194 h 2482"/>
              <a:gd name="T48" fmla="*/ 2752 w 3146"/>
              <a:gd name="T49" fmla="*/ 2254 h 2482"/>
              <a:gd name="T50" fmla="*/ 2758 w 3146"/>
              <a:gd name="T51" fmla="*/ 2222 h 2482"/>
              <a:gd name="T52" fmla="*/ 2780 w 3146"/>
              <a:gd name="T53" fmla="*/ 2232 h 2482"/>
              <a:gd name="T54" fmla="*/ 2846 w 3146"/>
              <a:gd name="T55" fmla="*/ 2186 h 2482"/>
              <a:gd name="T56" fmla="*/ 2954 w 3146"/>
              <a:gd name="T57" fmla="*/ 2376 h 2482"/>
              <a:gd name="T58" fmla="*/ 3108 w 3146"/>
              <a:gd name="T59" fmla="*/ 2298 h 2482"/>
              <a:gd name="T60" fmla="*/ 3130 w 3146"/>
              <a:gd name="T61" fmla="*/ 1949 h 2482"/>
              <a:gd name="T62" fmla="*/ 3110 w 3146"/>
              <a:gd name="T63" fmla="*/ 1755 h 2482"/>
              <a:gd name="T64" fmla="*/ 3032 w 3146"/>
              <a:gd name="T65" fmla="*/ 1799 h 2482"/>
              <a:gd name="T66" fmla="*/ 3028 w 3146"/>
              <a:gd name="T67" fmla="*/ 1645 h 2482"/>
              <a:gd name="T68" fmla="*/ 3082 w 3146"/>
              <a:gd name="T69" fmla="*/ 1443 h 2482"/>
              <a:gd name="T70" fmla="*/ 2982 w 3146"/>
              <a:gd name="T71" fmla="*/ 1205 h 2482"/>
              <a:gd name="T72" fmla="*/ 2470 w 3146"/>
              <a:gd name="T73" fmla="*/ 1237 h 2482"/>
              <a:gd name="T74" fmla="*/ 2344 w 3146"/>
              <a:gd name="T75" fmla="*/ 1073 h 2482"/>
              <a:gd name="T76" fmla="*/ 2278 w 3146"/>
              <a:gd name="T77" fmla="*/ 1029 h 2482"/>
              <a:gd name="T78" fmla="*/ 2208 w 3146"/>
              <a:gd name="T79" fmla="*/ 1017 h 2482"/>
              <a:gd name="T80" fmla="*/ 1980 w 3146"/>
              <a:gd name="T81" fmla="*/ 693 h 2482"/>
              <a:gd name="T82" fmla="*/ 1976 w 3146"/>
              <a:gd name="T83" fmla="*/ 493 h 2482"/>
              <a:gd name="T84" fmla="*/ 1990 w 3146"/>
              <a:gd name="T85" fmla="*/ 415 h 2482"/>
              <a:gd name="T86" fmla="*/ 1970 w 3146"/>
              <a:gd name="T87" fmla="*/ 263 h 2482"/>
              <a:gd name="T88" fmla="*/ 1946 w 3146"/>
              <a:gd name="T89" fmla="*/ 93 h 2482"/>
              <a:gd name="T90" fmla="*/ 1790 w 3146"/>
              <a:gd name="T91" fmla="*/ 0 h 2482"/>
              <a:gd name="T92" fmla="*/ 2630 w 3146"/>
              <a:gd name="T93" fmla="*/ 1979 h 2482"/>
              <a:gd name="T94" fmla="*/ 2614 w 3146"/>
              <a:gd name="T95" fmla="*/ 2070 h 2482"/>
              <a:gd name="T96" fmla="*/ 2482 w 3146"/>
              <a:gd name="T97" fmla="*/ 2007 h 2482"/>
              <a:gd name="T98" fmla="*/ 2928 w 3146"/>
              <a:gd name="T99" fmla="*/ 1541 h 2482"/>
              <a:gd name="T100" fmla="*/ 2808 w 3146"/>
              <a:gd name="T101" fmla="*/ 1547 h 2482"/>
              <a:gd name="T102" fmla="*/ 2998 w 3146"/>
              <a:gd name="T103" fmla="*/ 1357 h 2482"/>
              <a:gd name="T104" fmla="*/ 2812 w 3146"/>
              <a:gd name="T105" fmla="*/ 1479 h 2482"/>
              <a:gd name="T106" fmla="*/ 2750 w 3146"/>
              <a:gd name="T107" fmla="*/ 1447 h 2482"/>
              <a:gd name="T108" fmla="*/ 2730 w 3146"/>
              <a:gd name="T109" fmla="*/ 1361 h 2482"/>
              <a:gd name="T110" fmla="*/ 1098 w 3146"/>
              <a:gd name="T111" fmla="*/ 1207 h 2482"/>
              <a:gd name="T112" fmla="*/ 962 w 3146"/>
              <a:gd name="T113" fmla="*/ 1291 h 2482"/>
              <a:gd name="T114" fmla="*/ 1664 w 3146"/>
              <a:gd name="T115" fmla="*/ 1571 h 2482"/>
              <a:gd name="T116" fmla="*/ 1414 w 3146"/>
              <a:gd name="T117" fmla="*/ 1201 h 2482"/>
              <a:gd name="T118" fmla="*/ 1288 w 3146"/>
              <a:gd name="T119" fmla="*/ 1299 h 2482"/>
              <a:gd name="T120" fmla="*/ 1190 w 3146"/>
              <a:gd name="T121" fmla="*/ 1301 h 2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46" h="2482">
                <a:moveTo>
                  <a:pt x="1722" y="2"/>
                </a:moveTo>
                <a:lnTo>
                  <a:pt x="1722" y="2"/>
                </a:lnTo>
                <a:lnTo>
                  <a:pt x="1712" y="6"/>
                </a:lnTo>
                <a:lnTo>
                  <a:pt x="1692" y="14"/>
                </a:lnTo>
                <a:lnTo>
                  <a:pt x="1668" y="28"/>
                </a:lnTo>
                <a:lnTo>
                  <a:pt x="1656" y="36"/>
                </a:lnTo>
                <a:lnTo>
                  <a:pt x="1648" y="44"/>
                </a:lnTo>
                <a:lnTo>
                  <a:pt x="1648" y="44"/>
                </a:lnTo>
                <a:lnTo>
                  <a:pt x="1628" y="67"/>
                </a:lnTo>
                <a:lnTo>
                  <a:pt x="1606" y="101"/>
                </a:lnTo>
                <a:lnTo>
                  <a:pt x="1606" y="101"/>
                </a:lnTo>
                <a:lnTo>
                  <a:pt x="1590" y="121"/>
                </a:lnTo>
                <a:lnTo>
                  <a:pt x="1578" y="137"/>
                </a:lnTo>
                <a:lnTo>
                  <a:pt x="1566" y="155"/>
                </a:lnTo>
                <a:lnTo>
                  <a:pt x="1556" y="177"/>
                </a:lnTo>
                <a:lnTo>
                  <a:pt x="1556" y="177"/>
                </a:lnTo>
                <a:lnTo>
                  <a:pt x="1538" y="221"/>
                </a:lnTo>
                <a:lnTo>
                  <a:pt x="1534" y="235"/>
                </a:lnTo>
                <a:lnTo>
                  <a:pt x="1528" y="245"/>
                </a:lnTo>
                <a:lnTo>
                  <a:pt x="1528" y="245"/>
                </a:lnTo>
                <a:lnTo>
                  <a:pt x="1522" y="261"/>
                </a:lnTo>
                <a:lnTo>
                  <a:pt x="1512" y="287"/>
                </a:lnTo>
                <a:lnTo>
                  <a:pt x="1498" y="321"/>
                </a:lnTo>
                <a:lnTo>
                  <a:pt x="1498" y="333"/>
                </a:lnTo>
                <a:lnTo>
                  <a:pt x="1498" y="333"/>
                </a:lnTo>
                <a:lnTo>
                  <a:pt x="1502" y="337"/>
                </a:lnTo>
                <a:lnTo>
                  <a:pt x="1502" y="341"/>
                </a:lnTo>
                <a:lnTo>
                  <a:pt x="1498" y="345"/>
                </a:lnTo>
                <a:lnTo>
                  <a:pt x="1498" y="345"/>
                </a:lnTo>
                <a:lnTo>
                  <a:pt x="1482" y="365"/>
                </a:lnTo>
                <a:lnTo>
                  <a:pt x="1476" y="377"/>
                </a:lnTo>
                <a:lnTo>
                  <a:pt x="1472" y="383"/>
                </a:lnTo>
                <a:lnTo>
                  <a:pt x="1472" y="389"/>
                </a:lnTo>
                <a:lnTo>
                  <a:pt x="1472" y="389"/>
                </a:lnTo>
                <a:lnTo>
                  <a:pt x="1470" y="397"/>
                </a:lnTo>
                <a:lnTo>
                  <a:pt x="1468" y="403"/>
                </a:lnTo>
                <a:lnTo>
                  <a:pt x="1462" y="407"/>
                </a:lnTo>
                <a:lnTo>
                  <a:pt x="1450" y="417"/>
                </a:lnTo>
                <a:lnTo>
                  <a:pt x="1450" y="417"/>
                </a:lnTo>
                <a:lnTo>
                  <a:pt x="1448" y="415"/>
                </a:lnTo>
                <a:lnTo>
                  <a:pt x="1444" y="411"/>
                </a:lnTo>
                <a:lnTo>
                  <a:pt x="1442" y="411"/>
                </a:lnTo>
                <a:lnTo>
                  <a:pt x="1438" y="413"/>
                </a:lnTo>
                <a:lnTo>
                  <a:pt x="1432" y="415"/>
                </a:lnTo>
                <a:lnTo>
                  <a:pt x="1426" y="421"/>
                </a:lnTo>
                <a:lnTo>
                  <a:pt x="1426" y="421"/>
                </a:lnTo>
                <a:lnTo>
                  <a:pt x="1418" y="427"/>
                </a:lnTo>
                <a:lnTo>
                  <a:pt x="1410" y="435"/>
                </a:lnTo>
                <a:lnTo>
                  <a:pt x="1388" y="447"/>
                </a:lnTo>
                <a:lnTo>
                  <a:pt x="1366" y="463"/>
                </a:lnTo>
                <a:lnTo>
                  <a:pt x="1356" y="471"/>
                </a:lnTo>
                <a:lnTo>
                  <a:pt x="1344" y="481"/>
                </a:lnTo>
                <a:lnTo>
                  <a:pt x="1344" y="481"/>
                </a:lnTo>
                <a:lnTo>
                  <a:pt x="1332" y="499"/>
                </a:lnTo>
                <a:lnTo>
                  <a:pt x="1314" y="525"/>
                </a:lnTo>
                <a:lnTo>
                  <a:pt x="1276" y="595"/>
                </a:lnTo>
                <a:lnTo>
                  <a:pt x="1242" y="665"/>
                </a:lnTo>
                <a:lnTo>
                  <a:pt x="1230" y="693"/>
                </a:lnTo>
                <a:lnTo>
                  <a:pt x="1222" y="709"/>
                </a:lnTo>
                <a:lnTo>
                  <a:pt x="1222" y="709"/>
                </a:lnTo>
                <a:lnTo>
                  <a:pt x="1218" y="729"/>
                </a:lnTo>
                <a:lnTo>
                  <a:pt x="1210" y="747"/>
                </a:lnTo>
                <a:lnTo>
                  <a:pt x="1184" y="795"/>
                </a:lnTo>
                <a:lnTo>
                  <a:pt x="1184" y="795"/>
                </a:lnTo>
                <a:lnTo>
                  <a:pt x="1176" y="811"/>
                </a:lnTo>
                <a:lnTo>
                  <a:pt x="1168" y="829"/>
                </a:lnTo>
                <a:lnTo>
                  <a:pt x="1156" y="865"/>
                </a:lnTo>
                <a:lnTo>
                  <a:pt x="1146" y="903"/>
                </a:lnTo>
                <a:lnTo>
                  <a:pt x="1144" y="911"/>
                </a:lnTo>
                <a:lnTo>
                  <a:pt x="1136" y="929"/>
                </a:lnTo>
                <a:lnTo>
                  <a:pt x="846" y="919"/>
                </a:lnTo>
                <a:lnTo>
                  <a:pt x="846" y="919"/>
                </a:lnTo>
                <a:lnTo>
                  <a:pt x="844" y="883"/>
                </a:lnTo>
                <a:lnTo>
                  <a:pt x="842" y="869"/>
                </a:lnTo>
                <a:lnTo>
                  <a:pt x="840" y="853"/>
                </a:lnTo>
                <a:lnTo>
                  <a:pt x="840" y="853"/>
                </a:lnTo>
                <a:lnTo>
                  <a:pt x="836" y="843"/>
                </a:lnTo>
                <a:lnTo>
                  <a:pt x="830" y="837"/>
                </a:lnTo>
                <a:lnTo>
                  <a:pt x="824" y="829"/>
                </a:lnTo>
                <a:lnTo>
                  <a:pt x="816" y="825"/>
                </a:lnTo>
                <a:lnTo>
                  <a:pt x="800" y="819"/>
                </a:lnTo>
                <a:lnTo>
                  <a:pt x="792" y="817"/>
                </a:lnTo>
                <a:lnTo>
                  <a:pt x="792" y="817"/>
                </a:lnTo>
                <a:lnTo>
                  <a:pt x="790" y="815"/>
                </a:lnTo>
                <a:lnTo>
                  <a:pt x="786" y="811"/>
                </a:lnTo>
                <a:lnTo>
                  <a:pt x="784" y="795"/>
                </a:lnTo>
                <a:lnTo>
                  <a:pt x="780" y="773"/>
                </a:lnTo>
                <a:lnTo>
                  <a:pt x="780" y="745"/>
                </a:lnTo>
                <a:lnTo>
                  <a:pt x="780" y="745"/>
                </a:lnTo>
                <a:lnTo>
                  <a:pt x="780" y="725"/>
                </a:lnTo>
                <a:lnTo>
                  <a:pt x="782" y="717"/>
                </a:lnTo>
                <a:lnTo>
                  <a:pt x="780" y="711"/>
                </a:lnTo>
                <a:lnTo>
                  <a:pt x="778" y="707"/>
                </a:lnTo>
                <a:lnTo>
                  <a:pt x="774" y="701"/>
                </a:lnTo>
                <a:lnTo>
                  <a:pt x="754" y="687"/>
                </a:lnTo>
                <a:lnTo>
                  <a:pt x="754" y="687"/>
                </a:lnTo>
                <a:lnTo>
                  <a:pt x="742" y="681"/>
                </a:lnTo>
                <a:lnTo>
                  <a:pt x="734" y="677"/>
                </a:lnTo>
                <a:lnTo>
                  <a:pt x="728" y="679"/>
                </a:lnTo>
                <a:lnTo>
                  <a:pt x="722" y="681"/>
                </a:lnTo>
                <a:lnTo>
                  <a:pt x="716" y="687"/>
                </a:lnTo>
                <a:lnTo>
                  <a:pt x="714" y="689"/>
                </a:lnTo>
                <a:lnTo>
                  <a:pt x="710" y="689"/>
                </a:lnTo>
                <a:lnTo>
                  <a:pt x="710" y="689"/>
                </a:lnTo>
                <a:lnTo>
                  <a:pt x="706" y="687"/>
                </a:lnTo>
                <a:lnTo>
                  <a:pt x="698" y="687"/>
                </a:lnTo>
                <a:lnTo>
                  <a:pt x="680" y="687"/>
                </a:lnTo>
                <a:lnTo>
                  <a:pt x="662" y="687"/>
                </a:lnTo>
                <a:lnTo>
                  <a:pt x="654" y="687"/>
                </a:lnTo>
                <a:lnTo>
                  <a:pt x="650" y="685"/>
                </a:lnTo>
                <a:lnTo>
                  <a:pt x="650" y="685"/>
                </a:lnTo>
                <a:lnTo>
                  <a:pt x="646" y="683"/>
                </a:lnTo>
                <a:lnTo>
                  <a:pt x="640" y="685"/>
                </a:lnTo>
                <a:lnTo>
                  <a:pt x="630" y="691"/>
                </a:lnTo>
                <a:lnTo>
                  <a:pt x="620" y="699"/>
                </a:lnTo>
                <a:lnTo>
                  <a:pt x="614" y="703"/>
                </a:lnTo>
                <a:lnTo>
                  <a:pt x="614" y="703"/>
                </a:lnTo>
                <a:lnTo>
                  <a:pt x="610" y="705"/>
                </a:lnTo>
                <a:lnTo>
                  <a:pt x="606" y="709"/>
                </a:lnTo>
                <a:lnTo>
                  <a:pt x="598" y="723"/>
                </a:lnTo>
                <a:lnTo>
                  <a:pt x="588" y="743"/>
                </a:lnTo>
                <a:lnTo>
                  <a:pt x="562" y="803"/>
                </a:lnTo>
                <a:lnTo>
                  <a:pt x="562" y="803"/>
                </a:lnTo>
                <a:lnTo>
                  <a:pt x="538" y="803"/>
                </a:lnTo>
                <a:lnTo>
                  <a:pt x="518" y="805"/>
                </a:lnTo>
                <a:lnTo>
                  <a:pt x="500" y="809"/>
                </a:lnTo>
                <a:lnTo>
                  <a:pt x="500" y="809"/>
                </a:lnTo>
                <a:lnTo>
                  <a:pt x="496" y="811"/>
                </a:lnTo>
                <a:lnTo>
                  <a:pt x="494" y="813"/>
                </a:lnTo>
                <a:lnTo>
                  <a:pt x="492" y="821"/>
                </a:lnTo>
                <a:lnTo>
                  <a:pt x="490" y="833"/>
                </a:lnTo>
                <a:lnTo>
                  <a:pt x="492" y="845"/>
                </a:lnTo>
                <a:lnTo>
                  <a:pt x="498" y="871"/>
                </a:lnTo>
                <a:lnTo>
                  <a:pt x="504" y="883"/>
                </a:lnTo>
                <a:lnTo>
                  <a:pt x="504" y="883"/>
                </a:lnTo>
                <a:lnTo>
                  <a:pt x="502" y="887"/>
                </a:lnTo>
                <a:lnTo>
                  <a:pt x="498" y="895"/>
                </a:lnTo>
                <a:lnTo>
                  <a:pt x="484" y="909"/>
                </a:lnTo>
                <a:lnTo>
                  <a:pt x="144" y="899"/>
                </a:lnTo>
                <a:lnTo>
                  <a:pt x="144" y="899"/>
                </a:lnTo>
                <a:lnTo>
                  <a:pt x="144" y="891"/>
                </a:lnTo>
                <a:lnTo>
                  <a:pt x="142" y="881"/>
                </a:lnTo>
                <a:lnTo>
                  <a:pt x="136" y="871"/>
                </a:lnTo>
                <a:lnTo>
                  <a:pt x="130" y="861"/>
                </a:lnTo>
                <a:lnTo>
                  <a:pt x="120" y="851"/>
                </a:lnTo>
                <a:lnTo>
                  <a:pt x="112" y="849"/>
                </a:lnTo>
                <a:lnTo>
                  <a:pt x="106" y="847"/>
                </a:lnTo>
                <a:lnTo>
                  <a:pt x="96" y="845"/>
                </a:lnTo>
                <a:lnTo>
                  <a:pt x="86" y="845"/>
                </a:lnTo>
                <a:lnTo>
                  <a:pt x="86" y="845"/>
                </a:lnTo>
                <a:lnTo>
                  <a:pt x="66" y="847"/>
                </a:lnTo>
                <a:lnTo>
                  <a:pt x="48" y="849"/>
                </a:lnTo>
                <a:lnTo>
                  <a:pt x="34" y="855"/>
                </a:lnTo>
                <a:lnTo>
                  <a:pt x="22" y="863"/>
                </a:lnTo>
                <a:lnTo>
                  <a:pt x="12" y="873"/>
                </a:lnTo>
                <a:lnTo>
                  <a:pt x="4" y="889"/>
                </a:lnTo>
                <a:lnTo>
                  <a:pt x="0" y="909"/>
                </a:lnTo>
                <a:lnTo>
                  <a:pt x="0" y="935"/>
                </a:lnTo>
                <a:lnTo>
                  <a:pt x="0" y="935"/>
                </a:lnTo>
                <a:lnTo>
                  <a:pt x="0" y="947"/>
                </a:lnTo>
                <a:lnTo>
                  <a:pt x="4" y="961"/>
                </a:lnTo>
                <a:lnTo>
                  <a:pt x="8" y="971"/>
                </a:lnTo>
                <a:lnTo>
                  <a:pt x="14" y="981"/>
                </a:lnTo>
                <a:lnTo>
                  <a:pt x="22" y="989"/>
                </a:lnTo>
                <a:lnTo>
                  <a:pt x="30" y="997"/>
                </a:lnTo>
                <a:lnTo>
                  <a:pt x="46" y="1009"/>
                </a:lnTo>
                <a:lnTo>
                  <a:pt x="64" y="1017"/>
                </a:lnTo>
                <a:lnTo>
                  <a:pt x="80" y="1023"/>
                </a:lnTo>
                <a:lnTo>
                  <a:pt x="94" y="1025"/>
                </a:lnTo>
                <a:lnTo>
                  <a:pt x="94" y="1025"/>
                </a:lnTo>
                <a:lnTo>
                  <a:pt x="100" y="1027"/>
                </a:lnTo>
                <a:lnTo>
                  <a:pt x="110" y="1035"/>
                </a:lnTo>
                <a:lnTo>
                  <a:pt x="126" y="1051"/>
                </a:lnTo>
                <a:lnTo>
                  <a:pt x="132" y="1061"/>
                </a:lnTo>
                <a:lnTo>
                  <a:pt x="138" y="1073"/>
                </a:lnTo>
                <a:lnTo>
                  <a:pt x="138" y="1073"/>
                </a:lnTo>
                <a:lnTo>
                  <a:pt x="150" y="1101"/>
                </a:lnTo>
                <a:lnTo>
                  <a:pt x="162" y="1143"/>
                </a:lnTo>
                <a:lnTo>
                  <a:pt x="214" y="1341"/>
                </a:lnTo>
                <a:lnTo>
                  <a:pt x="214" y="1341"/>
                </a:lnTo>
                <a:lnTo>
                  <a:pt x="232" y="1419"/>
                </a:lnTo>
                <a:lnTo>
                  <a:pt x="246" y="1495"/>
                </a:lnTo>
                <a:lnTo>
                  <a:pt x="256" y="1565"/>
                </a:lnTo>
                <a:lnTo>
                  <a:pt x="264" y="1631"/>
                </a:lnTo>
                <a:lnTo>
                  <a:pt x="268" y="1687"/>
                </a:lnTo>
                <a:lnTo>
                  <a:pt x="270" y="1729"/>
                </a:lnTo>
                <a:lnTo>
                  <a:pt x="272" y="1767"/>
                </a:lnTo>
                <a:lnTo>
                  <a:pt x="272" y="1767"/>
                </a:lnTo>
                <a:lnTo>
                  <a:pt x="272" y="1801"/>
                </a:lnTo>
                <a:lnTo>
                  <a:pt x="268" y="1881"/>
                </a:lnTo>
                <a:lnTo>
                  <a:pt x="262" y="1973"/>
                </a:lnTo>
                <a:lnTo>
                  <a:pt x="258" y="2013"/>
                </a:lnTo>
                <a:lnTo>
                  <a:pt x="252" y="2041"/>
                </a:lnTo>
                <a:lnTo>
                  <a:pt x="252" y="2041"/>
                </a:lnTo>
                <a:lnTo>
                  <a:pt x="220" y="2160"/>
                </a:lnTo>
                <a:lnTo>
                  <a:pt x="204" y="2218"/>
                </a:lnTo>
                <a:lnTo>
                  <a:pt x="196" y="2256"/>
                </a:lnTo>
                <a:lnTo>
                  <a:pt x="196" y="2256"/>
                </a:lnTo>
                <a:lnTo>
                  <a:pt x="192" y="2282"/>
                </a:lnTo>
                <a:lnTo>
                  <a:pt x="192" y="2312"/>
                </a:lnTo>
                <a:lnTo>
                  <a:pt x="194" y="2346"/>
                </a:lnTo>
                <a:lnTo>
                  <a:pt x="194" y="2346"/>
                </a:lnTo>
                <a:lnTo>
                  <a:pt x="206" y="2350"/>
                </a:lnTo>
                <a:lnTo>
                  <a:pt x="220" y="2352"/>
                </a:lnTo>
                <a:lnTo>
                  <a:pt x="236" y="2354"/>
                </a:lnTo>
                <a:lnTo>
                  <a:pt x="236" y="2354"/>
                </a:lnTo>
                <a:lnTo>
                  <a:pt x="262" y="2350"/>
                </a:lnTo>
                <a:lnTo>
                  <a:pt x="296" y="2344"/>
                </a:lnTo>
                <a:lnTo>
                  <a:pt x="338" y="2332"/>
                </a:lnTo>
                <a:lnTo>
                  <a:pt x="338" y="2332"/>
                </a:lnTo>
                <a:lnTo>
                  <a:pt x="342" y="2308"/>
                </a:lnTo>
                <a:lnTo>
                  <a:pt x="346" y="2286"/>
                </a:lnTo>
                <a:lnTo>
                  <a:pt x="346" y="2268"/>
                </a:lnTo>
                <a:lnTo>
                  <a:pt x="346" y="2268"/>
                </a:lnTo>
                <a:lnTo>
                  <a:pt x="342" y="2208"/>
                </a:lnTo>
                <a:lnTo>
                  <a:pt x="342" y="2134"/>
                </a:lnTo>
                <a:lnTo>
                  <a:pt x="342" y="2134"/>
                </a:lnTo>
                <a:lnTo>
                  <a:pt x="344" y="2090"/>
                </a:lnTo>
                <a:lnTo>
                  <a:pt x="352" y="2027"/>
                </a:lnTo>
                <a:lnTo>
                  <a:pt x="360" y="1965"/>
                </a:lnTo>
                <a:lnTo>
                  <a:pt x="366" y="1925"/>
                </a:lnTo>
                <a:lnTo>
                  <a:pt x="366" y="1925"/>
                </a:lnTo>
                <a:lnTo>
                  <a:pt x="374" y="1895"/>
                </a:lnTo>
                <a:lnTo>
                  <a:pt x="380" y="1877"/>
                </a:lnTo>
                <a:lnTo>
                  <a:pt x="388" y="1859"/>
                </a:lnTo>
                <a:lnTo>
                  <a:pt x="398" y="1841"/>
                </a:lnTo>
                <a:lnTo>
                  <a:pt x="408" y="1827"/>
                </a:lnTo>
                <a:lnTo>
                  <a:pt x="420" y="1815"/>
                </a:lnTo>
                <a:lnTo>
                  <a:pt x="428" y="1811"/>
                </a:lnTo>
                <a:lnTo>
                  <a:pt x="434" y="1809"/>
                </a:lnTo>
                <a:lnTo>
                  <a:pt x="434" y="1809"/>
                </a:lnTo>
                <a:lnTo>
                  <a:pt x="446" y="1807"/>
                </a:lnTo>
                <a:lnTo>
                  <a:pt x="466" y="1805"/>
                </a:lnTo>
                <a:lnTo>
                  <a:pt x="528" y="1805"/>
                </a:lnTo>
                <a:lnTo>
                  <a:pt x="696" y="1811"/>
                </a:lnTo>
                <a:lnTo>
                  <a:pt x="856" y="1817"/>
                </a:lnTo>
                <a:lnTo>
                  <a:pt x="928" y="1821"/>
                </a:lnTo>
                <a:lnTo>
                  <a:pt x="972" y="2104"/>
                </a:lnTo>
                <a:lnTo>
                  <a:pt x="972" y="2104"/>
                </a:lnTo>
                <a:lnTo>
                  <a:pt x="968" y="2132"/>
                </a:lnTo>
                <a:lnTo>
                  <a:pt x="962" y="2178"/>
                </a:lnTo>
                <a:lnTo>
                  <a:pt x="962" y="2178"/>
                </a:lnTo>
                <a:lnTo>
                  <a:pt x="962" y="2190"/>
                </a:lnTo>
                <a:lnTo>
                  <a:pt x="964" y="2202"/>
                </a:lnTo>
                <a:lnTo>
                  <a:pt x="974" y="2224"/>
                </a:lnTo>
                <a:lnTo>
                  <a:pt x="984" y="2242"/>
                </a:lnTo>
                <a:lnTo>
                  <a:pt x="988" y="2250"/>
                </a:lnTo>
                <a:lnTo>
                  <a:pt x="1062" y="2250"/>
                </a:lnTo>
                <a:lnTo>
                  <a:pt x="1120" y="2236"/>
                </a:lnTo>
                <a:lnTo>
                  <a:pt x="1120" y="2236"/>
                </a:lnTo>
                <a:lnTo>
                  <a:pt x="1122" y="2222"/>
                </a:lnTo>
                <a:lnTo>
                  <a:pt x="1122" y="2206"/>
                </a:lnTo>
                <a:lnTo>
                  <a:pt x="1122" y="2188"/>
                </a:lnTo>
                <a:lnTo>
                  <a:pt x="1122" y="2188"/>
                </a:lnTo>
                <a:lnTo>
                  <a:pt x="1120" y="2178"/>
                </a:lnTo>
                <a:lnTo>
                  <a:pt x="1116" y="2166"/>
                </a:lnTo>
                <a:lnTo>
                  <a:pt x="1104" y="2140"/>
                </a:lnTo>
                <a:lnTo>
                  <a:pt x="1090" y="2112"/>
                </a:lnTo>
                <a:lnTo>
                  <a:pt x="1080" y="2086"/>
                </a:lnTo>
                <a:lnTo>
                  <a:pt x="1080" y="2086"/>
                </a:lnTo>
                <a:lnTo>
                  <a:pt x="1072" y="2062"/>
                </a:lnTo>
                <a:lnTo>
                  <a:pt x="1066" y="2041"/>
                </a:lnTo>
                <a:lnTo>
                  <a:pt x="1062" y="2021"/>
                </a:lnTo>
                <a:lnTo>
                  <a:pt x="1034" y="1821"/>
                </a:lnTo>
                <a:lnTo>
                  <a:pt x="2050" y="1885"/>
                </a:lnTo>
                <a:lnTo>
                  <a:pt x="2050" y="1885"/>
                </a:lnTo>
                <a:lnTo>
                  <a:pt x="2054" y="1917"/>
                </a:lnTo>
                <a:lnTo>
                  <a:pt x="2058" y="1941"/>
                </a:lnTo>
                <a:lnTo>
                  <a:pt x="2062" y="1949"/>
                </a:lnTo>
                <a:lnTo>
                  <a:pt x="2064" y="1955"/>
                </a:lnTo>
                <a:lnTo>
                  <a:pt x="2064" y="1955"/>
                </a:lnTo>
                <a:lnTo>
                  <a:pt x="2072" y="1965"/>
                </a:lnTo>
                <a:lnTo>
                  <a:pt x="2082" y="1981"/>
                </a:lnTo>
                <a:lnTo>
                  <a:pt x="2082" y="1981"/>
                </a:lnTo>
                <a:lnTo>
                  <a:pt x="2090" y="1999"/>
                </a:lnTo>
                <a:lnTo>
                  <a:pt x="2098" y="2019"/>
                </a:lnTo>
                <a:lnTo>
                  <a:pt x="2110" y="2047"/>
                </a:lnTo>
                <a:lnTo>
                  <a:pt x="2110" y="2047"/>
                </a:lnTo>
                <a:lnTo>
                  <a:pt x="2116" y="2058"/>
                </a:lnTo>
                <a:lnTo>
                  <a:pt x="2120" y="2066"/>
                </a:lnTo>
                <a:lnTo>
                  <a:pt x="2126" y="2076"/>
                </a:lnTo>
                <a:lnTo>
                  <a:pt x="2126" y="2076"/>
                </a:lnTo>
                <a:lnTo>
                  <a:pt x="2134" y="2084"/>
                </a:lnTo>
                <a:lnTo>
                  <a:pt x="2140" y="2092"/>
                </a:lnTo>
                <a:lnTo>
                  <a:pt x="2142" y="2100"/>
                </a:lnTo>
                <a:lnTo>
                  <a:pt x="2146" y="2168"/>
                </a:lnTo>
                <a:lnTo>
                  <a:pt x="2156" y="2180"/>
                </a:lnTo>
                <a:lnTo>
                  <a:pt x="2156" y="2180"/>
                </a:lnTo>
                <a:lnTo>
                  <a:pt x="2154" y="2198"/>
                </a:lnTo>
                <a:lnTo>
                  <a:pt x="2154" y="2214"/>
                </a:lnTo>
                <a:lnTo>
                  <a:pt x="2156" y="2220"/>
                </a:lnTo>
                <a:lnTo>
                  <a:pt x="2158" y="2226"/>
                </a:lnTo>
                <a:lnTo>
                  <a:pt x="2158" y="2226"/>
                </a:lnTo>
                <a:lnTo>
                  <a:pt x="2166" y="2234"/>
                </a:lnTo>
                <a:lnTo>
                  <a:pt x="2176" y="2242"/>
                </a:lnTo>
                <a:lnTo>
                  <a:pt x="2192" y="2250"/>
                </a:lnTo>
                <a:lnTo>
                  <a:pt x="2192" y="2250"/>
                </a:lnTo>
                <a:lnTo>
                  <a:pt x="2182" y="2304"/>
                </a:lnTo>
                <a:lnTo>
                  <a:pt x="2172" y="2344"/>
                </a:lnTo>
                <a:lnTo>
                  <a:pt x="2168" y="2360"/>
                </a:lnTo>
                <a:lnTo>
                  <a:pt x="2166" y="2368"/>
                </a:lnTo>
                <a:lnTo>
                  <a:pt x="2166" y="2368"/>
                </a:lnTo>
                <a:lnTo>
                  <a:pt x="2160" y="2378"/>
                </a:lnTo>
                <a:lnTo>
                  <a:pt x="2158" y="2390"/>
                </a:lnTo>
                <a:lnTo>
                  <a:pt x="2156" y="2414"/>
                </a:lnTo>
                <a:lnTo>
                  <a:pt x="2156" y="2414"/>
                </a:lnTo>
                <a:lnTo>
                  <a:pt x="2158" y="2428"/>
                </a:lnTo>
                <a:lnTo>
                  <a:pt x="2164" y="2448"/>
                </a:lnTo>
                <a:lnTo>
                  <a:pt x="2168" y="2458"/>
                </a:lnTo>
                <a:lnTo>
                  <a:pt x="2172" y="2466"/>
                </a:lnTo>
                <a:lnTo>
                  <a:pt x="2178" y="2472"/>
                </a:lnTo>
                <a:lnTo>
                  <a:pt x="2184" y="2474"/>
                </a:lnTo>
                <a:lnTo>
                  <a:pt x="2184" y="2474"/>
                </a:lnTo>
                <a:lnTo>
                  <a:pt x="2210" y="2478"/>
                </a:lnTo>
                <a:lnTo>
                  <a:pt x="2256" y="2480"/>
                </a:lnTo>
                <a:lnTo>
                  <a:pt x="2318" y="2482"/>
                </a:lnTo>
                <a:lnTo>
                  <a:pt x="2318" y="2482"/>
                </a:lnTo>
                <a:lnTo>
                  <a:pt x="2326" y="2424"/>
                </a:lnTo>
                <a:lnTo>
                  <a:pt x="2326" y="2424"/>
                </a:lnTo>
                <a:lnTo>
                  <a:pt x="2326" y="2408"/>
                </a:lnTo>
                <a:lnTo>
                  <a:pt x="2326" y="2392"/>
                </a:lnTo>
                <a:lnTo>
                  <a:pt x="2324" y="2366"/>
                </a:lnTo>
                <a:lnTo>
                  <a:pt x="2320" y="2342"/>
                </a:lnTo>
                <a:lnTo>
                  <a:pt x="2318" y="2318"/>
                </a:lnTo>
                <a:lnTo>
                  <a:pt x="2318" y="2318"/>
                </a:lnTo>
                <a:lnTo>
                  <a:pt x="2318" y="2292"/>
                </a:lnTo>
                <a:lnTo>
                  <a:pt x="2318" y="2260"/>
                </a:lnTo>
                <a:lnTo>
                  <a:pt x="2322" y="2226"/>
                </a:lnTo>
                <a:lnTo>
                  <a:pt x="2322" y="2226"/>
                </a:lnTo>
                <a:lnTo>
                  <a:pt x="2358" y="2226"/>
                </a:lnTo>
                <a:lnTo>
                  <a:pt x="2392" y="2226"/>
                </a:lnTo>
                <a:lnTo>
                  <a:pt x="2418" y="2226"/>
                </a:lnTo>
                <a:lnTo>
                  <a:pt x="2418" y="2226"/>
                </a:lnTo>
                <a:lnTo>
                  <a:pt x="2438" y="2222"/>
                </a:lnTo>
                <a:lnTo>
                  <a:pt x="2454" y="2218"/>
                </a:lnTo>
                <a:lnTo>
                  <a:pt x="2470" y="2212"/>
                </a:lnTo>
                <a:lnTo>
                  <a:pt x="2492" y="2206"/>
                </a:lnTo>
                <a:lnTo>
                  <a:pt x="2492" y="2206"/>
                </a:lnTo>
                <a:lnTo>
                  <a:pt x="2548" y="2192"/>
                </a:lnTo>
                <a:lnTo>
                  <a:pt x="2596" y="2182"/>
                </a:lnTo>
                <a:lnTo>
                  <a:pt x="2596" y="2182"/>
                </a:lnTo>
                <a:lnTo>
                  <a:pt x="2614" y="2182"/>
                </a:lnTo>
                <a:lnTo>
                  <a:pt x="2632" y="2182"/>
                </a:lnTo>
                <a:lnTo>
                  <a:pt x="2648" y="2180"/>
                </a:lnTo>
                <a:lnTo>
                  <a:pt x="2654" y="2180"/>
                </a:lnTo>
                <a:lnTo>
                  <a:pt x="2662" y="2176"/>
                </a:lnTo>
                <a:lnTo>
                  <a:pt x="2662" y="2176"/>
                </a:lnTo>
                <a:lnTo>
                  <a:pt x="2674" y="2168"/>
                </a:lnTo>
                <a:lnTo>
                  <a:pt x="2684" y="2158"/>
                </a:lnTo>
                <a:lnTo>
                  <a:pt x="2692" y="2148"/>
                </a:lnTo>
                <a:lnTo>
                  <a:pt x="2694" y="2140"/>
                </a:lnTo>
                <a:lnTo>
                  <a:pt x="2694" y="2140"/>
                </a:lnTo>
                <a:lnTo>
                  <a:pt x="2696" y="2120"/>
                </a:lnTo>
                <a:lnTo>
                  <a:pt x="2716" y="2132"/>
                </a:lnTo>
                <a:lnTo>
                  <a:pt x="2716" y="2132"/>
                </a:lnTo>
                <a:lnTo>
                  <a:pt x="2716" y="2142"/>
                </a:lnTo>
                <a:lnTo>
                  <a:pt x="2714" y="2172"/>
                </a:lnTo>
                <a:lnTo>
                  <a:pt x="2714" y="2172"/>
                </a:lnTo>
                <a:lnTo>
                  <a:pt x="2716" y="2184"/>
                </a:lnTo>
                <a:lnTo>
                  <a:pt x="2718" y="2194"/>
                </a:lnTo>
                <a:lnTo>
                  <a:pt x="2724" y="2212"/>
                </a:lnTo>
                <a:lnTo>
                  <a:pt x="2726" y="2218"/>
                </a:lnTo>
                <a:lnTo>
                  <a:pt x="2730" y="2220"/>
                </a:lnTo>
                <a:lnTo>
                  <a:pt x="2732" y="2220"/>
                </a:lnTo>
                <a:lnTo>
                  <a:pt x="2732" y="2216"/>
                </a:lnTo>
                <a:lnTo>
                  <a:pt x="2732" y="2216"/>
                </a:lnTo>
                <a:lnTo>
                  <a:pt x="2734" y="2202"/>
                </a:lnTo>
                <a:lnTo>
                  <a:pt x="2736" y="2192"/>
                </a:lnTo>
                <a:lnTo>
                  <a:pt x="2738" y="2184"/>
                </a:lnTo>
                <a:lnTo>
                  <a:pt x="2738" y="2184"/>
                </a:lnTo>
                <a:lnTo>
                  <a:pt x="2740" y="2206"/>
                </a:lnTo>
                <a:lnTo>
                  <a:pt x="2742" y="2224"/>
                </a:lnTo>
                <a:lnTo>
                  <a:pt x="2746" y="2244"/>
                </a:lnTo>
                <a:lnTo>
                  <a:pt x="2746" y="2244"/>
                </a:lnTo>
                <a:lnTo>
                  <a:pt x="2752" y="2254"/>
                </a:lnTo>
                <a:lnTo>
                  <a:pt x="2760" y="2264"/>
                </a:lnTo>
                <a:lnTo>
                  <a:pt x="2770" y="2272"/>
                </a:lnTo>
                <a:lnTo>
                  <a:pt x="2780" y="2280"/>
                </a:lnTo>
                <a:lnTo>
                  <a:pt x="2798" y="2292"/>
                </a:lnTo>
                <a:lnTo>
                  <a:pt x="2802" y="2294"/>
                </a:lnTo>
                <a:lnTo>
                  <a:pt x="2804" y="2292"/>
                </a:lnTo>
                <a:lnTo>
                  <a:pt x="2804" y="2290"/>
                </a:lnTo>
                <a:lnTo>
                  <a:pt x="2804" y="2290"/>
                </a:lnTo>
                <a:lnTo>
                  <a:pt x="2798" y="2280"/>
                </a:lnTo>
                <a:lnTo>
                  <a:pt x="2786" y="2270"/>
                </a:lnTo>
                <a:lnTo>
                  <a:pt x="2776" y="2258"/>
                </a:lnTo>
                <a:lnTo>
                  <a:pt x="2770" y="2250"/>
                </a:lnTo>
                <a:lnTo>
                  <a:pt x="2764" y="2242"/>
                </a:lnTo>
                <a:lnTo>
                  <a:pt x="2764" y="2242"/>
                </a:lnTo>
                <a:lnTo>
                  <a:pt x="2758" y="2222"/>
                </a:lnTo>
                <a:lnTo>
                  <a:pt x="2756" y="2206"/>
                </a:lnTo>
                <a:lnTo>
                  <a:pt x="2756" y="2196"/>
                </a:lnTo>
                <a:lnTo>
                  <a:pt x="2756" y="2194"/>
                </a:lnTo>
                <a:lnTo>
                  <a:pt x="2758" y="2196"/>
                </a:lnTo>
                <a:lnTo>
                  <a:pt x="2758" y="2196"/>
                </a:lnTo>
                <a:lnTo>
                  <a:pt x="2764" y="2206"/>
                </a:lnTo>
                <a:lnTo>
                  <a:pt x="2768" y="2222"/>
                </a:lnTo>
                <a:lnTo>
                  <a:pt x="2774" y="2240"/>
                </a:lnTo>
                <a:lnTo>
                  <a:pt x="2780" y="2252"/>
                </a:lnTo>
                <a:lnTo>
                  <a:pt x="2780" y="2252"/>
                </a:lnTo>
                <a:lnTo>
                  <a:pt x="2782" y="2254"/>
                </a:lnTo>
                <a:lnTo>
                  <a:pt x="2782" y="2254"/>
                </a:lnTo>
                <a:lnTo>
                  <a:pt x="2782" y="2248"/>
                </a:lnTo>
                <a:lnTo>
                  <a:pt x="2780" y="2232"/>
                </a:lnTo>
                <a:lnTo>
                  <a:pt x="2780" y="2232"/>
                </a:lnTo>
                <a:lnTo>
                  <a:pt x="2778" y="2220"/>
                </a:lnTo>
                <a:lnTo>
                  <a:pt x="2778" y="2206"/>
                </a:lnTo>
                <a:lnTo>
                  <a:pt x="2778" y="2206"/>
                </a:lnTo>
                <a:lnTo>
                  <a:pt x="2776" y="2194"/>
                </a:lnTo>
                <a:lnTo>
                  <a:pt x="2772" y="2184"/>
                </a:lnTo>
                <a:lnTo>
                  <a:pt x="2766" y="2176"/>
                </a:lnTo>
                <a:lnTo>
                  <a:pt x="2764" y="2168"/>
                </a:lnTo>
                <a:lnTo>
                  <a:pt x="2764" y="2168"/>
                </a:lnTo>
                <a:lnTo>
                  <a:pt x="2768" y="2152"/>
                </a:lnTo>
                <a:lnTo>
                  <a:pt x="2768" y="2152"/>
                </a:lnTo>
                <a:lnTo>
                  <a:pt x="2784" y="2156"/>
                </a:lnTo>
                <a:lnTo>
                  <a:pt x="2798" y="2162"/>
                </a:lnTo>
                <a:lnTo>
                  <a:pt x="2814" y="2168"/>
                </a:lnTo>
                <a:lnTo>
                  <a:pt x="2814" y="2168"/>
                </a:lnTo>
                <a:lnTo>
                  <a:pt x="2846" y="2186"/>
                </a:lnTo>
                <a:lnTo>
                  <a:pt x="2890" y="2214"/>
                </a:lnTo>
                <a:lnTo>
                  <a:pt x="2890" y="2214"/>
                </a:lnTo>
                <a:lnTo>
                  <a:pt x="2914" y="2228"/>
                </a:lnTo>
                <a:lnTo>
                  <a:pt x="2930" y="2240"/>
                </a:lnTo>
                <a:lnTo>
                  <a:pt x="2946" y="2252"/>
                </a:lnTo>
                <a:lnTo>
                  <a:pt x="2946" y="2252"/>
                </a:lnTo>
                <a:lnTo>
                  <a:pt x="2942" y="2270"/>
                </a:lnTo>
                <a:lnTo>
                  <a:pt x="2942" y="2286"/>
                </a:lnTo>
                <a:lnTo>
                  <a:pt x="2944" y="2304"/>
                </a:lnTo>
                <a:lnTo>
                  <a:pt x="2944" y="2304"/>
                </a:lnTo>
                <a:lnTo>
                  <a:pt x="2946" y="2324"/>
                </a:lnTo>
                <a:lnTo>
                  <a:pt x="2946" y="2346"/>
                </a:lnTo>
                <a:lnTo>
                  <a:pt x="2948" y="2366"/>
                </a:lnTo>
                <a:lnTo>
                  <a:pt x="2950" y="2372"/>
                </a:lnTo>
                <a:lnTo>
                  <a:pt x="2954" y="2376"/>
                </a:lnTo>
                <a:lnTo>
                  <a:pt x="2954" y="2376"/>
                </a:lnTo>
                <a:lnTo>
                  <a:pt x="2962" y="2378"/>
                </a:lnTo>
                <a:lnTo>
                  <a:pt x="2978" y="2378"/>
                </a:lnTo>
                <a:lnTo>
                  <a:pt x="3026" y="2378"/>
                </a:lnTo>
                <a:lnTo>
                  <a:pt x="3094" y="2376"/>
                </a:lnTo>
                <a:lnTo>
                  <a:pt x="3094" y="2376"/>
                </a:lnTo>
                <a:lnTo>
                  <a:pt x="3096" y="2376"/>
                </a:lnTo>
                <a:lnTo>
                  <a:pt x="3102" y="2372"/>
                </a:lnTo>
                <a:lnTo>
                  <a:pt x="3106" y="2368"/>
                </a:lnTo>
                <a:lnTo>
                  <a:pt x="3110" y="2362"/>
                </a:lnTo>
                <a:lnTo>
                  <a:pt x="3112" y="2354"/>
                </a:lnTo>
                <a:lnTo>
                  <a:pt x="3114" y="2344"/>
                </a:lnTo>
                <a:lnTo>
                  <a:pt x="3114" y="2344"/>
                </a:lnTo>
                <a:lnTo>
                  <a:pt x="3112" y="2320"/>
                </a:lnTo>
                <a:lnTo>
                  <a:pt x="3108" y="2298"/>
                </a:lnTo>
                <a:lnTo>
                  <a:pt x="3098" y="2278"/>
                </a:lnTo>
                <a:lnTo>
                  <a:pt x="3084" y="2254"/>
                </a:lnTo>
                <a:lnTo>
                  <a:pt x="3084" y="2254"/>
                </a:lnTo>
                <a:lnTo>
                  <a:pt x="3076" y="2238"/>
                </a:lnTo>
                <a:lnTo>
                  <a:pt x="3068" y="2218"/>
                </a:lnTo>
                <a:lnTo>
                  <a:pt x="3064" y="2196"/>
                </a:lnTo>
                <a:lnTo>
                  <a:pt x="3058" y="2174"/>
                </a:lnTo>
                <a:lnTo>
                  <a:pt x="3052" y="2136"/>
                </a:lnTo>
                <a:lnTo>
                  <a:pt x="3050" y="2120"/>
                </a:lnTo>
                <a:lnTo>
                  <a:pt x="3050" y="2120"/>
                </a:lnTo>
                <a:lnTo>
                  <a:pt x="3108" y="2017"/>
                </a:lnTo>
                <a:lnTo>
                  <a:pt x="3108" y="2017"/>
                </a:lnTo>
                <a:lnTo>
                  <a:pt x="3114" y="2003"/>
                </a:lnTo>
                <a:lnTo>
                  <a:pt x="3122" y="1977"/>
                </a:lnTo>
                <a:lnTo>
                  <a:pt x="3130" y="1949"/>
                </a:lnTo>
                <a:lnTo>
                  <a:pt x="3134" y="1927"/>
                </a:lnTo>
                <a:lnTo>
                  <a:pt x="3134" y="1927"/>
                </a:lnTo>
                <a:lnTo>
                  <a:pt x="3136" y="1901"/>
                </a:lnTo>
                <a:lnTo>
                  <a:pt x="3136" y="1891"/>
                </a:lnTo>
                <a:lnTo>
                  <a:pt x="3136" y="1891"/>
                </a:lnTo>
                <a:lnTo>
                  <a:pt x="3138" y="1887"/>
                </a:lnTo>
                <a:lnTo>
                  <a:pt x="3142" y="1871"/>
                </a:lnTo>
                <a:lnTo>
                  <a:pt x="3144" y="1849"/>
                </a:lnTo>
                <a:lnTo>
                  <a:pt x="3146" y="1819"/>
                </a:lnTo>
                <a:lnTo>
                  <a:pt x="3146" y="1819"/>
                </a:lnTo>
                <a:lnTo>
                  <a:pt x="3144" y="1803"/>
                </a:lnTo>
                <a:lnTo>
                  <a:pt x="3138" y="1789"/>
                </a:lnTo>
                <a:lnTo>
                  <a:pt x="3130" y="1775"/>
                </a:lnTo>
                <a:lnTo>
                  <a:pt x="3122" y="1763"/>
                </a:lnTo>
                <a:lnTo>
                  <a:pt x="3110" y="1755"/>
                </a:lnTo>
                <a:lnTo>
                  <a:pt x="3100" y="1747"/>
                </a:lnTo>
                <a:lnTo>
                  <a:pt x="3088" y="1741"/>
                </a:lnTo>
                <a:lnTo>
                  <a:pt x="3078" y="1739"/>
                </a:lnTo>
                <a:lnTo>
                  <a:pt x="3078" y="1739"/>
                </a:lnTo>
                <a:lnTo>
                  <a:pt x="3068" y="1741"/>
                </a:lnTo>
                <a:lnTo>
                  <a:pt x="3060" y="1743"/>
                </a:lnTo>
                <a:lnTo>
                  <a:pt x="3054" y="1747"/>
                </a:lnTo>
                <a:lnTo>
                  <a:pt x="3050" y="1753"/>
                </a:lnTo>
                <a:lnTo>
                  <a:pt x="3044" y="1761"/>
                </a:lnTo>
                <a:lnTo>
                  <a:pt x="3042" y="1765"/>
                </a:lnTo>
                <a:lnTo>
                  <a:pt x="3044" y="1793"/>
                </a:lnTo>
                <a:lnTo>
                  <a:pt x="3044" y="1793"/>
                </a:lnTo>
                <a:lnTo>
                  <a:pt x="3044" y="1793"/>
                </a:lnTo>
                <a:lnTo>
                  <a:pt x="3038" y="1795"/>
                </a:lnTo>
                <a:lnTo>
                  <a:pt x="3032" y="1799"/>
                </a:lnTo>
                <a:lnTo>
                  <a:pt x="3026" y="1811"/>
                </a:lnTo>
                <a:lnTo>
                  <a:pt x="3026" y="1811"/>
                </a:lnTo>
                <a:lnTo>
                  <a:pt x="3022" y="1827"/>
                </a:lnTo>
                <a:lnTo>
                  <a:pt x="3020" y="1845"/>
                </a:lnTo>
                <a:lnTo>
                  <a:pt x="3018" y="1863"/>
                </a:lnTo>
                <a:lnTo>
                  <a:pt x="3010" y="1865"/>
                </a:lnTo>
                <a:lnTo>
                  <a:pt x="3010" y="1865"/>
                </a:lnTo>
                <a:lnTo>
                  <a:pt x="3004" y="1817"/>
                </a:lnTo>
                <a:lnTo>
                  <a:pt x="3002" y="1775"/>
                </a:lnTo>
                <a:lnTo>
                  <a:pt x="3002" y="1755"/>
                </a:lnTo>
                <a:lnTo>
                  <a:pt x="3002" y="1739"/>
                </a:lnTo>
                <a:lnTo>
                  <a:pt x="3002" y="1739"/>
                </a:lnTo>
                <a:lnTo>
                  <a:pt x="3008" y="1709"/>
                </a:lnTo>
                <a:lnTo>
                  <a:pt x="3018" y="1677"/>
                </a:lnTo>
                <a:lnTo>
                  <a:pt x="3028" y="1645"/>
                </a:lnTo>
                <a:lnTo>
                  <a:pt x="3034" y="1617"/>
                </a:lnTo>
                <a:lnTo>
                  <a:pt x="3034" y="1617"/>
                </a:lnTo>
                <a:lnTo>
                  <a:pt x="3036" y="1603"/>
                </a:lnTo>
                <a:lnTo>
                  <a:pt x="3034" y="1587"/>
                </a:lnTo>
                <a:lnTo>
                  <a:pt x="3030" y="1553"/>
                </a:lnTo>
                <a:lnTo>
                  <a:pt x="3022" y="1513"/>
                </a:lnTo>
                <a:lnTo>
                  <a:pt x="3022" y="1513"/>
                </a:lnTo>
                <a:lnTo>
                  <a:pt x="3028" y="1511"/>
                </a:lnTo>
                <a:lnTo>
                  <a:pt x="3036" y="1507"/>
                </a:lnTo>
                <a:lnTo>
                  <a:pt x="3044" y="1501"/>
                </a:lnTo>
                <a:lnTo>
                  <a:pt x="3054" y="1493"/>
                </a:lnTo>
                <a:lnTo>
                  <a:pt x="3064" y="1481"/>
                </a:lnTo>
                <a:lnTo>
                  <a:pt x="3072" y="1465"/>
                </a:lnTo>
                <a:lnTo>
                  <a:pt x="3082" y="1443"/>
                </a:lnTo>
                <a:lnTo>
                  <a:pt x="3082" y="1443"/>
                </a:lnTo>
                <a:lnTo>
                  <a:pt x="3084" y="1431"/>
                </a:lnTo>
                <a:lnTo>
                  <a:pt x="3086" y="1417"/>
                </a:lnTo>
                <a:lnTo>
                  <a:pt x="3086" y="1387"/>
                </a:lnTo>
                <a:lnTo>
                  <a:pt x="3082" y="1357"/>
                </a:lnTo>
                <a:lnTo>
                  <a:pt x="3078" y="1327"/>
                </a:lnTo>
                <a:lnTo>
                  <a:pt x="3066" y="1275"/>
                </a:lnTo>
                <a:lnTo>
                  <a:pt x="3058" y="1255"/>
                </a:lnTo>
                <a:lnTo>
                  <a:pt x="3058" y="1255"/>
                </a:lnTo>
                <a:lnTo>
                  <a:pt x="3052" y="1249"/>
                </a:lnTo>
                <a:lnTo>
                  <a:pt x="3036" y="1233"/>
                </a:lnTo>
                <a:lnTo>
                  <a:pt x="3026" y="1223"/>
                </a:lnTo>
                <a:lnTo>
                  <a:pt x="3012" y="1215"/>
                </a:lnTo>
                <a:lnTo>
                  <a:pt x="2998" y="1209"/>
                </a:lnTo>
                <a:lnTo>
                  <a:pt x="2982" y="1205"/>
                </a:lnTo>
                <a:lnTo>
                  <a:pt x="2982" y="1205"/>
                </a:lnTo>
                <a:lnTo>
                  <a:pt x="2962" y="1201"/>
                </a:lnTo>
                <a:lnTo>
                  <a:pt x="2940" y="1201"/>
                </a:lnTo>
                <a:lnTo>
                  <a:pt x="2892" y="1203"/>
                </a:lnTo>
                <a:lnTo>
                  <a:pt x="2834" y="1209"/>
                </a:lnTo>
                <a:lnTo>
                  <a:pt x="2578" y="1295"/>
                </a:lnTo>
                <a:lnTo>
                  <a:pt x="2510" y="1321"/>
                </a:lnTo>
                <a:lnTo>
                  <a:pt x="2510" y="1321"/>
                </a:lnTo>
                <a:lnTo>
                  <a:pt x="2512" y="1305"/>
                </a:lnTo>
                <a:lnTo>
                  <a:pt x="2514" y="1289"/>
                </a:lnTo>
                <a:lnTo>
                  <a:pt x="2512" y="1273"/>
                </a:lnTo>
                <a:lnTo>
                  <a:pt x="2512" y="1273"/>
                </a:lnTo>
                <a:lnTo>
                  <a:pt x="2510" y="1269"/>
                </a:lnTo>
                <a:lnTo>
                  <a:pt x="2504" y="1263"/>
                </a:lnTo>
                <a:lnTo>
                  <a:pt x="2490" y="1251"/>
                </a:lnTo>
                <a:lnTo>
                  <a:pt x="2470" y="1237"/>
                </a:lnTo>
                <a:lnTo>
                  <a:pt x="2446" y="1221"/>
                </a:lnTo>
                <a:lnTo>
                  <a:pt x="2404" y="1195"/>
                </a:lnTo>
                <a:lnTo>
                  <a:pt x="2384" y="1183"/>
                </a:lnTo>
                <a:lnTo>
                  <a:pt x="2384" y="1183"/>
                </a:lnTo>
                <a:lnTo>
                  <a:pt x="2384" y="1179"/>
                </a:lnTo>
                <a:lnTo>
                  <a:pt x="2384" y="1165"/>
                </a:lnTo>
                <a:lnTo>
                  <a:pt x="2380" y="1147"/>
                </a:lnTo>
                <a:lnTo>
                  <a:pt x="2376" y="1137"/>
                </a:lnTo>
                <a:lnTo>
                  <a:pt x="2372" y="1127"/>
                </a:lnTo>
                <a:lnTo>
                  <a:pt x="2372" y="1127"/>
                </a:lnTo>
                <a:lnTo>
                  <a:pt x="2362" y="1113"/>
                </a:lnTo>
                <a:lnTo>
                  <a:pt x="2356" y="1103"/>
                </a:lnTo>
                <a:lnTo>
                  <a:pt x="2352" y="1099"/>
                </a:lnTo>
                <a:lnTo>
                  <a:pt x="2352" y="1099"/>
                </a:lnTo>
                <a:lnTo>
                  <a:pt x="2344" y="1073"/>
                </a:lnTo>
                <a:lnTo>
                  <a:pt x="2336" y="1055"/>
                </a:lnTo>
                <a:lnTo>
                  <a:pt x="2332" y="1047"/>
                </a:lnTo>
                <a:lnTo>
                  <a:pt x="2328" y="1043"/>
                </a:lnTo>
                <a:lnTo>
                  <a:pt x="2328" y="1043"/>
                </a:lnTo>
                <a:lnTo>
                  <a:pt x="2316" y="1039"/>
                </a:lnTo>
                <a:lnTo>
                  <a:pt x="2314" y="1039"/>
                </a:lnTo>
                <a:lnTo>
                  <a:pt x="2314" y="1041"/>
                </a:lnTo>
                <a:lnTo>
                  <a:pt x="2314" y="1041"/>
                </a:lnTo>
                <a:lnTo>
                  <a:pt x="2312" y="1057"/>
                </a:lnTo>
                <a:lnTo>
                  <a:pt x="2314" y="1069"/>
                </a:lnTo>
                <a:lnTo>
                  <a:pt x="2314" y="1069"/>
                </a:lnTo>
                <a:lnTo>
                  <a:pt x="2300" y="1049"/>
                </a:lnTo>
                <a:lnTo>
                  <a:pt x="2288" y="1035"/>
                </a:lnTo>
                <a:lnTo>
                  <a:pt x="2284" y="1031"/>
                </a:lnTo>
                <a:lnTo>
                  <a:pt x="2278" y="1029"/>
                </a:lnTo>
                <a:lnTo>
                  <a:pt x="2278" y="1029"/>
                </a:lnTo>
                <a:lnTo>
                  <a:pt x="2276" y="1031"/>
                </a:lnTo>
                <a:lnTo>
                  <a:pt x="2272" y="1035"/>
                </a:lnTo>
                <a:lnTo>
                  <a:pt x="2270" y="1045"/>
                </a:lnTo>
                <a:lnTo>
                  <a:pt x="2268" y="1057"/>
                </a:lnTo>
                <a:lnTo>
                  <a:pt x="2268" y="1057"/>
                </a:lnTo>
                <a:lnTo>
                  <a:pt x="2264" y="1061"/>
                </a:lnTo>
                <a:lnTo>
                  <a:pt x="2260" y="1065"/>
                </a:lnTo>
                <a:lnTo>
                  <a:pt x="2258" y="1069"/>
                </a:lnTo>
                <a:lnTo>
                  <a:pt x="2258" y="1069"/>
                </a:lnTo>
                <a:lnTo>
                  <a:pt x="2260" y="1099"/>
                </a:lnTo>
                <a:lnTo>
                  <a:pt x="2244" y="1097"/>
                </a:lnTo>
                <a:lnTo>
                  <a:pt x="2244" y="1097"/>
                </a:lnTo>
                <a:lnTo>
                  <a:pt x="2226" y="1055"/>
                </a:lnTo>
                <a:lnTo>
                  <a:pt x="2208" y="1017"/>
                </a:lnTo>
                <a:lnTo>
                  <a:pt x="2192" y="983"/>
                </a:lnTo>
                <a:lnTo>
                  <a:pt x="2192" y="983"/>
                </a:lnTo>
                <a:lnTo>
                  <a:pt x="2140" y="881"/>
                </a:lnTo>
                <a:lnTo>
                  <a:pt x="2108" y="823"/>
                </a:lnTo>
                <a:lnTo>
                  <a:pt x="2092" y="799"/>
                </a:lnTo>
                <a:lnTo>
                  <a:pt x="2078" y="781"/>
                </a:lnTo>
                <a:lnTo>
                  <a:pt x="2078" y="781"/>
                </a:lnTo>
                <a:lnTo>
                  <a:pt x="2052" y="751"/>
                </a:lnTo>
                <a:lnTo>
                  <a:pt x="2030" y="727"/>
                </a:lnTo>
                <a:lnTo>
                  <a:pt x="2010" y="711"/>
                </a:lnTo>
                <a:lnTo>
                  <a:pt x="2002" y="705"/>
                </a:lnTo>
                <a:lnTo>
                  <a:pt x="1994" y="701"/>
                </a:lnTo>
                <a:lnTo>
                  <a:pt x="1994" y="701"/>
                </a:lnTo>
                <a:lnTo>
                  <a:pt x="1986" y="697"/>
                </a:lnTo>
                <a:lnTo>
                  <a:pt x="1980" y="693"/>
                </a:lnTo>
                <a:lnTo>
                  <a:pt x="1964" y="681"/>
                </a:lnTo>
                <a:lnTo>
                  <a:pt x="1964" y="681"/>
                </a:lnTo>
                <a:lnTo>
                  <a:pt x="1948" y="667"/>
                </a:lnTo>
                <a:lnTo>
                  <a:pt x="1942" y="661"/>
                </a:lnTo>
                <a:lnTo>
                  <a:pt x="1942" y="661"/>
                </a:lnTo>
                <a:lnTo>
                  <a:pt x="1954" y="643"/>
                </a:lnTo>
                <a:lnTo>
                  <a:pt x="1964" y="627"/>
                </a:lnTo>
                <a:lnTo>
                  <a:pt x="1970" y="607"/>
                </a:lnTo>
                <a:lnTo>
                  <a:pt x="1970" y="607"/>
                </a:lnTo>
                <a:lnTo>
                  <a:pt x="1980" y="557"/>
                </a:lnTo>
                <a:lnTo>
                  <a:pt x="1984" y="527"/>
                </a:lnTo>
                <a:lnTo>
                  <a:pt x="1984" y="527"/>
                </a:lnTo>
                <a:lnTo>
                  <a:pt x="1982" y="511"/>
                </a:lnTo>
                <a:lnTo>
                  <a:pt x="1980" y="501"/>
                </a:lnTo>
                <a:lnTo>
                  <a:pt x="1976" y="493"/>
                </a:lnTo>
                <a:lnTo>
                  <a:pt x="1976" y="493"/>
                </a:lnTo>
                <a:lnTo>
                  <a:pt x="1974" y="491"/>
                </a:lnTo>
                <a:lnTo>
                  <a:pt x="1976" y="489"/>
                </a:lnTo>
                <a:lnTo>
                  <a:pt x="1978" y="485"/>
                </a:lnTo>
                <a:lnTo>
                  <a:pt x="1978" y="485"/>
                </a:lnTo>
                <a:lnTo>
                  <a:pt x="1988" y="485"/>
                </a:lnTo>
                <a:lnTo>
                  <a:pt x="1994" y="483"/>
                </a:lnTo>
                <a:lnTo>
                  <a:pt x="1996" y="479"/>
                </a:lnTo>
                <a:lnTo>
                  <a:pt x="1998" y="475"/>
                </a:lnTo>
                <a:lnTo>
                  <a:pt x="1998" y="475"/>
                </a:lnTo>
                <a:lnTo>
                  <a:pt x="1998" y="461"/>
                </a:lnTo>
                <a:lnTo>
                  <a:pt x="1998" y="455"/>
                </a:lnTo>
                <a:lnTo>
                  <a:pt x="1998" y="443"/>
                </a:lnTo>
                <a:lnTo>
                  <a:pt x="1998" y="443"/>
                </a:lnTo>
                <a:lnTo>
                  <a:pt x="1990" y="415"/>
                </a:lnTo>
                <a:lnTo>
                  <a:pt x="1978" y="385"/>
                </a:lnTo>
                <a:lnTo>
                  <a:pt x="1978" y="385"/>
                </a:lnTo>
                <a:lnTo>
                  <a:pt x="1960" y="345"/>
                </a:lnTo>
                <a:lnTo>
                  <a:pt x="1948" y="319"/>
                </a:lnTo>
                <a:lnTo>
                  <a:pt x="1948" y="319"/>
                </a:lnTo>
                <a:lnTo>
                  <a:pt x="1950" y="319"/>
                </a:lnTo>
                <a:lnTo>
                  <a:pt x="1956" y="319"/>
                </a:lnTo>
                <a:lnTo>
                  <a:pt x="1962" y="315"/>
                </a:lnTo>
                <a:lnTo>
                  <a:pt x="1964" y="311"/>
                </a:lnTo>
                <a:lnTo>
                  <a:pt x="1966" y="307"/>
                </a:lnTo>
                <a:lnTo>
                  <a:pt x="1966" y="307"/>
                </a:lnTo>
                <a:lnTo>
                  <a:pt x="1970" y="295"/>
                </a:lnTo>
                <a:lnTo>
                  <a:pt x="1970" y="283"/>
                </a:lnTo>
                <a:lnTo>
                  <a:pt x="1970" y="283"/>
                </a:lnTo>
                <a:lnTo>
                  <a:pt x="1970" y="263"/>
                </a:lnTo>
                <a:lnTo>
                  <a:pt x="1970" y="243"/>
                </a:lnTo>
                <a:lnTo>
                  <a:pt x="1970" y="243"/>
                </a:lnTo>
                <a:lnTo>
                  <a:pt x="1972" y="227"/>
                </a:lnTo>
                <a:lnTo>
                  <a:pt x="1974" y="209"/>
                </a:lnTo>
                <a:lnTo>
                  <a:pt x="1974" y="191"/>
                </a:lnTo>
                <a:lnTo>
                  <a:pt x="1974" y="183"/>
                </a:lnTo>
                <a:lnTo>
                  <a:pt x="1972" y="179"/>
                </a:lnTo>
                <a:lnTo>
                  <a:pt x="1972" y="179"/>
                </a:lnTo>
                <a:lnTo>
                  <a:pt x="1952" y="143"/>
                </a:lnTo>
                <a:lnTo>
                  <a:pt x="1952" y="143"/>
                </a:lnTo>
                <a:lnTo>
                  <a:pt x="1952" y="131"/>
                </a:lnTo>
                <a:lnTo>
                  <a:pt x="1950" y="115"/>
                </a:lnTo>
                <a:lnTo>
                  <a:pt x="1950" y="115"/>
                </a:lnTo>
                <a:lnTo>
                  <a:pt x="1948" y="99"/>
                </a:lnTo>
                <a:lnTo>
                  <a:pt x="1946" y="93"/>
                </a:lnTo>
                <a:lnTo>
                  <a:pt x="1942" y="85"/>
                </a:lnTo>
                <a:lnTo>
                  <a:pt x="1942" y="85"/>
                </a:lnTo>
                <a:lnTo>
                  <a:pt x="1930" y="71"/>
                </a:lnTo>
                <a:lnTo>
                  <a:pt x="1912" y="51"/>
                </a:lnTo>
                <a:lnTo>
                  <a:pt x="1886" y="28"/>
                </a:lnTo>
                <a:lnTo>
                  <a:pt x="1886" y="28"/>
                </a:lnTo>
                <a:lnTo>
                  <a:pt x="1880" y="28"/>
                </a:lnTo>
                <a:lnTo>
                  <a:pt x="1870" y="28"/>
                </a:lnTo>
                <a:lnTo>
                  <a:pt x="1870" y="28"/>
                </a:lnTo>
                <a:lnTo>
                  <a:pt x="1866" y="28"/>
                </a:lnTo>
                <a:lnTo>
                  <a:pt x="1862" y="26"/>
                </a:lnTo>
                <a:lnTo>
                  <a:pt x="1852" y="18"/>
                </a:lnTo>
                <a:lnTo>
                  <a:pt x="1840" y="8"/>
                </a:lnTo>
                <a:lnTo>
                  <a:pt x="1818" y="4"/>
                </a:lnTo>
                <a:lnTo>
                  <a:pt x="1790" y="0"/>
                </a:lnTo>
                <a:lnTo>
                  <a:pt x="1790" y="0"/>
                </a:lnTo>
                <a:lnTo>
                  <a:pt x="1766" y="0"/>
                </a:lnTo>
                <a:lnTo>
                  <a:pt x="1766" y="0"/>
                </a:lnTo>
                <a:lnTo>
                  <a:pt x="1738" y="0"/>
                </a:lnTo>
                <a:lnTo>
                  <a:pt x="1738" y="0"/>
                </a:lnTo>
                <a:lnTo>
                  <a:pt x="1722" y="2"/>
                </a:lnTo>
                <a:lnTo>
                  <a:pt x="1722" y="2"/>
                </a:lnTo>
                <a:close/>
                <a:moveTo>
                  <a:pt x="2426" y="1915"/>
                </a:moveTo>
                <a:lnTo>
                  <a:pt x="2426" y="1915"/>
                </a:lnTo>
                <a:lnTo>
                  <a:pt x="2524" y="1931"/>
                </a:lnTo>
                <a:lnTo>
                  <a:pt x="2524" y="1931"/>
                </a:lnTo>
                <a:lnTo>
                  <a:pt x="2572" y="1939"/>
                </a:lnTo>
                <a:lnTo>
                  <a:pt x="2572" y="1939"/>
                </a:lnTo>
                <a:lnTo>
                  <a:pt x="2606" y="1961"/>
                </a:lnTo>
                <a:lnTo>
                  <a:pt x="2630" y="1979"/>
                </a:lnTo>
                <a:lnTo>
                  <a:pt x="2638" y="1989"/>
                </a:lnTo>
                <a:lnTo>
                  <a:pt x="2642" y="1995"/>
                </a:lnTo>
                <a:lnTo>
                  <a:pt x="2642" y="1995"/>
                </a:lnTo>
                <a:lnTo>
                  <a:pt x="2642" y="2001"/>
                </a:lnTo>
                <a:lnTo>
                  <a:pt x="2640" y="2007"/>
                </a:lnTo>
                <a:lnTo>
                  <a:pt x="2636" y="2017"/>
                </a:lnTo>
                <a:lnTo>
                  <a:pt x="2624" y="2035"/>
                </a:lnTo>
                <a:lnTo>
                  <a:pt x="2624" y="2035"/>
                </a:lnTo>
                <a:lnTo>
                  <a:pt x="2614" y="2049"/>
                </a:lnTo>
                <a:lnTo>
                  <a:pt x="2612" y="2052"/>
                </a:lnTo>
                <a:lnTo>
                  <a:pt x="2614" y="2058"/>
                </a:lnTo>
                <a:lnTo>
                  <a:pt x="2614" y="2058"/>
                </a:lnTo>
                <a:lnTo>
                  <a:pt x="2614" y="2064"/>
                </a:lnTo>
                <a:lnTo>
                  <a:pt x="2614" y="2068"/>
                </a:lnTo>
                <a:lnTo>
                  <a:pt x="2614" y="2070"/>
                </a:lnTo>
                <a:lnTo>
                  <a:pt x="2610" y="2072"/>
                </a:lnTo>
                <a:lnTo>
                  <a:pt x="2604" y="2074"/>
                </a:lnTo>
                <a:lnTo>
                  <a:pt x="2594" y="2074"/>
                </a:lnTo>
                <a:lnTo>
                  <a:pt x="2580" y="2072"/>
                </a:lnTo>
                <a:lnTo>
                  <a:pt x="2580" y="2072"/>
                </a:lnTo>
                <a:lnTo>
                  <a:pt x="2566" y="2068"/>
                </a:lnTo>
                <a:lnTo>
                  <a:pt x="2554" y="2064"/>
                </a:lnTo>
                <a:lnTo>
                  <a:pt x="2534" y="2054"/>
                </a:lnTo>
                <a:lnTo>
                  <a:pt x="2520" y="2043"/>
                </a:lnTo>
                <a:lnTo>
                  <a:pt x="2510" y="2033"/>
                </a:lnTo>
                <a:lnTo>
                  <a:pt x="2510" y="2033"/>
                </a:lnTo>
                <a:lnTo>
                  <a:pt x="2502" y="2025"/>
                </a:lnTo>
                <a:lnTo>
                  <a:pt x="2496" y="2017"/>
                </a:lnTo>
                <a:lnTo>
                  <a:pt x="2490" y="2011"/>
                </a:lnTo>
                <a:lnTo>
                  <a:pt x="2482" y="2007"/>
                </a:lnTo>
                <a:lnTo>
                  <a:pt x="2482" y="2007"/>
                </a:lnTo>
                <a:lnTo>
                  <a:pt x="2466" y="2003"/>
                </a:lnTo>
                <a:lnTo>
                  <a:pt x="2450" y="1971"/>
                </a:lnTo>
                <a:lnTo>
                  <a:pt x="2420" y="1939"/>
                </a:lnTo>
                <a:lnTo>
                  <a:pt x="2406" y="1907"/>
                </a:lnTo>
                <a:lnTo>
                  <a:pt x="2426" y="1915"/>
                </a:lnTo>
                <a:close/>
                <a:moveTo>
                  <a:pt x="2808" y="1547"/>
                </a:moveTo>
                <a:lnTo>
                  <a:pt x="2808" y="1547"/>
                </a:lnTo>
                <a:lnTo>
                  <a:pt x="2828" y="1549"/>
                </a:lnTo>
                <a:lnTo>
                  <a:pt x="2848" y="1549"/>
                </a:lnTo>
                <a:lnTo>
                  <a:pt x="2872" y="1547"/>
                </a:lnTo>
                <a:lnTo>
                  <a:pt x="2872" y="1547"/>
                </a:lnTo>
                <a:lnTo>
                  <a:pt x="2894" y="1543"/>
                </a:lnTo>
                <a:lnTo>
                  <a:pt x="2912" y="1541"/>
                </a:lnTo>
                <a:lnTo>
                  <a:pt x="2928" y="1541"/>
                </a:lnTo>
                <a:lnTo>
                  <a:pt x="2932" y="1543"/>
                </a:lnTo>
                <a:lnTo>
                  <a:pt x="2938" y="1545"/>
                </a:lnTo>
                <a:lnTo>
                  <a:pt x="2938" y="1545"/>
                </a:lnTo>
                <a:lnTo>
                  <a:pt x="2944" y="1549"/>
                </a:lnTo>
                <a:lnTo>
                  <a:pt x="2946" y="1551"/>
                </a:lnTo>
                <a:lnTo>
                  <a:pt x="2946" y="1555"/>
                </a:lnTo>
                <a:lnTo>
                  <a:pt x="2944" y="1565"/>
                </a:lnTo>
                <a:lnTo>
                  <a:pt x="2938" y="1581"/>
                </a:lnTo>
                <a:lnTo>
                  <a:pt x="2938" y="1581"/>
                </a:lnTo>
                <a:lnTo>
                  <a:pt x="2918" y="1617"/>
                </a:lnTo>
                <a:lnTo>
                  <a:pt x="2908" y="1633"/>
                </a:lnTo>
                <a:lnTo>
                  <a:pt x="2840" y="1637"/>
                </a:lnTo>
                <a:lnTo>
                  <a:pt x="2832" y="1619"/>
                </a:lnTo>
                <a:lnTo>
                  <a:pt x="2808" y="1583"/>
                </a:lnTo>
                <a:lnTo>
                  <a:pt x="2808" y="1547"/>
                </a:lnTo>
                <a:close/>
                <a:moveTo>
                  <a:pt x="2792" y="1325"/>
                </a:moveTo>
                <a:lnTo>
                  <a:pt x="2792" y="1325"/>
                </a:lnTo>
                <a:lnTo>
                  <a:pt x="2814" y="1317"/>
                </a:lnTo>
                <a:lnTo>
                  <a:pt x="2864" y="1301"/>
                </a:lnTo>
                <a:lnTo>
                  <a:pt x="2892" y="1291"/>
                </a:lnTo>
                <a:lnTo>
                  <a:pt x="2916" y="1285"/>
                </a:lnTo>
                <a:lnTo>
                  <a:pt x="2938" y="1283"/>
                </a:lnTo>
                <a:lnTo>
                  <a:pt x="2944" y="1283"/>
                </a:lnTo>
                <a:lnTo>
                  <a:pt x="2950" y="1285"/>
                </a:lnTo>
                <a:lnTo>
                  <a:pt x="2950" y="1285"/>
                </a:lnTo>
                <a:lnTo>
                  <a:pt x="2964" y="1299"/>
                </a:lnTo>
                <a:lnTo>
                  <a:pt x="2982" y="1319"/>
                </a:lnTo>
                <a:lnTo>
                  <a:pt x="2988" y="1331"/>
                </a:lnTo>
                <a:lnTo>
                  <a:pt x="2994" y="1343"/>
                </a:lnTo>
                <a:lnTo>
                  <a:pt x="2998" y="1357"/>
                </a:lnTo>
                <a:lnTo>
                  <a:pt x="3000" y="1371"/>
                </a:lnTo>
                <a:lnTo>
                  <a:pt x="3000" y="1371"/>
                </a:lnTo>
                <a:lnTo>
                  <a:pt x="2998" y="1401"/>
                </a:lnTo>
                <a:lnTo>
                  <a:pt x="2994" y="1417"/>
                </a:lnTo>
                <a:lnTo>
                  <a:pt x="2990" y="1431"/>
                </a:lnTo>
                <a:lnTo>
                  <a:pt x="2986" y="1445"/>
                </a:lnTo>
                <a:lnTo>
                  <a:pt x="2980" y="1455"/>
                </a:lnTo>
                <a:lnTo>
                  <a:pt x="2974" y="1463"/>
                </a:lnTo>
                <a:lnTo>
                  <a:pt x="2966" y="1467"/>
                </a:lnTo>
                <a:lnTo>
                  <a:pt x="2966" y="1467"/>
                </a:lnTo>
                <a:lnTo>
                  <a:pt x="2952" y="1469"/>
                </a:lnTo>
                <a:lnTo>
                  <a:pt x="2932" y="1473"/>
                </a:lnTo>
                <a:lnTo>
                  <a:pt x="2880" y="1477"/>
                </a:lnTo>
                <a:lnTo>
                  <a:pt x="2812" y="1479"/>
                </a:lnTo>
                <a:lnTo>
                  <a:pt x="2812" y="1479"/>
                </a:lnTo>
                <a:lnTo>
                  <a:pt x="2812" y="1459"/>
                </a:lnTo>
                <a:lnTo>
                  <a:pt x="2814" y="1407"/>
                </a:lnTo>
                <a:lnTo>
                  <a:pt x="2814" y="1407"/>
                </a:lnTo>
                <a:lnTo>
                  <a:pt x="2812" y="1391"/>
                </a:lnTo>
                <a:lnTo>
                  <a:pt x="2810" y="1377"/>
                </a:lnTo>
                <a:lnTo>
                  <a:pt x="2802" y="1351"/>
                </a:lnTo>
                <a:lnTo>
                  <a:pt x="2794" y="1333"/>
                </a:lnTo>
                <a:lnTo>
                  <a:pt x="2792" y="1325"/>
                </a:lnTo>
                <a:lnTo>
                  <a:pt x="2792" y="1325"/>
                </a:lnTo>
                <a:close/>
                <a:moveTo>
                  <a:pt x="2742" y="1405"/>
                </a:moveTo>
                <a:lnTo>
                  <a:pt x="2742" y="1405"/>
                </a:lnTo>
                <a:lnTo>
                  <a:pt x="2748" y="1427"/>
                </a:lnTo>
                <a:lnTo>
                  <a:pt x="2748" y="1443"/>
                </a:lnTo>
                <a:lnTo>
                  <a:pt x="2748" y="1443"/>
                </a:lnTo>
                <a:lnTo>
                  <a:pt x="2750" y="1447"/>
                </a:lnTo>
                <a:lnTo>
                  <a:pt x="2750" y="1449"/>
                </a:lnTo>
                <a:lnTo>
                  <a:pt x="2746" y="1451"/>
                </a:lnTo>
                <a:lnTo>
                  <a:pt x="2746" y="1451"/>
                </a:lnTo>
                <a:lnTo>
                  <a:pt x="2748" y="1443"/>
                </a:lnTo>
                <a:lnTo>
                  <a:pt x="2748" y="1443"/>
                </a:lnTo>
                <a:lnTo>
                  <a:pt x="2740" y="1437"/>
                </a:lnTo>
                <a:lnTo>
                  <a:pt x="2722" y="1431"/>
                </a:lnTo>
                <a:lnTo>
                  <a:pt x="2722" y="1431"/>
                </a:lnTo>
                <a:lnTo>
                  <a:pt x="2694" y="1423"/>
                </a:lnTo>
                <a:lnTo>
                  <a:pt x="2670" y="1419"/>
                </a:lnTo>
                <a:lnTo>
                  <a:pt x="2650" y="1419"/>
                </a:lnTo>
                <a:lnTo>
                  <a:pt x="2622" y="1369"/>
                </a:lnTo>
                <a:lnTo>
                  <a:pt x="2722" y="1341"/>
                </a:lnTo>
                <a:lnTo>
                  <a:pt x="2722" y="1341"/>
                </a:lnTo>
                <a:lnTo>
                  <a:pt x="2730" y="1361"/>
                </a:lnTo>
                <a:lnTo>
                  <a:pt x="2742" y="1405"/>
                </a:lnTo>
                <a:lnTo>
                  <a:pt x="2742" y="1405"/>
                </a:lnTo>
                <a:close/>
                <a:moveTo>
                  <a:pt x="502" y="1157"/>
                </a:moveTo>
                <a:lnTo>
                  <a:pt x="504" y="1191"/>
                </a:lnTo>
                <a:lnTo>
                  <a:pt x="298" y="1181"/>
                </a:lnTo>
                <a:lnTo>
                  <a:pt x="304" y="1149"/>
                </a:lnTo>
                <a:lnTo>
                  <a:pt x="502" y="1157"/>
                </a:lnTo>
                <a:close/>
                <a:moveTo>
                  <a:pt x="508" y="1269"/>
                </a:moveTo>
                <a:lnTo>
                  <a:pt x="514" y="1311"/>
                </a:lnTo>
                <a:lnTo>
                  <a:pt x="372" y="1309"/>
                </a:lnTo>
                <a:lnTo>
                  <a:pt x="376" y="1265"/>
                </a:lnTo>
                <a:lnTo>
                  <a:pt x="508" y="1269"/>
                </a:lnTo>
                <a:close/>
                <a:moveTo>
                  <a:pt x="884" y="1165"/>
                </a:moveTo>
                <a:lnTo>
                  <a:pt x="1086" y="1171"/>
                </a:lnTo>
                <a:lnTo>
                  <a:pt x="1098" y="1207"/>
                </a:lnTo>
                <a:lnTo>
                  <a:pt x="846" y="1199"/>
                </a:lnTo>
                <a:lnTo>
                  <a:pt x="852" y="1183"/>
                </a:lnTo>
                <a:lnTo>
                  <a:pt x="884" y="1165"/>
                </a:lnTo>
                <a:close/>
                <a:moveTo>
                  <a:pt x="1114" y="1291"/>
                </a:moveTo>
                <a:lnTo>
                  <a:pt x="1122" y="1337"/>
                </a:lnTo>
                <a:lnTo>
                  <a:pt x="922" y="1323"/>
                </a:lnTo>
                <a:lnTo>
                  <a:pt x="922" y="1323"/>
                </a:lnTo>
                <a:lnTo>
                  <a:pt x="920" y="1321"/>
                </a:lnTo>
                <a:lnTo>
                  <a:pt x="916" y="1315"/>
                </a:lnTo>
                <a:lnTo>
                  <a:pt x="916" y="1313"/>
                </a:lnTo>
                <a:lnTo>
                  <a:pt x="918" y="1309"/>
                </a:lnTo>
                <a:lnTo>
                  <a:pt x="920" y="1307"/>
                </a:lnTo>
                <a:lnTo>
                  <a:pt x="926" y="1303"/>
                </a:lnTo>
                <a:lnTo>
                  <a:pt x="926" y="1303"/>
                </a:lnTo>
                <a:lnTo>
                  <a:pt x="962" y="1291"/>
                </a:lnTo>
                <a:lnTo>
                  <a:pt x="1114" y="1291"/>
                </a:lnTo>
                <a:close/>
                <a:moveTo>
                  <a:pt x="1134" y="1427"/>
                </a:moveTo>
                <a:lnTo>
                  <a:pt x="1142" y="1457"/>
                </a:lnTo>
                <a:lnTo>
                  <a:pt x="998" y="1453"/>
                </a:lnTo>
                <a:lnTo>
                  <a:pt x="998" y="1453"/>
                </a:lnTo>
                <a:lnTo>
                  <a:pt x="1000" y="1445"/>
                </a:lnTo>
                <a:lnTo>
                  <a:pt x="1008" y="1429"/>
                </a:lnTo>
                <a:lnTo>
                  <a:pt x="1008" y="1429"/>
                </a:lnTo>
                <a:lnTo>
                  <a:pt x="1012" y="1425"/>
                </a:lnTo>
                <a:lnTo>
                  <a:pt x="1016" y="1423"/>
                </a:lnTo>
                <a:lnTo>
                  <a:pt x="1026" y="1419"/>
                </a:lnTo>
                <a:lnTo>
                  <a:pt x="1040" y="1419"/>
                </a:lnTo>
                <a:lnTo>
                  <a:pt x="1134" y="1427"/>
                </a:lnTo>
                <a:close/>
                <a:moveTo>
                  <a:pt x="1344" y="1555"/>
                </a:moveTo>
                <a:lnTo>
                  <a:pt x="1664" y="1571"/>
                </a:lnTo>
                <a:lnTo>
                  <a:pt x="1662" y="1603"/>
                </a:lnTo>
                <a:lnTo>
                  <a:pt x="1662" y="1603"/>
                </a:lnTo>
                <a:lnTo>
                  <a:pt x="1498" y="1595"/>
                </a:lnTo>
                <a:lnTo>
                  <a:pt x="1386" y="1587"/>
                </a:lnTo>
                <a:lnTo>
                  <a:pt x="1348" y="1583"/>
                </a:lnTo>
                <a:lnTo>
                  <a:pt x="1334" y="1581"/>
                </a:lnTo>
                <a:lnTo>
                  <a:pt x="1334" y="1581"/>
                </a:lnTo>
                <a:lnTo>
                  <a:pt x="1340" y="1567"/>
                </a:lnTo>
                <a:lnTo>
                  <a:pt x="1344" y="1555"/>
                </a:lnTo>
                <a:lnTo>
                  <a:pt x="1344" y="1555"/>
                </a:lnTo>
                <a:close/>
                <a:moveTo>
                  <a:pt x="1160" y="1173"/>
                </a:moveTo>
                <a:lnTo>
                  <a:pt x="1320" y="1173"/>
                </a:lnTo>
                <a:lnTo>
                  <a:pt x="1320" y="1173"/>
                </a:lnTo>
                <a:lnTo>
                  <a:pt x="1376" y="1189"/>
                </a:lnTo>
                <a:lnTo>
                  <a:pt x="1414" y="1201"/>
                </a:lnTo>
                <a:lnTo>
                  <a:pt x="1426" y="1207"/>
                </a:lnTo>
                <a:lnTo>
                  <a:pt x="1428" y="1209"/>
                </a:lnTo>
                <a:lnTo>
                  <a:pt x="1430" y="1213"/>
                </a:lnTo>
                <a:lnTo>
                  <a:pt x="1430" y="1213"/>
                </a:lnTo>
                <a:lnTo>
                  <a:pt x="1428" y="1215"/>
                </a:lnTo>
                <a:lnTo>
                  <a:pt x="1426" y="1215"/>
                </a:lnTo>
                <a:lnTo>
                  <a:pt x="1416" y="1219"/>
                </a:lnTo>
                <a:lnTo>
                  <a:pt x="1386" y="1219"/>
                </a:lnTo>
                <a:lnTo>
                  <a:pt x="1342" y="1219"/>
                </a:lnTo>
                <a:lnTo>
                  <a:pt x="1174" y="1213"/>
                </a:lnTo>
                <a:lnTo>
                  <a:pt x="1160" y="1173"/>
                </a:lnTo>
                <a:close/>
                <a:moveTo>
                  <a:pt x="1190" y="1301"/>
                </a:moveTo>
                <a:lnTo>
                  <a:pt x="1190" y="1301"/>
                </a:lnTo>
                <a:lnTo>
                  <a:pt x="1288" y="1299"/>
                </a:lnTo>
                <a:lnTo>
                  <a:pt x="1288" y="1299"/>
                </a:lnTo>
                <a:lnTo>
                  <a:pt x="1296" y="1301"/>
                </a:lnTo>
                <a:lnTo>
                  <a:pt x="1308" y="1307"/>
                </a:lnTo>
                <a:lnTo>
                  <a:pt x="1314" y="1311"/>
                </a:lnTo>
                <a:lnTo>
                  <a:pt x="1318" y="1315"/>
                </a:lnTo>
                <a:lnTo>
                  <a:pt x="1320" y="1319"/>
                </a:lnTo>
                <a:lnTo>
                  <a:pt x="1320" y="1325"/>
                </a:lnTo>
                <a:lnTo>
                  <a:pt x="1320" y="1325"/>
                </a:lnTo>
                <a:lnTo>
                  <a:pt x="1318" y="1331"/>
                </a:lnTo>
                <a:lnTo>
                  <a:pt x="1312" y="1335"/>
                </a:lnTo>
                <a:lnTo>
                  <a:pt x="1304" y="1337"/>
                </a:lnTo>
                <a:lnTo>
                  <a:pt x="1298" y="1339"/>
                </a:lnTo>
                <a:lnTo>
                  <a:pt x="1284" y="1341"/>
                </a:lnTo>
                <a:lnTo>
                  <a:pt x="1278" y="1339"/>
                </a:lnTo>
                <a:lnTo>
                  <a:pt x="1194" y="1333"/>
                </a:lnTo>
                <a:lnTo>
                  <a:pt x="1190" y="1301"/>
                </a:lnTo>
                <a:close/>
                <a:moveTo>
                  <a:pt x="1210" y="1421"/>
                </a:moveTo>
                <a:lnTo>
                  <a:pt x="1302" y="1423"/>
                </a:lnTo>
                <a:lnTo>
                  <a:pt x="1302" y="1423"/>
                </a:lnTo>
                <a:lnTo>
                  <a:pt x="1304" y="1427"/>
                </a:lnTo>
                <a:lnTo>
                  <a:pt x="1302" y="1435"/>
                </a:lnTo>
                <a:lnTo>
                  <a:pt x="1298" y="1443"/>
                </a:lnTo>
                <a:lnTo>
                  <a:pt x="1298" y="1443"/>
                </a:lnTo>
                <a:lnTo>
                  <a:pt x="1290" y="1455"/>
                </a:lnTo>
                <a:lnTo>
                  <a:pt x="1288" y="1457"/>
                </a:lnTo>
                <a:lnTo>
                  <a:pt x="1212" y="1451"/>
                </a:lnTo>
                <a:lnTo>
                  <a:pt x="1210" y="142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pptx519_犬を散歩する人のシルエット</dc:title>
  <dc:subject>pptx519_犬を散歩する人のシルエット</dc:subject>
  <dc:creator>http://www.digipot.net</dc:creator>
  <cp:lastModifiedBy/>
  <cp:revision>1</cp:revision>
  <dcterms:created xsi:type="dcterms:W3CDTF">2014-01-30T05:12:09Z</dcterms:created>
  <dcterms:modified xsi:type="dcterms:W3CDTF">2017-03-05T15:48:48Z</dcterms:modified>
  <cp:category/>
  <cp:version>1</cp:version>
</cp:coreProperties>
</file>