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5" d="100"/>
          <a:sy n="55" d="100"/>
        </p:scale>
        <p:origin x="96" y="61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82"/>
          <p:cNvSpPr>
            <a:spLocks/>
          </p:cNvSpPr>
          <p:nvPr/>
        </p:nvSpPr>
        <p:spPr bwMode="auto">
          <a:xfrm>
            <a:off x="1000784" y="868477"/>
            <a:ext cx="442599" cy="1515521"/>
          </a:xfrm>
          <a:custGeom>
            <a:avLst/>
            <a:gdLst>
              <a:gd name="T0" fmla="*/ 120 w 290"/>
              <a:gd name="T1" fmla="*/ 9 h 993"/>
              <a:gd name="T2" fmla="*/ 89 w 290"/>
              <a:gd name="T3" fmla="*/ 64 h 993"/>
              <a:gd name="T4" fmla="*/ 74 w 290"/>
              <a:gd name="T5" fmla="*/ 85 h 993"/>
              <a:gd name="T6" fmla="*/ 88 w 290"/>
              <a:gd name="T7" fmla="*/ 93 h 993"/>
              <a:gd name="T8" fmla="*/ 84 w 290"/>
              <a:gd name="T9" fmla="*/ 115 h 993"/>
              <a:gd name="T10" fmla="*/ 96 w 290"/>
              <a:gd name="T11" fmla="*/ 111 h 993"/>
              <a:gd name="T12" fmla="*/ 62 w 290"/>
              <a:gd name="T13" fmla="*/ 150 h 993"/>
              <a:gd name="T14" fmla="*/ 51 w 290"/>
              <a:gd name="T15" fmla="*/ 177 h 993"/>
              <a:gd name="T16" fmla="*/ 42 w 290"/>
              <a:gd name="T17" fmla="*/ 206 h 993"/>
              <a:gd name="T18" fmla="*/ 32 w 290"/>
              <a:gd name="T19" fmla="*/ 228 h 993"/>
              <a:gd name="T20" fmla="*/ 19 w 290"/>
              <a:gd name="T21" fmla="*/ 287 h 993"/>
              <a:gd name="T22" fmla="*/ 29 w 290"/>
              <a:gd name="T23" fmla="*/ 332 h 993"/>
              <a:gd name="T24" fmla="*/ 41 w 290"/>
              <a:gd name="T25" fmla="*/ 388 h 993"/>
              <a:gd name="T26" fmla="*/ 39 w 290"/>
              <a:gd name="T27" fmla="*/ 428 h 993"/>
              <a:gd name="T28" fmla="*/ 42 w 290"/>
              <a:gd name="T29" fmla="*/ 454 h 993"/>
              <a:gd name="T30" fmla="*/ 47 w 290"/>
              <a:gd name="T31" fmla="*/ 469 h 993"/>
              <a:gd name="T32" fmla="*/ 46 w 290"/>
              <a:gd name="T33" fmla="*/ 518 h 993"/>
              <a:gd name="T34" fmla="*/ 41 w 290"/>
              <a:gd name="T35" fmla="*/ 669 h 993"/>
              <a:gd name="T36" fmla="*/ 29 w 290"/>
              <a:gd name="T37" fmla="*/ 791 h 993"/>
              <a:gd name="T38" fmla="*/ 24 w 290"/>
              <a:gd name="T39" fmla="*/ 884 h 993"/>
              <a:gd name="T40" fmla="*/ 12 w 290"/>
              <a:gd name="T41" fmla="*/ 912 h 993"/>
              <a:gd name="T42" fmla="*/ 10 w 290"/>
              <a:gd name="T43" fmla="*/ 953 h 993"/>
              <a:gd name="T44" fmla="*/ 3 w 290"/>
              <a:gd name="T45" fmla="*/ 988 h 993"/>
              <a:gd name="T46" fmla="*/ 64 w 290"/>
              <a:gd name="T47" fmla="*/ 986 h 993"/>
              <a:gd name="T48" fmla="*/ 83 w 290"/>
              <a:gd name="T49" fmla="*/ 949 h 993"/>
              <a:gd name="T50" fmla="*/ 83 w 290"/>
              <a:gd name="T51" fmla="*/ 907 h 993"/>
              <a:gd name="T52" fmla="*/ 79 w 290"/>
              <a:gd name="T53" fmla="*/ 877 h 993"/>
              <a:gd name="T54" fmla="*/ 123 w 290"/>
              <a:gd name="T55" fmla="*/ 782 h 993"/>
              <a:gd name="T56" fmla="*/ 140 w 290"/>
              <a:gd name="T57" fmla="*/ 683 h 993"/>
              <a:gd name="T58" fmla="*/ 145 w 290"/>
              <a:gd name="T59" fmla="*/ 612 h 993"/>
              <a:gd name="T60" fmla="*/ 159 w 290"/>
              <a:gd name="T61" fmla="*/ 666 h 993"/>
              <a:gd name="T62" fmla="*/ 157 w 290"/>
              <a:gd name="T63" fmla="*/ 725 h 993"/>
              <a:gd name="T64" fmla="*/ 157 w 290"/>
              <a:gd name="T65" fmla="*/ 767 h 993"/>
              <a:gd name="T66" fmla="*/ 179 w 290"/>
              <a:gd name="T67" fmla="*/ 789 h 993"/>
              <a:gd name="T68" fmla="*/ 184 w 290"/>
              <a:gd name="T69" fmla="*/ 880 h 993"/>
              <a:gd name="T70" fmla="*/ 177 w 290"/>
              <a:gd name="T71" fmla="*/ 899 h 993"/>
              <a:gd name="T72" fmla="*/ 182 w 290"/>
              <a:gd name="T73" fmla="*/ 927 h 993"/>
              <a:gd name="T74" fmla="*/ 177 w 290"/>
              <a:gd name="T75" fmla="*/ 937 h 993"/>
              <a:gd name="T76" fmla="*/ 175 w 290"/>
              <a:gd name="T77" fmla="*/ 980 h 993"/>
              <a:gd name="T78" fmla="*/ 216 w 290"/>
              <a:gd name="T79" fmla="*/ 993 h 993"/>
              <a:gd name="T80" fmla="*/ 256 w 290"/>
              <a:gd name="T81" fmla="*/ 961 h 993"/>
              <a:gd name="T82" fmla="*/ 241 w 290"/>
              <a:gd name="T83" fmla="*/ 932 h 993"/>
              <a:gd name="T84" fmla="*/ 233 w 290"/>
              <a:gd name="T85" fmla="*/ 863 h 993"/>
              <a:gd name="T86" fmla="*/ 260 w 290"/>
              <a:gd name="T87" fmla="*/ 803 h 993"/>
              <a:gd name="T88" fmla="*/ 277 w 290"/>
              <a:gd name="T89" fmla="*/ 791 h 993"/>
              <a:gd name="T90" fmla="*/ 273 w 290"/>
              <a:gd name="T91" fmla="*/ 656 h 993"/>
              <a:gd name="T92" fmla="*/ 261 w 290"/>
              <a:gd name="T93" fmla="*/ 548 h 993"/>
              <a:gd name="T94" fmla="*/ 251 w 290"/>
              <a:gd name="T95" fmla="*/ 487 h 993"/>
              <a:gd name="T96" fmla="*/ 234 w 290"/>
              <a:gd name="T97" fmla="*/ 447 h 993"/>
              <a:gd name="T98" fmla="*/ 243 w 290"/>
              <a:gd name="T99" fmla="*/ 393 h 993"/>
              <a:gd name="T100" fmla="*/ 273 w 290"/>
              <a:gd name="T101" fmla="*/ 349 h 993"/>
              <a:gd name="T102" fmla="*/ 287 w 290"/>
              <a:gd name="T103" fmla="*/ 299 h 993"/>
              <a:gd name="T104" fmla="*/ 273 w 290"/>
              <a:gd name="T105" fmla="*/ 233 h 993"/>
              <a:gd name="T106" fmla="*/ 282 w 290"/>
              <a:gd name="T107" fmla="*/ 189 h 993"/>
              <a:gd name="T108" fmla="*/ 277 w 290"/>
              <a:gd name="T109" fmla="*/ 172 h 993"/>
              <a:gd name="T110" fmla="*/ 272 w 290"/>
              <a:gd name="T111" fmla="*/ 170 h 993"/>
              <a:gd name="T112" fmla="*/ 256 w 290"/>
              <a:gd name="T113" fmla="*/ 172 h 993"/>
              <a:gd name="T114" fmla="*/ 250 w 290"/>
              <a:gd name="T115" fmla="*/ 138 h 993"/>
              <a:gd name="T116" fmla="*/ 228 w 290"/>
              <a:gd name="T117" fmla="*/ 118 h 993"/>
              <a:gd name="T118" fmla="*/ 216 w 290"/>
              <a:gd name="T119" fmla="*/ 100 h 993"/>
              <a:gd name="T120" fmla="*/ 219 w 290"/>
              <a:gd name="T121" fmla="*/ 54 h 993"/>
              <a:gd name="T122" fmla="*/ 204 w 290"/>
              <a:gd name="T123" fmla="*/ 34 h 993"/>
              <a:gd name="T124" fmla="*/ 187 w 290"/>
              <a:gd name="T125" fmla="*/ 1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" h="993">
                <a:moveTo>
                  <a:pt x="165" y="0"/>
                </a:moveTo>
                <a:lnTo>
                  <a:pt x="165" y="0"/>
                </a:lnTo>
                <a:lnTo>
                  <a:pt x="150" y="0"/>
                </a:lnTo>
                <a:lnTo>
                  <a:pt x="138" y="0"/>
                </a:lnTo>
                <a:lnTo>
                  <a:pt x="128" y="2"/>
                </a:lnTo>
                <a:lnTo>
                  <a:pt x="128" y="2"/>
                </a:lnTo>
                <a:lnTo>
                  <a:pt x="120" y="9"/>
                </a:lnTo>
                <a:lnTo>
                  <a:pt x="110" y="15"/>
                </a:lnTo>
                <a:lnTo>
                  <a:pt x="100" y="27"/>
                </a:lnTo>
                <a:lnTo>
                  <a:pt x="100" y="27"/>
                </a:lnTo>
                <a:lnTo>
                  <a:pt x="96" y="44"/>
                </a:lnTo>
                <a:lnTo>
                  <a:pt x="91" y="61"/>
                </a:lnTo>
                <a:lnTo>
                  <a:pt x="91" y="61"/>
                </a:lnTo>
                <a:lnTo>
                  <a:pt x="89" y="64"/>
                </a:lnTo>
                <a:lnTo>
                  <a:pt x="84" y="71"/>
                </a:lnTo>
                <a:lnTo>
                  <a:pt x="84" y="71"/>
                </a:lnTo>
                <a:lnTo>
                  <a:pt x="76" y="79"/>
                </a:lnTo>
                <a:lnTo>
                  <a:pt x="74" y="85"/>
                </a:lnTo>
                <a:lnTo>
                  <a:pt x="74" y="85"/>
                </a:lnTo>
                <a:lnTo>
                  <a:pt x="74" y="85"/>
                </a:lnTo>
                <a:lnTo>
                  <a:pt x="74" y="85"/>
                </a:lnTo>
                <a:lnTo>
                  <a:pt x="81" y="83"/>
                </a:lnTo>
                <a:lnTo>
                  <a:pt x="84" y="83"/>
                </a:lnTo>
                <a:lnTo>
                  <a:pt x="84" y="83"/>
                </a:lnTo>
                <a:lnTo>
                  <a:pt x="78" y="98"/>
                </a:lnTo>
                <a:lnTo>
                  <a:pt x="78" y="98"/>
                </a:lnTo>
                <a:lnTo>
                  <a:pt x="83" y="95"/>
                </a:lnTo>
                <a:lnTo>
                  <a:pt x="88" y="93"/>
                </a:lnTo>
                <a:lnTo>
                  <a:pt x="89" y="93"/>
                </a:lnTo>
                <a:lnTo>
                  <a:pt x="89" y="93"/>
                </a:lnTo>
                <a:lnTo>
                  <a:pt x="88" y="100"/>
                </a:lnTo>
                <a:lnTo>
                  <a:pt x="84" y="110"/>
                </a:lnTo>
                <a:lnTo>
                  <a:pt x="84" y="110"/>
                </a:lnTo>
                <a:lnTo>
                  <a:pt x="84" y="113"/>
                </a:lnTo>
                <a:lnTo>
                  <a:pt x="84" y="115"/>
                </a:lnTo>
                <a:lnTo>
                  <a:pt x="86" y="115"/>
                </a:lnTo>
                <a:lnTo>
                  <a:pt x="89" y="115"/>
                </a:lnTo>
                <a:lnTo>
                  <a:pt x="89" y="115"/>
                </a:lnTo>
                <a:lnTo>
                  <a:pt x="95" y="111"/>
                </a:lnTo>
                <a:lnTo>
                  <a:pt x="96" y="111"/>
                </a:lnTo>
                <a:lnTo>
                  <a:pt x="96" y="111"/>
                </a:lnTo>
                <a:lnTo>
                  <a:pt x="96" y="111"/>
                </a:lnTo>
                <a:lnTo>
                  <a:pt x="96" y="115"/>
                </a:lnTo>
                <a:lnTo>
                  <a:pt x="96" y="120"/>
                </a:lnTo>
                <a:lnTo>
                  <a:pt x="96" y="127"/>
                </a:lnTo>
                <a:lnTo>
                  <a:pt x="100" y="128"/>
                </a:lnTo>
                <a:lnTo>
                  <a:pt x="100" y="128"/>
                </a:lnTo>
                <a:lnTo>
                  <a:pt x="83" y="138"/>
                </a:lnTo>
                <a:lnTo>
                  <a:pt x="62" y="150"/>
                </a:lnTo>
                <a:lnTo>
                  <a:pt x="62" y="150"/>
                </a:lnTo>
                <a:lnTo>
                  <a:pt x="59" y="152"/>
                </a:lnTo>
                <a:lnTo>
                  <a:pt x="56" y="155"/>
                </a:lnTo>
                <a:lnTo>
                  <a:pt x="56" y="155"/>
                </a:lnTo>
                <a:lnTo>
                  <a:pt x="54" y="160"/>
                </a:lnTo>
                <a:lnTo>
                  <a:pt x="52" y="167"/>
                </a:lnTo>
                <a:lnTo>
                  <a:pt x="51" y="177"/>
                </a:lnTo>
                <a:lnTo>
                  <a:pt x="51" y="177"/>
                </a:lnTo>
                <a:lnTo>
                  <a:pt x="49" y="177"/>
                </a:lnTo>
                <a:lnTo>
                  <a:pt x="46" y="182"/>
                </a:lnTo>
                <a:lnTo>
                  <a:pt x="46" y="182"/>
                </a:lnTo>
                <a:lnTo>
                  <a:pt x="44" y="189"/>
                </a:lnTo>
                <a:lnTo>
                  <a:pt x="44" y="197"/>
                </a:lnTo>
                <a:lnTo>
                  <a:pt x="42" y="206"/>
                </a:lnTo>
                <a:lnTo>
                  <a:pt x="41" y="211"/>
                </a:lnTo>
                <a:lnTo>
                  <a:pt x="41" y="211"/>
                </a:lnTo>
                <a:lnTo>
                  <a:pt x="39" y="214"/>
                </a:lnTo>
                <a:lnTo>
                  <a:pt x="37" y="218"/>
                </a:lnTo>
                <a:lnTo>
                  <a:pt x="34" y="223"/>
                </a:lnTo>
                <a:lnTo>
                  <a:pt x="34" y="223"/>
                </a:lnTo>
                <a:lnTo>
                  <a:pt x="32" y="228"/>
                </a:lnTo>
                <a:lnTo>
                  <a:pt x="32" y="236"/>
                </a:lnTo>
                <a:lnTo>
                  <a:pt x="32" y="246"/>
                </a:lnTo>
                <a:lnTo>
                  <a:pt x="29" y="255"/>
                </a:lnTo>
                <a:lnTo>
                  <a:pt x="29" y="255"/>
                </a:lnTo>
                <a:lnTo>
                  <a:pt x="22" y="273"/>
                </a:lnTo>
                <a:lnTo>
                  <a:pt x="19" y="287"/>
                </a:lnTo>
                <a:lnTo>
                  <a:pt x="19" y="287"/>
                </a:lnTo>
                <a:lnTo>
                  <a:pt x="19" y="295"/>
                </a:lnTo>
                <a:lnTo>
                  <a:pt x="19" y="309"/>
                </a:lnTo>
                <a:lnTo>
                  <a:pt x="20" y="315"/>
                </a:lnTo>
                <a:lnTo>
                  <a:pt x="22" y="322"/>
                </a:lnTo>
                <a:lnTo>
                  <a:pt x="24" y="329"/>
                </a:lnTo>
                <a:lnTo>
                  <a:pt x="29" y="332"/>
                </a:lnTo>
                <a:lnTo>
                  <a:pt x="29" y="332"/>
                </a:lnTo>
                <a:lnTo>
                  <a:pt x="37" y="336"/>
                </a:lnTo>
                <a:lnTo>
                  <a:pt x="44" y="337"/>
                </a:lnTo>
                <a:lnTo>
                  <a:pt x="47" y="337"/>
                </a:lnTo>
                <a:lnTo>
                  <a:pt x="47" y="337"/>
                </a:lnTo>
                <a:lnTo>
                  <a:pt x="52" y="354"/>
                </a:lnTo>
                <a:lnTo>
                  <a:pt x="52" y="354"/>
                </a:lnTo>
                <a:lnTo>
                  <a:pt x="41" y="388"/>
                </a:lnTo>
                <a:lnTo>
                  <a:pt x="41" y="388"/>
                </a:lnTo>
                <a:lnTo>
                  <a:pt x="39" y="398"/>
                </a:lnTo>
                <a:lnTo>
                  <a:pt x="37" y="405"/>
                </a:lnTo>
                <a:lnTo>
                  <a:pt x="39" y="413"/>
                </a:lnTo>
                <a:lnTo>
                  <a:pt x="39" y="413"/>
                </a:lnTo>
                <a:lnTo>
                  <a:pt x="39" y="422"/>
                </a:lnTo>
                <a:lnTo>
                  <a:pt x="39" y="428"/>
                </a:lnTo>
                <a:lnTo>
                  <a:pt x="39" y="432"/>
                </a:lnTo>
                <a:lnTo>
                  <a:pt x="39" y="432"/>
                </a:lnTo>
                <a:lnTo>
                  <a:pt x="35" y="439"/>
                </a:lnTo>
                <a:lnTo>
                  <a:pt x="35" y="444"/>
                </a:lnTo>
                <a:lnTo>
                  <a:pt x="39" y="449"/>
                </a:lnTo>
                <a:lnTo>
                  <a:pt x="39" y="449"/>
                </a:lnTo>
                <a:lnTo>
                  <a:pt x="42" y="454"/>
                </a:lnTo>
                <a:lnTo>
                  <a:pt x="46" y="455"/>
                </a:lnTo>
                <a:lnTo>
                  <a:pt x="47" y="457"/>
                </a:lnTo>
                <a:lnTo>
                  <a:pt x="47" y="459"/>
                </a:lnTo>
                <a:lnTo>
                  <a:pt x="47" y="459"/>
                </a:lnTo>
                <a:lnTo>
                  <a:pt x="47" y="464"/>
                </a:lnTo>
                <a:lnTo>
                  <a:pt x="47" y="469"/>
                </a:lnTo>
                <a:lnTo>
                  <a:pt x="47" y="469"/>
                </a:lnTo>
                <a:lnTo>
                  <a:pt x="47" y="476"/>
                </a:lnTo>
                <a:lnTo>
                  <a:pt x="47" y="481"/>
                </a:lnTo>
                <a:lnTo>
                  <a:pt x="47" y="481"/>
                </a:lnTo>
                <a:lnTo>
                  <a:pt x="56" y="491"/>
                </a:lnTo>
                <a:lnTo>
                  <a:pt x="56" y="491"/>
                </a:lnTo>
                <a:lnTo>
                  <a:pt x="51" y="503"/>
                </a:lnTo>
                <a:lnTo>
                  <a:pt x="46" y="518"/>
                </a:lnTo>
                <a:lnTo>
                  <a:pt x="44" y="536"/>
                </a:lnTo>
                <a:lnTo>
                  <a:pt x="44" y="536"/>
                </a:lnTo>
                <a:lnTo>
                  <a:pt x="42" y="557"/>
                </a:lnTo>
                <a:lnTo>
                  <a:pt x="44" y="573"/>
                </a:lnTo>
                <a:lnTo>
                  <a:pt x="47" y="590"/>
                </a:lnTo>
                <a:lnTo>
                  <a:pt x="47" y="590"/>
                </a:lnTo>
                <a:lnTo>
                  <a:pt x="41" y="669"/>
                </a:lnTo>
                <a:lnTo>
                  <a:pt x="35" y="727"/>
                </a:lnTo>
                <a:lnTo>
                  <a:pt x="30" y="760"/>
                </a:lnTo>
                <a:lnTo>
                  <a:pt x="30" y="760"/>
                </a:lnTo>
                <a:lnTo>
                  <a:pt x="27" y="781"/>
                </a:lnTo>
                <a:lnTo>
                  <a:pt x="27" y="787"/>
                </a:lnTo>
                <a:lnTo>
                  <a:pt x="29" y="791"/>
                </a:lnTo>
                <a:lnTo>
                  <a:pt x="29" y="791"/>
                </a:lnTo>
                <a:lnTo>
                  <a:pt x="32" y="794"/>
                </a:lnTo>
                <a:lnTo>
                  <a:pt x="34" y="794"/>
                </a:lnTo>
                <a:lnTo>
                  <a:pt x="34" y="794"/>
                </a:lnTo>
                <a:lnTo>
                  <a:pt x="35" y="831"/>
                </a:lnTo>
                <a:lnTo>
                  <a:pt x="35" y="872"/>
                </a:lnTo>
                <a:lnTo>
                  <a:pt x="35" y="872"/>
                </a:lnTo>
                <a:lnTo>
                  <a:pt x="24" y="884"/>
                </a:lnTo>
                <a:lnTo>
                  <a:pt x="24" y="884"/>
                </a:lnTo>
                <a:lnTo>
                  <a:pt x="20" y="887"/>
                </a:lnTo>
                <a:lnTo>
                  <a:pt x="17" y="894"/>
                </a:lnTo>
                <a:lnTo>
                  <a:pt x="17" y="894"/>
                </a:lnTo>
                <a:lnTo>
                  <a:pt x="14" y="904"/>
                </a:lnTo>
                <a:lnTo>
                  <a:pt x="12" y="909"/>
                </a:lnTo>
                <a:lnTo>
                  <a:pt x="12" y="912"/>
                </a:lnTo>
                <a:lnTo>
                  <a:pt x="12" y="912"/>
                </a:lnTo>
                <a:lnTo>
                  <a:pt x="15" y="929"/>
                </a:lnTo>
                <a:lnTo>
                  <a:pt x="15" y="941"/>
                </a:lnTo>
                <a:lnTo>
                  <a:pt x="15" y="944"/>
                </a:lnTo>
                <a:lnTo>
                  <a:pt x="14" y="948"/>
                </a:lnTo>
                <a:lnTo>
                  <a:pt x="14" y="948"/>
                </a:lnTo>
                <a:lnTo>
                  <a:pt x="10" y="953"/>
                </a:lnTo>
                <a:lnTo>
                  <a:pt x="3" y="961"/>
                </a:lnTo>
                <a:lnTo>
                  <a:pt x="0" y="973"/>
                </a:lnTo>
                <a:lnTo>
                  <a:pt x="0" y="976"/>
                </a:lnTo>
                <a:lnTo>
                  <a:pt x="0" y="981"/>
                </a:lnTo>
                <a:lnTo>
                  <a:pt x="0" y="981"/>
                </a:lnTo>
                <a:lnTo>
                  <a:pt x="2" y="986"/>
                </a:lnTo>
                <a:lnTo>
                  <a:pt x="3" y="988"/>
                </a:lnTo>
                <a:lnTo>
                  <a:pt x="14" y="990"/>
                </a:lnTo>
                <a:lnTo>
                  <a:pt x="14" y="990"/>
                </a:lnTo>
                <a:lnTo>
                  <a:pt x="25" y="993"/>
                </a:lnTo>
                <a:lnTo>
                  <a:pt x="39" y="993"/>
                </a:lnTo>
                <a:lnTo>
                  <a:pt x="52" y="993"/>
                </a:lnTo>
                <a:lnTo>
                  <a:pt x="52" y="993"/>
                </a:lnTo>
                <a:lnTo>
                  <a:pt x="64" y="986"/>
                </a:lnTo>
                <a:lnTo>
                  <a:pt x="71" y="980"/>
                </a:lnTo>
                <a:lnTo>
                  <a:pt x="78" y="973"/>
                </a:lnTo>
                <a:lnTo>
                  <a:pt x="78" y="973"/>
                </a:lnTo>
                <a:lnTo>
                  <a:pt x="79" y="968"/>
                </a:lnTo>
                <a:lnTo>
                  <a:pt x="81" y="959"/>
                </a:lnTo>
                <a:lnTo>
                  <a:pt x="83" y="949"/>
                </a:lnTo>
                <a:lnTo>
                  <a:pt x="83" y="949"/>
                </a:lnTo>
                <a:lnTo>
                  <a:pt x="79" y="939"/>
                </a:lnTo>
                <a:lnTo>
                  <a:pt x="78" y="929"/>
                </a:lnTo>
                <a:lnTo>
                  <a:pt x="78" y="929"/>
                </a:lnTo>
                <a:lnTo>
                  <a:pt x="78" y="922"/>
                </a:lnTo>
                <a:lnTo>
                  <a:pt x="79" y="916"/>
                </a:lnTo>
                <a:lnTo>
                  <a:pt x="79" y="916"/>
                </a:lnTo>
                <a:lnTo>
                  <a:pt x="83" y="907"/>
                </a:lnTo>
                <a:lnTo>
                  <a:pt x="84" y="899"/>
                </a:lnTo>
                <a:lnTo>
                  <a:pt x="84" y="899"/>
                </a:lnTo>
                <a:lnTo>
                  <a:pt x="84" y="882"/>
                </a:lnTo>
                <a:lnTo>
                  <a:pt x="84" y="882"/>
                </a:lnTo>
                <a:lnTo>
                  <a:pt x="83" y="878"/>
                </a:lnTo>
                <a:lnTo>
                  <a:pt x="79" y="877"/>
                </a:lnTo>
                <a:lnTo>
                  <a:pt x="79" y="877"/>
                </a:lnTo>
                <a:lnTo>
                  <a:pt x="86" y="850"/>
                </a:lnTo>
                <a:lnTo>
                  <a:pt x="95" y="816"/>
                </a:lnTo>
                <a:lnTo>
                  <a:pt x="95" y="816"/>
                </a:lnTo>
                <a:lnTo>
                  <a:pt x="96" y="786"/>
                </a:lnTo>
                <a:lnTo>
                  <a:pt x="96" y="786"/>
                </a:lnTo>
                <a:lnTo>
                  <a:pt x="108" y="784"/>
                </a:lnTo>
                <a:lnTo>
                  <a:pt x="123" y="782"/>
                </a:lnTo>
                <a:lnTo>
                  <a:pt x="123" y="782"/>
                </a:lnTo>
                <a:lnTo>
                  <a:pt x="128" y="781"/>
                </a:lnTo>
                <a:lnTo>
                  <a:pt x="133" y="779"/>
                </a:lnTo>
                <a:lnTo>
                  <a:pt x="140" y="774"/>
                </a:lnTo>
                <a:lnTo>
                  <a:pt x="140" y="774"/>
                </a:lnTo>
                <a:lnTo>
                  <a:pt x="140" y="722"/>
                </a:lnTo>
                <a:lnTo>
                  <a:pt x="140" y="683"/>
                </a:lnTo>
                <a:lnTo>
                  <a:pt x="138" y="663"/>
                </a:lnTo>
                <a:lnTo>
                  <a:pt x="138" y="663"/>
                </a:lnTo>
                <a:lnTo>
                  <a:pt x="138" y="651"/>
                </a:lnTo>
                <a:lnTo>
                  <a:pt x="140" y="634"/>
                </a:lnTo>
                <a:lnTo>
                  <a:pt x="143" y="619"/>
                </a:lnTo>
                <a:lnTo>
                  <a:pt x="145" y="612"/>
                </a:lnTo>
                <a:lnTo>
                  <a:pt x="145" y="612"/>
                </a:lnTo>
                <a:lnTo>
                  <a:pt x="148" y="614"/>
                </a:lnTo>
                <a:lnTo>
                  <a:pt x="148" y="617"/>
                </a:lnTo>
                <a:lnTo>
                  <a:pt x="150" y="624"/>
                </a:lnTo>
                <a:lnTo>
                  <a:pt x="150" y="624"/>
                </a:lnTo>
                <a:lnTo>
                  <a:pt x="152" y="636"/>
                </a:lnTo>
                <a:lnTo>
                  <a:pt x="155" y="653"/>
                </a:lnTo>
                <a:lnTo>
                  <a:pt x="159" y="666"/>
                </a:lnTo>
                <a:lnTo>
                  <a:pt x="160" y="675"/>
                </a:lnTo>
                <a:lnTo>
                  <a:pt x="160" y="675"/>
                </a:lnTo>
                <a:lnTo>
                  <a:pt x="155" y="708"/>
                </a:lnTo>
                <a:lnTo>
                  <a:pt x="155" y="708"/>
                </a:lnTo>
                <a:lnTo>
                  <a:pt x="155" y="715"/>
                </a:lnTo>
                <a:lnTo>
                  <a:pt x="155" y="718"/>
                </a:lnTo>
                <a:lnTo>
                  <a:pt x="157" y="725"/>
                </a:lnTo>
                <a:lnTo>
                  <a:pt x="157" y="725"/>
                </a:lnTo>
                <a:lnTo>
                  <a:pt x="160" y="735"/>
                </a:lnTo>
                <a:lnTo>
                  <a:pt x="160" y="739"/>
                </a:lnTo>
                <a:lnTo>
                  <a:pt x="160" y="744"/>
                </a:lnTo>
                <a:lnTo>
                  <a:pt x="160" y="744"/>
                </a:lnTo>
                <a:lnTo>
                  <a:pt x="159" y="755"/>
                </a:lnTo>
                <a:lnTo>
                  <a:pt x="157" y="767"/>
                </a:lnTo>
                <a:lnTo>
                  <a:pt x="157" y="767"/>
                </a:lnTo>
                <a:lnTo>
                  <a:pt x="159" y="772"/>
                </a:lnTo>
                <a:lnTo>
                  <a:pt x="160" y="777"/>
                </a:lnTo>
                <a:lnTo>
                  <a:pt x="162" y="782"/>
                </a:lnTo>
                <a:lnTo>
                  <a:pt x="162" y="782"/>
                </a:lnTo>
                <a:lnTo>
                  <a:pt x="170" y="786"/>
                </a:lnTo>
                <a:lnTo>
                  <a:pt x="179" y="789"/>
                </a:lnTo>
                <a:lnTo>
                  <a:pt x="179" y="799"/>
                </a:lnTo>
                <a:lnTo>
                  <a:pt x="187" y="801"/>
                </a:lnTo>
                <a:lnTo>
                  <a:pt x="187" y="801"/>
                </a:lnTo>
                <a:lnTo>
                  <a:pt x="184" y="846"/>
                </a:lnTo>
                <a:lnTo>
                  <a:pt x="184" y="846"/>
                </a:lnTo>
                <a:lnTo>
                  <a:pt x="184" y="872"/>
                </a:lnTo>
                <a:lnTo>
                  <a:pt x="184" y="880"/>
                </a:lnTo>
                <a:lnTo>
                  <a:pt x="184" y="884"/>
                </a:lnTo>
                <a:lnTo>
                  <a:pt x="184" y="884"/>
                </a:lnTo>
                <a:lnTo>
                  <a:pt x="182" y="889"/>
                </a:lnTo>
                <a:lnTo>
                  <a:pt x="182" y="894"/>
                </a:lnTo>
                <a:lnTo>
                  <a:pt x="182" y="894"/>
                </a:lnTo>
                <a:lnTo>
                  <a:pt x="181" y="895"/>
                </a:lnTo>
                <a:lnTo>
                  <a:pt x="177" y="899"/>
                </a:lnTo>
                <a:lnTo>
                  <a:pt x="177" y="899"/>
                </a:lnTo>
                <a:lnTo>
                  <a:pt x="175" y="899"/>
                </a:lnTo>
                <a:lnTo>
                  <a:pt x="175" y="902"/>
                </a:lnTo>
                <a:lnTo>
                  <a:pt x="177" y="907"/>
                </a:lnTo>
                <a:lnTo>
                  <a:pt x="179" y="921"/>
                </a:lnTo>
                <a:lnTo>
                  <a:pt x="179" y="921"/>
                </a:lnTo>
                <a:lnTo>
                  <a:pt x="182" y="927"/>
                </a:lnTo>
                <a:lnTo>
                  <a:pt x="184" y="931"/>
                </a:lnTo>
                <a:lnTo>
                  <a:pt x="184" y="932"/>
                </a:lnTo>
                <a:lnTo>
                  <a:pt x="184" y="932"/>
                </a:lnTo>
                <a:lnTo>
                  <a:pt x="179" y="931"/>
                </a:lnTo>
                <a:lnTo>
                  <a:pt x="177" y="932"/>
                </a:lnTo>
                <a:lnTo>
                  <a:pt x="177" y="937"/>
                </a:lnTo>
                <a:lnTo>
                  <a:pt x="177" y="937"/>
                </a:lnTo>
                <a:lnTo>
                  <a:pt x="177" y="944"/>
                </a:lnTo>
                <a:lnTo>
                  <a:pt x="181" y="949"/>
                </a:lnTo>
                <a:lnTo>
                  <a:pt x="182" y="956"/>
                </a:lnTo>
                <a:lnTo>
                  <a:pt x="182" y="956"/>
                </a:lnTo>
                <a:lnTo>
                  <a:pt x="179" y="968"/>
                </a:lnTo>
                <a:lnTo>
                  <a:pt x="179" y="968"/>
                </a:lnTo>
                <a:lnTo>
                  <a:pt x="175" y="980"/>
                </a:lnTo>
                <a:lnTo>
                  <a:pt x="175" y="986"/>
                </a:lnTo>
                <a:lnTo>
                  <a:pt x="175" y="988"/>
                </a:lnTo>
                <a:lnTo>
                  <a:pt x="177" y="990"/>
                </a:lnTo>
                <a:lnTo>
                  <a:pt x="177" y="990"/>
                </a:lnTo>
                <a:lnTo>
                  <a:pt x="182" y="991"/>
                </a:lnTo>
                <a:lnTo>
                  <a:pt x="191" y="993"/>
                </a:lnTo>
                <a:lnTo>
                  <a:pt x="216" y="993"/>
                </a:lnTo>
                <a:lnTo>
                  <a:pt x="243" y="991"/>
                </a:lnTo>
                <a:lnTo>
                  <a:pt x="256" y="988"/>
                </a:lnTo>
                <a:lnTo>
                  <a:pt x="256" y="988"/>
                </a:lnTo>
                <a:lnTo>
                  <a:pt x="258" y="986"/>
                </a:lnTo>
                <a:lnTo>
                  <a:pt x="260" y="981"/>
                </a:lnTo>
                <a:lnTo>
                  <a:pt x="258" y="971"/>
                </a:lnTo>
                <a:lnTo>
                  <a:pt x="256" y="961"/>
                </a:lnTo>
                <a:lnTo>
                  <a:pt x="255" y="956"/>
                </a:lnTo>
                <a:lnTo>
                  <a:pt x="255" y="956"/>
                </a:lnTo>
                <a:lnTo>
                  <a:pt x="245" y="951"/>
                </a:lnTo>
                <a:lnTo>
                  <a:pt x="240" y="949"/>
                </a:lnTo>
                <a:lnTo>
                  <a:pt x="238" y="948"/>
                </a:lnTo>
                <a:lnTo>
                  <a:pt x="238" y="948"/>
                </a:lnTo>
                <a:lnTo>
                  <a:pt x="241" y="932"/>
                </a:lnTo>
                <a:lnTo>
                  <a:pt x="243" y="917"/>
                </a:lnTo>
                <a:lnTo>
                  <a:pt x="243" y="917"/>
                </a:lnTo>
                <a:lnTo>
                  <a:pt x="238" y="917"/>
                </a:lnTo>
                <a:lnTo>
                  <a:pt x="233" y="904"/>
                </a:lnTo>
                <a:lnTo>
                  <a:pt x="226" y="894"/>
                </a:lnTo>
                <a:lnTo>
                  <a:pt x="226" y="894"/>
                </a:lnTo>
                <a:lnTo>
                  <a:pt x="233" y="863"/>
                </a:lnTo>
                <a:lnTo>
                  <a:pt x="243" y="828"/>
                </a:lnTo>
                <a:lnTo>
                  <a:pt x="243" y="828"/>
                </a:lnTo>
                <a:lnTo>
                  <a:pt x="246" y="811"/>
                </a:lnTo>
                <a:lnTo>
                  <a:pt x="248" y="801"/>
                </a:lnTo>
                <a:lnTo>
                  <a:pt x="248" y="801"/>
                </a:lnTo>
                <a:lnTo>
                  <a:pt x="255" y="801"/>
                </a:lnTo>
                <a:lnTo>
                  <a:pt x="260" y="803"/>
                </a:lnTo>
                <a:lnTo>
                  <a:pt x="265" y="801"/>
                </a:lnTo>
                <a:lnTo>
                  <a:pt x="265" y="801"/>
                </a:lnTo>
                <a:lnTo>
                  <a:pt x="267" y="799"/>
                </a:lnTo>
                <a:lnTo>
                  <a:pt x="270" y="796"/>
                </a:lnTo>
                <a:lnTo>
                  <a:pt x="272" y="794"/>
                </a:lnTo>
                <a:lnTo>
                  <a:pt x="277" y="791"/>
                </a:lnTo>
                <a:lnTo>
                  <a:pt x="277" y="791"/>
                </a:lnTo>
                <a:lnTo>
                  <a:pt x="287" y="787"/>
                </a:lnTo>
                <a:lnTo>
                  <a:pt x="290" y="784"/>
                </a:lnTo>
                <a:lnTo>
                  <a:pt x="290" y="784"/>
                </a:lnTo>
                <a:lnTo>
                  <a:pt x="287" y="755"/>
                </a:lnTo>
                <a:lnTo>
                  <a:pt x="282" y="717"/>
                </a:lnTo>
                <a:lnTo>
                  <a:pt x="282" y="717"/>
                </a:lnTo>
                <a:lnTo>
                  <a:pt x="273" y="656"/>
                </a:lnTo>
                <a:lnTo>
                  <a:pt x="273" y="656"/>
                </a:lnTo>
                <a:lnTo>
                  <a:pt x="270" y="622"/>
                </a:lnTo>
                <a:lnTo>
                  <a:pt x="268" y="600"/>
                </a:lnTo>
                <a:lnTo>
                  <a:pt x="267" y="583"/>
                </a:lnTo>
                <a:lnTo>
                  <a:pt x="267" y="583"/>
                </a:lnTo>
                <a:lnTo>
                  <a:pt x="265" y="565"/>
                </a:lnTo>
                <a:lnTo>
                  <a:pt x="261" y="548"/>
                </a:lnTo>
                <a:lnTo>
                  <a:pt x="255" y="523"/>
                </a:lnTo>
                <a:lnTo>
                  <a:pt x="255" y="523"/>
                </a:lnTo>
                <a:lnTo>
                  <a:pt x="245" y="501"/>
                </a:lnTo>
                <a:lnTo>
                  <a:pt x="245" y="501"/>
                </a:lnTo>
                <a:lnTo>
                  <a:pt x="248" y="498"/>
                </a:lnTo>
                <a:lnTo>
                  <a:pt x="251" y="494"/>
                </a:lnTo>
                <a:lnTo>
                  <a:pt x="251" y="487"/>
                </a:lnTo>
                <a:lnTo>
                  <a:pt x="251" y="487"/>
                </a:lnTo>
                <a:lnTo>
                  <a:pt x="251" y="481"/>
                </a:lnTo>
                <a:lnTo>
                  <a:pt x="246" y="474"/>
                </a:lnTo>
                <a:lnTo>
                  <a:pt x="241" y="465"/>
                </a:lnTo>
                <a:lnTo>
                  <a:pt x="238" y="457"/>
                </a:lnTo>
                <a:lnTo>
                  <a:pt x="238" y="457"/>
                </a:lnTo>
                <a:lnTo>
                  <a:pt x="234" y="447"/>
                </a:lnTo>
                <a:lnTo>
                  <a:pt x="234" y="439"/>
                </a:lnTo>
                <a:lnTo>
                  <a:pt x="234" y="422"/>
                </a:lnTo>
                <a:lnTo>
                  <a:pt x="234" y="422"/>
                </a:lnTo>
                <a:lnTo>
                  <a:pt x="240" y="408"/>
                </a:lnTo>
                <a:lnTo>
                  <a:pt x="241" y="400"/>
                </a:lnTo>
                <a:lnTo>
                  <a:pt x="243" y="393"/>
                </a:lnTo>
                <a:lnTo>
                  <a:pt x="243" y="393"/>
                </a:lnTo>
                <a:lnTo>
                  <a:pt x="240" y="359"/>
                </a:lnTo>
                <a:lnTo>
                  <a:pt x="251" y="342"/>
                </a:lnTo>
                <a:lnTo>
                  <a:pt x="251" y="342"/>
                </a:lnTo>
                <a:lnTo>
                  <a:pt x="260" y="347"/>
                </a:lnTo>
                <a:lnTo>
                  <a:pt x="267" y="349"/>
                </a:lnTo>
                <a:lnTo>
                  <a:pt x="270" y="351"/>
                </a:lnTo>
                <a:lnTo>
                  <a:pt x="273" y="349"/>
                </a:lnTo>
                <a:lnTo>
                  <a:pt x="273" y="349"/>
                </a:lnTo>
                <a:lnTo>
                  <a:pt x="278" y="347"/>
                </a:lnTo>
                <a:lnTo>
                  <a:pt x="280" y="342"/>
                </a:lnTo>
                <a:lnTo>
                  <a:pt x="285" y="327"/>
                </a:lnTo>
                <a:lnTo>
                  <a:pt x="287" y="310"/>
                </a:lnTo>
                <a:lnTo>
                  <a:pt x="287" y="299"/>
                </a:lnTo>
                <a:lnTo>
                  <a:pt x="287" y="299"/>
                </a:lnTo>
                <a:lnTo>
                  <a:pt x="283" y="283"/>
                </a:lnTo>
                <a:lnTo>
                  <a:pt x="283" y="283"/>
                </a:lnTo>
                <a:lnTo>
                  <a:pt x="282" y="273"/>
                </a:lnTo>
                <a:lnTo>
                  <a:pt x="278" y="258"/>
                </a:lnTo>
                <a:lnTo>
                  <a:pt x="278" y="258"/>
                </a:lnTo>
                <a:lnTo>
                  <a:pt x="277" y="243"/>
                </a:lnTo>
                <a:lnTo>
                  <a:pt x="273" y="233"/>
                </a:lnTo>
                <a:lnTo>
                  <a:pt x="273" y="233"/>
                </a:lnTo>
                <a:lnTo>
                  <a:pt x="280" y="221"/>
                </a:lnTo>
                <a:lnTo>
                  <a:pt x="283" y="209"/>
                </a:lnTo>
                <a:lnTo>
                  <a:pt x="287" y="199"/>
                </a:lnTo>
                <a:lnTo>
                  <a:pt x="287" y="199"/>
                </a:lnTo>
                <a:lnTo>
                  <a:pt x="285" y="192"/>
                </a:lnTo>
                <a:lnTo>
                  <a:pt x="282" y="189"/>
                </a:lnTo>
                <a:lnTo>
                  <a:pt x="278" y="187"/>
                </a:lnTo>
                <a:lnTo>
                  <a:pt x="277" y="187"/>
                </a:lnTo>
                <a:lnTo>
                  <a:pt x="277" y="187"/>
                </a:lnTo>
                <a:lnTo>
                  <a:pt x="278" y="181"/>
                </a:lnTo>
                <a:lnTo>
                  <a:pt x="278" y="176"/>
                </a:lnTo>
                <a:lnTo>
                  <a:pt x="278" y="174"/>
                </a:lnTo>
                <a:lnTo>
                  <a:pt x="277" y="172"/>
                </a:lnTo>
                <a:lnTo>
                  <a:pt x="277" y="172"/>
                </a:lnTo>
                <a:lnTo>
                  <a:pt x="273" y="174"/>
                </a:lnTo>
                <a:lnTo>
                  <a:pt x="272" y="179"/>
                </a:lnTo>
                <a:lnTo>
                  <a:pt x="270" y="184"/>
                </a:lnTo>
                <a:lnTo>
                  <a:pt x="270" y="184"/>
                </a:lnTo>
                <a:lnTo>
                  <a:pt x="272" y="176"/>
                </a:lnTo>
                <a:lnTo>
                  <a:pt x="272" y="170"/>
                </a:lnTo>
                <a:lnTo>
                  <a:pt x="270" y="169"/>
                </a:lnTo>
                <a:lnTo>
                  <a:pt x="270" y="167"/>
                </a:lnTo>
                <a:lnTo>
                  <a:pt x="270" y="167"/>
                </a:lnTo>
                <a:lnTo>
                  <a:pt x="265" y="169"/>
                </a:lnTo>
                <a:lnTo>
                  <a:pt x="263" y="172"/>
                </a:lnTo>
                <a:lnTo>
                  <a:pt x="260" y="177"/>
                </a:lnTo>
                <a:lnTo>
                  <a:pt x="256" y="172"/>
                </a:lnTo>
                <a:lnTo>
                  <a:pt x="251" y="172"/>
                </a:lnTo>
                <a:lnTo>
                  <a:pt x="251" y="172"/>
                </a:lnTo>
                <a:lnTo>
                  <a:pt x="253" y="159"/>
                </a:lnTo>
                <a:lnTo>
                  <a:pt x="253" y="147"/>
                </a:lnTo>
                <a:lnTo>
                  <a:pt x="251" y="142"/>
                </a:lnTo>
                <a:lnTo>
                  <a:pt x="250" y="138"/>
                </a:lnTo>
                <a:lnTo>
                  <a:pt x="250" y="138"/>
                </a:lnTo>
                <a:lnTo>
                  <a:pt x="245" y="133"/>
                </a:lnTo>
                <a:lnTo>
                  <a:pt x="240" y="130"/>
                </a:lnTo>
                <a:lnTo>
                  <a:pt x="234" y="128"/>
                </a:lnTo>
                <a:lnTo>
                  <a:pt x="228" y="123"/>
                </a:lnTo>
                <a:lnTo>
                  <a:pt x="228" y="123"/>
                </a:lnTo>
                <a:lnTo>
                  <a:pt x="228" y="122"/>
                </a:lnTo>
                <a:lnTo>
                  <a:pt x="228" y="118"/>
                </a:lnTo>
                <a:lnTo>
                  <a:pt x="228" y="118"/>
                </a:lnTo>
                <a:lnTo>
                  <a:pt x="224" y="117"/>
                </a:lnTo>
                <a:lnTo>
                  <a:pt x="219" y="115"/>
                </a:lnTo>
                <a:lnTo>
                  <a:pt x="211" y="111"/>
                </a:lnTo>
                <a:lnTo>
                  <a:pt x="211" y="111"/>
                </a:lnTo>
                <a:lnTo>
                  <a:pt x="216" y="100"/>
                </a:lnTo>
                <a:lnTo>
                  <a:pt x="216" y="100"/>
                </a:lnTo>
                <a:lnTo>
                  <a:pt x="218" y="90"/>
                </a:lnTo>
                <a:lnTo>
                  <a:pt x="219" y="76"/>
                </a:lnTo>
                <a:lnTo>
                  <a:pt x="219" y="63"/>
                </a:lnTo>
                <a:lnTo>
                  <a:pt x="218" y="56"/>
                </a:lnTo>
                <a:lnTo>
                  <a:pt x="218" y="56"/>
                </a:lnTo>
                <a:lnTo>
                  <a:pt x="218" y="54"/>
                </a:lnTo>
                <a:lnTo>
                  <a:pt x="219" y="54"/>
                </a:lnTo>
                <a:lnTo>
                  <a:pt x="219" y="52"/>
                </a:lnTo>
                <a:lnTo>
                  <a:pt x="218" y="49"/>
                </a:lnTo>
                <a:lnTo>
                  <a:pt x="218" y="49"/>
                </a:lnTo>
                <a:lnTo>
                  <a:pt x="211" y="41"/>
                </a:lnTo>
                <a:lnTo>
                  <a:pt x="206" y="37"/>
                </a:lnTo>
                <a:lnTo>
                  <a:pt x="206" y="37"/>
                </a:lnTo>
                <a:lnTo>
                  <a:pt x="204" y="34"/>
                </a:lnTo>
                <a:lnTo>
                  <a:pt x="201" y="29"/>
                </a:lnTo>
                <a:lnTo>
                  <a:pt x="201" y="29"/>
                </a:lnTo>
                <a:lnTo>
                  <a:pt x="199" y="24"/>
                </a:lnTo>
                <a:lnTo>
                  <a:pt x="199" y="22"/>
                </a:lnTo>
                <a:lnTo>
                  <a:pt x="196" y="19"/>
                </a:lnTo>
                <a:lnTo>
                  <a:pt x="196" y="19"/>
                </a:lnTo>
                <a:lnTo>
                  <a:pt x="187" y="12"/>
                </a:lnTo>
                <a:lnTo>
                  <a:pt x="187" y="12"/>
                </a:lnTo>
                <a:lnTo>
                  <a:pt x="182" y="7"/>
                </a:lnTo>
                <a:lnTo>
                  <a:pt x="179" y="2"/>
                </a:lnTo>
                <a:lnTo>
                  <a:pt x="165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4"/>
          <p:cNvSpPr>
            <a:spLocks noEditPoints="1"/>
          </p:cNvSpPr>
          <p:nvPr/>
        </p:nvSpPr>
        <p:spPr bwMode="auto">
          <a:xfrm>
            <a:off x="6509340" y="844665"/>
            <a:ext cx="584537" cy="1504837"/>
          </a:xfrm>
          <a:custGeom>
            <a:avLst/>
            <a:gdLst>
              <a:gd name="T0" fmla="*/ 59 w 383"/>
              <a:gd name="T1" fmla="*/ 32 h 986"/>
              <a:gd name="T2" fmla="*/ 54 w 383"/>
              <a:gd name="T3" fmla="*/ 105 h 986"/>
              <a:gd name="T4" fmla="*/ 58 w 383"/>
              <a:gd name="T5" fmla="*/ 115 h 986"/>
              <a:gd name="T6" fmla="*/ 41 w 383"/>
              <a:gd name="T7" fmla="*/ 179 h 986"/>
              <a:gd name="T8" fmla="*/ 46 w 383"/>
              <a:gd name="T9" fmla="*/ 180 h 986"/>
              <a:gd name="T10" fmla="*/ 48 w 383"/>
              <a:gd name="T11" fmla="*/ 204 h 986"/>
              <a:gd name="T12" fmla="*/ 63 w 383"/>
              <a:gd name="T13" fmla="*/ 216 h 986"/>
              <a:gd name="T14" fmla="*/ 14 w 383"/>
              <a:gd name="T15" fmla="*/ 253 h 986"/>
              <a:gd name="T16" fmla="*/ 2 w 383"/>
              <a:gd name="T17" fmla="*/ 302 h 986"/>
              <a:gd name="T18" fmla="*/ 19 w 383"/>
              <a:gd name="T19" fmla="*/ 484 h 986"/>
              <a:gd name="T20" fmla="*/ 41 w 383"/>
              <a:gd name="T21" fmla="*/ 573 h 986"/>
              <a:gd name="T22" fmla="*/ 73 w 383"/>
              <a:gd name="T23" fmla="*/ 607 h 986"/>
              <a:gd name="T24" fmla="*/ 91 w 383"/>
              <a:gd name="T25" fmla="*/ 738 h 986"/>
              <a:gd name="T26" fmla="*/ 78 w 383"/>
              <a:gd name="T27" fmla="*/ 843 h 986"/>
              <a:gd name="T28" fmla="*/ 68 w 383"/>
              <a:gd name="T29" fmla="*/ 882 h 986"/>
              <a:gd name="T30" fmla="*/ 76 w 383"/>
              <a:gd name="T31" fmla="*/ 959 h 986"/>
              <a:gd name="T32" fmla="*/ 85 w 383"/>
              <a:gd name="T33" fmla="*/ 983 h 986"/>
              <a:gd name="T34" fmla="*/ 161 w 383"/>
              <a:gd name="T35" fmla="*/ 981 h 986"/>
              <a:gd name="T36" fmla="*/ 159 w 383"/>
              <a:gd name="T37" fmla="*/ 959 h 986"/>
              <a:gd name="T38" fmla="*/ 128 w 383"/>
              <a:gd name="T39" fmla="*/ 897 h 986"/>
              <a:gd name="T40" fmla="*/ 150 w 383"/>
              <a:gd name="T41" fmla="*/ 880 h 986"/>
              <a:gd name="T42" fmla="*/ 140 w 383"/>
              <a:gd name="T43" fmla="*/ 850 h 986"/>
              <a:gd name="T44" fmla="*/ 159 w 383"/>
              <a:gd name="T45" fmla="*/ 767 h 986"/>
              <a:gd name="T46" fmla="*/ 176 w 383"/>
              <a:gd name="T47" fmla="*/ 620 h 986"/>
              <a:gd name="T48" fmla="*/ 194 w 383"/>
              <a:gd name="T49" fmla="*/ 647 h 986"/>
              <a:gd name="T50" fmla="*/ 228 w 383"/>
              <a:gd name="T51" fmla="*/ 749 h 986"/>
              <a:gd name="T52" fmla="*/ 247 w 383"/>
              <a:gd name="T53" fmla="*/ 848 h 986"/>
              <a:gd name="T54" fmla="*/ 236 w 383"/>
              <a:gd name="T55" fmla="*/ 853 h 986"/>
              <a:gd name="T56" fmla="*/ 252 w 383"/>
              <a:gd name="T57" fmla="*/ 887 h 986"/>
              <a:gd name="T58" fmla="*/ 268 w 383"/>
              <a:gd name="T59" fmla="*/ 949 h 986"/>
              <a:gd name="T60" fmla="*/ 289 w 383"/>
              <a:gd name="T61" fmla="*/ 963 h 986"/>
              <a:gd name="T62" fmla="*/ 383 w 383"/>
              <a:gd name="T63" fmla="*/ 949 h 986"/>
              <a:gd name="T64" fmla="*/ 354 w 383"/>
              <a:gd name="T65" fmla="*/ 915 h 986"/>
              <a:gd name="T66" fmla="*/ 321 w 383"/>
              <a:gd name="T67" fmla="*/ 877 h 986"/>
              <a:gd name="T68" fmla="*/ 329 w 383"/>
              <a:gd name="T69" fmla="*/ 867 h 986"/>
              <a:gd name="T70" fmla="*/ 319 w 383"/>
              <a:gd name="T71" fmla="*/ 840 h 986"/>
              <a:gd name="T72" fmla="*/ 301 w 383"/>
              <a:gd name="T73" fmla="*/ 720 h 986"/>
              <a:gd name="T74" fmla="*/ 307 w 383"/>
              <a:gd name="T75" fmla="*/ 604 h 986"/>
              <a:gd name="T76" fmla="*/ 307 w 383"/>
              <a:gd name="T77" fmla="*/ 511 h 986"/>
              <a:gd name="T78" fmla="*/ 282 w 383"/>
              <a:gd name="T79" fmla="*/ 484 h 986"/>
              <a:gd name="T80" fmla="*/ 250 w 383"/>
              <a:gd name="T81" fmla="*/ 391 h 986"/>
              <a:gd name="T82" fmla="*/ 235 w 383"/>
              <a:gd name="T83" fmla="*/ 379 h 986"/>
              <a:gd name="T84" fmla="*/ 238 w 383"/>
              <a:gd name="T85" fmla="*/ 361 h 986"/>
              <a:gd name="T86" fmla="*/ 268 w 383"/>
              <a:gd name="T87" fmla="*/ 359 h 986"/>
              <a:gd name="T88" fmla="*/ 263 w 383"/>
              <a:gd name="T89" fmla="*/ 229 h 986"/>
              <a:gd name="T90" fmla="*/ 257 w 383"/>
              <a:gd name="T91" fmla="*/ 177 h 986"/>
              <a:gd name="T92" fmla="*/ 196 w 383"/>
              <a:gd name="T93" fmla="*/ 100 h 986"/>
              <a:gd name="T94" fmla="*/ 198 w 383"/>
              <a:gd name="T95" fmla="*/ 89 h 986"/>
              <a:gd name="T96" fmla="*/ 181 w 383"/>
              <a:gd name="T97" fmla="*/ 29 h 986"/>
              <a:gd name="T98" fmla="*/ 130 w 383"/>
              <a:gd name="T99" fmla="*/ 0 h 986"/>
              <a:gd name="T100" fmla="*/ 107 w 383"/>
              <a:gd name="T101" fmla="*/ 0 h 986"/>
              <a:gd name="T102" fmla="*/ 216 w 383"/>
              <a:gd name="T103" fmla="*/ 177 h 986"/>
              <a:gd name="T104" fmla="*/ 213 w 383"/>
              <a:gd name="T105" fmla="*/ 187 h 986"/>
              <a:gd name="T106" fmla="*/ 206 w 383"/>
              <a:gd name="T107" fmla="*/ 169 h 986"/>
              <a:gd name="T108" fmla="*/ 215 w 383"/>
              <a:gd name="T109" fmla="*/ 207 h 986"/>
              <a:gd name="T110" fmla="*/ 235 w 383"/>
              <a:gd name="T111" fmla="*/ 238 h 986"/>
              <a:gd name="T112" fmla="*/ 231 w 383"/>
              <a:gd name="T113" fmla="*/ 261 h 986"/>
              <a:gd name="T114" fmla="*/ 218 w 383"/>
              <a:gd name="T115" fmla="*/ 226 h 986"/>
              <a:gd name="T116" fmla="*/ 189 w 383"/>
              <a:gd name="T117" fmla="*/ 209 h 986"/>
              <a:gd name="T118" fmla="*/ 176 w 383"/>
              <a:gd name="T119" fmla="*/ 202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3" h="986">
                <a:moveTo>
                  <a:pt x="107" y="0"/>
                </a:moveTo>
                <a:lnTo>
                  <a:pt x="107" y="0"/>
                </a:lnTo>
                <a:lnTo>
                  <a:pt x="83" y="14"/>
                </a:lnTo>
                <a:lnTo>
                  <a:pt x="68" y="24"/>
                </a:lnTo>
                <a:lnTo>
                  <a:pt x="63" y="29"/>
                </a:lnTo>
                <a:lnTo>
                  <a:pt x="59" y="32"/>
                </a:lnTo>
                <a:lnTo>
                  <a:pt x="59" y="32"/>
                </a:lnTo>
                <a:lnTo>
                  <a:pt x="59" y="39"/>
                </a:lnTo>
                <a:lnTo>
                  <a:pt x="59" y="46"/>
                </a:lnTo>
                <a:lnTo>
                  <a:pt x="59" y="54"/>
                </a:lnTo>
                <a:lnTo>
                  <a:pt x="58" y="93"/>
                </a:lnTo>
                <a:lnTo>
                  <a:pt x="54" y="105"/>
                </a:lnTo>
                <a:lnTo>
                  <a:pt x="54" y="105"/>
                </a:lnTo>
                <a:lnTo>
                  <a:pt x="58" y="106"/>
                </a:lnTo>
                <a:lnTo>
                  <a:pt x="59" y="108"/>
                </a:lnTo>
                <a:lnTo>
                  <a:pt x="59" y="110"/>
                </a:lnTo>
                <a:lnTo>
                  <a:pt x="59" y="110"/>
                </a:lnTo>
                <a:lnTo>
                  <a:pt x="58" y="115"/>
                </a:lnTo>
                <a:lnTo>
                  <a:pt x="53" y="123"/>
                </a:lnTo>
                <a:lnTo>
                  <a:pt x="48" y="138"/>
                </a:lnTo>
                <a:lnTo>
                  <a:pt x="42" y="153"/>
                </a:lnTo>
                <a:lnTo>
                  <a:pt x="42" y="153"/>
                </a:lnTo>
                <a:lnTo>
                  <a:pt x="41" y="169"/>
                </a:lnTo>
                <a:lnTo>
                  <a:pt x="41" y="179"/>
                </a:lnTo>
                <a:lnTo>
                  <a:pt x="41" y="184"/>
                </a:lnTo>
                <a:lnTo>
                  <a:pt x="42" y="184"/>
                </a:lnTo>
                <a:lnTo>
                  <a:pt x="42" y="182"/>
                </a:lnTo>
                <a:lnTo>
                  <a:pt x="42" y="182"/>
                </a:lnTo>
                <a:lnTo>
                  <a:pt x="44" y="179"/>
                </a:lnTo>
                <a:lnTo>
                  <a:pt x="46" y="180"/>
                </a:lnTo>
                <a:lnTo>
                  <a:pt x="46" y="187"/>
                </a:lnTo>
                <a:lnTo>
                  <a:pt x="46" y="187"/>
                </a:lnTo>
                <a:lnTo>
                  <a:pt x="46" y="201"/>
                </a:lnTo>
                <a:lnTo>
                  <a:pt x="46" y="206"/>
                </a:lnTo>
                <a:lnTo>
                  <a:pt x="48" y="206"/>
                </a:lnTo>
                <a:lnTo>
                  <a:pt x="48" y="204"/>
                </a:lnTo>
                <a:lnTo>
                  <a:pt x="48" y="204"/>
                </a:lnTo>
                <a:lnTo>
                  <a:pt x="51" y="197"/>
                </a:lnTo>
                <a:lnTo>
                  <a:pt x="53" y="197"/>
                </a:lnTo>
                <a:lnTo>
                  <a:pt x="53" y="197"/>
                </a:lnTo>
                <a:lnTo>
                  <a:pt x="53" y="197"/>
                </a:lnTo>
                <a:lnTo>
                  <a:pt x="63" y="216"/>
                </a:lnTo>
                <a:lnTo>
                  <a:pt x="63" y="216"/>
                </a:lnTo>
                <a:lnTo>
                  <a:pt x="42" y="228"/>
                </a:lnTo>
                <a:lnTo>
                  <a:pt x="29" y="236"/>
                </a:lnTo>
                <a:lnTo>
                  <a:pt x="19" y="243"/>
                </a:lnTo>
                <a:lnTo>
                  <a:pt x="19" y="243"/>
                </a:lnTo>
                <a:lnTo>
                  <a:pt x="14" y="253"/>
                </a:lnTo>
                <a:lnTo>
                  <a:pt x="9" y="268"/>
                </a:lnTo>
                <a:lnTo>
                  <a:pt x="2" y="290"/>
                </a:lnTo>
                <a:lnTo>
                  <a:pt x="2" y="290"/>
                </a:lnTo>
                <a:lnTo>
                  <a:pt x="0" y="295"/>
                </a:lnTo>
                <a:lnTo>
                  <a:pt x="2" y="302"/>
                </a:lnTo>
                <a:lnTo>
                  <a:pt x="2" y="302"/>
                </a:lnTo>
                <a:lnTo>
                  <a:pt x="7" y="312"/>
                </a:lnTo>
                <a:lnTo>
                  <a:pt x="12" y="319"/>
                </a:lnTo>
                <a:lnTo>
                  <a:pt x="12" y="319"/>
                </a:lnTo>
                <a:lnTo>
                  <a:pt x="14" y="437"/>
                </a:lnTo>
                <a:lnTo>
                  <a:pt x="14" y="437"/>
                </a:lnTo>
                <a:lnTo>
                  <a:pt x="19" y="484"/>
                </a:lnTo>
                <a:lnTo>
                  <a:pt x="19" y="484"/>
                </a:lnTo>
                <a:lnTo>
                  <a:pt x="27" y="514"/>
                </a:lnTo>
                <a:lnTo>
                  <a:pt x="34" y="538"/>
                </a:lnTo>
                <a:lnTo>
                  <a:pt x="34" y="538"/>
                </a:lnTo>
                <a:lnTo>
                  <a:pt x="41" y="573"/>
                </a:lnTo>
                <a:lnTo>
                  <a:pt x="41" y="573"/>
                </a:lnTo>
                <a:lnTo>
                  <a:pt x="49" y="588"/>
                </a:lnTo>
                <a:lnTo>
                  <a:pt x="56" y="598"/>
                </a:lnTo>
                <a:lnTo>
                  <a:pt x="63" y="605"/>
                </a:lnTo>
                <a:lnTo>
                  <a:pt x="63" y="605"/>
                </a:lnTo>
                <a:lnTo>
                  <a:pt x="69" y="607"/>
                </a:lnTo>
                <a:lnTo>
                  <a:pt x="73" y="607"/>
                </a:lnTo>
                <a:lnTo>
                  <a:pt x="73" y="607"/>
                </a:lnTo>
                <a:lnTo>
                  <a:pt x="86" y="690"/>
                </a:lnTo>
                <a:lnTo>
                  <a:pt x="86" y="690"/>
                </a:lnTo>
                <a:lnTo>
                  <a:pt x="90" y="715"/>
                </a:lnTo>
                <a:lnTo>
                  <a:pt x="91" y="730"/>
                </a:lnTo>
                <a:lnTo>
                  <a:pt x="91" y="738"/>
                </a:lnTo>
                <a:lnTo>
                  <a:pt x="91" y="738"/>
                </a:lnTo>
                <a:lnTo>
                  <a:pt x="88" y="755"/>
                </a:lnTo>
                <a:lnTo>
                  <a:pt x="85" y="787"/>
                </a:lnTo>
                <a:lnTo>
                  <a:pt x="81" y="833"/>
                </a:lnTo>
                <a:lnTo>
                  <a:pt x="81" y="833"/>
                </a:lnTo>
                <a:lnTo>
                  <a:pt x="78" y="843"/>
                </a:lnTo>
                <a:lnTo>
                  <a:pt x="69" y="860"/>
                </a:lnTo>
                <a:lnTo>
                  <a:pt x="69" y="860"/>
                </a:lnTo>
                <a:lnTo>
                  <a:pt x="68" y="867"/>
                </a:lnTo>
                <a:lnTo>
                  <a:pt x="66" y="873"/>
                </a:lnTo>
                <a:lnTo>
                  <a:pt x="68" y="882"/>
                </a:lnTo>
                <a:lnTo>
                  <a:pt x="68" y="882"/>
                </a:lnTo>
                <a:lnTo>
                  <a:pt x="73" y="892"/>
                </a:lnTo>
                <a:lnTo>
                  <a:pt x="76" y="899"/>
                </a:lnTo>
                <a:lnTo>
                  <a:pt x="76" y="899"/>
                </a:lnTo>
                <a:lnTo>
                  <a:pt x="76" y="924"/>
                </a:lnTo>
                <a:lnTo>
                  <a:pt x="75" y="944"/>
                </a:lnTo>
                <a:lnTo>
                  <a:pt x="76" y="959"/>
                </a:lnTo>
                <a:lnTo>
                  <a:pt x="76" y="959"/>
                </a:lnTo>
                <a:lnTo>
                  <a:pt x="80" y="969"/>
                </a:lnTo>
                <a:lnTo>
                  <a:pt x="80" y="976"/>
                </a:lnTo>
                <a:lnTo>
                  <a:pt x="81" y="981"/>
                </a:lnTo>
                <a:lnTo>
                  <a:pt x="83" y="983"/>
                </a:lnTo>
                <a:lnTo>
                  <a:pt x="85" y="983"/>
                </a:lnTo>
                <a:lnTo>
                  <a:pt x="85" y="983"/>
                </a:lnTo>
                <a:lnTo>
                  <a:pt x="100" y="985"/>
                </a:lnTo>
                <a:lnTo>
                  <a:pt x="125" y="986"/>
                </a:lnTo>
                <a:lnTo>
                  <a:pt x="139" y="986"/>
                </a:lnTo>
                <a:lnTo>
                  <a:pt x="152" y="985"/>
                </a:lnTo>
                <a:lnTo>
                  <a:pt x="161" y="981"/>
                </a:lnTo>
                <a:lnTo>
                  <a:pt x="162" y="979"/>
                </a:lnTo>
                <a:lnTo>
                  <a:pt x="164" y="976"/>
                </a:lnTo>
                <a:lnTo>
                  <a:pt x="164" y="976"/>
                </a:lnTo>
                <a:lnTo>
                  <a:pt x="164" y="971"/>
                </a:lnTo>
                <a:lnTo>
                  <a:pt x="162" y="964"/>
                </a:lnTo>
                <a:lnTo>
                  <a:pt x="159" y="959"/>
                </a:lnTo>
                <a:lnTo>
                  <a:pt x="155" y="954"/>
                </a:lnTo>
                <a:lnTo>
                  <a:pt x="142" y="942"/>
                </a:lnTo>
                <a:lnTo>
                  <a:pt x="142" y="942"/>
                </a:lnTo>
                <a:lnTo>
                  <a:pt x="134" y="931"/>
                </a:lnTo>
                <a:lnTo>
                  <a:pt x="125" y="920"/>
                </a:lnTo>
                <a:lnTo>
                  <a:pt x="128" y="897"/>
                </a:lnTo>
                <a:lnTo>
                  <a:pt x="128" y="897"/>
                </a:lnTo>
                <a:lnTo>
                  <a:pt x="140" y="890"/>
                </a:lnTo>
                <a:lnTo>
                  <a:pt x="147" y="885"/>
                </a:lnTo>
                <a:lnTo>
                  <a:pt x="149" y="882"/>
                </a:lnTo>
                <a:lnTo>
                  <a:pt x="150" y="880"/>
                </a:lnTo>
                <a:lnTo>
                  <a:pt x="150" y="880"/>
                </a:lnTo>
                <a:lnTo>
                  <a:pt x="145" y="867"/>
                </a:lnTo>
                <a:lnTo>
                  <a:pt x="142" y="858"/>
                </a:lnTo>
                <a:lnTo>
                  <a:pt x="142" y="858"/>
                </a:lnTo>
                <a:lnTo>
                  <a:pt x="140" y="855"/>
                </a:lnTo>
                <a:lnTo>
                  <a:pt x="140" y="850"/>
                </a:lnTo>
                <a:lnTo>
                  <a:pt x="140" y="850"/>
                </a:lnTo>
                <a:lnTo>
                  <a:pt x="144" y="819"/>
                </a:lnTo>
                <a:lnTo>
                  <a:pt x="147" y="799"/>
                </a:lnTo>
                <a:lnTo>
                  <a:pt x="147" y="792"/>
                </a:lnTo>
                <a:lnTo>
                  <a:pt x="147" y="792"/>
                </a:lnTo>
                <a:lnTo>
                  <a:pt x="159" y="767"/>
                </a:lnTo>
                <a:lnTo>
                  <a:pt x="159" y="767"/>
                </a:lnTo>
                <a:lnTo>
                  <a:pt x="166" y="732"/>
                </a:lnTo>
                <a:lnTo>
                  <a:pt x="169" y="693"/>
                </a:lnTo>
                <a:lnTo>
                  <a:pt x="169" y="693"/>
                </a:lnTo>
                <a:lnTo>
                  <a:pt x="171" y="651"/>
                </a:lnTo>
                <a:lnTo>
                  <a:pt x="174" y="627"/>
                </a:lnTo>
                <a:lnTo>
                  <a:pt x="176" y="620"/>
                </a:lnTo>
                <a:lnTo>
                  <a:pt x="177" y="619"/>
                </a:lnTo>
                <a:lnTo>
                  <a:pt x="179" y="619"/>
                </a:lnTo>
                <a:lnTo>
                  <a:pt x="179" y="619"/>
                </a:lnTo>
                <a:lnTo>
                  <a:pt x="182" y="624"/>
                </a:lnTo>
                <a:lnTo>
                  <a:pt x="186" y="631"/>
                </a:lnTo>
                <a:lnTo>
                  <a:pt x="194" y="647"/>
                </a:lnTo>
                <a:lnTo>
                  <a:pt x="203" y="676"/>
                </a:lnTo>
                <a:lnTo>
                  <a:pt x="203" y="676"/>
                </a:lnTo>
                <a:lnTo>
                  <a:pt x="216" y="711"/>
                </a:lnTo>
                <a:lnTo>
                  <a:pt x="223" y="735"/>
                </a:lnTo>
                <a:lnTo>
                  <a:pt x="228" y="749"/>
                </a:lnTo>
                <a:lnTo>
                  <a:pt x="228" y="749"/>
                </a:lnTo>
                <a:lnTo>
                  <a:pt x="235" y="816"/>
                </a:lnTo>
                <a:lnTo>
                  <a:pt x="235" y="816"/>
                </a:lnTo>
                <a:lnTo>
                  <a:pt x="241" y="831"/>
                </a:lnTo>
                <a:lnTo>
                  <a:pt x="247" y="841"/>
                </a:lnTo>
                <a:lnTo>
                  <a:pt x="247" y="846"/>
                </a:lnTo>
                <a:lnTo>
                  <a:pt x="247" y="848"/>
                </a:lnTo>
                <a:lnTo>
                  <a:pt x="247" y="848"/>
                </a:lnTo>
                <a:lnTo>
                  <a:pt x="243" y="848"/>
                </a:lnTo>
                <a:lnTo>
                  <a:pt x="238" y="848"/>
                </a:lnTo>
                <a:lnTo>
                  <a:pt x="236" y="850"/>
                </a:lnTo>
                <a:lnTo>
                  <a:pt x="236" y="851"/>
                </a:lnTo>
                <a:lnTo>
                  <a:pt x="236" y="853"/>
                </a:lnTo>
                <a:lnTo>
                  <a:pt x="240" y="858"/>
                </a:lnTo>
                <a:lnTo>
                  <a:pt x="240" y="858"/>
                </a:lnTo>
                <a:lnTo>
                  <a:pt x="243" y="863"/>
                </a:lnTo>
                <a:lnTo>
                  <a:pt x="247" y="868"/>
                </a:lnTo>
                <a:lnTo>
                  <a:pt x="248" y="878"/>
                </a:lnTo>
                <a:lnTo>
                  <a:pt x="252" y="887"/>
                </a:lnTo>
                <a:lnTo>
                  <a:pt x="252" y="888"/>
                </a:lnTo>
                <a:lnTo>
                  <a:pt x="255" y="888"/>
                </a:lnTo>
                <a:lnTo>
                  <a:pt x="255" y="888"/>
                </a:lnTo>
                <a:lnTo>
                  <a:pt x="272" y="887"/>
                </a:lnTo>
                <a:lnTo>
                  <a:pt x="272" y="887"/>
                </a:lnTo>
                <a:lnTo>
                  <a:pt x="268" y="949"/>
                </a:lnTo>
                <a:lnTo>
                  <a:pt x="268" y="949"/>
                </a:lnTo>
                <a:lnTo>
                  <a:pt x="268" y="956"/>
                </a:lnTo>
                <a:lnTo>
                  <a:pt x="270" y="959"/>
                </a:lnTo>
                <a:lnTo>
                  <a:pt x="275" y="961"/>
                </a:lnTo>
                <a:lnTo>
                  <a:pt x="289" y="963"/>
                </a:lnTo>
                <a:lnTo>
                  <a:pt x="289" y="963"/>
                </a:lnTo>
                <a:lnTo>
                  <a:pt x="309" y="961"/>
                </a:lnTo>
                <a:lnTo>
                  <a:pt x="334" y="958"/>
                </a:lnTo>
                <a:lnTo>
                  <a:pt x="366" y="952"/>
                </a:lnTo>
                <a:lnTo>
                  <a:pt x="366" y="952"/>
                </a:lnTo>
                <a:lnTo>
                  <a:pt x="378" y="951"/>
                </a:lnTo>
                <a:lnTo>
                  <a:pt x="383" y="949"/>
                </a:lnTo>
                <a:lnTo>
                  <a:pt x="383" y="947"/>
                </a:lnTo>
                <a:lnTo>
                  <a:pt x="383" y="944"/>
                </a:lnTo>
                <a:lnTo>
                  <a:pt x="383" y="944"/>
                </a:lnTo>
                <a:lnTo>
                  <a:pt x="378" y="937"/>
                </a:lnTo>
                <a:lnTo>
                  <a:pt x="370" y="929"/>
                </a:lnTo>
                <a:lnTo>
                  <a:pt x="354" y="915"/>
                </a:lnTo>
                <a:lnTo>
                  <a:pt x="354" y="915"/>
                </a:lnTo>
                <a:lnTo>
                  <a:pt x="336" y="900"/>
                </a:lnTo>
                <a:lnTo>
                  <a:pt x="322" y="892"/>
                </a:lnTo>
                <a:lnTo>
                  <a:pt x="319" y="875"/>
                </a:lnTo>
                <a:lnTo>
                  <a:pt x="319" y="875"/>
                </a:lnTo>
                <a:lnTo>
                  <a:pt x="321" y="877"/>
                </a:lnTo>
                <a:lnTo>
                  <a:pt x="324" y="878"/>
                </a:lnTo>
                <a:lnTo>
                  <a:pt x="326" y="878"/>
                </a:lnTo>
                <a:lnTo>
                  <a:pt x="328" y="877"/>
                </a:lnTo>
                <a:lnTo>
                  <a:pt x="329" y="873"/>
                </a:lnTo>
                <a:lnTo>
                  <a:pt x="329" y="867"/>
                </a:lnTo>
                <a:lnTo>
                  <a:pt x="329" y="867"/>
                </a:lnTo>
                <a:lnTo>
                  <a:pt x="329" y="855"/>
                </a:lnTo>
                <a:lnTo>
                  <a:pt x="328" y="846"/>
                </a:lnTo>
                <a:lnTo>
                  <a:pt x="324" y="841"/>
                </a:lnTo>
                <a:lnTo>
                  <a:pt x="322" y="841"/>
                </a:lnTo>
                <a:lnTo>
                  <a:pt x="322" y="841"/>
                </a:lnTo>
                <a:lnTo>
                  <a:pt x="319" y="840"/>
                </a:lnTo>
                <a:lnTo>
                  <a:pt x="317" y="836"/>
                </a:lnTo>
                <a:lnTo>
                  <a:pt x="317" y="836"/>
                </a:lnTo>
                <a:lnTo>
                  <a:pt x="314" y="801"/>
                </a:lnTo>
                <a:lnTo>
                  <a:pt x="311" y="765"/>
                </a:lnTo>
                <a:lnTo>
                  <a:pt x="311" y="765"/>
                </a:lnTo>
                <a:lnTo>
                  <a:pt x="301" y="720"/>
                </a:lnTo>
                <a:lnTo>
                  <a:pt x="290" y="676"/>
                </a:lnTo>
                <a:lnTo>
                  <a:pt x="290" y="676"/>
                </a:lnTo>
                <a:lnTo>
                  <a:pt x="289" y="622"/>
                </a:lnTo>
                <a:lnTo>
                  <a:pt x="289" y="622"/>
                </a:lnTo>
                <a:lnTo>
                  <a:pt x="299" y="612"/>
                </a:lnTo>
                <a:lnTo>
                  <a:pt x="307" y="604"/>
                </a:lnTo>
                <a:lnTo>
                  <a:pt x="309" y="600"/>
                </a:lnTo>
                <a:lnTo>
                  <a:pt x="311" y="598"/>
                </a:lnTo>
                <a:lnTo>
                  <a:pt x="311" y="598"/>
                </a:lnTo>
                <a:lnTo>
                  <a:pt x="309" y="546"/>
                </a:lnTo>
                <a:lnTo>
                  <a:pt x="309" y="528"/>
                </a:lnTo>
                <a:lnTo>
                  <a:pt x="307" y="511"/>
                </a:lnTo>
                <a:lnTo>
                  <a:pt x="304" y="499"/>
                </a:lnTo>
                <a:lnTo>
                  <a:pt x="302" y="496"/>
                </a:lnTo>
                <a:lnTo>
                  <a:pt x="301" y="494"/>
                </a:lnTo>
                <a:lnTo>
                  <a:pt x="301" y="494"/>
                </a:lnTo>
                <a:lnTo>
                  <a:pt x="290" y="489"/>
                </a:lnTo>
                <a:lnTo>
                  <a:pt x="282" y="484"/>
                </a:lnTo>
                <a:lnTo>
                  <a:pt x="277" y="479"/>
                </a:lnTo>
                <a:lnTo>
                  <a:pt x="274" y="474"/>
                </a:lnTo>
                <a:lnTo>
                  <a:pt x="274" y="474"/>
                </a:lnTo>
                <a:lnTo>
                  <a:pt x="270" y="459"/>
                </a:lnTo>
                <a:lnTo>
                  <a:pt x="262" y="430"/>
                </a:lnTo>
                <a:lnTo>
                  <a:pt x="250" y="391"/>
                </a:lnTo>
                <a:lnTo>
                  <a:pt x="250" y="391"/>
                </a:lnTo>
                <a:lnTo>
                  <a:pt x="248" y="391"/>
                </a:lnTo>
                <a:lnTo>
                  <a:pt x="245" y="391"/>
                </a:lnTo>
                <a:lnTo>
                  <a:pt x="240" y="388"/>
                </a:lnTo>
                <a:lnTo>
                  <a:pt x="235" y="379"/>
                </a:lnTo>
                <a:lnTo>
                  <a:pt x="235" y="379"/>
                </a:lnTo>
                <a:lnTo>
                  <a:pt x="225" y="356"/>
                </a:lnTo>
                <a:lnTo>
                  <a:pt x="218" y="342"/>
                </a:lnTo>
                <a:lnTo>
                  <a:pt x="218" y="342"/>
                </a:lnTo>
                <a:lnTo>
                  <a:pt x="221" y="346"/>
                </a:lnTo>
                <a:lnTo>
                  <a:pt x="231" y="356"/>
                </a:lnTo>
                <a:lnTo>
                  <a:pt x="238" y="361"/>
                </a:lnTo>
                <a:lnTo>
                  <a:pt x="245" y="364"/>
                </a:lnTo>
                <a:lnTo>
                  <a:pt x="253" y="366"/>
                </a:lnTo>
                <a:lnTo>
                  <a:pt x="262" y="364"/>
                </a:lnTo>
                <a:lnTo>
                  <a:pt x="262" y="364"/>
                </a:lnTo>
                <a:lnTo>
                  <a:pt x="265" y="362"/>
                </a:lnTo>
                <a:lnTo>
                  <a:pt x="268" y="359"/>
                </a:lnTo>
                <a:lnTo>
                  <a:pt x="274" y="347"/>
                </a:lnTo>
                <a:lnTo>
                  <a:pt x="277" y="336"/>
                </a:lnTo>
                <a:lnTo>
                  <a:pt x="279" y="320"/>
                </a:lnTo>
                <a:lnTo>
                  <a:pt x="279" y="295"/>
                </a:lnTo>
                <a:lnTo>
                  <a:pt x="279" y="285"/>
                </a:lnTo>
                <a:lnTo>
                  <a:pt x="263" y="229"/>
                </a:lnTo>
                <a:lnTo>
                  <a:pt x="257" y="209"/>
                </a:lnTo>
                <a:lnTo>
                  <a:pt x="257" y="209"/>
                </a:lnTo>
                <a:lnTo>
                  <a:pt x="258" y="196"/>
                </a:lnTo>
                <a:lnTo>
                  <a:pt x="258" y="184"/>
                </a:lnTo>
                <a:lnTo>
                  <a:pt x="258" y="180"/>
                </a:lnTo>
                <a:lnTo>
                  <a:pt x="257" y="177"/>
                </a:lnTo>
                <a:lnTo>
                  <a:pt x="257" y="177"/>
                </a:lnTo>
                <a:lnTo>
                  <a:pt x="233" y="155"/>
                </a:lnTo>
                <a:lnTo>
                  <a:pt x="218" y="148"/>
                </a:lnTo>
                <a:lnTo>
                  <a:pt x="203" y="148"/>
                </a:lnTo>
                <a:lnTo>
                  <a:pt x="201" y="121"/>
                </a:lnTo>
                <a:lnTo>
                  <a:pt x="196" y="100"/>
                </a:lnTo>
                <a:lnTo>
                  <a:pt x="196" y="100"/>
                </a:lnTo>
                <a:lnTo>
                  <a:pt x="199" y="101"/>
                </a:lnTo>
                <a:lnTo>
                  <a:pt x="203" y="101"/>
                </a:lnTo>
                <a:lnTo>
                  <a:pt x="203" y="100"/>
                </a:lnTo>
                <a:lnTo>
                  <a:pt x="203" y="100"/>
                </a:lnTo>
                <a:lnTo>
                  <a:pt x="198" y="89"/>
                </a:lnTo>
                <a:lnTo>
                  <a:pt x="191" y="81"/>
                </a:lnTo>
                <a:lnTo>
                  <a:pt x="191" y="81"/>
                </a:lnTo>
                <a:lnTo>
                  <a:pt x="189" y="59"/>
                </a:lnTo>
                <a:lnTo>
                  <a:pt x="186" y="34"/>
                </a:lnTo>
                <a:lnTo>
                  <a:pt x="186" y="34"/>
                </a:lnTo>
                <a:lnTo>
                  <a:pt x="181" y="29"/>
                </a:lnTo>
                <a:lnTo>
                  <a:pt x="169" y="19"/>
                </a:lnTo>
                <a:lnTo>
                  <a:pt x="155" y="8"/>
                </a:lnTo>
                <a:lnTo>
                  <a:pt x="145" y="3"/>
                </a:lnTo>
                <a:lnTo>
                  <a:pt x="145" y="3"/>
                </a:lnTo>
                <a:lnTo>
                  <a:pt x="137" y="0"/>
                </a:lnTo>
                <a:lnTo>
                  <a:pt x="130" y="0"/>
                </a:lnTo>
                <a:lnTo>
                  <a:pt x="120" y="0"/>
                </a:lnTo>
                <a:lnTo>
                  <a:pt x="120" y="0"/>
                </a:lnTo>
                <a:lnTo>
                  <a:pt x="113" y="0"/>
                </a:lnTo>
                <a:lnTo>
                  <a:pt x="108" y="0"/>
                </a:lnTo>
                <a:lnTo>
                  <a:pt x="107" y="0"/>
                </a:lnTo>
                <a:lnTo>
                  <a:pt x="107" y="0"/>
                </a:lnTo>
                <a:close/>
                <a:moveTo>
                  <a:pt x="206" y="169"/>
                </a:moveTo>
                <a:lnTo>
                  <a:pt x="206" y="169"/>
                </a:lnTo>
                <a:lnTo>
                  <a:pt x="211" y="172"/>
                </a:lnTo>
                <a:lnTo>
                  <a:pt x="215" y="175"/>
                </a:lnTo>
                <a:lnTo>
                  <a:pt x="216" y="177"/>
                </a:lnTo>
                <a:lnTo>
                  <a:pt x="216" y="177"/>
                </a:lnTo>
                <a:lnTo>
                  <a:pt x="218" y="184"/>
                </a:lnTo>
                <a:lnTo>
                  <a:pt x="218" y="187"/>
                </a:lnTo>
                <a:lnTo>
                  <a:pt x="218" y="191"/>
                </a:lnTo>
                <a:lnTo>
                  <a:pt x="218" y="191"/>
                </a:lnTo>
                <a:lnTo>
                  <a:pt x="216" y="189"/>
                </a:lnTo>
                <a:lnTo>
                  <a:pt x="213" y="187"/>
                </a:lnTo>
                <a:lnTo>
                  <a:pt x="208" y="182"/>
                </a:lnTo>
                <a:lnTo>
                  <a:pt x="208" y="182"/>
                </a:lnTo>
                <a:lnTo>
                  <a:pt x="201" y="174"/>
                </a:lnTo>
                <a:lnTo>
                  <a:pt x="201" y="174"/>
                </a:lnTo>
                <a:lnTo>
                  <a:pt x="196" y="169"/>
                </a:lnTo>
                <a:lnTo>
                  <a:pt x="206" y="169"/>
                </a:lnTo>
                <a:close/>
                <a:moveTo>
                  <a:pt x="194" y="185"/>
                </a:moveTo>
                <a:lnTo>
                  <a:pt x="203" y="192"/>
                </a:lnTo>
                <a:lnTo>
                  <a:pt x="203" y="192"/>
                </a:lnTo>
                <a:lnTo>
                  <a:pt x="208" y="199"/>
                </a:lnTo>
                <a:lnTo>
                  <a:pt x="208" y="199"/>
                </a:lnTo>
                <a:lnTo>
                  <a:pt x="215" y="207"/>
                </a:lnTo>
                <a:lnTo>
                  <a:pt x="220" y="214"/>
                </a:lnTo>
                <a:lnTo>
                  <a:pt x="220" y="214"/>
                </a:lnTo>
                <a:lnTo>
                  <a:pt x="226" y="223"/>
                </a:lnTo>
                <a:lnTo>
                  <a:pt x="231" y="231"/>
                </a:lnTo>
                <a:lnTo>
                  <a:pt x="235" y="238"/>
                </a:lnTo>
                <a:lnTo>
                  <a:pt x="235" y="238"/>
                </a:lnTo>
                <a:lnTo>
                  <a:pt x="236" y="246"/>
                </a:lnTo>
                <a:lnTo>
                  <a:pt x="236" y="251"/>
                </a:lnTo>
                <a:lnTo>
                  <a:pt x="235" y="260"/>
                </a:lnTo>
                <a:lnTo>
                  <a:pt x="235" y="260"/>
                </a:lnTo>
                <a:lnTo>
                  <a:pt x="233" y="261"/>
                </a:lnTo>
                <a:lnTo>
                  <a:pt x="231" y="261"/>
                </a:lnTo>
                <a:lnTo>
                  <a:pt x="228" y="260"/>
                </a:lnTo>
                <a:lnTo>
                  <a:pt x="228" y="260"/>
                </a:lnTo>
                <a:lnTo>
                  <a:pt x="225" y="253"/>
                </a:lnTo>
                <a:lnTo>
                  <a:pt x="225" y="253"/>
                </a:lnTo>
                <a:lnTo>
                  <a:pt x="218" y="226"/>
                </a:lnTo>
                <a:lnTo>
                  <a:pt x="218" y="226"/>
                </a:lnTo>
                <a:lnTo>
                  <a:pt x="206" y="212"/>
                </a:lnTo>
                <a:lnTo>
                  <a:pt x="206" y="212"/>
                </a:lnTo>
                <a:lnTo>
                  <a:pt x="203" y="211"/>
                </a:lnTo>
                <a:lnTo>
                  <a:pt x="198" y="209"/>
                </a:lnTo>
                <a:lnTo>
                  <a:pt x="189" y="209"/>
                </a:lnTo>
                <a:lnTo>
                  <a:pt x="189" y="209"/>
                </a:lnTo>
                <a:lnTo>
                  <a:pt x="181" y="206"/>
                </a:lnTo>
                <a:lnTo>
                  <a:pt x="172" y="202"/>
                </a:lnTo>
                <a:lnTo>
                  <a:pt x="172" y="202"/>
                </a:lnTo>
                <a:lnTo>
                  <a:pt x="174" y="202"/>
                </a:lnTo>
                <a:lnTo>
                  <a:pt x="176" y="202"/>
                </a:lnTo>
                <a:lnTo>
                  <a:pt x="176" y="202"/>
                </a:lnTo>
                <a:lnTo>
                  <a:pt x="189" y="194"/>
                </a:lnTo>
                <a:lnTo>
                  <a:pt x="189" y="194"/>
                </a:lnTo>
                <a:lnTo>
                  <a:pt x="193" y="189"/>
                </a:lnTo>
                <a:lnTo>
                  <a:pt x="194" y="185"/>
                </a:lnTo>
                <a:lnTo>
                  <a:pt x="194" y="18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5"/>
          <p:cNvSpPr>
            <a:spLocks noEditPoints="1"/>
          </p:cNvSpPr>
          <p:nvPr/>
        </p:nvSpPr>
        <p:spPr bwMode="auto">
          <a:xfrm>
            <a:off x="2875458" y="841491"/>
            <a:ext cx="630323" cy="1567412"/>
          </a:xfrm>
          <a:custGeom>
            <a:avLst/>
            <a:gdLst>
              <a:gd name="T0" fmla="*/ 106 w 413"/>
              <a:gd name="T1" fmla="*/ 375 h 1027"/>
              <a:gd name="T2" fmla="*/ 118 w 413"/>
              <a:gd name="T3" fmla="*/ 388 h 1027"/>
              <a:gd name="T4" fmla="*/ 138 w 413"/>
              <a:gd name="T5" fmla="*/ 403 h 1027"/>
              <a:gd name="T6" fmla="*/ 122 w 413"/>
              <a:gd name="T7" fmla="*/ 609 h 1027"/>
              <a:gd name="T8" fmla="*/ 122 w 413"/>
              <a:gd name="T9" fmla="*/ 648 h 1027"/>
              <a:gd name="T10" fmla="*/ 130 w 413"/>
              <a:gd name="T11" fmla="*/ 700 h 1027"/>
              <a:gd name="T12" fmla="*/ 140 w 413"/>
              <a:gd name="T13" fmla="*/ 752 h 1027"/>
              <a:gd name="T14" fmla="*/ 216 w 413"/>
              <a:gd name="T15" fmla="*/ 794 h 1027"/>
              <a:gd name="T16" fmla="*/ 194 w 413"/>
              <a:gd name="T17" fmla="*/ 971 h 1027"/>
              <a:gd name="T18" fmla="*/ 130 w 413"/>
              <a:gd name="T19" fmla="*/ 1000 h 1027"/>
              <a:gd name="T20" fmla="*/ 137 w 413"/>
              <a:gd name="T21" fmla="*/ 1019 h 1027"/>
              <a:gd name="T22" fmla="*/ 199 w 413"/>
              <a:gd name="T23" fmla="*/ 1027 h 1027"/>
              <a:gd name="T24" fmla="*/ 283 w 413"/>
              <a:gd name="T25" fmla="*/ 1017 h 1027"/>
              <a:gd name="T26" fmla="*/ 283 w 413"/>
              <a:gd name="T27" fmla="*/ 981 h 1027"/>
              <a:gd name="T28" fmla="*/ 278 w 413"/>
              <a:gd name="T29" fmla="*/ 857 h 1027"/>
              <a:gd name="T30" fmla="*/ 321 w 413"/>
              <a:gd name="T31" fmla="*/ 860 h 1027"/>
              <a:gd name="T32" fmla="*/ 329 w 413"/>
              <a:gd name="T33" fmla="*/ 887 h 1027"/>
              <a:gd name="T34" fmla="*/ 332 w 413"/>
              <a:gd name="T35" fmla="*/ 933 h 1027"/>
              <a:gd name="T36" fmla="*/ 326 w 413"/>
              <a:gd name="T37" fmla="*/ 981 h 1027"/>
              <a:gd name="T38" fmla="*/ 351 w 413"/>
              <a:gd name="T39" fmla="*/ 971 h 1027"/>
              <a:gd name="T40" fmla="*/ 413 w 413"/>
              <a:gd name="T41" fmla="*/ 838 h 1027"/>
              <a:gd name="T42" fmla="*/ 391 w 413"/>
              <a:gd name="T43" fmla="*/ 825 h 1027"/>
              <a:gd name="T44" fmla="*/ 361 w 413"/>
              <a:gd name="T45" fmla="*/ 823 h 1027"/>
              <a:gd name="T46" fmla="*/ 268 w 413"/>
              <a:gd name="T47" fmla="*/ 729 h 1027"/>
              <a:gd name="T48" fmla="*/ 278 w 413"/>
              <a:gd name="T49" fmla="*/ 639 h 1027"/>
              <a:gd name="T50" fmla="*/ 305 w 413"/>
              <a:gd name="T51" fmla="*/ 634 h 1027"/>
              <a:gd name="T52" fmla="*/ 309 w 413"/>
              <a:gd name="T53" fmla="*/ 585 h 1027"/>
              <a:gd name="T54" fmla="*/ 373 w 413"/>
              <a:gd name="T55" fmla="*/ 557 h 1027"/>
              <a:gd name="T56" fmla="*/ 386 w 413"/>
              <a:gd name="T57" fmla="*/ 513 h 1027"/>
              <a:gd name="T58" fmla="*/ 354 w 413"/>
              <a:gd name="T59" fmla="*/ 444 h 1027"/>
              <a:gd name="T60" fmla="*/ 292 w 413"/>
              <a:gd name="T61" fmla="*/ 220 h 1027"/>
              <a:gd name="T62" fmla="*/ 305 w 413"/>
              <a:gd name="T63" fmla="*/ 164 h 1027"/>
              <a:gd name="T64" fmla="*/ 326 w 413"/>
              <a:gd name="T65" fmla="*/ 152 h 1027"/>
              <a:gd name="T66" fmla="*/ 287 w 413"/>
              <a:gd name="T67" fmla="*/ 139 h 1027"/>
              <a:gd name="T68" fmla="*/ 270 w 413"/>
              <a:gd name="T69" fmla="*/ 71 h 1027"/>
              <a:gd name="T70" fmla="*/ 255 w 413"/>
              <a:gd name="T71" fmla="*/ 24 h 1027"/>
              <a:gd name="T72" fmla="*/ 218 w 413"/>
              <a:gd name="T73" fmla="*/ 0 h 1027"/>
              <a:gd name="T74" fmla="*/ 133 w 413"/>
              <a:gd name="T75" fmla="*/ 58 h 1027"/>
              <a:gd name="T76" fmla="*/ 91 w 413"/>
              <a:gd name="T77" fmla="*/ 85 h 1027"/>
              <a:gd name="T78" fmla="*/ 137 w 413"/>
              <a:gd name="T79" fmla="*/ 107 h 1027"/>
              <a:gd name="T80" fmla="*/ 140 w 413"/>
              <a:gd name="T81" fmla="*/ 144 h 1027"/>
              <a:gd name="T82" fmla="*/ 167 w 413"/>
              <a:gd name="T83" fmla="*/ 166 h 1027"/>
              <a:gd name="T84" fmla="*/ 197 w 413"/>
              <a:gd name="T85" fmla="*/ 204 h 1027"/>
              <a:gd name="T86" fmla="*/ 159 w 413"/>
              <a:gd name="T87" fmla="*/ 277 h 1027"/>
              <a:gd name="T88" fmla="*/ 122 w 413"/>
              <a:gd name="T89" fmla="*/ 275 h 1027"/>
              <a:gd name="T90" fmla="*/ 76 w 413"/>
              <a:gd name="T91" fmla="*/ 201 h 1027"/>
              <a:gd name="T92" fmla="*/ 44 w 413"/>
              <a:gd name="T93" fmla="*/ 177 h 1027"/>
              <a:gd name="T94" fmla="*/ 15 w 413"/>
              <a:gd name="T95" fmla="*/ 184 h 1027"/>
              <a:gd name="T96" fmla="*/ 0 w 413"/>
              <a:gd name="T97" fmla="*/ 198 h 1027"/>
              <a:gd name="T98" fmla="*/ 32 w 413"/>
              <a:gd name="T99" fmla="*/ 238 h 1027"/>
              <a:gd name="T100" fmla="*/ 51 w 413"/>
              <a:gd name="T101" fmla="*/ 307 h 1027"/>
              <a:gd name="T102" fmla="*/ 78 w 413"/>
              <a:gd name="T103" fmla="*/ 363 h 1027"/>
              <a:gd name="T104" fmla="*/ 84 w 413"/>
              <a:gd name="T105" fmla="*/ 378 h 1027"/>
              <a:gd name="T106" fmla="*/ 105 w 413"/>
              <a:gd name="T107" fmla="*/ 393 h 1027"/>
              <a:gd name="T108" fmla="*/ 265 w 413"/>
              <a:gd name="T109" fmla="*/ 149 h 1027"/>
              <a:gd name="T110" fmla="*/ 240 w 413"/>
              <a:gd name="T111" fmla="*/ 161 h 1027"/>
              <a:gd name="T112" fmla="*/ 250 w 413"/>
              <a:gd name="T113" fmla="*/ 140 h 1027"/>
              <a:gd name="T114" fmla="*/ 319 w 413"/>
              <a:gd name="T115" fmla="*/ 385 h 1027"/>
              <a:gd name="T116" fmla="*/ 278 w 413"/>
              <a:gd name="T117" fmla="*/ 410 h 1027"/>
              <a:gd name="T118" fmla="*/ 297 w 413"/>
              <a:gd name="T119" fmla="*/ 391 h 1027"/>
              <a:gd name="T120" fmla="*/ 197 w 413"/>
              <a:gd name="T121" fmla="*/ 695 h 1027"/>
              <a:gd name="T122" fmla="*/ 192 w 413"/>
              <a:gd name="T123" fmla="*/ 717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13" h="1027">
                <a:moveTo>
                  <a:pt x="105" y="393"/>
                </a:moveTo>
                <a:lnTo>
                  <a:pt x="105" y="393"/>
                </a:lnTo>
                <a:lnTo>
                  <a:pt x="105" y="393"/>
                </a:lnTo>
                <a:lnTo>
                  <a:pt x="106" y="391"/>
                </a:lnTo>
                <a:lnTo>
                  <a:pt x="106" y="386"/>
                </a:lnTo>
                <a:lnTo>
                  <a:pt x="106" y="375"/>
                </a:lnTo>
                <a:lnTo>
                  <a:pt x="106" y="375"/>
                </a:lnTo>
                <a:lnTo>
                  <a:pt x="106" y="375"/>
                </a:lnTo>
                <a:lnTo>
                  <a:pt x="106" y="375"/>
                </a:lnTo>
                <a:lnTo>
                  <a:pt x="106" y="375"/>
                </a:lnTo>
                <a:lnTo>
                  <a:pt x="113" y="383"/>
                </a:lnTo>
                <a:lnTo>
                  <a:pt x="118" y="388"/>
                </a:lnTo>
                <a:lnTo>
                  <a:pt x="122" y="391"/>
                </a:lnTo>
                <a:lnTo>
                  <a:pt x="122" y="391"/>
                </a:lnTo>
                <a:lnTo>
                  <a:pt x="133" y="393"/>
                </a:lnTo>
                <a:lnTo>
                  <a:pt x="140" y="393"/>
                </a:lnTo>
                <a:lnTo>
                  <a:pt x="140" y="393"/>
                </a:lnTo>
                <a:lnTo>
                  <a:pt x="138" y="403"/>
                </a:lnTo>
                <a:lnTo>
                  <a:pt x="137" y="413"/>
                </a:lnTo>
                <a:lnTo>
                  <a:pt x="137" y="422"/>
                </a:lnTo>
                <a:lnTo>
                  <a:pt x="137" y="422"/>
                </a:lnTo>
                <a:lnTo>
                  <a:pt x="132" y="489"/>
                </a:lnTo>
                <a:lnTo>
                  <a:pt x="128" y="547"/>
                </a:lnTo>
                <a:lnTo>
                  <a:pt x="122" y="609"/>
                </a:lnTo>
                <a:lnTo>
                  <a:pt x="122" y="609"/>
                </a:lnTo>
                <a:lnTo>
                  <a:pt x="120" y="627"/>
                </a:lnTo>
                <a:lnTo>
                  <a:pt x="120" y="641"/>
                </a:lnTo>
                <a:lnTo>
                  <a:pt x="120" y="646"/>
                </a:lnTo>
                <a:lnTo>
                  <a:pt x="122" y="648"/>
                </a:lnTo>
                <a:lnTo>
                  <a:pt x="122" y="648"/>
                </a:lnTo>
                <a:lnTo>
                  <a:pt x="133" y="653"/>
                </a:lnTo>
                <a:lnTo>
                  <a:pt x="144" y="656"/>
                </a:lnTo>
                <a:lnTo>
                  <a:pt x="144" y="656"/>
                </a:lnTo>
                <a:lnTo>
                  <a:pt x="140" y="661"/>
                </a:lnTo>
                <a:lnTo>
                  <a:pt x="135" y="678"/>
                </a:lnTo>
                <a:lnTo>
                  <a:pt x="130" y="700"/>
                </a:lnTo>
                <a:lnTo>
                  <a:pt x="128" y="712"/>
                </a:lnTo>
                <a:lnTo>
                  <a:pt x="128" y="724"/>
                </a:lnTo>
                <a:lnTo>
                  <a:pt x="128" y="724"/>
                </a:lnTo>
                <a:lnTo>
                  <a:pt x="132" y="735"/>
                </a:lnTo>
                <a:lnTo>
                  <a:pt x="135" y="744"/>
                </a:lnTo>
                <a:lnTo>
                  <a:pt x="140" y="752"/>
                </a:lnTo>
                <a:lnTo>
                  <a:pt x="145" y="757"/>
                </a:lnTo>
                <a:lnTo>
                  <a:pt x="157" y="766"/>
                </a:lnTo>
                <a:lnTo>
                  <a:pt x="162" y="769"/>
                </a:lnTo>
                <a:lnTo>
                  <a:pt x="162" y="769"/>
                </a:lnTo>
                <a:lnTo>
                  <a:pt x="191" y="783"/>
                </a:lnTo>
                <a:lnTo>
                  <a:pt x="216" y="794"/>
                </a:lnTo>
                <a:lnTo>
                  <a:pt x="228" y="901"/>
                </a:lnTo>
                <a:lnTo>
                  <a:pt x="226" y="944"/>
                </a:lnTo>
                <a:lnTo>
                  <a:pt x="211" y="965"/>
                </a:lnTo>
                <a:lnTo>
                  <a:pt x="211" y="965"/>
                </a:lnTo>
                <a:lnTo>
                  <a:pt x="194" y="971"/>
                </a:lnTo>
                <a:lnTo>
                  <a:pt x="194" y="971"/>
                </a:lnTo>
                <a:lnTo>
                  <a:pt x="182" y="980"/>
                </a:lnTo>
                <a:lnTo>
                  <a:pt x="172" y="985"/>
                </a:lnTo>
                <a:lnTo>
                  <a:pt x="160" y="990"/>
                </a:lnTo>
                <a:lnTo>
                  <a:pt x="160" y="990"/>
                </a:lnTo>
                <a:lnTo>
                  <a:pt x="137" y="997"/>
                </a:lnTo>
                <a:lnTo>
                  <a:pt x="130" y="1000"/>
                </a:lnTo>
                <a:lnTo>
                  <a:pt x="127" y="1002"/>
                </a:lnTo>
                <a:lnTo>
                  <a:pt x="127" y="1005"/>
                </a:lnTo>
                <a:lnTo>
                  <a:pt x="127" y="1005"/>
                </a:lnTo>
                <a:lnTo>
                  <a:pt x="127" y="1010"/>
                </a:lnTo>
                <a:lnTo>
                  <a:pt x="130" y="1015"/>
                </a:lnTo>
                <a:lnTo>
                  <a:pt x="137" y="1019"/>
                </a:lnTo>
                <a:lnTo>
                  <a:pt x="145" y="1022"/>
                </a:lnTo>
                <a:lnTo>
                  <a:pt x="145" y="1022"/>
                </a:lnTo>
                <a:lnTo>
                  <a:pt x="157" y="1025"/>
                </a:lnTo>
                <a:lnTo>
                  <a:pt x="172" y="1025"/>
                </a:lnTo>
                <a:lnTo>
                  <a:pt x="187" y="1025"/>
                </a:lnTo>
                <a:lnTo>
                  <a:pt x="199" y="1027"/>
                </a:lnTo>
                <a:lnTo>
                  <a:pt x="199" y="1027"/>
                </a:lnTo>
                <a:lnTo>
                  <a:pt x="206" y="1027"/>
                </a:lnTo>
                <a:lnTo>
                  <a:pt x="218" y="1027"/>
                </a:lnTo>
                <a:lnTo>
                  <a:pt x="245" y="1024"/>
                </a:lnTo>
                <a:lnTo>
                  <a:pt x="283" y="1017"/>
                </a:lnTo>
                <a:lnTo>
                  <a:pt x="283" y="1017"/>
                </a:lnTo>
                <a:lnTo>
                  <a:pt x="285" y="1017"/>
                </a:lnTo>
                <a:lnTo>
                  <a:pt x="287" y="1013"/>
                </a:lnTo>
                <a:lnTo>
                  <a:pt x="287" y="1007"/>
                </a:lnTo>
                <a:lnTo>
                  <a:pt x="287" y="993"/>
                </a:lnTo>
                <a:lnTo>
                  <a:pt x="287" y="993"/>
                </a:lnTo>
                <a:lnTo>
                  <a:pt x="283" y="981"/>
                </a:lnTo>
                <a:lnTo>
                  <a:pt x="278" y="973"/>
                </a:lnTo>
                <a:lnTo>
                  <a:pt x="278" y="973"/>
                </a:lnTo>
                <a:lnTo>
                  <a:pt x="277" y="965"/>
                </a:lnTo>
                <a:lnTo>
                  <a:pt x="275" y="954"/>
                </a:lnTo>
                <a:lnTo>
                  <a:pt x="275" y="954"/>
                </a:lnTo>
                <a:lnTo>
                  <a:pt x="278" y="857"/>
                </a:lnTo>
                <a:lnTo>
                  <a:pt x="282" y="825"/>
                </a:lnTo>
                <a:lnTo>
                  <a:pt x="282" y="825"/>
                </a:lnTo>
                <a:lnTo>
                  <a:pt x="300" y="838"/>
                </a:lnTo>
                <a:lnTo>
                  <a:pt x="312" y="850"/>
                </a:lnTo>
                <a:lnTo>
                  <a:pt x="317" y="855"/>
                </a:lnTo>
                <a:lnTo>
                  <a:pt x="321" y="860"/>
                </a:lnTo>
                <a:lnTo>
                  <a:pt x="321" y="860"/>
                </a:lnTo>
                <a:lnTo>
                  <a:pt x="327" y="875"/>
                </a:lnTo>
                <a:lnTo>
                  <a:pt x="332" y="884"/>
                </a:lnTo>
                <a:lnTo>
                  <a:pt x="332" y="884"/>
                </a:lnTo>
                <a:lnTo>
                  <a:pt x="331" y="884"/>
                </a:lnTo>
                <a:lnTo>
                  <a:pt x="329" y="887"/>
                </a:lnTo>
                <a:lnTo>
                  <a:pt x="327" y="890"/>
                </a:lnTo>
                <a:lnTo>
                  <a:pt x="327" y="890"/>
                </a:lnTo>
                <a:lnTo>
                  <a:pt x="331" y="912"/>
                </a:lnTo>
                <a:lnTo>
                  <a:pt x="332" y="924"/>
                </a:lnTo>
                <a:lnTo>
                  <a:pt x="332" y="933"/>
                </a:lnTo>
                <a:lnTo>
                  <a:pt x="332" y="933"/>
                </a:lnTo>
                <a:lnTo>
                  <a:pt x="327" y="949"/>
                </a:lnTo>
                <a:lnTo>
                  <a:pt x="324" y="960"/>
                </a:lnTo>
                <a:lnTo>
                  <a:pt x="322" y="971"/>
                </a:lnTo>
                <a:lnTo>
                  <a:pt x="322" y="971"/>
                </a:lnTo>
                <a:lnTo>
                  <a:pt x="324" y="980"/>
                </a:lnTo>
                <a:lnTo>
                  <a:pt x="326" y="981"/>
                </a:lnTo>
                <a:lnTo>
                  <a:pt x="329" y="983"/>
                </a:lnTo>
                <a:lnTo>
                  <a:pt x="334" y="983"/>
                </a:lnTo>
                <a:lnTo>
                  <a:pt x="343" y="981"/>
                </a:lnTo>
                <a:lnTo>
                  <a:pt x="343" y="981"/>
                </a:lnTo>
                <a:lnTo>
                  <a:pt x="348" y="978"/>
                </a:lnTo>
                <a:lnTo>
                  <a:pt x="351" y="971"/>
                </a:lnTo>
                <a:lnTo>
                  <a:pt x="361" y="956"/>
                </a:lnTo>
                <a:lnTo>
                  <a:pt x="371" y="938"/>
                </a:lnTo>
                <a:lnTo>
                  <a:pt x="391" y="899"/>
                </a:lnTo>
                <a:lnTo>
                  <a:pt x="391" y="899"/>
                </a:lnTo>
                <a:lnTo>
                  <a:pt x="402" y="870"/>
                </a:lnTo>
                <a:lnTo>
                  <a:pt x="413" y="838"/>
                </a:lnTo>
                <a:lnTo>
                  <a:pt x="413" y="838"/>
                </a:lnTo>
                <a:lnTo>
                  <a:pt x="413" y="830"/>
                </a:lnTo>
                <a:lnTo>
                  <a:pt x="412" y="828"/>
                </a:lnTo>
                <a:lnTo>
                  <a:pt x="410" y="828"/>
                </a:lnTo>
                <a:lnTo>
                  <a:pt x="410" y="828"/>
                </a:lnTo>
                <a:lnTo>
                  <a:pt x="391" y="825"/>
                </a:lnTo>
                <a:lnTo>
                  <a:pt x="391" y="825"/>
                </a:lnTo>
                <a:lnTo>
                  <a:pt x="381" y="823"/>
                </a:lnTo>
                <a:lnTo>
                  <a:pt x="381" y="823"/>
                </a:lnTo>
                <a:lnTo>
                  <a:pt x="373" y="823"/>
                </a:lnTo>
                <a:lnTo>
                  <a:pt x="366" y="823"/>
                </a:lnTo>
                <a:lnTo>
                  <a:pt x="361" y="823"/>
                </a:lnTo>
                <a:lnTo>
                  <a:pt x="297" y="779"/>
                </a:lnTo>
                <a:lnTo>
                  <a:pt x="297" y="779"/>
                </a:lnTo>
                <a:lnTo>
                  <a:pt x="272" y="761"/>
                </a:lnTo>
                <a:lnTo>
                  <a:pt x="272" y="761"/>
                </a:lnTo>
                <a:lnTo>
                  <a:pt x="270" y="751"/>
                </a:lnTo>
                <a:lnTo>
                  <a:pt x="268" y="729"/>
                </a:lnTo>
                <a:lnTo>
                  <a:pt x="265" y="700"/>
                </a:lnTo>
                <a:lnTo>
                  <a:pt x="265" y="700"/>
                </a:lnTo>
                <a:lnTo>
                  <a:pt x="268" y="675"/>
                </a:lnTo>
                <a:lnTo>
                  <a:pt x="275" y="648"/>
                </a:lnTo>
                <a:lnTo>
                  <a:pt x="275" y="648"/>
                </a:lnTo>
                <a:lnTo>
                  <a:pt x="278" y="639"/>
                </a:lnTo>
                <a:lnTo>
                  <a:pt x="280" y="634"/>
                </a:lnTo>
                <a:lnTo>
                  <a:pt x="282" y="631"/>
                </a:lnTo>
                <a:lnTo>
                  <a:pt x="282" y="631"/>
                </a:lnTo>
                <a:lnTo>
                  <a:pt x="294" y="634"/>
                </a:lnTo>
                <a:lnTo>
                  <a:pt x="302" y="636"/>
                </a:lnTo>
                <a:lnTo>
                  <a:pt x="305" y="634"/>
                </a:lnTo>
                <a:lnTo>
                  <a:pt x="309" y="634"/>
                </a:lnTo>
                <a:lnTo>
                  <a:pt x="309" y="634"/>
                </a:lnTo>
                <a:lnTo>
                  <a:pt x="310" y="631"/>
                </a:lnTo>
                <a:lnTo>
                  <a:pt x="310" y="624"/>
                </a:lnTo>
                <a:lnTo>
                  <a:pt x="310" y="607"/>
                </a:lnTo>
                <a:lnTo>
                  <a:pt x="309" y="585"/>
                </a:lnTo>
                <a:lnTo>
                  <a:pt x="309" y="585"/>
                </a:lnTo>
                <a:lnTo>
                  <a:pt x="326" y="577"/>
                </a:lnTo>
                <a:lnTo>
                  <a:pt x="354" y="565"/>
                </a:lnTo>
                <a:lnTo>
                  <a:pt x="354" y="565"/>
                </a:lnTo>
                <a:lnTo>
                  <a:pt x="364" y="562"/>
                </a:lnTo>
                <a:lnTo>
                  <a:pt x="373" y="557"/>
                </a:lnTo>
                <a:lnTo>
                  <a:pt x="381" y="552"/>
                </a:lnTo>
                <a:lnTo>
                  <a:pt x="381" y="552"/>
                </a:lnTo>
                <a:lnTo>
                  <a:pt x="385" y="536"/>
                </a:lnTo>
                <a:lnTo>
                  <a:pt x="386" y="523"/>
                </a:lnTo>
                <a:lnTo>
                  <a:pt x="386" y="513"/>
                </a:lnTo>
                <a:lnTo>
                  <a:pt x="386" y="513"/>
                </a:lnTo>
                <a:lnTo>
                  <a:pt x="381" y="498"/>
                </a:lnTo>
                <a:lnTo>
                  <a:pt x="373" y="477"/>
                </a:lnTo>
                <a:lnTo>
                  <a:pt x="361" y="449"/>
                </a:lnTo>
                <a:lnTo>
                  <a:pt x="361" y="449"/>
                </a:lnTo>
                <a:lnTo>
                  <a:pt x="358" y="447"/>
                </a:lnTo>
                <a:lnTo>
                  <a:pt x="354" y="444"/>
                </a:lnTo>
                <a:lnTo>
                  <a:pt x="354" y="444"/>
                </a:lnTo>
                <a:lnTo>
                  <a:pt x="321" y="354"/>
                </a:lnTo>
                <a:lnTo>
                  <a:pt x="289" y="287"/>
                </a:lnTo>
                <a:lnTo>
                  <a:pt x="287" y="233"/>
                </a:lnTo>
                <a:lnTo>
                  <a:pt x="287" y="233"/>
                </a:lnTo>
                <a:lnTo>
                  <a:pt x="292" y="220"/>
                </a:lnTo>
                <a:lnTo>
                  <a:pt x="304" y="194"/>
                </a:lnTo>
                <a:lnTo>
                  <a:pt x="304" y="194"/>
                </a:lnTo>
                <a:lnTo>
                  <a:pt x="305" y="189"/>
                </a:lnTo>
                <a:lnTo>
                  <a:pt x="307" y="182"/>
                </a:lnTo>
                <a:lnTo>
                  <a:pt x="307" y="172"/>
                </a:lnTo>
                <a:lnTo>
                  <a:pt x="305" y="164"/>
                </a:lnTo>
                <a:lnTo>
                  <a:pt x="307" y="162"/>
                </a:lnTo>
                <a:lnTo>
                  <a:pt x="309" y="161"/>
                </a:lnTo>
                <a:lnTo>
                  <a:pt x="309" y="161"/>
                </a:lnTo>
                <a:lnTo>
                  <a:pt x="314" y="159"/>
                </a:lnTo>
                <a:lnTo>
                  <a:pt x="321" y="155"/>
                </a:lnTo>
                <a:lnTo>
                  <a:pt x="326" y="152"/>
                </a:lnTo>
                <a:lnTo>
                  <a:pt x="326" y="152"/>
                </a:lnTo>
                <a:lnTo>
                  <a:pt x="322" y="150"/>
                </a:lnTo>
                <a:lnTo>
                  <a:pt x="322" y="150"/>
                </a:lnTo>
                <a:lnTo>
                  <a:pt x="302" y="144"/>
                </a:lnTo>
                <a:lnTo>
                  <a:pt x="287" y="139"/>
                </a:lnTo>
                <a:lnTo>
                  <a:pt x="287" y="139"/>
                </a:lnTo>
                <a:lnTo>
                  <a:pt x="280" y="134"/>
                </a:lnTo>
                <a:lnTo>
                  <a:pt x="275" y="128"/>
                </a:lnTo>
                <a:lnTo>
                  <a:pt x="270" y="100"/>
                </a:lnTo>
                <a:lnTo>
                  <a:pt x="270" y="85"/>
                </a:lnTo>
                <a:lnTo>
                  <a:pt x="270" y="85"/>
                </a:lnTo>
                <a:lnTo>
                  <a:pt x="270" y="71"/>
                </a:lnTo>
                <a:lnTo>
                  <a:pt x="270" y="58"/>
                </a:lnTo>
                <a:lnTo>
                  <a:pt x="270" y="46"/>
                </a:lnTo>
                <a:lnTo>
                  <a:pt x="270" y="46"/>
                </a:lnTo>
                <a:lnTo>
                  <a:pt x="268" y="41"/>
                </a:lnTo>
                <a:lnTo>
                  <a:pt x="265" y="36"/>
                </a:lnTo>
                <a:lnTo>
                  <a:pt x="255" y="24"/>
                </a:lnTo>
                <a:lnTo>
                  <a:pt x="243" y="12"/>
                </a:lnTo>
                <a:lnTo>
                  <a:pt x="243" y="12"/>
                </a:lnTo>
                <a:lnTo>
                  <a:pt x="233" y="7"/>
                </a:lnTo>
                <a:lnTo>
                  <a:pt x="224" y="2"/>
                </a:lnTo>
                <a:lnTo>
                  <a:pt x="218" y="0"/>
                </a:lnTo>
                <a:lnTo>
                  <a:pt x="218" y="0"/>
                </a:lnTo>
                <a:lnTo>
                  <a:pt x="209" y="0"/>
                </a:lnTo>
                <a:lnTo>
                  <a:pt x="204" y="0"/>
                </a:lnTo>
                <a:lnTo>
                  <a:pt x="160" y="7"/>
                </a:lnTo>
                <a:lnTo>
                  <a:pt x="144" y="29"/>
                </a:lnTo>
                <a:lnTo>
                  <a:pt x="133" y="58"/>
                </a:lnTo>
                <a:lnTo>
                  <a:pt x="133" y="58"/>
                </a:lnTo>
                <a:lnTo>
                  <a:pt x="111" y="69"/>
                </a:lnTo>
                <a:lnTo>
                  <a:pt x="96" y="76"/>
                </a:lnTo>
                <a:lnTo>
                  <a:pt x="91" y="80"/>
                </a:lnTo>
                <a:lnTo>
                  <a:pt x="90" y="83"/>
                </a:lnTo>
                <a:lnTo>
                  <a:pt x="90" y="83"/>
                </a:lnTo>
                <a:lnTo>
                  <a:pt x="91" y="85"/>
                </a:lnTo>
                <a:lnTo>
                  <a:pt x="96" y="88"/>
                </a:lnTo>
                <a:lnTo>
                  <a:pt x="108" y="93"/>
                </a:lnTo>
                <a:lnTo>
                  <a:pt x="127" y="100"/>
                </a:lnTo>
                <a:lnTo>
                  <a:pt x="138" y="100"/>
                </a:lnTo>
                <a:lnTo>
                  <a:pt x="138" y="100"/>
                </a:lnTo>
                <a:lnTo>
                  <a:pt x="137" y="107"/>
                </a:lnTo>
                <a:lnTo>
                  <a:pt x="135" y="112"/>
                </a:lnTo>
                <a:lnTo>
                  <a:pt x="137" y="115"/>
                </a:lnTo>
                <a:lnTo>
                  <a:pt x="137" y="128"/>
                </a:lnTo>
                <a:lnTo>
                  <a:pt x="140" y="135"/>
                </a:lnTo>
                <a:lnTo>
                  <a:pt x="140" y="144"/>
                </a:lnTo>
                <a:lnTo>
                  <a:pt x="140" y="144"/>
                </a:lnTo>
                <a:lnTo>
                  <a:pt x="142" y="149"/>
                </a:lnTo>
                <a:lnTo>
                  <a:pt x="145" y="155"/>
                </a:lnTo>
                <a:lnTo>
                  <a:pt x="150" y="161"/>
                </a:lnTo>
                <a:lnTo>
                  <a:pt x="150" y="161"/>
                </a:lnTo>
                <a:lnTo>
                  <a:pt x="159" y="164"/>
                </a:lnTo>
                <a:lnTo>
                  <a:pt x="167" y="166"/>
                </a:lnTo>
                <a:lnTo>
                  <a:pt x="174" y="166"/>
                </a:lnTo>
                <a:lnTo>
                  <a:pt x="179" y="167"/>
                </a:lnTo>
                <a:lnTo>
                  <a:pt x="179" y="167"/>
                </a:lnTo>
                <a:lnTo>
                  <a:pt x="184" y="174"/>
                </a:lnTo>
                <a:lnTo>
                  <a:pt x="189" y="187"/>
                </a:lnTo>
                <a:lnTo>
                  <a:pt x="197" y="204"/>
                </a:lnTo>
                <a:lnTo>
                  <a:pt x="197" y="204"/>
                </a:lnTo>
                <a:lnTo>
                  <a:pt x="176" y="238"/>
                </a:lnTo>
                <a:lnTo>
                  <a:pt x="176" y="238"/>
                </a:lnTo>
                <a:lnTo>
                  <a:pt x="157" y="265"/>
                </a:lnTo>
                <a:lnTo>
                  <a:pt x="157" y="265"/>
                </a:lnTo>
                <a:lnTo>
                  <a:pt x="159" y="277"/>
                </a:lnTo>
                <a:lnTo>
                  <a:pt x="157" y="289"/>
                </a:lnTo>
                <a:lnTo>
                  <a:pt x="157" y="289"/>
                </a:lnTo>
                <a:lnTo>
                  <a:pt x="154" y="317"/>
                </a:lnTo>
                <a:lnTo>
                  <a:pt x="138" y="299"/>
                </a:lnTo>
                <a:lnTo>
                  <a:pt x="138" y="299"/>
                </a:lnTo>
                <a:lnTo>
                  <a:pt x="122" y="275"/>
                </a:lnTo>
                <a:lnTo>
                  <a:pt x="105" y="255"/>
                </a:lnTo>
                <a:lnTo>
                  <a:pt x="105" y="255"/>
                </a:lnTo>
                <a:lnTo>
                  <a:pt x="100" y="246"/>
                </a:lnTo>
                <a:lnTo>
                  <a:pt x="91" y="231"/>
                </a:lnTo>
                <a:lnTo>
                  <a:pt x="76" y="201"/>
                </a:lnTo>
                <a:lnTo>
                  <a:pt x="76" y="201"/>
                </a:lnTo>
                <a:lnTo>
                  <a:pt x="68" y="193"/>
                </a:lnTo>
                <a:lnTo>
                  <a:pt x="59" y="184"/>
                </a:lnTo>
                <a:lnTo>
                  <a:pt x="49" y="179"/>
                </a:lnTo>
                <a:lnTo>
                  <a:pt x="46" y="177"/>
                </a:lnTo>
                <a:lnTo>
                  <a:pt x="44" y="177"/>
                </a:lnTo>
                <a:lnTo>
                  <a:pt x="44" y="177"/>
                </a:lnTo>
                <a:lnTo>
                  <a:pt x="32" y="184"/>
                </a:lnTo>
                <a:lnTo>
                  <a:pt x="32" y="184"/>
                </a:lnTo>
                <a:lnTo>
                  <a:pt x="29" y="186"/>
                </a:lnTo>
                <a:lnTo>
                  <a:pt x="25" y="186"/>
                </a:lnTo>
                <a:lnTo>
                  <a:pt x="19" y="184"/>
                </a:lnTo>
                <a:lnTo>
                  <a:pt x="15" y="184"/>
                </a:lnTo>
                <a:lnTo>
                  <a:pt x="10" y="186"/>
                </a:lnTo>
                <a:lnTo>
                  <a:pt x="7" y="187"/>
                </a:lnTo>
                <a:lnTo>
                  <a:pt x="2" y="193"/>
                </a:lnTo>
                <a:lnTo>
                  <a:pt x="2" y="193"/>
                </a:lnTo>
                <a:lnTo>
                  <a:pt x="0" y="194"/>
                </a:lnTo>
                <a:lnTo>
                  <a:pt x="0" y="198"/>
                </a:lnTo>
                <a:lnTo>
                  <a:pt x="2" y="204"/>
                </a:lnTo>
                <a:lnTo>
                  <a:pt x="5" y="209"/>
                </a:lnTo>
                <a:lnTo>
                  <a:pt x="10" y="216"/>
                </a:lnTo>
                <a:lnTo>
                  <a:pt x="24" y="228"/>
                </a:lnTo>
                <a:lnTo>
                  <a:pt x="29" y="233"/>
                </a:lnTo>
                <a:lnTo>
                  <a:pt x="32" y="238"/>
                </a:lnTo>
                <a:lnTo>
                  <a:pt x="32" y="238"/>
                </a:lnTo>
                <a:lnTo>
                  <a:pt x="41" y="263"/>
                </a:lnTo>
                <a:lnTo>
                  <a:pt x="46" y="284"/>
                </a:lnTo>
                <a:lnTo>
                  <a:pt x="46" y="284"/>
                </a:lnTo>
                <a:lnTo>
                  <a:pt x="49" y="299"/>
                </a:lnTo>
                <a:lnTo>
                  <a:pt x="51" y="307"/>
                </a:lnTo>
                <a:lnTo>
                  <a:pt x="54" y="311"/>
                </a:lnTo>
                <a:lnTo>
                  <a:pt x="54" y="311"/>
                </a:lnTo>
                <a:lnTo>
                  <a:pt x="61" y="314"/>
                </a:lnTo>
                <a:lnTo>
                  <a:pt x="76" y="358"/>
                </a:lnTo>
                <a:lnTo>
                  <a:pt x="76" y="358"/>
                </a:lnTo>
                <a:lnTo>
                  <a:pt x="78" y="363"/>
                </a:lnTo>
                <a:lnTo>
                  <a:pt x="79" y="366"/>
                </a:lnTo>
                <a:lnTo>
                  <a:pt x="81" y="368"/>
                </a:lnTo>
                <a:lnTo>
                  <a:pt x="83" y="370"/>
                </a:lnTo>
                <a:lnTo>
                  <a:pt x="83" y="370"/>
                </a:lnTo>
                <a:lnTo>
                  <a:pt x="83" y="375"/>
                </a:lnTo>
                <a:lnTo>
                  <a:pt x="84" y="378"/>
                </a:lnTo>
                <a:lnTo>
                  <a:pt x="88" y="378"/>
                </a:lnTo>
                <a:lnTo>
                  <a:pt x="96" y="378"/>
                </a:lnTo>
                <a:lnTo>
                  <a:pt x="96" y="378"/>
                </a:lnTo>
                <a:lnTo>
                  <a:pt x="100" y="385"/>
                </a:lnTo>
                <a:lnTo>
                  <a:pt x="101" y="390"/>
                </a:lnTo>
                <a:lnTo>
                  <a:pt x="105" y="393"/>
                </a:lnTo>
                <a:lnTo>
                  <a:pt x="105" y="393"/>
                </a:lnTo>
                <a:close/>
                <a:moveTo>
                  <a:pt x="250" y="140"/>
                </a:moveTo>
                <a:lnTo>
                  <a:pt x="250" y="140"/>
                </a:lnTo>
                <a:lnTo>
                  <a:pt x="253" y="140"/>
                </a:lnTo>
                <a:lnTo>
                  <a:pt x="258" y="144"/>
                </a:lnTo>
                <a:lnTo>
                  <a:pt x="265" y="149"/>
                </a:lnTo>
                <a:lnTo>
                  <a:pt x="272" y="162"/>
                </a:lnTo>
                <a:lnTo>
                  <a:pt x="270" y="182"/>
                </a:lnTo>
                <a:lnTo>
                  <a:pt x="275" y="193"/>
                </a:lnTo>
                <a:lnTo>
                  <a:pt x="248" y="182"/>
                </a:lnTo>
                <a:lnTo>
                  <a:pt x="248" y="182"/>
                </a:lnTo>
                <a:lnTo>
                  <a:pt x="240" y="161"/>
                </a:lnTo>
                <a:lnTo>
                  <a:pt x="240" y="161"/>
                </a:lnTo>
                <a:lnTo>
                  <a:pt x="241" y="154"/>
                </a:lnTo>
                <a:lnTo>
                  <a:pt x="243" y="150"/>
                </a:lnTo>
                <a:lnTo>
                  <a:pt x="243" y="150"/>
                </a:lnTo>
                <a:lnTo>
                  <a:pt x="245" y="147"/>
                </a:lnTo>
                <a:lnTo>
                  <a:pt x="250" y="140"/>
                </a:lnTo>
                <a:lnTo>
                  <a:pt x="250" y="140"/>
                </a:lnTo>
                <a:close/>
                <a:moveTo>
                  <a:pt x="319" y="383"/>
                </a:moveTo>
                <a:lnTo>
                  <a:pt x="319" y="383"/>
                </a:lnTo>
                <a:lnTo>
                  <a:pt x="319" y="385"/>
                </a:lnTo>
                <a:lnTo>
                  <a:pt x="319" y="383"/>
                </a:lnTo>
                <a:close/>
                <a:moveTo>
                  <a:pt x="319" y="385"/>
                </a:moveTo>
                <a:lnTo>
                  <a:pt x="339" y="430"/>
                </a:lnTo>
                <a:lnTo>
                  <a:pt x="339" y="444"/>
                </a:lnTo>
                <a:lnTo>
                  <a:pt x="322" y="442"/>
                </a:lnTo>
                <a:lnTo>
                  <a:pt x="294" y="447"/>
                </a:lnTo>
                <a:lnTo>
                  <a:pt x="294" y="442"/>
                </a:lnTo>
                <a:lnTo>
                  <a:pt x="278" y="410"/>
                </a:lnTo>
                <a:lnTo>
                  <a:pt x="283" y="400"/>
                </a:lnTo>
                <a:lnTo>
                  <a:pt x="283" y="400"/>
                </a:lnTo>
                <a:lnTo>
                  <a:pt x="285" y="397"/>
                </a:lnTo>
                <a:lnTo>
                  <a:pt x="289" y="393"/>
                </a:lnTo>
                <a:lnTo>
                  <a:pt x="289" y="393"/>
                </a:lnTo>
                <a:lnTo>
                  <a:pt x="297" y="391"/>
                </a:lnTo>
                <a:lnTo>
                  <a:pt x="304" y="391"/>
                </a:lnTo>
                <a:lnTo>
                  <a:pt x="310" y="388"/>
                </a:lnTo>
                <a:lnTo>
                  <a:pt x="310" y="388"/>
                </a:lnTo>
                <a:lnTo>
                  <a:pt x="319" y="385"/>
                </a:lnTo>
                <a:lnTo>
                  <a:pt x="319" y="385"/>
                </a:lnTo>
                <a:close/>
                <a:moveTo>
                  <a:pt x="197" y="695"/>
                </a:moveTo>
                <a:lnTo>
                  <a:pt x="201" y="724"/>
                </a:lnTo>
                <a:lnTo>
                  <a:pt x="201" y="724"/>
                </a:lnTo>
                <a:lnTo>
                  <a:pt x="197" y="722"/>
                </a:lnTo>
                <a:lnTo>
                  <a:pt x="194" y="718"/>
                </a:lnTo>
                <a:lnTo>
                  <a:pt x="192" y="717"/>
                </a:lnTo>
                <a:lnTo>
                  <a:pt x="192" y="717"/>
                </a:lnTo>
                <a:lnTo>
                  <a:pt x="192" y="712"/>
                </a:lnTo>
                <a:lnTo>
                  <a:pt x="194" y="703"/>
                </a:lnTo>
                <a:lnTo>
                  <a:pt x="197" y="695"/>
                </a:lnTo>
                <a:lnTo>
                  <a:pt x="197" y="69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6"/>
          <p:cNvSpPr>
            <a:spLocks/>
          </p:cNvSpPr>
          <p:nvPr/>
        </p:nvSpPr>
        <p:spPr bwMode="auto">
          <a:xfrm>
            <a:off x="4597820" y="863715"/>
            <a:ext cx="828729" cy="1530783"/>
          </a:xfrm>
          <a:custGeom>
            <a:avLst/>
            <a:gdLst>
              <a:gd name="T0" fmla="*/ 213 w 543"/>
              <a:gd name="T1" fmla="*/ 12 h 1003"/>
              <a:gd name="T2" fmla="*/ 169 w 543"/>
              <a:gd name="T3" fmla="*/ 59 h 1003"/>
              <a:gd name="T4" fmla="*/ 167 w 543"/>
              <a:gd name="T5" fmla="*/ 86 h 1003"/>
              <a:gd name="T6" fmla="*/ 164 w 543"/>
              <a:gd name="T7" fmla="*/ 121 h 1003"/>
              <a:gd name="T8" fmla="*/ 172 w 543"/>
              <a:gd name="T9" fmla="*/ 136 h 1003"/>
              <a:gd name="T10" fmla="*/ 176 w 543"/>
              <a:gd name="T11" fmla="*/ 158 h 1003"/>
              <a:gd name="T12" fmla="*/ 199 w 543"/>
              <a:gd name="T13" fmla="*/ 190 h 1003"/>
              <a:gd name="T14" fmla="*/ 196 w 543"/>
              <a:gd name="T15" fmla="*/ 222 h 1003"/>
              <a:gd name="T16" fmla="*/ 193 w 543"/>
              <a:gd name="T17" fmla="*/ 239 h 1003"/>
              <a:gd name="T18" fmla="*/ 154 w 543"/>
              <a:gd name="T19" fmla="*/ 308 h 1003"/>
              <a:gd name="T20" fmla="*/ 24 w 543"/>
              <a:gd name="T21" fmla="*/ 209 h 1003"/>
              <a:gd name="T22" fmla="*/ 10 w 543"/>
              <a:gd name="T23" fmla="*/ 204 h 1003"/>
              <a:gd name="T24" fmla="*/ 2 w 543"/>
              <a:gd name="T25" fmla="*/ 209 h 1003"/>
              <a:gd name="T26" fmla="*/ 19 w 543"/>
              <a:gd name="T27" fmla="*/ 261 h 1003"/>
              <a:gd name="T28" fmla="*/ 39 w 543"/>
              <a:gd name="T29" fmla="*/ 310 h 1003"/>
              <a:gd name="T30" fmla="*/ 125 w 543"/>
              <a:gd name="T31" fmla="*/ 379 h 1003"/>
              <a:gd name="T32" fmla="*/ 118 w 543"/>
              <a:gd name="T33" fmla="*/ 457 h 1003"/>
              <a:gd name="T34" fmla="*/ 115 w 543"/>
              <a:gd name="T35" fmla="*/ 595 h 1003"/>
              <a:gd name="T36" fmla="*/ 100 w 543"/>
              <a:gd name="T37" fmla="*/ 664 h 1003"/>
              <a:gd name="T38" fmla="*/ 130 w 543"/>
              <a:gd name="T39" fmla="*/ 715 h 1003"/>
              <a:gd name="T40" fmla="*/ 154 w 543"/>
              <a:gd name="T41" fmla="*/ 843 h 1003"/>
              <a:gd name="T42" fmla="*/ 150 w 543"/>
              <a:gd name="T43" fmla="*/ 942 h 1003"/>
              <a:gd name="T44" fmla="*/ 127 w 543"/>
              <a:gd name="T45" fmla="*/ 942 h 1003"/>
              <a:gd name="T46" fmla="*/ 90 w 543"/>
              <a:gd name="T47" fmla="*/ 967 h 1003"/>
              <a:gd name="T48" fmla="*/ 53 w 543"/>
              <a:gd name="T49" fmla="*/ 969 h 1003"/>
              <a:gd name="T50" fmla="*/ 80 w 543"/>
              <a:gd name="T51" fmla="*/ 1003 h 1003"/>
              <a:gd name="T52" fmla="*/ 194 w 543"/>
              <a:gd name="T53" fmla="*/ 996 h 1003"/>
              <a:gd name="T54" fmla="*/ 218 w 543"/>
              <a:gd name="T55" fmla="*/ 976 h 1003"/>
              <a:gd name="T56" fmla="*/ 209 w 543"/>
              <a:gd name="T57" fmla="*/ 878 h 1003"/>
              <a:gd name="T58" fmla="*/ 238 w 543"/>
              <a:gd name="T59" fmla="*/ 710 h 1003"/>
              <a:gd name="T60" fmla="*/ 267 w 543"/>
              <a:gd name="T61" fmla="*/ 770 h 1003"/>
              <a:gd name="T62" fmla="*/ 427 w 543"/>
              <a:gd name="T63" fmla="*/ 868 h 1003"/>
              <a:gd name="T64" fmla="*/ 452 w 543"/>
              <a:gd name="T65" fmla="*/ 914 h 1003"/>
              <a:gd name="T66" fmla="*/ 430 w 543"/>
              <a:gd name="T67" fmla="*/ 959 h 1003"/>
              <a:gd name="T68" fmla="*/ 447 w 543"/>
              <a:gd name="T69" fmla="*/ 986 h 1003"/>
              <a:gd name="T70" fmla="*/ 496 w 543"/>
              <a:gd name="T71" fmla="*/ 961 h 1003"/>
              <a:gd name="T72" fmla="*/ 542 w 543"/>
              <a:gd name="T73" fmla="*/ 892 h 1003"/>
              <a:gd name="T74" fmla="*/ 537 w 543"/>
              <a:gd name="T75" fmla="*/ 863 h 1003"/>
              <a:gd name="T76" fmla="*/ 508 w 543"/>
              <a:gd name="T77" fmla="*/ 860 h 1003"/>
              <a:gd name="T78" fmla="*/ 498 w 543"/>
              <a:gd name="T79" fmla="*/ 836 h 1003"/>
              <a:gd name="T80" fmla="*/ 439 w 543"/>
              <a:gd name="T81" fmla="*/ 809 h 1003"/>
              <a:gd name="T82" fmla="*/ 382 w 543"/>
              <a:gd name="T83" fmla="*/ 755 h 1003"/>
              <a:gd name="T84" fmla="*/ 321 w 543"/>
              <a:gd name="T85" fmla="*/ 701 h 1003"/>
              <a:gd name="T86" fmla="*/ 328 w 543"/>
              <a:gd name="T87" fmla="*/ 671 h 1003"/>
              <a:gd name="T88" fmla="*/ 353 w 543"/>
              <a:gd name="T89" fmla="*/ 578 h 1003"/>
              <a:gd name="T90" fmla="*/ 368 w 543"/>
              <a:gd name="T91" fmla="*/ 586 h 1003"/>
              <a:gd name="T92" fmla="*/ 370 w 543"/>
              <a:gd name="T93" fmla="*/ 553 h 1003"/>
              <a:gd name="T94" fmla="*/ 382 w 543"/>
              <a:gd name="T95" fmla="*/ 495 h 1003"/>
              <a:gd name="T96" fmla="*/ 403 w 543"/>
              <a:gd name="T97" fmla="*/ 453 h 1003"/>
              <a:gd name="T98" fmla="*/ 317 w 543"/>
              <a:gd name="T99" fmla="*/ 344 h 1003"/>
              <a:gd name="T100" fmla="*/ 314 w 543"/>
              <a:gd name="T101" fmla="*/ 222 h 1003"/>
              <a:gd name="T102" fmla="*/ 346 w 543"/>
              <a:gd name="T103" fmla="*/ 209 h 1003"/>
              <a:gd name="T104" fmla="*/ 351 w 543"/>
              <a:gd name="T105" fmla="*/ 192 h 1003"/>
              <a:gd name="T106" fmla="*/ 331 w 543"/>
              <a:gd name="T107" fmla="*/ 165 h 1003"/>
              <a:gd name="T108" fmla="*/ 326 w 543"/>
              <a:gd name="T109" fmla="*/ 82 h 1003"/>
              <a:gd name="T110" fmla="*/ 292 w 543"/>
              <a:gd name="T111" fmla="*/ 17 h 1003"/>
              <a:gd name="T112" fmla="*/ 267 w 543"/>
              <a:gd name="T113" fmla="*/ 0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43" h="1003">
                <a:moveTo>
                  <a:pt x="267" y="0"/>
                </a:moveTo>
                <a:lnTo>
                  <a:pt x="267" y="0"/>
                </a:lnTo>
                <a:lnTo>
                  <a:pt x="257" y="2"/>
                </a:lnTo>
                <a:lnTo>
                  <a:pt x="238" y="3"/>
                </a:lnTo>
                <a:lnTo>
                  <a:pt x="238" y="3"/>
                </a:lnTo>
                <a:lnTo>
                  <a:pt x="226" y="5"/>
                </a:lnTo>
                <a:lnTo>
                  <a:pt x="213" y="12"/>
                </a:lnTo>
                <a:lnTo>
                  <a:pt x="198" y="20"/>
                </a:lnTo>
                <a:lnTo>
                  <a:pt x="189" y="27"/>
                </a:lnTo>
                <a:lnTo>
                  <a:pt x="183" y="35"/>
                </a:lnTo>
                <a:lnTo>
                  <a:pt x="183" y="35"/>
                </a:lnTo>
                <a:lnTo>
                  <a:pt x="176" y="44"/>
                </a:lnTo>
                <a:lnTo>
                  <a:pt x="171" y="50"/>
                </a:lnTo>
                <a:lnTo>
                  <a:pt x="169" y="59"/>
                </a:lnTo>
                <a:lnTo>
                  <a:pt x="167" y="66"/>
                </a:lnTo>
                <a:lnTo>
                  <a:pt x="166" y="76"/>
                </a:lnTo>
                <a:lnTo>
                  <a:pt x="166" y="81"/>
                </a:lnTo>
                <a:lnTo>
                  <a:pt x="166" y="81"/>
                </a:lnTo>
                <a:lnTo>
                  <a:pt x="166" y="84"/>
                </a:lnTo>
                <a:lnTo>
                  <a:pt x="167" y="86"/>
                </a:lnTo>
                <a:lnTo>
                  <a:pt x="167" y="86"/>
                </a:lnTo>
                <a:lnTo>
                  <a:pt x="162" y="93"/>
                </a:lnTo>
                <a:lnTo>
                  <a:pt x="161" y="99"/>
                </a:lnTo>
                <a:lnTo>
                  <a:pt x="161" y="104"/>
                </a:lnTo>
                <a:lnTo>
                  <a:pt x="161" y="104"/>
                </a:lnTo>
                <a:lnTo>
                  <a:pt x="166" y="114"/>
                </a:lnTo>
                <a:lnTo>
                  <a:pt x="166" y="114"/>
                </a:lnTo>
                <a:lnTo>
                  <a:pt x="164" y="121"/>
                </a:lnTo>
                <a:lnTo>
                  <a:pt x="166" y="130"/>
                </a:lnTo>
                <a:lnTo>
                  <a:pt x="166" y="130"/>
                </a:lnTo>
                <a:lnTo>
                  <a:pt x="171" y="130"/>
                </a:lnTo>
                <a:lnTo>
                  <a:pt x="177" y="131"/>
                </a:lnTo>
                <a:lnTo>
                  <a:pt x="177" y="131"/>
                </a:lnTo>
                <a:lnTo>
                  <a:pt x="176" y="133"/>
                </a:lnTo>
                <a:lnTo>
                  <a:pt x="172" y="136"/>
                </a:lnTo>
                <a:lnTo>
                  <a:pt x="169" y="138"/>
                </a:lnTo>
                <a:lnTo>
                  <a:pt x="167" y="140"/>
                </a:lnTo>
                <a:lnTo>
                  <a:pt x="167" y="140"/>
                </a:lnTo>
                <a:lnTo>
                  <a:pt x="172" y="147"/>
                </a:lnTo>
                <a:lnTo>
                  <a:pt x="172" y="147"/>
                </a:lnTo>
                <a:lnTo>
                  <a:pt x="174" y="153"/>
                </a:lnTo>
                <a:lnTo>
                  <a:pt x="176" y="158"/>
                </a:lnTo>
                <a:lnTo>
                  <a:pt x="179" y="163"/>
                </a:lnTo>
                <a:lnTo>
                  <a:pt x="179" y="163"/>
                </a:lnTo>
                <a:lnTo>
                  <a:pt x="191" y="168"/>
                </a:lnTo>
                <a:lnTo>
                  <a:pt x="196" y="170"/>
                </a:lnTo>
                <a:lnTo>
                  <a:pt x="196" y="170"/>
                </a:lnTo>
                <a:lnTo>
                  <a:pt x="199" y="180"/>
                </a:lnTo>
                <a:lnTo>
                  <a:pt x="199" y="190"/>
                </a:lnTo>
                <a:lnTo>
                  <a:pt x="199" y="197"/>
                </a:lnTo>
                <a:lnTo>
                  <a:pt x="196" y="202"/>
                </a:lnTo>
                <a:lnTo>
                  <a:pt x="196" y="202"/>
                </a:lnTo>
                <a:lnTo>
                  <a:pt x="191" y="214"/>
                </a:lnTo>
                <a:lnTo>
                  <a:pt x="183" y="222"/>
                </a:lnTo>
                <a:lnTo>
                  <a:pt x="172" y="231"/>
                </a:lnTo>
                <a:lnTo>
                  <a:pt x="196" y="222"/>
                </a:lnTo>
                <a:lnTo>
                  <a:pt x="196" y="222"/>
                </a:lnTo>
                <a:lnTo>
                  <a:pt x="176" y="236"/>
                </a:lnTo>
                <a:lnTo>
                  <a:pt x="176" y="236"/>
                </a:lnTo>
                <a:lnTo>
                  <a:pt x="189" y="232"/>
                </a:lnTo>
                <a:lnTo>
                  <a:pt x="204" y="229"/>
                </a:lnTo>
                <a:lnTo>
                  <a:pt x="204" y="229"/>
                </a:lnTo>
                <a:lnTo>
                  <a:pt x="193" y="239"/>
                </a:lnTo>
                <a:lnTo>
                  <a:pt x="179" y="253"/>
                </a:lnTo>
                <a:lnTo>
                  <a:pt x="179" y="253"/>
                </a:lnTo>
                <a:lnTo>
                  <a:pt x="177" y="261"/>
                </a:lnTo>
                <a:lnTo>
                  <a:pt x="176" y="270"/>
                </a:lnTo>
                <a:lnTo>
                  <a:pt x="176" y="270"/>
                </a:lnTo>
                <a:lnTo>
                  <a:pt x="162" y="302"/>
                </a:lnTo>
                <a:lnTo>
                  <a:pt x="154" y="308"/>
                </a:lnTo>
                <a:lnTo>
                  <a:pt x="102" y="302"/>
                </a:lnTo>
                <a:lnTo>
                  <a:pt x="56" y="283"/>
                </a:lnTo>
                <a:lnTo>
                  <a:pt x="46" y="265"/>
                </a:lnTo>
                <a:lnTo>
                  <a:pt x="46" y="265"/>
                </a:lnTo>
                <a:lnTo>
                  <a:pt x="34" y="231"/>
                </a:lnTo>
                <a:lnTo>
                  <a:pt x="34" y="231"/>
                </a:lnTo>
                <a:lnTo>
                  <a:pt x="24" y="209"/>
                </a:lnTo>
                <a:lnTo>
                  <a:pt x="17" y="197"/>
                </a:lnTo>
                <a:lnTo>
                  <a:pt x="14" y="194"/>
                </a:lnTo>
                <a:lnTo>
                  <a:pt x="12" y="192"/>
                </a:lnTo>
                <a:lnTo>
                  <a:pt x="12" y="192"/>
                </a:lnTo>
                <a:lnTo>
                  <a:pt x="10" y="194"/>
                </a:lnTo>
                <a:lnTo>
                  <a:pt x="10" y="195"/>
                </a:lnTo>
                <a:lnTo>
                  <a:pt x="10" y="204"/>
                </a:lnTo>
                <a:lnTo>
                  <a:pt x="12" y="214"/>
                </a:lnTo>
                <a:lnTo>
                  <a:pt x="14" y="222"/>
                </a:lnTo>
                <a:lnTo>
                  <a:pt x="14" y="222"/>
                </a:lnTo>
                <a:lnTo>
                  <a:pt x="9" y="216"/>
                </a:lnTo>
                <a:lnTo>
                  <a:pt x="5" y="211"/>
                </a:lnTo>
                <a:lnTo>
                  <a:pt x="2" y="209"/>
                </a:lnTo>
                <a:lnTo>
                  <a:pt x="2" y="209"/>
                </a:lnTo>
                <a:lnTo>
                  <a:pt x="2" y="212"/>
                </a:lnTo>
                <a:lnTo>
                  <a:pt x="0" y="217"/>
                </a:lnTo>
                <a:lnTo>
                  <a:pt x="2" y="231"/>
                </a:lnTo>
                <a:lnTo>
                  <a:pt x="2" y="231"/>
                </a:lnTo>
                <a:lnTo>
                  <a:pt x="5" y="239"/>
                </a:lnTo>
                <a:lnTo>
                  <a:pt x="12" y="249"/>
                </a:lnTo>
                <a:lnTo>
                  <a:pt x="19" y="261"/>
                </a:lnTo>
                <a:lnTo>
                  <a:pt x="19" y="261"/>
                </a:lnTo>
                <a:lnTo>
                  <a:pt x="19" y="275"/>
                </a:lnTo>
                <a:lnTo>
                  <a:pt x="19" y="285"/>
                </a:lnTo>
                <a:lnTo>
                  <a:pt x="22" y="295"/>
                </a:lnTo>
                <a:lnTo>
                  <a:pt x="22" y="295"/>
                </a:lnTo>
                <a:lnTo>
                  <a:pt x="29" y="302"/>
                </a:lnTo>
                <a:lnTo>
                  <a:pt x="39" y="310"/>
                </a:lnTo>
                <a:lnTo>
                  <a:pt x="51" y="318"/>
                </a:lnTo>
                <a:lnTo>
                  <a:pt x="51" y="318"/>
                </a:lnTo>
                <a:lnTo>
                  <a:pt x="68" y="335"/>
                </a:lnTo>
                <a:lnTo>
                  <a:pt x="85" y="350"/>
                </a:lnTo>
                <a:lnTo>
                  <a:pt x="100" y="362"/>
                </a:lnTo>
                <a:lnTo>
                  <a:pt x="100" y="362"/>
                </a:lnTo>
                <a:lnTo>
                  <a:pt x="125" y="379"/>
                </a:lnTo>
                <a:lnTo>
                  <a:pt x="135" y="386"/>
                </a:lnTo>
                <a:lnTo>
                  <a:pt x="135" y="386"/>
                </a:lnTo>
                <a:lnTo>
                  <a:pt x="127" y="418"/>
                </a:lnTo>
                <a:lnTo>
                  <a:pt x="120" y="442"/>
                </a:lnTo>
                <a:lnTo>
                  <a:pt x="118" y="452"/>
                </a:lnTo>
                <a:lnTo>
                  <a:pt x="118" y="457"/>
                </a:lnTo>
                <a:lnTo>
                  <a:pt x="118" y="457"/>
                </a:lnTo>
                <a:lnTo>
                  <a:pt x="125" y="474"/>
                </a:lnTo>
                <a:lnTo>
                  <a:pt x="129" y="484"/>
                </a:lnTo>
                <a:lnTo>
                  <a:pt x="135" y="490"/>
                </a:lnTo>
                <a:lnTo>
                  <a:pt x="123" y="573"/>
                </a:lnTo>
                <a:lnTo>
                  <a:pt x="123" y="573"/>
                </a:lnTo>
                <a:lnTo>
                  <a:pt x="118" y="585"/>
                </a:lnTo>
                <a:lnTo>
                  <a:pt x="115" y="595"/>
                </a:lnTo>
                <a:lnTo>
                  <a:pt x="115" y="600"/>
                </a:lnTo>
                <a:lnTo>
                  <a:pt x="115" y="600"/>
                </a:lnTo>
                <a:lnTo>
                  <a:pt x="112" y="612"/>
                </a:lnTo>
                <a:lnTo>
                  <a:pt x="107" y="632"/>
                </a:lnTo>
                <a:lnTo>
                  <a:pt x="102" y="652"/>
                </a:lnTo>
                <a:lnTo>
                  <a:pt x="100" y="659"/>
                </a:lnTo>
                <a:lnTo>
                  <a:pt x="100" y="664"/>
                </a:lnTo>
                <a:lnTo>
                  <a:pt x="100" y="664"/>
                </a:lnTo>
                <a:lnTo>
                  <a:pt x="105" y="667"/>
                </a:lnTo>
                <a:lnTo>
                  <a:pt x="115" y="669"/>
                </a:lnTo>
                <a:lnTo>
                  <a:pt x="129" y="672"/>
                </a:lnTo>
                <a:lnTo>
                  <a:pt x="129" y="672"/>
                </a:lnTo>
                <a:lnTo>
                  <a:pt x="129" y="696"/>
                </a:lnTo>
                <a:lnTo>
                  <a:pt x="130" y="715"/>
                </a:lnTo>
                <a:lnTo>
                  <a:pt x="134" y="728"/>
                </a:lnTo>
                <a:lnTo>
                  <a:pt x="134" y="728"/>
                </a:lnTo>
                <a:lnTo>
                  <a:pt x="140" y="748"/>
                </a:lnTo>
                <a:lnTo>
                  <a:pt x="144" y="758"/>
                </a:lnTo>
                <a:lnTo>
                  <a:pt x="144" y="758"/>
                </a:lnTo>
                <a:lnTo>
                  <a:pt x="154" y="843"/>
                </a:lnTo>
                <a:lnTo>
                  <a:pt x="154" y="843"/>
                </a:lnTo>
                <a:lnTo>
                  <a:pt x="159" y="883"/>
                </a:lnTo>
                <a:lnTo>
                  <a:pt x="161" y="902"/>
                </a:lnTo>
                <a:lnTo>
                  <a:pt x="161" y="910"/>
                </a:lnTo>
                <a:lnTo>
                  <a:pt x="161" y="919"/>
                </a:lnTo>
                <a:lnTo>
                  <a:pt x="161" y="919"/>
                </a:lnTo>
                <a:lnTo>
                  <a:pt x="156" y="932"/>
                </a:lnTo>
                <a:lnTo>
                  <a:pt x="150" y="942"/>
                </a:lnTo>
                <a:lnTo>
                  <a:pt x="144" y="952"/>
                </a:lnTo>
                <a:lnTo>
                  <a:pt x="135" y="952"/>
                </a:lnTo>
                <a:lnTo>
                  <a:pt x="135" y="952"/>
                </a:lnTo>
                <a:lnTo>
                  <a:pt x="132" y="947"/>
                </a:lnTo>
                <a:lnTo>
                  <a:pt x="130" y="944"/>
                </a:lnTo>
                <a:lnTo>
                  <a:pt x="127" y="942"/>
                </a:lnTo>
                <a:lnTo>
                  <a:pt x="127" y="942"/>
                </a:lnTo>
                <a:lnTo>
                  <a:pt x="117" y="947"/>
                </a:lnTo>
                <a:lnTo>
                  <a:pt x="110" y="951"/>
                </a:lnTo>
                <a:lnTo>
                  <a:pt x="107" y="954"/>
                </a:lnTo>
                <a:lnTo>
                  <a:pt x="107" y="954"/>
                </a:lnTo>
                <a:lnTo>
                  <a:pt x="103" y="957"/>
                </a:lnTo>
                <a:lnTo>
                  <a:pt x="98" y="962"/>
                </a:lnTo>
                <a:lnTo>
                  <a:pt x="90" y="967"/>
                </a:lnTo>
                <a:lnTo>
                  <a:pt x="90" y="967"/>
                </a:lnTo>
                <a:lnTo>
                  <a:pt x="75" y="964"/>
                </a:lnTo>
                <a:lnTo>
                  <a:pt x="64" y="962"/>
                </a:lnTo>
                <a:lnTo>
                  <a:pt x="59" y="962"/>
                </a:lnTo>
                <a:lnTo>
                  <a:pt x="56" y="964"/>
                </a:lnTo>
                <a:lnTo>
                  <a:pt x="56" y="964"/>
                </a:lnTo>
                <a:lnTo>
                  <a:pt x="53" y="969"/>
                </a:lnTo>
                <a:lnTo>
                  <a:pt x="53" y="974"/>
                </a:lnTo>
                <a:lnTo>
                  <a:pt x="54" y="984"/>
                </a:lnTo>
                <a:lnTo>
                  <a:pt x="54" y="984"/>
                </a:lnTo>
                <a:lnTo>
                  <a:pt x="58" y="989"/>
                </a:lnTo>
                <a:lnTo>
                  <a:pt x="68" y="996"/>
                </a:lnTo>
                <a:lnTo>
                  <a:pt x="80" y="1003"/>
                </a:lnTo>
                <a:lnTo>
                  <a:pt x="80" y="1003"/>
                </a:lnTo>
                <a:lnTo>
                  <a:pt x="105" y="999"/>
                </a:lnTo>
                <a:lnTo>
                  <a:pt x="127" y="996"/>
                </a:lnTo>
                <a:lnTo>
                  <a:pt x="149" y="993"/>
                </a:lnTo>
                <a:lnTo>
                  <a:pt x="149" y="993"/>
                </a:lnTo>
                <a:lnTo>
                  <a:pt x="166" y="993"/>
                </a:lnTo>
                <a:lnTo>
                  <a:pt x="181" y="994"/>
                </a:lnTo>
                <a:lnTo>
                  <a:pt x="194" y="996"/>
                </a:lnTo>
                <a:lnTo>
                  <a:pt x="194" y="984"/>
                </a:lnTo>
                <a:lnTo>
                  <a:pt x="194" y="984"/>
                </a:lnTo>
                <a:lnTo>
                  <a:pt x="204" y="983"/>
                </a:lnTo>
                <a:lnTo>
                  <a:pt x="213" y="981"/>
                </a:lnTo>
                <a:lnTo>
                  <a:pt x="216" y="979"/>
                </a:lnTo>
                <a:lnTo>
                  <a:pt x="218" y="976"/>
                </a:lnTo>
                <a:lnTo>
                  <a:pt x="218" y="976"/>
                </a:lnTo>
                <a:lnTo>
                  <a:pt x="220" y="973"/>
                </a:lnTo>
                <a:lnTo>
                  <a:pt x="218" y="966"/>
                </a:lnTo>
                <a:lnTo>
                  <a:pt x="215" y="951"/>
                </a:lnTo>
                <a:lnTo>
                  <a:pt x="206" y="925"/>
                </a:lnTo>
                <a:lnTo>
                  <a:pt x="206" y="925"/>
                </a:lnTo>
                <a:lnTo>
                  <a:pt x="208" y="908"/>
                </a:lnTo>
                <a:lnTo>
                  <a:pt x="209" y="878"/>
                </a:lnTo>
                <a:lnTo>
                  <a:pt x="211" y="841"/>
                </a:lnTo>
                <a:lnTo>
                  <a:pt x="211" y="824"/>
                </a:lnTo>
                <a:lnTo>
                  <a:pt x="209" y="811"/>
                </a:lnTo>
                <a:lnTo>
                  <a:pt x="209" y="811"/>
                </a:lnTo>
                <a:lnTo>
                  <a:pt x="194" y="733"/>
                </a:lnTo>
                <a:lnTo>
                  <a:pt x="199" y="698"/>
                </a:lnTo>
                <a:lnTo>
                  <a:pt x="238" y="710"/>
                </a:lnTo>
                <a:lnTo>
                  <a:pt x="238" y="710"/>
                </a:lnTo>
                <a:lnTo>
                  <a:pt x="238" y="716"/>
                </a:lnTo>
                <a:lnTo>
                  <a:pt x="243" y="735"/>
                </a:lnTo>
                <a:lnTo>
                  <a:pt x="247" y="745"/>
                </a:lnTo>
                <a:lnTo>
                  <a:pt x="252" y="755"/>
                </a:lnTo>
                <a:lnTo>
                  <a:pt x="258" y="763"/>
                </a:lnTo>
                <a:lnTo>
                  <a:pt x="267" y="770"/>
                </a:lnTo>
                <a:lnTo>
                  <a:pt x="267" y="770"/>
                </a:lnTo>
                <a:lnTo>
                  <a:pt x="326" y="801"/>
                </a:lnTo>
                <a:lnTo>
                  <a:pt x="370" y="824"/>
                </a:lnTo>
                <a:lnTo>
                  <a:pt x="370" y="824"/>
                </a:lnTo>
                <a:lnTo>
                  <a:pt x="383" y="833"/>
                </a:lnTo>
                <a:lnTo>
                  <a:pt x="405" y="849"/>
                </a:lnTo>
                <a:lnTo>
                  <a:pt x="427" y="868"/>
                </a:lnTo>
                <a:lnTo>
                  <a:pt x="442" y="881"/>
                </a:lnTo>
                <a:lnTo>
                  <a:pt x="442" y="881"/>
                </a:lnTo>
                <a:lnTo>
                  <a:pt x="447" y="892"/>
                </a:lnTo>
                <a:lnTo>
                  <a:pt x="451" y="902"/>
                </a:lnTo>
                <a:lnTo>
                  <a:pt x="452" y="910"/>
                </a:lnTo>
                <a:lnTo>
                  <a:pt x="452" y="914"/>
                </a:lnTo>
                <a:lnTo>
                  <a:pt x="452" y="914"/>
                </a:lnTo>
                <a:lnTo>
                  <a:pt x="447" y="929"/>
                </a:lnTo>
                <a:lnTo>
                  <a:pt x="444" y="942"/>
                </a:lnTo>
                <a:lnTo>
                  <a:pt x="444" y="942"/>
                </a:lnTo>
                <a:lnTo>
                  <a:pt x="439" y="949"/>
                </a:lnTo>
                <a:lnTo>
                  <a:pt x="434" y="954"/>
                </a:lnTo>
                <a:lnTo>
                  <a:pt x="430" y="959"/>
                </a:lnTo>
                <a:lnTo>
                  <a:pt x="430" y="959"/>
                </a:lnTo>
                <a:lnTo>
                  <a:pt x="429" y="966"/>
                </a:lnTo>
                <a:lnTo>
                  <a:pt x="429" y="973"/>
                </a:lnTo>
                <a:lnTo>
                  <a:pt x="430" y="979"/>
                </a:lnTo>
                <a:lnTo>
                  <a:pt x="434" y="983"/>
                </a:lnTo>
                <a:lnTo>
                  <a:pt x="437" y="984"/>
                </a:lnTo>
                <a:lnTo>
                  <a:pt x="437" y="984"/>
                </a:lnTo>
                <a:lnTo>
                  <a:pt x="447" y="986"/>
                </a:lnTo>
                <a:lnTo>
                  <a:pt x="461" y="986"/>
                </a:lnTo>
                <a:lnTo>
                  <a:pt x="468" y="984"/>
                </a:lnTo>
                <a:lnTo>
                  <a:pt x="474" y="983"/>
                </a:lnTo>
                <a:lnTo>
                  <a:pt x="479" y="979"/>
                </a:lnTo>
                <a:lnTo>
                  <a:pt x="486" y="974"/>
                </a:lnTo>
                <a:lnTo>
                  <a:pt x="486" y="974"/>
                </a:lnTo>
                <a:lnTo>
                  <a:pt x="496" y="961"/>
                </a:lnTo>
                <a:lnTo>
                  <a:pt x="505" y="947"/>
                </a:lnTo>
                <a:lnTo>
                  <a:pt x="511" y="935"/>
                </a:lnTo>
                <a:lnTo>
                  <a:pt x="513" y="930"/>
                </a:lnTo>
                <a:lnTo>
                  <a:pt x="513" y="930"/>
                </a:lnTo>
                <a:lnTo>
                  <a:pt x="528" y="914"/>
                </a:lnTo>
                <a:lnTo>
                  <a:pt x="538" y="898"/>
                </a:lnTo>
                <a:lnTo>
                  <a:pt x="542" y="892"/>
                </a:lnTo>
                <a:lnTo>
                  <a:pt x="543" y="887"/>
                </a:lnTo>
                <a:lnTo>
                  <a:pt x="543" y="887"/>
                </a:lnTo>
                <a:lnTo>
                  <a:pt x="543" y="878"/>
                </a:lnTo>
                <a:lnTo>
                  <a:pt x="542" y="871"/>
                </a:lnTo>
                <a:lnTo>
                  <a:pt x="540" y="865"/>
                </a:lnTo>
                <a:lnTo>
                  <a:pt x="540" y="865"/>
                </a:lnTo>
                <a:lnTo>
                  <a:pt x="537" y="863"/>
                </a:lnTo>
                <a:lnTo>
                  <a:pt x="530" y="860"/>
                </a:lnTo>
                <a:lnTo>
                  <a:pt x="530" y="860"/>
                </a:lnTo>
                <a:lnTo>
                  <a:pt x="527" y="860"/>
                </a:lnTo>
                <a:lnTo>
                  <a:pt x="523" y="863"/>
                </a:lnTo>
                <a:lnTo>
                  <a:pt x="515" y="868"/>
                </a:lnTo>
                <a:lnTo>
                  <a:pt x="503" y="876"/>
                </a:lnTo>
                <a:lnTo>
                  <a:pt x="508" y="860"/>
                </a:lnTo>
                <a:lnTo>
                  <a:pt x="508" y="860"/>
                </a:lnTo>
                <a:lnTo>
                  <a:pt x="508" y="856"/>
                </a:lnTo>
                <a:lnTo>
                  <a:pt x="506" y="849"/>
                </a:lnTo>
                <a:lnTo>
                  <a:pt x="505" y="841"/>
                </a:lnTo>
                <a:lnTo>
                  <a:pt x="501" y="838"/>
                </a:lnTo>
                <a:lnTo>
                  <a:pt x="498" y="836"/>
                </a:lnTo>
                <a:lnTo>
                  <a:pt x="498" y="836"/>
                </a:lnTo>
                <a:lnTo>
                  <a:pt x="489" y="833"/>
                </a:lnTo>
                <a:lnTo>
                  <a:pt x="479" y="833"/>
                </a:lnTo>
                <a:lnTo>
                  <a:pt x="471" y="833"/>
                </a:lnTo>
                <a:lnTo>
                  <a:pt x="464" y="831"/>
                </a:lnTo>
                <a:lnTo>
                  <a:pt x="464" y="831"/>
                </a:lnTo>
                <a:lnTo>
                  <a:pt x="454" y="822"/>
                </a:lnTo>
                <a:lnTo>
                  <a:pt x="439" y="809"/>
                </a:lnTo>
                <a:lnTo>
                  <a:pt x="420" y="792"/>
                </a:lnTo>
                <a:lnTo>
                  <a:pt x="420" y="792"/>
                </a:lnTo>
                <a:lnTo>
                  <a:pt x="417" y="787"/>
                </a:lnTo>
                <a:lnTo>
                  <a:pt x="409" y="775"/>
                </a:lnTo>
                <a:lnTo>
                  <a:pt x="400" y="769"/>
                </a:lnTo>
                <a:lnTo>
                  <a:pt x="392" y="762"/>
                </a:lnTo>
                <a:lnTo>
                  <a:pt x="382" y="755"/>
                </a:lnTo>
                <a:lnTo>
                  <a:pt x="370" y="748"/>
                </a:lnTo>
                <a:lnTo>
                  <a:pt x="370" y="748"/>
                </a:lnTo>
                <a:lnTo>
                  <a:pt x="311" y="725"/>
                </a:lnTo>
                <a:lnTo>
                  <a:pt x="309" y="704"/>
                </a:lnTo>
                <a:lnTo>
                  <a:pt x="309" y="704"/>
                </a:lnTo>
                <a:lnTo>
                  <a:pt x="312" y="704"/>
                </a:lnTo>
                <a:lnTo>
                  <a:pt x="321" y="701"/>
                </a:lnTo>
                <a:lnTo>
                  <a:pt x="328" y="698"/>
                </a:lnTo>
                <a:lnTo>
                  <a:pt x="331" y="694"/>
                </a:lnTo>
                <a:lnTo>
                  <a:pt x="333" y="689"/>
                </a:lnTo>
                <a:lnTo>
                  <a:pt x="333" y="689"/>
                </a:lnTo>
                <a:lnTo>
                  <a:pt x="333" y="683"/>
                </a:lnTo>
                <a:lnTo>
                  <a:pt x="331" y="676"/>
                </a:lnTo>
                <a:lnTo>
                  <a:pt x="328" y="671"/>
                </a:lnTo>
                <a:lnTo>
                  <a:pt x="328" y="595"/>
                </a:lnTo>
                <a:lnTo>
                  <a:pt x="333" y="593"/>
                </a:lnTo>
                <a:lnTo>
                  <a:pt x="336" y="561"/>
                </a:lnTo>
                <a:lnTo>
                  <a:pt x="336" y="561"/>
                </a:lnTo>
                <a:lnTo>
                  <a:pt x="343" y="568"/>
                </a:lnTo>
                <a:lnTo>
                  <a:pt x="349" y="575"/>
                </a:lnTo>
                <a:lnTo>
                  <a:pt x="353" y="578"/>
                </a:lnTo>
                <a:lnTo>
                  <a:pt x="353" y="578"/>
                </a:lnTo>
                <a:lnTo>
                  <a:pt x="355" y="586"/>
                </a:lnTo>
                <a:lnTo>
                  <a:pt x="358" y="590"/>
                </a:lnTo>
                <a:lnTo>
                  <a:pt x="360" y="592"/>
                </a:lnTo>
                <a:lnTo>
                  <a:pt x="361" y="590"/>
                </a:lnTo>
                <a:lnTo>
                  <a:pt x="361" y="590"/>
                </a:lnTo>
                <a:lnTo>
                  <a:pt x="368" y="586"/>
                </a:lnTo>
                <a:lnTo>
                  <a:pt x="375" y="581"/>
                </a:lnTo>
                <a:lnTo>
                  <a:pt x="380" y="576"/>
                </a:lnTo>
                <a:lnTo>
                  <a:pt x="382" y="575"/>
                </a:lnTo>
                <a:lnTo>
                  <a:pt x="382" y="573"/>
                </a:lnTo>
                <a:lnTo>
                  <a:pt x="382" y="573"/>
                </a:lnTo>
                <a:lnTo>
                  <a:pt x="376" y="566"/>
                </a:lnTo>
                <a:lnTo>
                  <a:pt x="370" y="553"/>
                </a:lnTo>
                <a:lnTo>
                  <a:pt x="358" y="526"/>
                </a:lnTo>
                <a:lnTo>
                  <a:pt x="348" y="506"/>
                </a:lnTo>
                <a:lnTo>
                  <a:pt x="348" y="506"/>
                </a:lnTo>
                <a:lnTo>
                  <a:pt x="355" y="504"/>
                </a:lnTo>
                <a:lnTo>
                  <a:pt x="363" y="502"/>
                </a:lnTo>
                <a:lnTo>
                  <a:pt x="373" y="499"/>
                </a:lnTo>
                <a:lnTo>
                  <a:pt x="382" y="495"/>
                </a:lnTo>
                <a:lnTo>
                  <a:pt x="392" y="489"/>
                </a:lnTo>
                <a:lnTo>
                  <a:pt x="398" y="479"/>
                </a:lnTo>
                <a:lnTo>
                  <a:pt x="402" y="474"/>
                </a:lnTo>
                <a:lnTo>
                  <a:pt x="403" y="467"/>
                </a:lnTo>
                <a:lnTo>
                  <a:pt x="403" y="467"/>
                </a:lnTo>
                <a:lnTo>
                  <a:pt x="403" y="460"/>
                </a:lnTo>
                <a:lnTo>
                  <a:pt x="403" y="453"/>
                </a:lnTo>
                <a:lnTo>
                  <a:pt x="400" y="438"/>
                </a:lnTo>
                <a:lnTo>
                  <a:pt x="395" y="425"/>
                </a:lnTo>
                <a:lnTo>
                  <a:pt x="387" y="413"/>
                </a:lnTo>
                <a:lnTo>
                  <a:pt x="371" y="393"/>
                </a:lnTo>
                <a:lnTo>
                  <a:pt x="365" y="384"/>
                </a:lnTo>
                <a:lnTo>
                  <a:pt x="317" y="344"/>
                </a:lnTo>
                <a:lnTo>
                  <a:pt x="317" y="344"/>
                </a:lnTo>
                <a:lnTo>
                  <a:pt x="322" y="293"/>
                </a:lnTo>
                <a:lnTo>
                  <a:pt x="324" y="258"/>
                </a:lnTo>
                <a:lnTo>
                  <a:pt x="324" y="246"/>
                </a:lnTo>
                <a:lnTo>
                  <a:pt x="322" y="241"/>
                </a:lnTo>
                <a:lnTo>
                  <a:pt x="322" y="241"/>
                </a:lnTo>
                <a:lnTo>
                  <a:pt x="319" y="234"/>
                </a:lnTo>
                <a:lnTo>
                  <a:pt x="314" y="222"/>
                </a:lnTo>
                <a:lnTo>
                  <a:pt x="306" y="204"/>
                </a:lnTo>
                <a:lnTo>
                  <a:pt x="306" y="204"/>
                </a:lnTo>
                <a:lnTo>
                  <a:pt x="312" y="206"/>
                </a:lnTo>
                <a:lnTo>
                  <a:pt x="328" y="209"/>
                </a:lnTo>
                <a:lnTo>
                  <a:pt x="328" y="209"/>
                </a:lnTo>
                <a:lnTo>
                  <a:pt x="338" y="211"/>
                </a:lnTo>
                <a:lnTo>
                  <a:pt x="346" y="209"/>
                </a:lnTo>
                <a:lnTo>
                  <a:pt x="353" y="207"/>
                </a:lnTo>
                <a:lnTo>
                  <a:pt x="353" y="207"/>
                </a:lnTo>
                <a:lnTo>
                  <a:pt x="339" y="200"/>
                </a:lnTo>
                <a:lnTo>
                  <a:pt x="355" y="200"/>
                </a:lnTo>
                <a:lnTo>
                  <a:pt x="343" y="190"/>
                </a:lnTo>
                <a:lnTo>
                  <a:pt x="343" y="190"/>
                </a:lnTo>
                <a:lnTo>
                  <a:pt x="351" y="192"/>
                </a:lnTo>
                <a:lnTo>
                  <a:pt x="356" y="194"/>
                </a:lnTo>
                <a:lnTo>
                  <a:pt x="358" y="194"/>
                </a:lnTo>
                <a:lnTo>
                  <a:pt x="358" y="192"/>
                </a:lnTo>
                <a:lnTo>
                  <a:pt x="358" y="192"/>
                </a:lnTo>
                <a:lnTo>
                  <a:pt x="344" y="182"/>
                </a:lnTo>
                <a:lnTo>
                  <a:pt x="336" y="173"/>
                </a:lnTo>
                <a:lnTo>
                  <a:pt x="331" y="165"/>
                </a:lnTo>
                <a:lnTo>
                  <a:pt x="331" y="165"/>
                </a:lnTo>
                <a:lnTo>
                  <a:pt x="329" y="160"/>
                </a:lnTo>
                <a:lnTo>
                  <a:pt x="328" y="152"/>
                </a:lnTo>
                <a:lnTo>
                  <a:pt x="328" y="130"/>
                </a:lnTo>
                <a:lnTo>
                  <a:pt x="328" y="104"/>
                </a:lnTo>
                <a:lnTo>
                  <a:pt x="326" y="82"/>
                </a:lnTo>
                <a:lnTo>
                  <a:pt x="326" y="82"/>
                </a:lnTo>
                <a:lnTo>
                  <a:pt x="321" y="64"/>
                </a:lnTo>
                <a:lnTo>
                  <a:pt x="316" y="47"/>
                </a:lnTo>
                <a:lnTo>
                  <a:pt x="309" y="32"/>
                </a:lnTo>
                <a:lnTo>
                  <a:pt x="306" y="27"/>
                </a:lnTo>
                <a:lnTo>
                  <a:pt x="301" y="22"/>
                </a:lnTo>
                <a:lnTo>
                  <a:pt x="301" y="22"/>
                </a:lnTo>
                <a:lnTo>
                  <a:pt x="292" y="17"/>
                </a:lnTo>
                <a:lnTo>
                  <a:pt x="285" y="15"/>
                </a:lnTo>
                <a:lnTo>
                  <a:pt x="277" y="13"/>
                </a:lnTo>
                <a:lnTo>
                  <a:pt x="277" y="13"/>
                </a:lnTo>
                <a:lnTo>
                  <a:pt x="275" y="8"/>
                </a:lnTo>
                <a:lnTo>
                  <a:pt x="274" y="3"/>
                </a:lnTo>
                <a:lnTo>
                  <a:pt x="267" y="0"/>
                </a:lnTo>
                <a:lnTo>
                  <a:pt x="267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88"/>
          <p:cNvSpPr>
            <a:spLocks noEditPoints="1"/>
          </p:cNvSpPr>
          <p:nvPr/>
        </p:nvSpPr>
        <p:spPr bwMode="auto">
          <a:xfrm>
            <a:off x="8430108" y="839902"/>
            <a:ext cx="431916" cy="1546045"/>
          </a:xfrm>
          <a:custGeom>
            <a:avLst/>
            <a:gdLst>
              <a:gd name="T0" fmla="*/ 19 w 283"/>
              <a:gd name="T1" fmla="*/ 64 h 1013"/>
              <a:gd name="T2" fmla="*/ 32 w 283"/>
              <a:gd name="T3" fmla="*/ 108 h 1013"/>
              <a:gd name="T4" fmla="*/ 98 w 283"/>
              <a:gd name="T5" fmla="*/ 116 h 1013"/>
              <a:gd name="T6" fmla="*/ 101 w 283"/>
              <a:gd name="T7" fmla="*/ 167 h 1013"/>
              <a:gd name="T8" fmla="*/ 118 w 283"/>
              <a:gd name="T9" fmla="*/ 194 h 1013"/>
              <a:gd name="T10" fmla="*/ 137 w 283"/>
              <a:gd name="T11" fmla="*/ 215 h 1013"/>
              <a:gd name="T12" fmla="*/ 140 w 283"/>
              <a:gd name="T13" fmla="*/ 227 h 1013"/>
              <a:gd name="T14" fmla="*/ 105 w 283"/>
              <a:gd name="T15" fmla="*/ 258 h 1013"/>
              <a:gd name="T16" fmla="*/ 96 w 283"/>
              <a:gd name="T17" fmla="*/ 330 h 1013"/>
              <a:gd name="T18" fmla="*/ 76 w 283"/>
              <a:gd name="T19" fmla="*/ 406 h 1013"/>
              <a:gd name="T20" fmla="*/ 44 w 283"/>
              <a:gd name="T21" fmla="*/ 526 h 1013"/>
              <a:gd name="T22" fmla="*/ 76 w 283"/>
              <a:gd name="T23" fmla="*/ 686 h 1013"/>
              <a:gd name="T24" fmla="*/ 74 w 283"/>
              <a:gd name="T25" fmla="*/ 773 h 1013"/>
              <a:gd name="T26" fmla="*/ 71 w 283"/>
              <a:gd name="T27" fmla="*/ 790 h 1013"/>
              <a:gd name="T28" fmla="*/ 76 w 283"/>
              <a:gd name="T29" fmla="*/ 890 h 1013"/>
              <a:gd name="T30" fmla="*/ 88 w 283"/>
              <a:gd name="T31" fmla="*/ 925 h 1013"/>
              <a:gd name="T32" fmla="*/ 27 w 283"/>
              <a:gd name="T33" fmla="*/ 969 h 1013"/>
              <a:gd name="T34" fmla="*/ 0 w 283"/>
              <a:gd name="T35" fmla="*/ 993 h 1013"/>
              <a:gd name="T36" fmla="*/ 19 w 283"/>
              <a:gd name="T37" fmla="*/ 1011 h 1013"/>
              <a:gd name="T38" fmla="*/ 96 w 283"/>
              <a:gd name="T39" fmla="*/ 1004 h 1013"/>
              <a:gd name="T40" fmla="*/ 149 w 283"/>
              <a:gd name="T41" fmla="*/ 1001 h 1013"/>
              <a:gd name="T42" fmla="*/ 154 w 283"/>
              <a:gd name="T43" fmla="*/ 989 h 1013"/>
              <a:gd name="T44" fmla="*/ 176 w 283"/>
              <a:gd name="T45" fmla="*/ 996 h 1013"/>
              <a:gd name="T46" fmla="*/ 226 w 283"/>
              <a:gd name="T47" fmla="*/ 991 h 1013"/>
              <a:gd name="T48" fmla="*/ 231 w 283"/>
              <a:gd name="T49" fmla="*/ 977 h 1013"/>
              <a:gd name="T50" fmla="*/ 240 w 283"/>
              <a:gd name="T51" fmla="*/ 950 h 1013"/>
              <a:gd name="T52" fmla="*/ 235 w 283"/>
              <a:gd name="T53" fmla="*/ 878 h 1013"/>
              <a:gd name="T54" fmla="*/ 240 w 283"/>
              <a:gd name="T55" fmla="*/ 822 h 1013"/>
              <a:gd name="T56" fmla="*/ 235 w 283"/>
              <a:gd name="T57" fmla="*/ 755 h 1013"/>
              <a:gd name="T58" fmla="*/ 228 w 283"/>
              <a:gd name="T59" fmla="*/ 730 h 1013"/>
              <a:gd name="T60" fmla="*/ 230 w 283"/>
              <a:gd name="T61" fmla="*/ 681 h 1013"/>
              <a:gd name="T62" fmla="*/ 235 w 283"/>
              <a:gd name="T63" fmla="*/ 553 h 1013"/>
              <a:gd name="T64" fmla="*/ 283 w 283"/>
              <a:gd name="T65" fmla="*/ 532 h 1013"/>
              <a:gd name="T66" fmla="*/ 275 w 283"/>
              <a:gd name="T67" fmla="*/ 500 h 1013"/>
              <a:gd name="T68" fmla="*/ 226 w 283"/>
              <a:gd name="T69" fmla="*/ 215 h 1013"/>
              <a:gd name="T70" fmla="*/ 248 w 283"/>
              <a:gd name="T71" fmla="*/ 207 h 1013"/>
              <a:gd name="T72" fmla="*/ 258 w 283"/>
              <a:gd name="T73" fmla="*/ 195 h 1013"/>
              <a:gd name="T74" fmla="*/ 277 w 283"/>
              <a:gd name="T75" fmla="*/ 187 h 1013"/>
              <a:gd name="T76" fmla="*/ 268 w 283"/>
              <a:gd name="T77" fmla="*/ 173 h 1013"/>
              <a:gd name="T78" fmla="*/ 263 w 283"/>
              <a:gd name="T79" fmla="*/ 165 h 1013"/>
              <a:gd name="T80" fmla="*/ 241 w 283"/>
              <a:gd name="T81" fmla="*/ 145 h 1013"/>
              <a:gd name="T82" fmla="*/ 257 w 283"/>
              <a:gd name="T83" fmla="*/ 96 h 1013"/>
              <a:gd name="T84" fmla="*/ 250 w 283"/>
              <a:gd name="T85" fmla="*/ 55 h 1013"/>
              <a:gd name="T86" fmla="*/ 211 w 283"/>
              <a:gd name="T87" fmla="*/ 10 h 1013"/>
              <a:gd name="T88" fmla="*/ 181 w 283"/>
              <a:gd name="T89" fmla="*/ 0 h 1013"/>
              <a:gd name="T90" fmla="*/ 117 w 283"/>
              <a:gd name="T91" fmla="*/ 20 h 1013"/>
              <a:gd name="T92" fmla="*/ 79 w 283"/>
              <a:gd name="T93" fmla="*/ 59 h 1013"/>
              <a:gd name="T94" fmla="*/ 164 w 283"/>
              <a:gd name="T95" fmla="*/ 785 h 1013"/>
              <a:gd name="T96" fmla="*/ 169 w 283"/>
              <a:gd name="T97" fmla="*/ 800 h 1013"/>
              <a:gd name="T98" fmla="*/ 169 w 283"/>
              <a:gd name="T99" fmla="*/ 853 h 1013"/>
              <a:gd name="T100" fmla="*/ 157 w 283"/>
              <a:gd name="T101" fmla="*/ 814 h 1013"/>
              <a:gd name="T102" fmla="*/ 165 w 283"/>
              <a:gd name="T103" fmla="*/ 917 h 1013"/>
              <a:gd name="T104" fmla="*/ 147 w 283"/>
              <a:gd name="T105" fmla="*/ 939 h 1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3" h="1013">
                <a:moveTo>
                  <a:pt x="79" y="59"/>
                </a:moveTo>
                <a:lnTo>
                  <a:pt x="79" y="59"/>
                </a:lnTo>
                <a:lnTo>
                  <a:pt x="47" y="62"/>
                </a:lnTo>
                <a:lnTo>
                  <a:pt x="19" y="64"/>
                </a:lnTo>
                <a:lnTo>
                  <a:pt x="19" y="64"/>
                </a:lnTo>
                <a:lnTo>
                  <a:pt x="22" y="84"/>
                </a:lnTo>
                <a:lnTo>
                  <a:pt x="27" y="99"/>
                </a:lnTo>
                <a:lnTo>
                  <a:pt x="31" y="104"/>
                </a:lnTo>
                <a:lnTo>
                  <a:pt x="32" y="108"/>
                </a:lnTo>
                <a:lnTo>
                  <a:pt x="32" y="108"/>
                </a:lnTo>
                <a:lnTo>
                  <a:pt x="37" y="109"/>
                </a:lnTo>
                <a:lnTo>
                  <a:pt x="46" y="111"/>
                </a:lnTo>
                <a:lnTo>
                  <a:pt x="68" y="113"/>
                </a:lnTo>
                <a:lnTo>
                  <a:pt x="98" y="116"/>
                </a:lnTo>
                <a:lnTo>
                  <a:pt x="98" y="116"/>
                </a:lnTo>
                <a:lnTo>
                  <a:pt x="96" y="133"/>
                </a:lnTo>
                <a:lnTo>
                  <a:pt x="96" y="156"/>
                </a:lnTo>
                <a:lnTo>
                  <a:pt x="96" y="156"/>
                </a:lnTo>
                <a:lnTo>
                  <a:pt x="98" y="163"/>
                </a:lnTo>
                <a:lnTo>
                  <a:pt x="101" y="167"/>
                </a:lnTo>
                <a:lnTo>
                  <a:pt x="108" y="172"/>
                </a:lnTo>
                <a:lnTo>
                  <a:pt x="118" y="202"/>
                </a:lnTo>
                <a:lnTo>
                  <a:pt x="118" y="202"/>
                </a:lnTo>
                <a:lnTo>
                  <a:pt x="118" y="197"/>
                </a:lnTo>
                <a:lnTo>
                  <a:pt x="118" y="194"/>
                </a:lnTo>
                <a:lnTo>
                  <a:pt x="120" y="192"/>
                </a:lnTo>
                <a:lnTo>
                  <a:pt x="120" y="194"/>
                </a:lnTo>
                <a:lnTo>
                  <a:pt x="120" y="194"/>
                </a:lnTo>
                <a:lnTo>
                  <a:pt x="130" y="205"/>
                </a:lnTo>
                <a:lnTo>
                  <a:pt x="137" y="215"/>
                </a:lnTo>
                <a:lnTo>
                  <a:pt x="137" y="215"/>
                </a:lnTo>
                <a:lnTo>
                  <a:pt x="140" y="219"/>
                </a:lnTo>
                <a:lnTo>
                  <a:pt x="140" y="222"/>
                </a:lnTo>
                <a:lnTo>
                  <a:pt x="140" y="227"/>
                </a:lnTo>
                <a:lnTo>
                  <a:pt x="140" y="227"/>
                </a:lnTo>
                <a:lnTo>
                  <a:pt x="133" y="234"/>
                </a:lnTo>
                <a:lnTo>
                  <a:pt x="122" y="242"/>
                </a:lnTo>
                <a:lnTo>
                  <a:pt x="111" y="253"/>
                </a:lnTo>
                <a:lnTo>
                  <a:pt x="105" y="258"/>
                </a:lnTo>
                <a:lnTo>
                  <a:pt x="105" y="258"/>
                </a:lnTo>
                <a:lnTo>
                  <a:pt x="103" y="269"/>
                </a:lnTo>
                <a:lnTo>
                  <a:pt x="101" y="280"/>
                </a:lnTo>
                <a:lnTo>
                  <a:pt x="101" y="280"/>
                </a:lnTo>
                <a:lnTo>
                  <a:pt x="98" y="310"/>
                </a:lnTo>
                <a:lnTo>
                  <a:pt x="96" y="330"/>
                </a:lnTo>
                <a:lnTo>
                  <a:pt x="93" y="345"/>
                </a:lnTo>
                <a:lnTo>
                  <a:pt x="93" y="345"/>
                </a:lnTo>
                <a:lnTo>
                  <a:pt x="84" y="381"/>
                </a:lnTo>
                <a:lnTo>
                  <a:pt x="79" y="398"/>
                </a:lnTo>
                <a:lnTo>
                  <a:pt x="76" y="406"/>
                </a:lnTo>
                <a:lnTo>
                  <a:pt x="76" y="406"/>
                </a:lnTo>
                <a:lnTo>
                  <a:pt x="74" y="416"/>
                </a:lnTo>
                <a:lnTo>
                  <a:pt x="71" y="436"/>
                </a:lnTo>
                <a:lnTo>
                  <a:pt x="66" y="462"/>
                </a:lnTo>
                <a:lnTo>
                  <a:pt x="44" y="526"/>
                </a:lnTo>
                <a:lnTo>
                  <a:pt x="63" y="548"/>
                </a:lnTo>
                <a:lnTo>
                  <a:pt x="81" y="549"/>
                </a:lnTo>
                <a:lnTo>
                  <a:pt x="81" y="549"/>
                </a:lnTo>
                <a:lnTo>
                  <a:pt x="79" y="628"/>
                </a:lnTo>
                <a:lnTo>
                  <a:pt x="76" y="686"/>
                </a:lnTo>
                <a:lnTo>
                  <a:pt x="74" y="714"/>
                </a:lnTo>
                <a:lnTo>
                  <a:pt x="74" y="714"/>
                </a:lnTo>
                <a:lnTo>
                  <a:pt x="73" y="728"/>
                </a:lnTo>
                <a:lnTo>
                  <a:pt x="73" y="746"/>
                </a:lnTo>
                <a:lnTo>
                  <a:pt x="74" y="773"/>
                </a:lnTo>
                <a:lnTo>
                  <a:pt x="74" y="773"/>
                </a:lnTo>
                <a:lnTo>
                  <a:pt x="73" y="780"/>
                </a:lnTo>
                <a:lnTo>
                  <a:pt x="71" y="785"/>
                </a:lnTo>
                <a:lnTo>
                  <a:pt x="71" y="790"/>
                </a:lnTo>
                <a:lnTo>
                  <a:pt x="71" y="790"/>
                </a:lnTo>
                <a:lnTo>
                  <a:pt x="79" y="812"/>
                </a:lnTo>
                <a:lnTo>
                  <a:pt x="79" y="880"/>
                </a:lnTo>
                <a:lnTo>
                  <a:pt x="76" y="885"/>
                </a:lnTo>
                <a:lnTo>
                  <a:pt x="76" y="885"/>
                </a:lnTo>
                <a:lnTo>
                  <a:pt x="76" y="890"/>
                </a:lnTo>
                <a:lnTo>
                  <a:pt x="78" y="896"/>
                </a:lnTo>
                <a:lnTo>
                  <a:pt x="81" y="907"/>
                </a:lnTo>
                <a:lnTo>
                  <a:pt x="81" y="907"/>
                </a:lnTo>
                <a:lnTo>
                  <a:pt x="84" y="917"/>
                </a:lnTo>
                <a:lnTo>
                  <a:pt x="88" y="925"/>
                </a:lnTo>
                <a:lnTo>
                  <a:pt x="69" y="945"/>
                </a:lnTo>
                <a:lnTo>
                  <a:pt x="69" y="945"/>
                </a:lnTo>
                <a:lnTo>
                  <a:pt x="51" y="955"/>
                </a:lnTo>
                <a:lnTo>
                  <a:pt x="27" y="969"/>
                </a:lnTo>
                <a:lnTo>
                  <a:pt x="27" y="969"/>
                </a:lnTo>
                <a:lnTo>
                  <a:pt x="20" y="974"/>
                </a:lnTo>
                <a:lnTo>
                  <a:pt x="10" y="979"/>
                </a:lnTo>
                <a:lnTo>
                  <a:pt x="5" y="984"/>
                </a:lnTo>
                <a:lnTo>
                  <a:pt x="2" y="988"/>
                </a:lnTo>
                <a:lnTo>
                  <a:pt x="0" y="993"/>
                </a:lnTo>
                <a:lnTo>
                  <a:pt x="2" y="999"/>
                </a:lnTo>
                <a:lnTo>
                  <a:pt x="2" y="999"/>
                </a:lnTo>
                <a:lnTo>
                  <a:pt x="5" y="1004"/>
                </a:lnTo>
                <a:lnTo>
                  <a:pt x="12" y="1008"/>
                </a:lnTo>
                <a:lnTo>
                  <a:pt x="19" y="1011"/>
                </a:lnTo>
                <a:lnTo>
                  <a:pt x="27" y="1013"/>
                </a:lnTo>
                <a:lnTo>
                  <a:pt x="42" y="1013"/>
                </a:lnTo>
                <a:lnTo>
                  <a:pt x="49" y="1013"/>
                </a:lnTo>
                <a:lnTo>
                  <a:pt x="49" y="1013"/>
                </a:lnTo>
                <a:lnTo>
                  <a:pt x="96" y="1004"/>
                </a:lnTo>
                <a:lnTo>
                  <a:pt x="103" y="999"/>
                </a:lnTo>
                <a:lnTo>
                  <a:pt x="118" y="1006"/>
                </a:lnTo>
                <a:lnTo>
                  <a:pt x="149" y="1004"/>
                </a:lnTo>
                <a:lnTo>
                  <a:pt x="149" y="1004"/>
                </a:lnTo>
                <a:lnTo>
                  <a:pt x="149" y="1001"/>
                </a:lnTo>
                <a:lnTo>
                  <a:pt x="149" y="998"/>
                </a:lnTo>
                <a:lnTo>
                  <a:pt x="149" y="996"/>
                </a:lnTo>
                <a:lnTo>
                  <a:pt x="149" y="996"/>
                </a:lnTo>
                <a:lnTo>
                  <a:pt x="152" y="993"/>
                </a:lnTo>
                <a:lnTo>
                  <a:pt x="154" y="989"/>
                </a:lnTo>
                <a:lnTo>
                  <a:pt x="154" y="989"/>
                </a:lnTo>
                <a:lnTo>
                  <a:pt x="155" y="991"/>
                </a:lnTo>
                <a:lnTo>
                  <a:pt x="159" y="993"/>
                </a:lnTo>
                <a:lnTo>
                  <a:pt x="165" y="996"/>
                </a:lnTo>
                <a:lnTo>
                  <a:pt x="176" y="996"/>
                </a:lnTo>
                <a:lnTo>
                  <a:pt x="176" y="996"/>
                </a:lnTo>
                <a:lnTo>
                  <a:pt x="209" y="996"/>
                </a:lnTo>
                <a:lnTo>
                  <a:pt x="223" y="994"/>
                </a:lnTo>
                <a:lnTo>
                  <a:pt x="226" y="993"/>
                </a:lnTo>
                <a:lnTo>
                  <a:pt x="226" y="991"/>
                </a:lnTo>
                <a:lnTo>
                  <a:pt x="226" y="991"/>
                </a:lnTo>
                <a:lnTo>
                  <a:pt x="228" y="988"/>
                </a:lnTo>
                <a:lnTo>
                  <a:pt x="228" y="984"/>
                </a:lnTo>
                <a:lnTo>
                  <a:pt x="231" y="977"/>
                </a:lnTo>
                <a:lnTo>
                  <a:pt x="231" y="977"/>
                </a:lnTo>
                <a:lnTo>
                  <a:pt x="235" y="974"/>
                </a:lnTo>
                <a:lnTo>
                  <a:pt x="238" y="967"/>
                </a:lnTo>
                <a:lnTo>
                  <a:pt x="240" y="961"/>
                </a:lnTo>
                <a:lnTo>
                  <a:pt x="240" y="955"/>
                </a:lnTo>
                <a:lnTo>
                  <a:pt x="240" y="950"/>
                </a:lnTo>
                <a:lnTo>
                  <a:pt x="240" y="950"/>
                </a:lnTo>
                <a:lnTo>
                  <a:pt x="233" y="932"/>
                </a:lnTo>
                <a:lnTo>
                  <a:pt x="230" y="923"/>
                </a:lnTo>
                <a:lnTo>
                  <a:pt x="240" y="891"/>
                </a:lnTo>
                <a:lnTo>
                  <a:pt x="235" y="878"/>
                </a:lnTo>
                <a:lnTo>
                  <a:pt x="231" y="861"/>
                </a:lnTo>
                <a:lnTo>
                  <a:pt x="231" y="861"/>
                </a:lnTo>
                <a:lnTo>
                  <a:pt x="236" y="843"/>
                </a:lnTo>
                <a:lnTo>
                  <a:pt x="238" y="829"/>
                </a:lnTo>
                <a:lnTo>
                  <a:pt x="240" y="822"/>
                </a:lnTo>
                <a:lnTo>
                  <a:pt x="240" y="822"/>
                </a:lnTo>
                <a:lnTo>
                  <a:pt x="236" y="789"/>
                </a:lnTo>
                <a:lnTo>
                  <a:pt x="235" y="758"/>
                </a:lnTo>
                <a:lnTo>
                  <a:pt x="235" y="758"/>
                </a:lnTo>
                <a:lnTo>
                  <a:pt x="235" y="755"/>
                </a:lnTo>
                <a:lnTo>
                  <a:pt x="233" y="750"/>
                </a:lnTo>
                <a:lnTo>
                  <a:pt x="230" y="746"/>
                </a:lnTo>
                <a:lnTo>
                  <a:pt x="230" y="741"/>
                </a:lnTo>
                <a:lnTo>
                  <a:pt x="230" y="741"/>
                </a:lnTo>
                <a:lnTo>
                  <a:pt x="228" y="730"/>
                </a:lnTo>
                <a:lnTo>
                  <a:pt x="224" y="719"/>
                </a:lnTo>
                <a:lnTo>
                  <a:pt x="224" y="719"/>
                </a:lnTo>
                <a:lnTo>
                  <a:pt x="226" y="699"/>
                </a:lnTo>
                <a:lnTo>
                  <a:pt x="230" y="681"/>
                </a:lnTo>
                <a:lnTo>
                  <a:pt x="230" y="681"/>
                </a:lnTo>
                <a:lnTo>
                  <a:pt x="240" y="610"/>
                </a:lnTo>
                <a:lnTo>
                  <a:pt x="240" y="610"/>
                </a:lnTo>
                <a:lnTo>
                  <a:pt x="240" y="598"/>
                </a:lnTo>
                <a:lnTo>
                  <a:pt x="238" y="578"/>
                </a:lnTo>
                <a:lnTo>
                  <a:pt x="235" y="553"/>
                </a:lnTo>
                <a:lnTo>
                  <a:pt x="235" y="553"/>
                </a:lnTo>
                <a:lnTo>
                  <a:pt x="258" y="546"/>
                </a:lnTo>
                <a:lnTo>
                  <a:pt x="273" y="541"/>
                </a:lnTo>
                <a:lnTo>
                  <a:pt x="280" y="537"/>
                </a:lnTo>
                <a:lnTo>
                  <a:pt x="283" y="532"/>
                </a:lnTo>
                <a:lnTo>
                  <a:pt x="283" y="532"/>
                </a:lnTo>
                <a:lnTo>
                  <a:pt x="283" y="524"/>
                </a:lnTo>
                <a:lnTo>
                  <a:pt x="283" y="516"/>
                </a:lnTo>
                <a:lnTo>
                  <a:pt x="282" y="509"/>
                </a:lnTo>
                <a:lnTo>
                  <a:pt x="275" y="500"/>
                </a:lnTo>
                <a:lnTo>
                  <a:pt x="275" y="500"/>
                </a:lnTo>
                <a:lnTo>
                  <a:pt x="260" y="485"/>
                </a:lnTo>
                <a:lnTo>
                  <a:pt x="251" y="475"/>
                </a:lnTo>
                <a:lnTo>
                  <a:pt x="240" y="318"/>
                </a:lnTo>
                <a:lnTo>
                  <a:pt x="226" y="215"/>
                </a:lnTo>
                <a:lnTo>
                  <a:pt x="226" y="215"/>
                </a:lnTo>
                <a:lnTo>
                  <a:pt x="235" y="210"/>
                </a:lnTo>
                <a:lnTo>
                  <a:pt x="241" y="209"/>
                </a:lnTo>
                <a:lnTo>
                  <a:pt x="248" y="207"/>
                </a:lnTo>
                <a:lnTo>
                  <a:pt x="248" y="207"/>
                </a:lnTo>
                <a:lnTo>
                  <a:pt x="251" y="207"/>
                </a:lnTo>
                <a:lnTo>
                  <a:pt x="253" y="207"/>
                </a:lnTo>
                <a:lnTo>
                  <a:pt x="257" y="202"/>
                </a:lnTo>
                <a:lnTo>
                  <a:pt x="258" y="195"/>
                </a:lnTo>
                <a:lnTo>
                  <a:pt x="258" y="195"/>
                </a:lnTo>
                <a:lnTo>
                  <a:pt x="273" y="194"/>
                </a:lnTo>
                <a:lnTo>
                  <a:pt x="273" y="194"/>
                </a:lnTo>
                <a:lnTo>
                  <a:pt x="277" y="192"/>
                </a:lnTo>
                <a:lnTo>
                  <a:pt x="278" y="190"/>
                </a:lnTo>
                <a:lnTo>
                  <a:pt x="277" y="187"/>
                </a:lnTo>
                <a:lnTo>
                  <a:pt x="270" y="183"/>
                </a:lnTo>
                <a:lnTo>
                  <a:pt x="270" y="183"/>
                </a:lnTo>
                <a:lnTo>
                  <a:pt x="268" y="180"/>
                </a:lnTo>
                <a:lnTo>
                  <a:pt x="267" y="178"/>
                </a:lnTo>
                <a:lnTo>
                  <a:pt x="268" y="173"/>
                </a:lnTo>
                <a:lnTo>
                  <a:pt x="270" y="170"/>
                </a:lnTo>
                <a:lnTo>
                  <a:pt x="272" y="170"/>
                </a:lnTo>
                <a:lnTo>
                  <a:pt x="270" y="168"/>
                </a:lnTo>
                <a:lnTo>
                  <a:pt x="270" y="168"/>
                </a:lnTo>
                <a:lnTo>
                  <a:pt x="263" y="165"/>
                </a:lnTo>
                <a:lnTo>
                  <a:pt x="253" y="158"/>
                </a:lnTo>
                <a:lnTo>
                  <a:pt x="253" y="158"/>
                </a:lnTo>
                <a:lnTo>
                  <a:pt x="250" y="156"/>
                </a:lnTo>
                <a:lnTo>
                  <a:pt x="246" y="151"/>
                </a:lnTo>
                <a:lnTo>
                  <a:pt x="241" y="145"/>
                </a:lnTo>
                <a:lnTo>
                  <a:pt x="236" y="129"/>
                </a:lnTo>
                <a:lnTo>
                  <a:pt x="251" y="101"/>
                </a:lnTo>
                <a:lnTo>
                  <a:pt x="251" y="101"/>
                </a:lnTo>
                <a:lnTo>
                  <a:pt x="253" y="99"/>
                </a:lnTo>
                <a:lnTo>
                  <a:pt x="257" y="96"/>
                </a:lnTo>
                <a:lnTo>
                  <a:pt x="258" y="87"/>
                </a:lnTo>
                <a:lnTo>
                  <a:pt x="258" y="74"/>
                </a:lnTo>
                <a:lnTo>
                  <a:pt x="258" y="74"/>
                </a:lnTo>
                <a:lnTo>
                  <a:pt x="257" y="65"/>
                </a:lnTo>
                <a:lnTo>
                  <a:pt x="250" y="55"/>
                </a:lnTo>
                <a:lnTo>
                  <a:pt x="233" y="35"/>
                </a:lnTo>
                <a:lnTo>
                  <a:pt x="218" y="18"/>
                </a:lnTo>
                <a:lnTo>
                  <a:pt x="209" y="11"/>
                </a:lnTo>
                <a:lnTo>
                  <a:pt x="209" y="11"/>
                </a:lnTo>
                <a:lnTo>
                  <a:pt x="211" y="10"/>
                </a:lnTo>
                <a:lnTo>
                  <a:pt x="211" y="6"/>
                </a:lnTo>
                <a:lnTo>
                  <a:pt x="208" y="3"/>
                </a:lnTo>
                <a:lnTo>
                  <a:pt x="197" y="1"/>
                </a:lnTo>
                <a:lnTo>
                  <a:pt x="197" y="1"/>
                </a:lnTo>
                <a:lnTo>
                  <a:pt x="181" y="0"/>
                </a:lnTo>
                <a:lnTo>
                  <a:pt x="160" y="0"/>
                </a:lnTo>
                <a:lnTo>
                  <a:pt x="144" y="0"/>
                </a:lnTo>
                <a:lnTo>
                  <a:pt x="137" y="1"/>
                </a:lnTo>
                <a:lnTo>
                  <a:pt x="137" y="1"/>
                </a:lnTo>
                <a:lnTo>
                  <a:pt x="117" y="20"/>
                </a:lnTo>
                <a:lnTo>
                  <a:pt x="96" y="37"/>
                </a:lnTo>
                <a:lnTo>
                  <a:pt x="96" y="37"/>
                </a:lnTo>
                <a:lnTo>
                  <a:pt x="88" y="49"/>
                </a:lnTo>
                <a:lnTo>
                  <a:pt x="83" y="57"/>
                </a:lnTo>
                <a:lnTo>
                  <a:pt x="79" y="59"/>
                </a:lnTo>
                <a:lnTo>
                  <a:pt x="79" y="59"/>
                </a:lnTo>
                <a:close/>
                <a:moveTo>
                  <a:pt x="152" y="758"/>
                </a:moveTo>
                <a:lnTo>
                  <a:pt x="159" y="778"/>
                </a:lnTo>
                <a:lnTo>
                  <a:pt x="159" y="778"/>
                </a:lnTo>
                <a:lnTo>
                  <a:pt x="164" y="785"/>
                </a:lnTo>
                <a:lnTo>
                  <a:pt x="169" y="792"/>
                </a:lnTo>
                <a:lnTo>
                  <a:pt x="169" y="792"/>
                </a:lnTo>
                <a:lnTo>
                  <a:pt x="170" y="794"/>
                </a:lnTo>
                <a:lnTo>
                  <a:pt x="169" y="795"/>
                </a:lnTo>
                <a:lnTo>
                  <a:pt x="169" y="800"/>
                </a:lnTo>
                <a:lnTo>
                  <a:pt x="169" y="800"/>
                </a:lnTo>
                <a:lnTo>
                  <a:pt x="169" y="816"/>
                </a:lnTo>
                <a:lnTo>
                  <a:pt x="169" y="831"/>
                </a:lnTo>
                <a:lnTo>
                  <a:pt x="169" y="831"/>
                </a:lnTo>
                <a:lnTo>
                  <a:pt x="169" y="853"/>
                </a:lnTo>
                <a:lnTo>
                  <a:pt x="169" y="870"/>
                </a:lnTo>
                <a:lnTo>
                  <a:pt x="149" y="886"/>
                </a:lnTo>
                <a:lnTo>
                  <a:pt x="149" y="870"/>
                </a:lnTo>
                <a:lnTo>
                  <a:pt x="157" y="846"/>
                </a:lnTo>
                <a:lnTo>
                  <a:pt x="157" y="814"/>
                </a:lnTo>
                <a:lnTo>
                  <a:pt x="149" y="790"/>
                </a:lnTo>
                <a:lnTo>
                  <a:pt x="152" y="758"/>
                </a:lnTo>
                <a:close/>
                <a:moveTo>
                  <a:pt x="157" y="905"/>
                </a:moveTo>
                <a:lnTo>
                  <a:pt x="157" y="905"/>
                </a:lnTo>
                <a:lnTo>
                  <a:pt x="165" y="917"/>
                </a:lnTo>
                <a:lnTo>
                  <a:pt x="165" y="917"/>
                </a:lnTo>
                <a:lnTo>
                  <a:pt x="169" y="922"/>
                </a:lnTo>
                <a:lnTo>
                  <a:pt x="170" y="925"/>
                </a:lnTo>
                <a:lnTo>
                  <a:pt x="162" y="925"/>
                </a:lnTo>
                <a:lnTo>
                  <a:pt x="147" y="939"/>
                </a:lnTo>
                <a:lnTo>
                  <a:pt x="140" y="929"/>
                </a:lnTo>
                <a:lnTo>
                  <a:pt x="157" y="90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78"/>
          <p:cNvSpPr>
            <a:spLocks noEditPoints="1"/>
          </p:cNvSpPr>
          <p:nvPr/>
        </p:nvSpPr>
        <p:spPr bwMode="auto">
          <a:xfrm>
            <a:off x="8502715" y="4814997"/>
            <a:ext cx="473123" cy="1520099"/>
          </a:xfrm>
          <a:custGeom>
            <a:avLst/>
            <a:gdLst>
              <a:gd name="T0" fmla="*/ 94 w 310"/>
              <a:gd name="T1" fmla="*/ 35 h 996"/>
              <a:gd name="T2" fmla="*/ 57 w 310"/>
              <a:gd name="T3" fmla="*/ 81 h 996"/>
              <a:gd name="T4" fmla="*/ 54 w 310"/>
              <a:gd name="T5" fmla="*/ 116 h 996"/>
              <a:gd name="T6" fmla="*/ 61 w 310"/>
              <a:gd name="T7" fmla="*/ 143 h 996"/>
              <a:gd name="T8" fmla="*/ 64 w 310"/>
              <a:gd name="T9" fmla="*/ 190 h 996"/>
              <a:gd name="T10" fmla="*/ 64 w 310"/>
              <a:gd name="T11" fmla="*/ 226 h 996"/>
              <a:gd name="T12" fmla="*/ 34 w 310"/>
              <a:gd name="T13" fmla="*/ 251 h 996"/>
              <a:gd name="T14" fmla="*/ 0 w 310"/>
              <a:gd name="T15" fmla="*/ 318 h 996"/>
              <a:gd name="T16" fmla="*/ 15 w 310"/>
              <a:gd name="T17" fmla="*/ 381 h 996"/>
              <a:gd name="T18" fmla="*/ 22 w 310"/>
              <a:gd name="T19" fmla="*/ 506 h 996"/>
              <a:gd name="T20" fmla="*/ 24 w 310"/>
              <a:gd name="T21" fmla="*/ 575 h 996"/>
              <a:gd name="T22" fmla="*/ 17 w 310"/>
              <a:gd name="T23" fmla="*/ 615 h 996"/>
              <a:gd name="T24" fmla="*/ 25 w 310"/>
              <a:gd name="T25" fmla="*/ 629 h 996"/>
              <a:gd name="T26" fmla="*/ 32 w 310"/>
              <a:gd name="T27" fmla="*/ 620 h 996"/>
              <a:gd name="T28" fmla="*/ 34 w 310"/>
              <a:gd name="T29" fmla="*/ 600 h 996"/>
              <a:gd name="T30" fmla="*/ 40 w 310"/>
              <a:gd name="T31" fmla="*/ 598 h 996"/>
              <a:gd name="T32" fmla="*/ 47 w 310"/>
              <a:gd name="T33" fmla="*/ 583 h 996"/>
              <a:gd name="T34" fmla="*/ 56 w 310"/>
              <a:gd name="T35" fmla="*/ 603 h 996"/>
              <a:gd name="T36" fmla="*/ 39 w 310"/>
              <a:gd name="T37" fmla="*/ 710 h 996"/>
              <a:gd name="T38" fmla="*/ 56 w 310"/>
              <a:gd name="T39" fmla="*/ 752 h 996"/>
              <a:gd name="T40" fmla="*/ 72 w 310"/>
              <a:gd name="T41" fmla="*/ 758 h 996"/>
              <a:gd name="T42" fmla="*/ 67 w 310"/>
              <a:gd name="T43" fmla="*/ 897 h 996"/>
              <a:gd name="T44" fmla="*/ 69 w 310"/>
              <a:gd name="T45" fmla="*/ 940 h 996"/>
              <a:gd name="T46" fmla="*/ 67 w 310"/>
              <a:gd name="T47" fmla="*/ 969 h 996"/>
              <a:gd name="T48" fmla="*/ 94 w 310"/>
              <a:gd name="T49" fmla="*/ 986 h 996"/>
              <a:gd name="T50" fmla="*/ 160 w 310"/>
              <a:gd name="T51" fmla="*/ 976 h 996"/>
              <a:gd name="T52" fmla="*/ 248 w 310"/>
              <a:gd name="T53" fmla="*/ 996 h 996"/>
              <a:gd name="T54" fmla="*/ 292 w 310"/>
              <a:gd name="T55" fmla="*/ 981 h 996"/>
              <a:gd name="T56" fmla="*/ 271 w 310"/>
              <a:gd name="T57" fmla="*/ 964 h 996"/>
              <a:gd name="T58" fmla="*/ 214 w 310"/>
              <a:gd name="T59" fmla="*/ 898 h 996"/>
              <a:gd name="T60" fmla="*/ 226 w 310"/>
              <a:gd name="T61" fmla="*/ 753 h 996"/>
              <a:gd name="T62" fmla="*/ 243 w 310"/>
              <a:gd name="T63" fmla="*/ 742 h 996"/>
              <a:gd name="T64" fmla="*/ 263 w 310"/>
              <a:gd name="T65" fmla="*/ 721 h 996"/>
              <a:gd name="T66" fmla="*/ 275 w 310"/>
              <a:gd name="T67" fmla="*/ 694 h 996"/>
              <a:gd name="T68" fmla="*/ 290 w 310"/>
              <a:gd name="T69" fmla="*/ 634 h 996"/>
              <a:gd name="T70" fmla="*/ 302 w 310"/>
              <a:gd name="T71" fmla="*/ 629 h 996"/>
              <a:gd name="T72" fmla="*/ 309 w 310"/>
              <a:gd name="T73" fmla="*/ 619 h 996"/>
              <a:gd name="T74" fmla="*/ 283 w 310"/>
              <a:gd name="T75" fmla="*/ 556 h 996"/>
              <a:gd name="T76" fmla="*/ 265 w 310"/>
              <a:gd name="T77" fmla="*/ 430 h 996"/>
              <a:gd name="T78" fmla="*/ 261 w 310"/>
              <a:gd name="T79" fmla="*/ 340 h 996"/>
              <a:gd name="T80" fmla="*/ 271 w 310"/>
              <a:gd name="T81" fmla="*/ 320 h 996"/>
              <a:gd name="T82" fmla="*/ 223 w 310"/>
              <a:gd name="T83" fmla="*/ 261 h 996"/>
              <a:gd name="T84" fmla="*/ 194 w 310"/>
              <a:gd name="T85" fmla="*/ 241 h 996"/>
              <a:gd name="T86" fmla="*/ 204 w 310"/>
              <a:gd name="T87" fmla="*/ 195 h 996"/>
              <a:gd name="T88" fmla="*/ 206 w 310"/>
              <a:gd name="T89" fmla="*/ 162 h 996"/>
              <a:gd name="T90" fmla="*/ 211 w 310"/>
              <a:gd name="T91" fmla="*/ 179 h 996"/>
              <a:gd name="T92" fmla="*/ 207 w 310"/>
              <a:gd name="T93" fmla="*/ 236 h 996"/>
              <a:gd name="T94" fmla="*/ 223 w 310"/>
              <a:gd name="T95" fmla="*/ 182 h 996"/>
              <a:gd name="T96" fmla="*/ 214 w 310"/>
              <a:gd name="T97" fmla="*/ 120 h 996"/>
              <a:gd name="T98" fmla="*/ 234 w 310"/>
              <a:gd name="T99" fmla="*/ 77 h 996"/>
              <a:gd name="T100" fmla="*/ 241 w 310"/>
              <a:gd name="T101" fmla="*/ 27 h 996"/>
              <a:gd name="T102" fmla="*/ 194 w 310"/>
              <a:gd name="T103" fmla="*/ 0 h 996"/>
              <a:gd name="T104" fmla="*/ 140 w 310"/>
              <a:gd name="T105" fmla="*/ 750 h 996"/>
              <a:gd name="T106" fmla="*/ 155 w 310"/>
              <a:gd name="T107" fmla="*/ 829 h 996"/>
              <a:gd name="T108" fmla="*/ 162 w 310"/>
              <a:gd name="T109" fmla="*/ 927 h 996"/>
              <a:gd name="T110" fmla="*/ 160 w 310"/>
              <a:gd name="T111" fmla="*/ 946 h 996"/>
              <a:gd name="T112" fmla="*/ 142 w 310"/>
              <a:gd name="T113" fmla="*/ 946 h 996"/>
              <a:gd name="T114" fmla="*/ 111 w 310"/>
              <a:gd name="T115" fmla="*/ 914 h 996"/>
              <a:gd name="T116" fmla="*/ 123 w 310"/>
              <a:gd name="T117" fmla="*/ 801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0" h="996">
                <a:moveTo>
                  <a:pt x="113" y="30"/>
                </a:moveTo>
                <a:lnTo>
                  <a:pt x="113" y="30"/>
                </a:lnTo>
                <a:lnTo>
                  <a:pt x="113" y="29"/>
                </a:lnTo>
                <a:lnTo>
                  <a:pt x="110" y="29"/>
                </a:lnTo>
                <a:lnTo>
                  <a:pt x="104" y="30"/>
                </a:lnTo>
                <a:lnTo>
                  <a:pt x="94" y="35"/>
                </a:lnTo>
                <a:lnTo>
                  <a:pt x="94" y="35"/>
                </a:lnTo>
                <a:lnTo>
                  <a:pt x="88" y="39"/>
                </a:lnTo>
                <a:lnTo>
                  <a:pt x="81" y="45"/>
                </a:lnTo>
                <a:lnTo>
                  <a:pt x="71" y="59"/>
                </a:lnTo>
                <a:lnTo>
                  <a:pt x="62" y="71"/>
                </a:lnTo>
                <a:lnTo>
                  <a:pt x="57" y="81"/>
                </a:lnTo>
                <a:lnTo>
                  <a:pt x="57" y="81"/>
                </a:lnTo>
                <a:lnTo>
                  <a:pt x="56" y="88"/>
                </a:lnTo>
                <a:lnTo>
                  <a:pt x="54" y="96"/>
                </a:lnTo>
                <a:lnTo>
                  <a:pt x="52" y="109"/>
                </a:lnTo>
                <a:lnTo>
                  <a:pt x="52" y="109"/>
                </a:lnTo>
                <a:lnTo>
                  <a:pt x="54" y="116"/>
                </a:lnTo>
                <a:lnTo>
                  <a:pt x="56" y="123"/>
                </a:lnTo>
                <a:lnTo>
                  <a:pt x="57" y="130"/>
                </a:lnTo>
                <a:lnTo>
                  <a:pt x="57" y="130"/>
                </a:lnTo>
                <a:lnTo>
                  <a:pt x="57" y="133"/>
                </a:lnTo>
                <a:lnTo>
                  <a:pt x="59" y="138"/>
                </a:lnTo>
                <a:lnTo>
                  <a:pt x="61" y="143"/>
                </a:lnTo>
                <a:lnTo>
                  <a:pt x="61" y="143"/>
                </a:lnTo>
                <a:lnTo>
                  <a:pt x="64" y="157"/>
                </a:lnTo>
                <a:lnTo>
                  <a:pt x="64" y="157"/>
                </a:lnTo>
                <a:lnTo>
                  <a:pt x="66" y="167"/>
                </a:lnTo>
                <a:lnTo>
                  <a:pt x="66" y="177"/>
                </a:lnTo>
                <a:lnTo>
                  <a:pt x="64" y="190"/>
                </a:lnTo>
                <a:lnTo>
                  <a:pt x="64" y="190"/>
                </a:lnTo>
                <a:lnTo>
                  <a:pt x="64" y="202"/>
                </a:lnTo>
                <a:lnTo>
                  <a:pt x="64" y="212"/>
                </a:lnTo>
                <a:lnTo>
                  <a:pt x="66" y="219"/>
                </a:lnTo>
                <a:lnTo>
                  <a:pt x="64" y="226"/>
                </a:lnTo>
                <a:lnTo>
                  <a:pt x="64" y="226"/>
                </a:lnTo>
                <a:lnTo>
                  <a:pt x="64" y="229"/>
                </a:lnTo>
                <a:lnTo>
                  <a:pt x="66" y="229"/>
                </a:lnTo>
                <a:lnTo>
                  <a:pt x="69" y="226"/>
                </a:lnTo>
                <a:lnTo>
                  <a:pt x="64" y="234"/>
                </a:lnTo>
                <a:lnTo>
                  <a:pt x="34" y="251"/>
                </a:lnTo>
                <a:lnTo>
                  <a:pt x="34" y="251"/>
                </a:lnTo>
                <a:lnTo>
                  <a:pt x="25" y="263"/>
                </a:lnTo>
                <a:lnTo>
                  <a:pt x="8" y="290"/>
                </a:lnTo>
                <a:lnTo>
                  <a:pt x="8" y="290"/>
                </a:lnTo>
                <a:lnTo>
                  <a:pt x="3" y="302"/>
                </a:lnTo>
                <a:lnTo>
                  <a:pt x="0" y="310"/>
                </a:lnTo>
                <a:lnTo>
                  <a:pt x="0" y="318"/>
                </a:lnTo>
                <a:lnTo>
                  <a:pt x="2" y="325"/>
                </a:lnTo>
                <a:lnTo>
                  <a:pt x="2" y="325"/>
                </a:lnTo>
                <a:lnTo>
                  <a:pt x="10" y="342"/>
                </a:lnTo>
                <a:lnTo>
                  <a:pt x="13" y="350"/>
                </a:lnTo>
                <a:lnTo>
                  <a:pt x="13" y="350"/>
                </a:lnTo>
                <a:lnTo>
                  <a:pt x="15" y="381"/>
                </a:lnTo>
                <a:lnTo>
                  <a:pt x="13" y="435"/>
                </a:lnTo>
                <a:lnTo>
                  <a:pt x="13" y="435"/>
                </a:lnTo>
                <a:lnTo>
                  <a:pt x="13" y="457"/>
                </a:lnTo>
                <a:lnTo>
                  <a:pt x="17" y="479"/>
                </a:lnTo>
                <a:lnTo>
                  <a:pt x="22" y="506"/>
                </a:lnTo>
                <a:lnTo>
                  <a:pt x="22" y="506"/>
                </a:lnTo>
                <a:lnTo>
                  <a:pt x="25" y="526"/>
                </a:lnTo>
                <a:lnTo>
                  <a:pt x="29" y="538"/>
                </a:lnTo>
                <a:lnTo>
                  <a:pt x="29" y="549"/>
                </a:lnTo>
                <a:lnTo>
                  <a:pt x="29" y="549"/>
                </a:lnTo>
                <a:lnTo>
                  <a:pt x="27" y="561"/>
                </a:lnTo>
                <a:lnTo>
                  <a:pt x="24" y="575"/>
                </a:lnTo>
                <a:lnTo>
                  <a:pt x="17" y="593"/>
                </a:lnTo>
                <a:lnTo>
                  <a:pt x="17" y="593"/>
                </a:lnTo>
                <a:lnTo>
                  <a:pt x="15" y="598"/>
                </a:lnTo>
                <a:lnTo>
                  <a:pt x="15" y="607"/>
                </a:lnTo>
                <a:lnTo>
                  <a:pt x="17" y="615"/>
                </a:lnTo>
                <a:lnTo>
                  <a:pt x="17" y="615"/>
                </a:lnTo>
                <a:lnTo>
                  <a:pt x="17" y="622"/>
                </a:lnTo>
                <a:lnTo>
                  <a:pt x="18" y="627"/>
                </a:lnTo>
                <a:lnTo>
                  <a:pt x="18" y="629"/>
                </a:lnTo>
                <a:lnTo>
                  <a:pt x="22" y="629"/>
                </a:lnTo>
                <a:lnTo>
                  <a:pt x="22" y="629"/>
                </a:lnTo>
                <a:lnTo>
                  <a:pt x="25" y="629"/>
                </a:lnTo>
                <a:lnTo>
                  <a:pt x="25" y="625"/>
                </a:lnTo>
                <a:lnTo>
                  <a:pt x="25" y="622"/>
                </a:lnTo>
                <a:lnTo>
                  <a:pt x="25" y="622"/>
                </a:lnTo>
                <a:lnTo>
                  <a:pt x="30" y="622"/>
                </a:lnTo>
                <a:lnTo>
                  <a:pt x="30" y="622"/>
                </a:lnTo>
                <a:lnTo>
                  <a:pt x="32" y="620"/>
                </a:lnTo>
                <a:lnTo>
                  <a:pt x="32" y="617"/>
                </a:lnTo>
                <a:lnTo>
                  <a:pt x="30" y="612"/>
                </a:lnTo>
                <a:lnTo>
                  <a:pt x="30" y="612"/>
                </a:lnTo>
                <a:lnTo>
                  <a:pt x="32" y="607"/>
                </a:lnTo>
                <a:lnTo>
                  <a:pt x="34" y="603"/>
                </a:lnTo>
                <a:lnTo>
                  <a:pt x="34" y="600"/>
                </a:lnTo>
                <a:lnTo>
                  <a:pt x="34" y="600"/>
                </a:lnTo>
                <a:lnTo>
                  <a:pt x="34" y="598"/>
                </a:lnTo>
                <a:lnTo>
                  <a:pt x="35" y="595"/>
                </a:lnTo>
                <a:lnTo>
                  <a:pt x="39" y="590"/>
                </a:lnTo>
                <a:lnTo>
                  <a:pt x="39" y="590"/>
                </a:lnTo>
                <a:lnTo>
                  <a:pt x="40" y="598"/>
                </a:lnTo>
                <a:lnTo>
                  <a:pt x="40" y="602"/>
                </a:lnTo>
                <a:lnTo>
                  <a:pt x="44" y="605"/>
                </a:lnTo>
                <a:lnTo>
                  <a:pt x="44" y="605"/>
                </a:lnTo>
                <a:lnTo>
                  <a:pt x="45" y="602"/>
                </a:lnTo>
                <a:lnTo>
                  <a:pt x="47" y="595"/>
                </a:lnTo>
                <a:lnTo>
                  <a:pt x="47" y="583"/>
                </a:lnTo>
                <a:lnTo>
                  <a:pt x="47" y="583"/>
                </a:lnTo>
                <a:lnTo>
                  <a:pt x="51" y="578"/>
                </a:lnTo>
                <a:lnTo>
                  <a:pt x="56" y="568"/>
                </a:lnTo>
                <a:lnTo>
                  <a:pt x="56" y="568"/>
                </a:lnTo>
                <a:lnTo>
                  <a:pt x="56" y="603"/>
                </a:lnTo>
                <a:lnTo>
                  <a:pt x="56" y="603"/>
                </a:lnTo>
                <a:lnTo>
                  <a:pt x="49" y="610"/>
                </a:lnTo>
                <a:lnTo>
                  <a:pt x="44" y="619"/>
                </a:lnTo>
                <a:lnTo>
                  <a:pt x="40" y="627"/>
                </a:lnTo>
                <a:lnTo>
                  <a:pt x="40" y="627"/>
                </a:lnTo>
                <a:lnTo>
                  <a:pt x="39" y="669"/>
                </a:lnTo>
                <a:lnTo>
                  <a:pt x="39" y="710"/>
                </a:lnTo>
                <a:lnTo>
                  <a:pt x="39" y="710"/>
                </a:lnTo>
                <a:lnTo>
                  <a:pt x="39" y="730"/>
                </a:lnTo>
                <a:lnTo>
                  <a:pt x="40" y="742"/>
                </a:lnTo>
                <a:lnTo>
                  <a:pt x="40" y="742"/>
                </a:lnTo>
                <a:lnTo>
                  <a:pt x="49" y="748"/>
                </a:lnTo>
                <a:lnTo>
                  <a:pt x="56" y="752"/>
                </a:lnTo>
                <a:lnTo>
                  <a:pt x="61" y="753"/>
                </a:lnTo>
                <a:lnTo>
                  <a:pt x="61" y="753"/>
                </a:lnTo>
                <a:lnTo>
                  <a:pt x="67" y="752"/>
                </a:lnTo>
                <a:lnTo>
                  <a:pt x="72" y="750"/>
                </a:lnTo>
                <a:lnTo>
                  <a:pt x="72" y="758"/>
                </a:lnTo>
                <a:lnTo>
                  <a:pt x="72" y="758"/>
                </a:lnTo>
                <a:lnTo>
                  <a:pt x="66" y="787"/>
                </a:lnTo>
                <a:lnTo>
                  <a:pt x="62" y="814"/>
                </a:lnTo>
                <a:lnTo>
                  <a:pt x="62" y="828"/>
                </a:lnTo>
                <a:lnTo>
                  <a:pt x="62" y="841"/>
                </a:lnTo>
                <a:lnTo>
                  <a:pt x="62" y="841"/>
                </a:lnTo>
                <a:lnTo>
                  <a:pt x="67" y="897"/>
                </a:lnTo>
                <a:lnTo>
                  <a:pt x="69" y="920"/>
                </a:lnTo>
                <a:lnTo>
                  <a:pt x="72" y="930"/>
                </a:lnTo>
                <a:lnTo>
                  <a:pt x="72" y="930"/>
                </a:lnTo>
                <a:lnTo>
                  <a:pt x="72" y="932"/>
                </a:lnTo>
                <a:lnTo>
                  <a:pt x="72" y="934"/>
                </a:lnTo>
                <a:lnTo>
                  <a:pt x="69" y="940"/>
                </a:lnTo>
                <a:lnTo>
                  <a:pt x="69" y="940"/>
                </a:lnTo>
                <a:lnTo>
                  <a:pt x="67" y="946"/>
                </a:lnTo>
                <a:lnTo>
                  <a:pt x="67" y="951"/>
                </a:lnTo>
                <a:lnTo>
                  <a:pt x="67" y="959"/>
                </a:lnTo>
                <a:lnTo>
                  <a:pt x="67" y="959"/>
                </a:lnTo>
                <a:lnTo>
                  <a:pt x="67" y="969"/>
                </a:lnTo>
                <a:lnTo>
                  <a:pt x="67" y="976"/>
                </a:lnTo>
                <a:lnTo>
                  <a:pt x="69" y="981"/>
                </a:lnTo>
                <a:lnTo>
                  <a:pt x="69" y="981"/>
                </a:lnTo>
                <a:lnTo>
                  <a:pt x="74" y="984"/>
                </a:lnTo>
                <a:lnTo>
                  <a:pt x="79" y="984"/>
                </a:lnTo>
                <a:lnTo>
                  <a:pt x="94" y="986"/>
                </a:lnTo>
                <a:lnTo>
                  <a:pt x="94" y="986"/>
                </a:lnTo>
                <a:lnTo>
                  <a:pt x="121" y="986"/>
                </a:lnTo>
                <a:lnTo>
                  <a:pt x="143" y="984"/>
                </a:lnTo>
                <a:lnTo>
                  <a:pt x="143" y="984"/>
                </a:lnTo>
                <a:lnTo>
                  <a:pt x="160" y="976"/>
                </a:lnTo>
                <a:lnTo>
                  <a:pt x="160" y="976"/>
                </a:lnTo>
                <a:lnTo>
                  <a:pt x="160" y="983"/>
                </a:lnTo>
                <a:lnTo>
                  <a:pt x="162" y="986"/>
                </a:lnTo>
                <a:lnTo>
                  <a:pt x="165" y="989"/>
                </a:lnTo>
                <a:lnTo>
                  <a:pt x="165" y="989"/>
                </a:lnTo>
                <a:lnTo>
                  <a:pt x="214" y="994"/>
                </a:lnTo>
                <a:lnTo>
                  <a:pt x="248" y="996"/>
                </a:lnTo>
                <a:lnTo>
                  <a:pt x="261" y="996"/>
                </a:lnTo>
                <a:lnTo>
                  <a:pt x="271" y="996"/>
                </a:lnTo>
                <a:lnTo>
                  <a:pt x="271" y="996"/>
                </a:lnTo>
                <a:lnTo>
                  <a:pt x="283" y="991"/>
                </a:lnTo>
                <a:lnTo>
                  <a:pt x="290" y="986"/>
                </a:lnTo>
                <a:lnTo>
                  <a:pt x="292" y="981"/>
                </a:lnTo>
                <a:lnTo>
                  <a:pt x="292" y="978"/>
                </a:lnTo>
                <a:lnTo>
                  <a:pt x="292" y="974"/>
                </a:lnTo>
                <a:lnTo>
                  <a:pt x="288" y="971"/>
                </a:lnTo>
                <a:lnTo>
                  <a:pt x="288" y="971"/>
                </a:lnTo>
                <a:lnTo>
                  <a:pt x="280" y="967"/>
                </a:lnTo>
                <a:lnTo>
                  <a:pt x="271" y="964"/>
                </a:lnTo>
                <a:lnTo>
                  <a:pt x="265" y="962"/>
                </a:lnTo>
                <a:lnTo>
                  <a:pt x="246" y="957"/>
                </a:lnTo>
                <a:lnTo>
                  <a:pt x="226" y="940"/>
                </a:lnTo>
                <a:lnTo>
                  <a:pt x="211" y="925"/>
                </a:lnTo>
                <a:lnTo>
                  <a:pt x="211" y="925"/>
                </a:lnTo>
                <a:lnTo>
                  <a:pt x="214" y="898"/>
                </a:lnTo>
                <a:lnTo>
                  <a:pt x="217" y="848"/>
                </a:lnTo>
                <a:lnTo>
                  <a:pt x="217" y="848"/>
                </a:lnTo>
                <a:lnTo>
                  <a:pt x="219" y="802"/>
                </a:lnTo>
                <a:lnTo>
                  <a:pt x="217" y="777"/>
                </a:lnTo>
                <a:lnTo>
                  <a:pt x="226" y="775"/>
                </a:lnTo>
                <a:lnTo>
                  <a:pt x="226" y="753"/>
                </a:lnTo>
                <a:lnTo>
                  <a:pt x="226" y="753"/>
                </a:lnTo>
                <a:lnTo>
                  <a:pt x="233" y="752"/>
                </a:lnTo>
                <a:lnTo>
                  <a:pt x="239" y="747"/>
                </a:lnTo>
                <a:lnTo>
                  <a:pt x="241" y="745"/>
                </a:lnTo>
                <a:lnTo>
                  <a:pt x="243" y="742"/>
                </a:lnTo>
                <a:lnTo>
                  <a:pt x="243" y="742"/>
                </a:lnTo>
                <a:lnTo>
                  <a:pt x="243" y="728"/>
                </a:lnTo>
                <a:lnTo>
                  <a:pt x="244" y="721"/>
                </a:lnTo>
                <a:lnTo>
                  <a:pt x="244" y="721"/>
                </a:lnTo>
                <a:lnTo>
                  <a:pt x="248" y="721"/>
                </a:lnTo>
                <a:lnTo>
                  <a:pt x="258" y="721"/>
                </a:lnTo>
                <a:lnTo>
                  <a:pt x="263" y="721"/>
                </a:lnTo>
                <a:lnTo>
                  <a:pt x="268" y="720"/>
                </a:lnTo>
                <a:lnTo>
                  <a:pt x="271" y="716"/>
                </a:lnTo>
                <a:lnTo>
                  <a:pt x="273" y="711"/>
                </a:lnTo>
                <a:lnTo>
                  <a:pt x="273" y="711"/>
                </a:lnTo>
                <a:lnTo>
                  <a:pt x="275" y="704"/>
                </a:lnTo>
                <a:lnTo>
                  <a:pt x="275" y="694"/>
                </a:lnTo>
                <a:lnTo>
                  <a:pt x="275" y="669"/>
                </a:lnTo>
                <a:lnTo>
                  <a:pt x="273" y="637"/>
                </a:lnTo>
                <a:lnTo>
                  <a:pt x="283" y="632"/>
                </a:lnTo>
                <a:lnTo>
                  <a:pt x="283" y="632"/>
                </a:lnTo>
                <a:lnTo>
                  <a:pt x="287" y="634"/>
                </a:lnTo>
                <a:lnTo>
                  <a:pt x="290" y="634"/>
                </a:lnTo>
                <a:lnTo>
                  <a:pt x="293" y="634"/>
                </a:lnTo>
                <a:lnTo>
                  <a:pt x="293" y="634"/>
                </a:lnTo>
                <a:lnTo>
                  <a:pt x="298" y="632"/>
                </a:lnTo>
                <a:lnTo>
                  <a:pt x="300" y="629"/>
                </a:lnTo>
                <a:lnTo>
                  <a:pt x="300" y="629"/>
                </a:lnTo>
                <a:lnTo>
                  <a:pt x="302" y="629"/>
                </a:lnTo>
                <a:lnTo>
                  <a:pt x="303" y="627"/>
                </a:lnTo>
                <a:lnTo>
                  <a:pt x="303" y="627"/>
                </a:lnTo>
                <a:lnTo>
                  <a:pt x="305" y="624"/>
                </a:lnTo>
                <a:lnTo>
                  <a:pt x="307" y="622"/>
                </a:lnTo>
                <a:lnTo>
                  <a:pt x="307" y="622"/>
                </a:lnTo>
                <a:lnTo>
                  <a:pt x="309" y="619"/>
                </a:lnTo>
                <a:lnTo>
                  <a:pt x="310" y="615"/>
                </a:lnTo>
                <a:lnTo>
                  <a:pt x="310" y="610"/>
                </a:lnTo>
                <a:lnTo>
                  <a:pt x="310" y="610"/>
                </a:lnTo>
                <a:lnTo>
                  <a:pt x="305" y="592"/>
                </a:lnTo>
                <a:lnTo>
                  <a:pt x="300" y="581"/>
                </a:lnTo>
                <a:lnTo>
                  <a:pt x="283" y="556"/>
                </a:lnTo>
                <a:lnTo>
                  <a:pt x="283" y="556"/>
                </a:lnTo>
                <a:lnTo>
                  <a:pt x="277" y="468"/>
                </a:lnTo>
                <a:lnTo>
                  <a:pt x="277" y="468"/>
                </a:lnTo>
                <a:lnTo>
                  <a:pt x="273" y="452"/>
                </a:lnTo>
                <a:lnTo>
                  <a:pt x="268" y="438"/>
                </a:lnTo>
                <a:lnTo>
                  <a:pt x="265" y="430"/>
                </a:lnTo>
                <a:lnTo>
                  <a:pt x="261" y="425"/>
                </a:lnTo>
                <a:lnTo>
                  <a:pt x="261" y="425"/>
                </a:lnTo>
                <a:lnTo>
                  <a:pt x="255" y="386"/>
                </a:lnTo>
                <a:lnTo>
                  <a:pt x="250" y="347"/>
                </a:lnTo>
                <a:lnTo>
                  <a:pt x="250" y="347"/>
                </a:lnTo>
                <a:lnTo>
                  <a:pt x="261" y="340"/>
                </a:lnTo>
                <a:lnTo>
                  <a:pt x="270" y="334"/>
                </a:lnTo>
                <a:lnTo>
                  <a:pt x="273" y="330"/>
                </a:lnTo>
                <a:lnTo>
                  <a:pt x="273" y="329"/>
                </a:lnTo>
                <a:lnTo>
                  <a:pt x="273" y="329"/>
                </a:lnTo>
                <a:lnTo>
                  <a:pt x="273" y="325"/>
                </a:lnTo>
                <a:lnTo>
                  <a:pt x="271" y="320"/>
                </a:lnTo>
                <a:lnTo>
                  <a:pt x="263" y="310"/>
                </a:lnTo>
                <a:lnTo>
                  <a:pt x="251" y="295"/>
                </a:lnTo>
                <a:lnTo>
                  <a:pt x="251" y="295"/>
                </a:lnTo>
                <a:lnTo>
                  <a:pt x="241" y="280"/>
                </a:lnTo>
                <a:lnTo>
                  <a:pt x="233" y="268"/>
                </a:lnTo>
                <a:lnTo>
                  <a:pt x="223" y="261"/>
                </a:lnTo>
                <a:lnTo>
                  <a:pt x="223" y="261"/>
                </a:lnTo>
                <a:lnTo>
                  <a:pt x="207" y="251"/>
                </a:lnTo>
                <a:lnTo>
                  <a:pt x="201" y="248"/>
                </a:lnTo>
                <a:lnTo>
                  <a:pt x="185" y="246"/>
                </a:lnTo>
                <a:lnTo>
                  <a:pt x="185" y="246"/>
                </a:lnTo>
                <a:lnTo>
                  <a:pt x="194" y="241"/>
                </a:lnTo>
                <a:lnTo>
                  <a:pt x="201" y="238"/>
                </a:lnTo>
                <a:lnTo>
                  <a:pt x="202" y="234"/>
                </a:lnTo>
                <a:lnTo>
                  <a:pt x="204" y="231"/>
                </a:lnTo>
                <a:lnTo>
                  <a:pt x="204" y="231"/>
                </a:lnTo>
                <a:lnTo>
                  <a:pt x="204" y="211"/>
                </a:lnTo>
                <a:lnTo>
                  <a:pt x="204" y="195"/>
                </a:lnTo>
                <a:lnTo>
                  <a:pt x="204" y="195"/>
                </a:lnTo>
                <a:lnTo>
                  <a:pt x="202" y="190"/>
                </a:lnTo>
                <a:lnTo>
                  <a:pt x="204" y="187"/>
                </a:lnTo>
                <a:lnTo>
                  <a:pt x="204" y="187"/>
                </a:lnTo>
                <a:lnTo>
                  <a:pt x="204" y="175"/>
                </a:lnTo>
                <a:lnTo>
                  <a:pt x="206" y="162"/>
                </a:lnTo>
                <a:lnTo>
                  <a:pt x="206" y="162"/>
                </a:lnTo>
                <a:lnTo>
                  <a:pt x="207" y="157"/>
                </a:lnTo>
                <a:lnTo>
                  <a:pt x="207" y="153"/>
                </a:lnTo>
                <a:lnTo>
                  <a:pt x="207" y="153"/>
                </a:lnTo>
                <a:lnTo>
                  <a:pt x="207" y="160"/>
                </a:lnTo>
                <a:lnTo>
                  <a:pt x="211" y="179"/>
                </a:lnTo>
                <a:lnTo>
                  <a:pt x="211" y="179"/>
                </a:lnTo>
                <a:lnTo>
                  <a:pt x="216" y="200"/>
                </a:lnTo>
                <a:lnTo>
                  <a:pt x="216" y="211"/>
                </a:lnTo>
                <a:lnTo>
                  <a:pt x="216" y="217"/>
                </a:lnTo>
                <a:lnTo>
                  <a:pt x="216" y="217"/>
                </a:lnTo>
                <a:lnTo>
                  <a:pt x="207" y="236"/>
                </a:lnTo>
                <a:lnTo>
                  <a:pt x="207" y="236"/>
                </a:lnTo>
                <a:lnTo>
                  <a:pt x="221" y="217"/>
                </a:lnTo>
                <a:lnTo>
                  <a:pt x="221" y="217"/>
                </a:lnTo>
                <a:lnTo>
                  <a:pt x="223" y="209"/>
                </a:lnTo>
                <a:lnTo>
                  <a:pt x="223" y="199"/>
                </a:lnTo>
                <a:lnTo>
                  <a:pt x="223" y="182"/>
                </a:lnTo>
                <a:lnTo>
                  <a:pt x="223" y="182"/>
                </a:lnTo>
                <a:lnTo>
                  <a:pt x="219" y="160"/>
                </a:lnTo>
                <a:lnTo>
                  <a:pt x="216" y="140"/>
                </a:lnTo>
                <a:lnTo>
                  <a:pt x="212" y="121"/>
                </a:lnTo>
                <a:lnTo>
                  <a:pt x="212" y="121"/>
                </a:lnTo>
                <a:lnTo>
                  <a:pt x="214" y="120"/>
                </a:lnTo>
                <a:lnTo>
                  <a:pt x="217" y="114"/>
                </a:lnTo>
                <a:lnTo>
                  <a:pt x="217" y="114"/>
                </a:lnTo>
                <a:lnTo>
                  <a:pt x="221" y="101"/>
                </a:lnTo>
                <a:lnTo>
                  <a:pt x="221" y="101"/>
                </a:lnTo>
                <a:lnTo>
                  <a:pt x="224" y="94"/>
                </a:lnTo>
                <a:lnTo>
                  <a:pt x="234" y="77"/>
                </a:lnTo>
                <a:lnTo>
                  <a:pt x="239" y="66"/>
                </a:lnTo>
                <a:lnTo>
                  <a:pt x="244" y="55"/>
                </a:lnTo>
                <a:lnTo>
                  <a:pt x="246" y="45"/>
                </a:lnTo>
                <a:lnTo>
                  <a:pt x="244" y="35"/>
                </a:lnTo>
                <a:lnTo>
                  <a:pt x="244" y="35"/>
                </a:lnTo>
                <a:lnTo>
                  <a:pt x="241" y="27"/>
                </a:lnTo>
                <a:lnTo>
                  <a:pt x="236" y="18"/>
                </a:lnTo>
                <a:lnTo>
                  <a:pt x="229" y="13"/>
                </a:lnTo>
                <a:lnTo>
                  <a:pt x="223" y="10"/>
                </a:lnTo>
                <a:lnTo>
                  <a:pt x="207" y="3"/>
                </a:lnTo>
                <a:lnTo>
                  <a:pt x="194" y="0"/>
                </a:lnTo>
                <a:lnTo>
                  <a:pt x="194" y="0"/>
                </a:lnTo>
                <a:lnTo>
                  <a:pt x="185" y="0"/>
                </a:lnTo>
                <a:lnTo>
                  <a:pt x="177" y="2"/>
                </a:lnTo>
                <a:lnTo>
                  <a:pt x="160" y="5"/>
                </a:lnTo>
                <a:lnTo>
                  <a:pt x="140" y="10"/>
                </a:lnTo>
                <a:lnTo>
                  <a:pt x="113" y="30"/>
                </a:lnTo>
                <a:close/>
                <a:moveTo>
                  <a:pt x="140" y="750"/>
                </a:moveTo>
                <a:lnTo>
                  <a:pt x="152" y="760"/>
                </a:lnTo>
                <a:lnTo>
                  <a:pt x="152" y="760"/>
                </a:lnTo>
                <a:lnTo>
                  <a:pt x="157" y="770"/>
                </a:lnTo>
                <a:lnTo>
                  <a:pt x="157" y="770"/>
                </a:lnTo>
                <a:lnTo>
                  <a:pt x="157" y="789"/>
                </a:lnTo>
                <a:lnTo>
                  <a:pt x="155" y="829"/>
                </a:lnTo>
                <a:lnTo>
                  <a:pt x="155" y="829"/>
                </a:lnTo>
                <a:lnTo>
                  <a:pt x="155" y="851"/>
                </a:lnTo>
                <a:lnTo>
                  <a:pt x="155" y="875"/>
                </a:lnTo>
                <a:lnTo>
                  <a:pt x="160" y="907"/>
                </a:lnTo>
                <a:lnTo>
                  <a:pt x="160" y="907"/>
                </a:lnTo>
                <a:lnTo>
                  <a:pt x="162" y="927"/>
                </a:lnTo>
                <a:lnTo>
                  <a:pt x="164" y="937"/>
                </a:lnTo>
                <a:lnTo>
                  <a:pt x="165" y="942"/>
                </a:lnTo>
                <a:lnTo>
                  <a:pt x="165" y="942"/>
                </a:lnTo>
                <a:lnTo>
                  <a:pt x="165" y="944"/>
                </a:lnTo>
                <a:lnTo>
                  <a:pt x="164" y="944"/>
                </a:lnTo>
                <a:lnTo>
                  <a:pt x="160" y="946"/>
                </a:lnTo>
                <a:lnTo>
                  <a:pt x="160" y="946"/>
                </a:lnTo>
                <a:lnTo>
                  <a:pt x="155" y="947"/>
                </a:lnTo>
                <a:lnTo>
                  <a:pt x="152" y="951"/>
                </a:lnTo>
                <a:lnTo>
                  <a:pt x="152" y="951"/>
                </a:lnTo>
                <a:lnTo>
                  <a:pt x="148" y="949"/>
                </a:lnTo>
                <a:lnTo>
                  <a:pt x="142" y="946"/>
                </a:lnTo>
                <a:lnTo>
                  <a:pt x="133" y="940"/>
                </a:lnTo>
                <a:lnTo>
                  <a:pt x="125" y="932"/>
                </a:lnTo>
                <a:lnTo>
                  <a:pt x="118" y="925"/>
                </a:lnTo>
                <a:lnTo>
                  <a:pt x="118" y="925"/>
                </a:lnTo>
                <a:lnTo>
                  <a:pt x="115" y="922"/>
                </a:lnTo>
                <a:lnTo>
                  <a:pt x="111" y="914"/>
                </a:lnTo>
                <a:lnTo>
                  <a:pt x="111" y="914"/>
                </a:lnTo>
                <a:lnTo>
                  <a:pt x="111" y="898"/>
                </a:lnTo>
                <a:lnTo>
                  <a:pt x="115" y="868"/>
                </a:lnTo>
                <a:lnTo>
                  <a:pt x="118" y="824"/>
                </a:lnTo>
                <a:lnTo>
                  <a:pt x="118" y="824"/>
                </a:lnTo>
                <a:lnTo>
                  <a:pt x="123" y="801"/>
                </a:lnTo>
                <a:lnTo>
                  <a:pt x="130" y="775"/>
                </a:lnTo>
                <a:lnTo>
                  <a:pt x="130" y="775"/>
                </a:lnTo>
                <a:lnTo>
                  <a:pt x="140" y="750"/>
                </a:lnTo>
                <a:lnTo>
                  <a:pt x="140" y="75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0"/>
          <p:cNvSpPr>
            <a:spLocks noEditPoints="1"/>
          </p:cNvSpPr>
          <p:nvPr/>
        </p:nvSpPr>
        <p:spPr bwMode="auto">
          <a:xfrm>
            <a:off x="6534041" y="4721180"/>
            <a:ext cx="602851" cy="1587252"/>
          </a:xfrm>
          <a:custGeom>
            <a:avLst/>
            <a:gdLst>
              <a:gd name="T0" fmla="*/ 142 w 395"/>
              <a:gd name="T1" fmla="*/ 196 h 1040"/>
              <a:gd name="T2" fmla="*/ 147 w 395"/>
              <a:gd name="T3" fmla="*/ 206 h 1040"/>
              <a:gd name="T4" fmla="*/ 157 w 395"/>
              <a:gd name="T5" fmla="*/ 216 h 1040"/>
              <a:gd name="T6" fmla="*/ 172 w 395"/>
              <a:gd name="T7" fmla="*/ 224 h 1040"/>
              <a:gd name="T8" fmla="*/ 115 w 395"/>
              <a:gd name="T9" fmla="*/ 256 h 1040"/>
              <a:gd name="T10" fmla="*/ 91 w 395"/>
              <a:gd name="T11" fmla="*/ 302 h 1040"/>
              <a:gd name="T12" fmla="*/ 98 w 395"/>
              <a:gd name="T13" fmla="*/ 393 h 1040"/>
              <a:gd name="T14" fmla="*/ 85 w 395"/>
              <a:gd name="T15" fmla="*/ 416 h 1040"/>
              <a:gd name="T16" fmla="*/ 85 w 395"/>
              <a:gd name="T17" fmla="*/ 432 h 1040"/>
              <a:gd name="T18" fmla="*/ 73 w 395"/>
              <a:gd name="T19" fmla="*/ 450 h 1040"/>
              <a:gd name="T20" fmla="*/ 29 w 395"/>
              <a:gd name="T21" fmla="*/ 469 h 1040"/>
              <a:gd name="T22" fmla="*/ 34 w 395"/>
              <a:gd name="T23" fmla="*/ 496 h 1040"/>
              <a:gd name="T24" fmla="*/ 7 w 395"/>
              <a:gd name="T25" fmla="*/ 543 h 1040"/>
              <a:gd name="T26" fmla="*/ 46 w 395"/>
              <a:gd name="T27" fmla="*/ 609 h 1040"/>
              <a:gd name="T28" fmla="*/ 61 w 395"/>
              <a:gd name="T29" fmla="*/ 647 h 1040"/>
              <a:gd name="T30" fmla="*/ 63 w 395"/>
              <a:gd name="T31" fmla="*/ 700 h 1040"/>
              <a:gd name="T32" fmla="*/ 54 w 395"/>
              <a:gd name="T33" fmla="*/ 759 h 1040"/>
              <a:gd name="T34" fmla="*/ 63 w 395"/>
              <a:gd name="T35" fmla="*/ 834 h 1040"/>
              <a:gd name="T36" fmla="*/ 64 w 395"/>
              <a:gd name="T37" fmla="*/ 865 h 1040"/>
              <a:gd name="T38" fmla="*/ 63 w 395"/>
              <a:gd name="T39" fmla="*/ 902 h 1040"/>
              <a:gd name="T40" fmla="*/ 75 w 395"/>
              <a:gd name="T41" fmla="*/ 931 h 1040"/>
              <a:gd name="T42" fmla="*/ 64 w 395"/>
              <a:gd name="T43" fmla="*/ 991 h 1040"/>
              <a:gd name="T44" fmla="*/ 53 w 395"/>
              <a:gd name="T45" fmla="*/ 1040 h 1040"/>
              <a:gd name="T46" fmla="*/ 100 w 395"/>
              <a:gd name="T47" fmla="*/ 1040 h 1040"/>
              <a:gd name="T48" fmla="*/ 135 w 395"/>
              <a:gd name="T49" fmla="*/ 998 h 1040"/>
              <a:gd name="T50" fmla="*/ 179 w 395"/>
              <a:gd name="T51" fmla="*/ 1010 h 1040"/>
              <a:gd name="T52" fmla="*/ 252 w 395"/>
              <a:gd name="T53" fmla="*/ 1032 h 1040"/>
              <a:gd name="T54" fmla="*/ 289 w 395"/>
              <a:gd name="T55" fmla="*/ 1018 h 1040"/>
              <a:gd name="T56" fmla="*/ 218 w 395"/>
              <a:gd name="T57" fmla="*/ 957 h 1040"/>
              <a:gd name="T58" fmla="*/ 238 w 395"/>
              <a:gd name="T59" fmla="*/ 872 h 1040"/>
              <a:gd name="T60" fmla="*/ 245 w 395"/>
              <a:gd name="T61" fmla="*/ 819 h 1040"/>
              <a:gd name="T62" fmla="*/ 252 w 395"/>
              <a:gd name="T63" fmla="*/ 755 h 1040"/>
              <a:gd name="T64" fmla="*/ 267 w 395"/>
              <a:gd name="T65" fmla="*/ 713 h 1040"/>
              <a:gd name="T66" fmla="*/ 301 w 395"/>
              <a:gd name="T67" fmla="*/ 705 h 1040"/>
              <a:gd name="T68" fmla="*/ 334 w 395"/>
              <a:gd name="T69" fmla="*/ 669 h 1040"/>
              <a:gd name="T70" fmla="*/ 376 w 395"/>
              <a:gd name="T71" fmla="*/ 646 h 1040"/>
              <a:gd name="T72" fmla="*/ 338 w 395"/>
              <a:gd name="T73" fmla="*/ 556 h 1040"/>
              <a:gd name="T74" fmla="*/ 316 w 395"/>
              <a:gd name="T75" fmla="*/ 460 h 1040"/>
              <a:gd name="T76" fmla="*/ 312 w 395"/>
              <a:gd name="T77" fmla="*/ 364 h 1040"/>
              <a:gd name="T78" fmla="*/ 346 w 395"/>
              <a:gd name="T79" fmla="*/ 320 h 1040"/>
              <a:gd name="T80" fmla="*/ 341 w 395"/>
              <a:gd name="T81" fmla="*/ 283 h 1040"/>
              <a:gd name="T82" fmla="*/ 314 w 395"/>
              <a:gd name="T83" fmla="*/ 244 h 1040"/>
              <a:gd name="T84" fmla="*/ 279 w 395"/>
              <a:gd name="T85" fmla="*/ 226 h 1040"/>
              <a:gd name="T86" fmla="*/ 322 w 395"/>
              <a:gd name="T87" fmla="*/ 202 h 1040"/>
              <a:gd name="T88" fmla="*/ 338 w 395"/>
              <a:gd name="T89" fmla="*/ 160 h 1040"/>
              <a:gd name="T90" fmla="*/ 366 w 395"/>
              <a:gd name="T91" fmla="*/ 113 h 1040"/>
              <a:gd name="T92" fmla="*/ 395 w 395"/>
              <a:gd name="T93" fmla="*/ 103 h 1040"/>
              <a:gd name="T94" fmla="*/ 341 w 395"/>
              <a:gd name="T95" fmla="*/ 66 h 1040"/>
              <a:gd name="T96" fmla="*/ 292 w 395"/>
              <a:gd name="T97" fmla="*/ 12 h 1040"/>
              <a:gd name="T98" fmla="*/ 247 w 395"/>
              <a:gd name="T99" fmla="*/ 0 h 1040"/>
              <a:gd name="T100" fmla="*/ 206 w 395"/>
              <a:gd name="T101" fmla="*/ 19 h 1040"/>
              <a:gd name="T102" fmla="*/ 169 w 395"/>
              <a:gd name="T103" fmla="*/ 64 h 1040"/>
              <a:gd name="T104" fmla="*/ 174 w 395"/>
              <a:gd name="T105" fmla="*/ 125 h 1040"/>
              <a:gd name="T106" fmla="*/ 167 w 395"/>
              <a:gd name="T107" fmla="*/ 148 h 1040"/>
              <a:gd name="T108" fmla="*/ 164 w 395"/>
              <a:gd name="T109" fmla="*/ 733 h 1040"/>
              <a:gd name="T110" fmla="*/ 172 w 395"/>
              <a:gd name="T111" fmla="*/ 787 h 1040"/>
              <a:gd name="T112" fmla="*/ 152 w 395"/>
              <a:gd name="T113" fmla="*/ 887 h 1040"/>
              <a:gd name="T114" fmla="*/ 142 w 395"/>
              <a:gd name="T115" fmla="*/ 925 h 1040"/>
              <a:gd name="T116" fmla="*/ 134 w 395"/>
              <a:gd name="T117" fmla="*/ 875 h 1040"/>
              <a:gd name="T118" fmla="*/ 147 w 395"/>
              <a:gd name="T119" fmla="*/ 777 h 1040"/>
              <a:gd name="T120" fmla="*/ 154 w 395"/>
              <a:gd name="T121" fmla="*/ 689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5" h="1040">
                <a:moveTo>
                  <a:pt x="145" y="174"/>
                </a:moveTo>
                <a:lnTo>
                  <a:pt x="145" y="174"/>
                </a:lnTo>
                <a:lnTo>
                  <a:pt x="134" y="192"/>
                </a:lnTo>
                <a:lnTo>
                  <a:pt x="145" y="182"/>
                </a:lnTo>
                <a:lnTo>
                  <a:pt x="145" y="182"/>
                </a:lnTo>
                <a:lnTo>
                  <a:pt x="144" y="190"/>
                </a:lnTo>
                <a:lnTo>
                  <a:pt x="142" y="196"/>
                </a:lnTo>
                <a:lnTo>
                  <a:pt x="137" y="202"/>
                </a:lnTo>
                <a:lnTo>
                  <a:pt x="137" y="202"/>
                </a:lnTo>
                <a:lnTo>
                  <a:pt x="135" y="206"/>
                </a:lnTo>
                <a:lnTo>
                  <a:pt x="139" y="204"/>
                </a:lnTo>
                <a:lnTo>
                  <a:pt x="145" y="202"/>
                </a:lnTo>
                <a:lnTo>
                  <a:pt x="145" y="202"/>
                </a:lnTo>
                <a:lnTo>
                  <a:pt x="147" y="206"/>
                </a:lnTo>
                <a:lnTo>
                  <a:pt x="150" y="214"/>
                </a:lnTo>
                <a:lnTo>
                  <a:pt x="150" y="214"/>
                </a:lnTo>
                <a:lnTo>
                  <a:pt x="152" y="219"/>
                </a:lnTo>
                <a:lnTo>
                  <a:pt x="154" y="219"/>
                </a:lnTo>
                <a:lnTo>
                  <a:pt x="155" y="217"/>
                </a:lnTo>
                <a:lnTo>
                  <a:pt x="155" y="217"/>
                </a:lnTo>
                <a:lnTo>
                  <a:pt x="157" y="216"/>
                </a:lnTo>
                <a:lnTo>
                  <a:pt x="161" y="217"/>
                </a:lnTo>
                <a:lnTo>
                  <a:pt x="164" y="219"/>
                </a:lnTo>
                <a:lnTo>
                  <a:pt x="164" y="224"/>
                </a:lnTo>
                <a:lnTo>
                  <a:pt x="164" y="224"/>
                </a:lnTo>
                <a:lnTo>
                  <a:pt x="166" y="228"/>
                </a:lnTo>
                <a:lnTo>
                  <a:pt x="167" y="226"/>
                </a:lnTo>
                <a:lnTo>
                  <a:pt x="172" y="224"/>
                </a:lnTo>
                <a:lnTo>
                  <a:pt x="172" y="224"/>
                </a:lnTo>
                <a:lnTo>
                  <a:pt x="164" y="231"/>
                </a:lnTo>
                <a:lnTo>
                  <a:pt x="164" y="231"/>
                </a:lnTo>
                <a:lnTo>
                  <a:pt x="142" y="241"/>
                </a:lnTo>
                <a:lnTo>
                  <a:pt x="127" y="249"/>
                </a:lnTo>
                <a:lnTo>
                  <a:pt x="115" y="256"/>
                </a:lnTo>
                <a:lnTo>
                  <a:pt x="115" y="256"/>
                </a:lnTo>
                <a:lnTo>
                  <a:pt x="108" y="263"/>
                </a:lnTo>
                <a:lnTo>
                  <a:pt x="98" y="275"/>
                </a:lnTo>
                <a:lnTo>
                  <a:pt x="90" y="287"/>
                </a:lnTo>
                <a:lnTo>
                  <a:pt x="88" y="292"/>
                </a:lnTo>
                <a:lnTo>
                  <a:pt x="90" y="297"/>
                </a:lnTo>
                <a:lnTo>
                  <a:pt x="90" y="297"/>
                </a:lnTo>
                <a:lnTo>
                  <a:pt x="91" y="302"/>
                </a:lnTo>
                <a:lnTo>
                  <a:pt x="95" y="305"/>
                </a:lnTo>
                <a:lnTo>
                  <a:pt x="102" y="312"/>
                </a:lnTo>
                <a:lnTo>
                  <a:pt x="112" y="319"/>
                </a:lnTo>
                <a:lnTo>
                  <a:pt x="107" y="381"/>
                </a:lnTo>
                <a:lnTo>
                  <a:pt x="107" y="381"/>
                </a:lnTo>
                <a:lnTo>
                  <a:pt x="102" y="388"/>
                </a:lnTo>
                <a:lnTo>
                  <a:pt x="98" y="393"/>
                </a:lnTo>
                <a:lnTo>
                  <a:pt x="96" y="400"/>
                </a:lnTo>
                <a:lnTo>
                  <a:pt x="96" y="400"/>
                </a:lnTo>
                <a:lnTo>
                  <a:pt x="96" y="406"/>
                </a:lnTo>
                <a:lnTo>
                  <a:pt x="95" y="410"/>
                </a:lnTo>
                <a:lnTo>
                  <a:pt x="91" y="413"/>
                </a:lnTo>
                <a:lnTo>
                  <a:pt x="91" y="413"/>
                </a:lnTo>
                <a:lnTo>
                  <a:pt x="85" y="416"/>
                </a:lnTo>
                <a:lnTo>
                  <a:pt x="85" y="418"/>
                </a:lnTo>
                <a:lnTo>
                  <a:pt x="85" y="421"/>
                </a:lnTo>
                <a:lnTo>
                  <a:pt x="85" y="421"/>
                </a:lnTo>
                <a:lnTo>
                  <a:pt x="85" y="425"/>
                </a:lnTo>
                <a:lnTo>
                  <a:pt x="85" y="428"/>
                </a:lnTo>
                <a:lnTo>
                  <a:pt x="85" y="428"/>
                </a:lnTo>
                <a:lnTo>
                  <a:pt x="85" y="432"/>
                </a:lnTo>
                <a:lnTo>
                  <a:pt x="86" y="438"/>
                </a:lnTo>
                <a:lnTo>
                  <a:pt x="88" y="443"/>
                </a:lnTo>
                <a:lnTo>
                  <a:pt x="86" y="445"/>
                </a:lnTo>
                <a:lnTo>
                  <a:pt x="85" y="447"/>
                </a:lnTo>
                <a:lnTo>
                  <a:pt x="85" y="447"/>
                </a:lnTo>
                <a:lnTo>
                  <a:pt x="78" y="448"/>
                </a:lnTo>
                <a:lnTo>
                  <a:pt x="73" y="450"/>
                </a:lnTo>
                <a:lnTo>
                  <a:pt x="59" y="450"/>
                </a:lnTo>
                <a:lnTo>
                  <a:pt x="59" y="450"/>
                </a:lnTo>
                <a:lnTo>
                  <a:pt x="51" y="452"/>
                </a:lnTo>
                <a:lnTo>
                  <a:pt x="41" y="457"/>
                </a:lnTo>
                <a:lnTo>
                  <a:pt x="32" y="464"/>
                </a:lnTo>
                <a:lnTo>
                  <a:pt x="29" y="467"/>
                </a:lnTo>
                <a:lnTo>
                  <a:pt x="29" y="469"/>
                </a:lnTo>
                <a:lnTo>
                  <a:pt x="29" y="469"/>
                </a:lnTo>
                <a:lnTo>
                  <a:pt x="31" y="475"/>
                </a:lnTo>
                <a:lnTo>
                  <a:pt x="34" y="482"/>
                </a:lnTo>
                <a:lnTo>
                  <a:pt x="36" y="489"/>
                </a:lnTo>
                <a:lnTo>
                  <a:pt x="34" y="492"/>
                </a:lnTo>
                <a:lnTo>
                  <a:pt x="34" y="496"/>
                </a:lnTo>
                <a:lnTo>
                  <a:pt x="34" y="496"/>
                </a:lnTo>
                <a:lnTo>
                  <a:pt x="29" y="504"/>
                </a:lnTo>
                <a:lnTo>
                  <a:pt x="27" y="512"/>
                </a:lnTo>
                <a:lnTo>
                  <a:pt x="26" y="521"/>
                </a:lnTo>
                <a:lnTo>
                  <a:pt x="24" y="524"/>
                </a:lnTo>
                <a:lnTo>
                  <a:pt x="24" y="524"/>
                </a:lnTo>
                <a:lnTo>
                  <a:pt x="17" y="531"/>
                </a:lnTo>
                <a:lnTo>
                  <a:pt x="7" y="543"/>
                </a:lnTo>
                <a:lnTo>
                  <a:pt x="4" y="550"/>
                </a:lnTo>
                <a:lnTo>
                  <a:pt x="0" y="556"/>
                </a:lnTo>
                <a:lnTo>
                  <a:pt x="0" y="563"/>
                </a:lnTo>
                <a:lnTo>
                  <a:pt x="4" y="568"/>
                </a:lnTo>
                <a:lnTo>
                  <a:pt x="4" y="568"/>
                </a:lnTo>
                <a:lnTo>
                  <a:pt x="32" y="597"/>
                </a:lnTo>
                <a:lnTo>
                  <a:pt x="46" y="609"/>
                </a:lnTo>
                <a:lnTo>
                  <a:pt x="54" y="615"/>
                </a:lnTo>
                <a:lnTo>
                  <a:pt x="54" y="615"/>
                </a:lnTo>
                <a:lnTo>
                  <a:pt x="59" y="617"/>
                </a:lnTo>
                <a:lnTo>
                  <a:pt x="63" y="619"/>
                </a:lnTo>
                <a:lnTo>
                  <a:pt x="64" y="622"/>
                </a:lnTo>
                <a:lnTo>
                  <a:pt x="64" y="622"/>
                </a:lnTo>
                <a:lnTo>
                  <a:pt x="61" y="647"/>
                </a:lnTo>
                <a:lnTo>
                  <a:pt x="59" y="668"/>
                </a:lnTo>
                <a:lnTo>
                  <a:pt x="59" y="674"/>
                </a:lnTo>
                <a:lnTo>
                  <a:pt x="59" y="681"/>
                </a:lnTo>
                <a:lnTo>
                  <a:pt x="59" y="681"/>
                </a:lnTo>
                <a:lnTo>
                  <a:pt x="64" y="689"/>
                </a:lnTo>
                <a:lnTo>
                  <a:pt x="64" y="695"/>
                </a:lnTo>
                <a:lnTo>
                  <a:pt x="63" y="700"/>
                </a:lnTo>
                <a:lnTo>
                  <a:pt x="63" y="700"/>
                </a:lnTo>
                <a:lnTo>
                  <a:pt x="59" y="710"/>
                </a:lnTo>
                <a:lnTo>
                  <a:pt x="56" y="721"/>
                </a:lnTo>
                <a:lnTo>
                  <a:pt x="54" y="737"/>
                </a:lnTo>
                <a:lnTo>
                  <a:pt x="54" y="747"/>
                </a:lnTo>
                <a:lnTo>
                  <a:pt x="54" y="759"/>
                </a:lnTo>
                <a:lnTo>
                  <a:pt x="54" y="759"/>
                </a:lnTo>
                <a:lnTo>
                  <a:pt x="59" y="777"/>
                </a:lnTo>
                <a:lnTo>
                  <a:pt x="63" y="789"/>
                </a:lnTo>
                <a:lnTo>
                  <a:pt x="64" y="797"/>
                </a:lnTo>
                <a:lnTo>
                  <a:pt x="64" y="797"/>
                </a:lnTo>
                <a:lnTo>
                  <a:pt x="63" y="831"/>
                </a:lnTo>
                <a:lnTo>
                  <a:pt x="63" y="831"/>
                </a:lnTo>
                <a:lnTo>
                  <a:pt x="63" y="834"/>
                </a:lnTo>
                <a:lnTo>
                  <a:pt x="64" y="841"/>
                </a:lnTo>
                <a:lnTo>
                  <a:pt x="66" y="846"/>
                </a:lnTo>
                <a:lnTo>
                  <a:pt x="68" y="850"/>
                </a:lnTo>
                <a:lnTo>
                  <a:pt x="68" y="850"/>
                </a:lnTo>
                <a:lnTo>
                  <a:pt x="66" y="858"/>
                </a:lnTo>
                <a:lnTo>
                  <a:pt x="64" y="865"/>
                </a:lnTo>
                <a:lnTo>
                  <a:pt x="64" y="865"/>
                </a:lnTo>
                <a:lnTo>
                  <a:pt x="64" y="872"/>
                </a:lnTo>
                <a:lnTo>
                  <a:pt x="66" y="885"/>
                </a:lnTo>
                <a:lnTo>
                  <a:pt x="69" y="904"/>
                </a:lnTo>
                <a:lnTo>
                  <a:pt x="69" y="904"/>
                </a:lnTo>
                <a:lnTo>
                  <a:pt x="68" y="904"/>
                </a:lnTo>
                <a:lnTo>
                  <a:pt x="64" y="902"/>
                </a:lnTo>
                <a:lnTo>
                  <a:pt x="63" y="902"/>
                </a:lnTo>
                <a:lnTo>
                  <a:pt x="63" y="904"/>
                </a:lnTo>
                <a:lnTo>
                  <a:pt x="68" y="914"/>
                </a:lnTo>
                <a:lnTo>
                  <a:pt x="68" y="914"/>
                </a:lnTo>
                <a:lnTo>
                  <a:pt x="73" y="924"/>
                </a:lnTo>
                <a:lnTo>
                  <a:pt x="76" y="929"/>
                </a:lnTo>
                <a:lnTo>
                  <a:pt x="75" y="931"/>
                </a:lnTo>
                <a:lnTo>
                  <a:pt x="75" y="931"/>
                </a:lnTo>
                <a:lnTo>
                  <a:pt x="80" y="949"/>
                </a:lnTo>
                <a:lnTo>
                  <a:pt x="80" y="949"/>
                </a:lnTo>
                <a:lnTo>
                  <a:pt x="69" y="974"/>
                </a:lnTo>
                <a:lnTo>
                  <a:pt x="69" y="974"/>
                </a:lnTo>
                <a:lnTo>
                  <a:pt x="68" y="983"/>
                </a:lnTo>
                <a:lnTo>
                  <a:pt x="66" y="988"/>
                </a:lnTo>
                <a:lnTo>
                  <a:pt x="64" y="991"/>
                </a:lnTo>
                <a:lnTo>
                  <a:pt x="64" y="991"/>
                </a:lnTo>
                <a:lnTo>
                  <a:pt x="48" y="1008"/>
                </a:lnTo>
                <a:lnTo>
                  <a:pt x="48" y="1008"/>
                </a:lnTo>
                <a:lnTo>
                  <a:pt x="44" y="1020"/>
                </a:lnTo>
                <a:lnTo>
                  <a:pt x="42" y="1030"/>
                </a:lnTo>
                <a:lnTo>
                  <a:pt x="42" y="1030"/>
                </a:lnTo>
                <a:lnTo>
                  <a:pt x="53" y="1040"/>
                </a:lnTo>
                <a:lnTo>
                  <a:pt x="53" y="1040"/>
                </a:lnTo>
                <a:lnTo>
                  <a:pt x="58" y="1040"/>
                </a:lnTo>
                <a:lnTo>
                  <a:pt x="68" y="1040"/>
                </a:lnTo>
                <a:lnTo>
                  <a:pt x="81" y="1040"/>
                </a:lnTo>
                <a:lnTo>
                  <a:pt x="81" y="1040"/>
                </a:lnTo>
                <a:lnTo>
                  <a:pt x="93" y="1040"/>
                </a:lnTo>
                <a:lnTo>
                  <a:pt x="100" y="1040"/>
                </a:lnTo>
                <a:lnTo>
                  <a:pt x="107" y="1037"/>
                </a:lnTo>
                <a:lnTo>
                  <a:pt x="107" y="1037"/>
                </a:lnTo>
                <a:lnTo>
                  <a:pt x="115" y="1027"/>
                </a:lnTo>
                <a:lnTo>
                  <a:pt x="120" y="1020"/>
                </a:lnTo>
                <a:lnTo>
                  <a:pt x="120" y="1020"/>
                </a:lnTo>
                <a:lnTo>
                  <a:pt x="128" y="1010"/>
                </a:lnTo>
                <a:lnTo>
                  <a:pt x="135" y="998"/>
                </a:lnTo>
                <a:lnTo>
                  <a:pt x="135" y="998"/>
                </a:lnTo>
                <a:lnTo>
                  <a:pt x="140" y="1000"/>
                </a:lnTo>
                <a:lnTo>
                  <a:pt x="145" y="1001"/>
                </a:lnTo>
                <a:lnTo>
                  <a:pt x="145" y="1008"/>
                </a:lnTo>
                <a:lnTo>
                  <a:pt x="145" y="1008"/>
                </a:lnTo>
                <a:lnTo>
                  <a:pt x="179" y="1010"/>
                </a:lnTo>
                <a:lnTo>
                  <a:pt x="179" y="1010"/>
                </a:lnTo>
                <a:lnTo>
                  <a:pt x="189" y="1013"/>
                </a:lnTo>
                <a:lnTo>
                  <a:pt x="198" y="1018"/>
                </a:lnTo>
                <a:lnTo>
                  <a:pt x="198" y="1018"/>
                </a:lnTo>
                <a:lnTo>
                  <a:pt x="215" y="1025"/>
                </a:lnTo>
                <a:lnTo>
                  <a:pt x="230" y="1030"/>
                </a:lnTo>
                <a:lnTo>
                  <a:pt x="230" y="1030"/>
                </a:lnTo>
                <a:lnTo>
                  <a:pt x="252" y="1032"/>
                </a:lnTo>
                <a:lnTo>
                  <a:pt x="267" y="1032"/>
                </a:lnTo>
                <a:lnTo>
                  <a:pt x="277" y="1030"/>
                </a:lnTo>
                <a:lnTo>
                  <a:pt x="277" y="1030"/>
                </a:lnTo>
                <a:lnTo>
                  <a:pt x="285" y="1023"/>
                </a:lnTo>
                <a:lnTo>
                  <a:pt x="289" y="1020"/>
                </a:lnTo>
                <a:lnTo>
                  <a:pt x="289" y="1018"/>
                </a:lnTo>
                <a:lnTo>
                  <a:pt x="289" y="1018"/>
                </a:lnTo>
                <a:lnTo>
                  <a:pt x="240" y="984"/>
                </a:lnTo>
                <a:lnTo>
                  <a:pt x="240" y="984"/>
                </a:lnTo>
                <a:lnTo>
                  <a:pt x="236" y="976"/>
                </a:lnTo>
                <a:lnTo>
                  <a:pt x="233" y="968"/>
                </a:lnTo>
                <a:lnTo>
                  <a:pt x="233" y="968"/>
                </a:lnTo>
                <a:lnTo>
                  <a:pt x="225" y="961"/>
                </a:lnTo>
                <a:lnTo>
                  <a:pt x="218" y="957"/>
                </a:lnTo>
                <a:lnTo>
                  <a:pt x="211" y="949"/>
                </a:lnTo>
                <a:lnTo>
                  <a:pt x="211" y="942"/>
                </a:lnTo>
                <a:lnTo>
                  <a:pt x="225" y="932"/>
                </a:lnTo>
                <a:lnTo>
                  <a:pt x="228" y="909"/>
                </a:lnTo>
                <a:lnTo>
                  <a:pt x="230" y="897"/>
                </a:lnTo>
                <a:lnTo>
                  <a:pt x="230" y="897"/>
                </a:lnTo>
                <a:lnTo>
                  <a:pt x="238" y="872"/>
                </a:lnTo>
                <a:lnTo>
                  <a:pt x="245" y="853"/>
                </a:lnTo>
                <a:lnTo>
                  <a:pt x="247" y="841"/>
                </a:lnTo>
                <a:lnTo>
                  <a:pt x="247" y="841"/>
                </a:lnTo>
                <a:lnTo>
                  <a:pt x="247" y="826"/>
                </a:lnTo>
                <a:lnTo>
                  <a:pt x="245" y="821"/>
                </a:lnTo>
                <a:lnTo>
                  <a:pt x="245" y="819"/>
                </a:lnTo>
                <a:lnTo>
                  <a:pt x="245" y="819"/>
                </a:lnTo>
                <a:lnTo>
                  <a:pt x="243" y="818"/>
                </a:lnTo>
                <a:lnTo>
                  <a:pt x="243" y="813"/>
                </a:lnTo>
                <a:lnTo>
                  <a:pt x="245" y="806"/>
                </a:lnTo>
                <a:lnTo>
                  <a:pt x="247" y="789"/>
                </a:lnTo>
                <a:lnTo>
                  <a:pt x="247" y="770"/>
                </a:lnTo>
                <a:lnTo>
                  <a:pt x="247" y="770"/>
                </a:lnTo>
                <a:lnTo>
                  <a:pt x="252" y="755"/>
                </a:lnTo>
                <a:lnTo>
                  <a:pt x="257" y="738"/>
                </a:lnTo>
                <a:lnTo>
                  <a:pt x="257" y="738"/>
                </a:lnTo>
                <a:lnTo>
                  <a:pt x="262" y="733"/>
                </a:lnTo>
                <a:lnTo>
                  <a:pt x="265" y="728"/>
                </a:lnTo>
                <a:lnTo>
                  <a:pt x="267" y="721"/>
                </a:lnTo>
                <a:lnTo>
                  <a:pt x="267" y="721"/>
                </a:lnTo>
                <a:lnTo>
                  <a:pt x="267" y="713"/>
                </a:lnTo>
                <a:lnTo>
                  <a:pt x="267" y="703"/>
                </a:lnTo>
                <a:lnTo>
                  <a:pt x="268" y="693"/>
                </a:lnTo>
                <a:lnTo>
                  <a:pt x="268" y="693"/>
                </a:lnTo>
                <a:lnTo>
                  <a:pt x="284" y="700"/>
                </a:lnTo>
                <a:lnTo>
                  <a:pt x="294" y="705"/>
                </a:lnTo>
                <a:lnTo>
                  <a:pt x="297" y="705"/>
                </a:lnTo>
                <a:lnTo>
                  <a:pt x="301" y="705"/>
                </a:lnTo>
                <a:lnTo>
                  <a:pt x="301" y="705"/>
                </a:lnTo>
                <a:lnTo>
                  <a:pt x="302" y="700"/>
                </a:lnTo>
                <a:lnTo>
                  <a:pt x="304" y="691"/>
                </a:lnTo>
                <a:lnTo>
                  <a:pt x="302" y="681"/>
                </a:lnTo>
                <a:lnTo>
                  <a:pt x="302" y="681"/>
                </a:lnTo>
                <a:lnTo>
                  <a:pt x="319" y="676"/>
                </a:lnTo>
                <a:lnTo>
                  <a:pt x="334" y="669"/>
                </a:lnTo>
                <a:lnTo>
                  <a:pt x="346" y="664"/>
                </a:lnTo>
                <a:lnTo>
                  <a:pt x="346" y="664"/>
                </a:lnTo>
                <a:lnTo>
                  <a:pt x="356" y="657"/>
                </a:lnTo>
                <a:lnTo>
                  <a:pt x="366" y="652"/>
                </a:lnTo>
                <a:lnTo>
                  <a:pt x="373" y="649"/>
                </a:lnTo>
                <a:lnTo>
                  <a:pt x="376" y="646"/>
                </a:lnTo>
                <a:lnTo>
                  <a:pt x="376" y="646"/>
                </a:lnTo>
                <a:lnTo>
                  <a:pt x="363" y="609"/>
                </a:lnTo>
                <a:lnTo>
                  <a:pt x="353" y="582"/>
                </a:lnTo>
                <a:lnTo>
                  <a:pt x="349" y="573"/>
                </a:lnTo>
                <a:lnTo>
                  <a:pt x="346" y="568"/>
                </a:lnTo>
                <a:lnTo>
                  <a:pt x="346" y="568"/>
                </a:lnTo>
                <a:lnTo>
                  <a:pt x="343" y="565"/>
                </a:lnTo>
                <a:lnTo>
                  <a:pt x="338" y="556"/>
                </a:lnTo>
                <a:lnTo>
                  <a:pt x="333" y="546"/>
                </a:lnTo>
                <a:lnTo>
                  <a:pt x="333" y="546"/>
                </a:lnTo>
                <a:lnTo>
                  <a:pt x="322" y="518"/>
                </a:lnTo>
                <a:lnTo>
                  <a:pt x="322" y="518"/>
                </a:lnTo>
                <a:lnTo>
                  <a:pt x="317" y="492"/>
                </a:lnTo>
                <a:lnTo>
                  <a:pt x="316" y="474"/>
                </a:lnTo>
                <a:lnTo>
                  <a:pt x="316" y="460"/>
                </a:lnTo>
                <a:lnTo>
                  <a:pt x="316" y="460"/>
                </a:lnTo>
                <a:lnTo>
                  <a:pt x="314" y="430"/>
                </a:lnTo>
                <a:lnTo>
                  <a:pt x="312" y="403"/>
                </a:lnTo>
                <a:lnTo>
                  <a:pt x="312" y="403"/>
                </a:lnTo>
                <a:lnTo>
                  <a:pt x="312" y="394"/>
                </a:lnTo>
                <a:lnTo>
                  <a:pt x="312" y="381"/>
                </a:lnTo>
                <a:lnTo>
                  <a:pt x="312" y="364"/>
                </a:lnTo>
                <a:lnTo>
                  <a:pt x="312" y="364"/>
                </a:lnTo>
                <a:lnTo>
                  <a:pt x="322" y="335"/>
                </a:lnTo>
                <a:lnTo>
                  <a:pt x="322" y="335"/>
                </a:lnTo>
                <a:lnTo>
                  <a:pt x="324" y="334"/>
                </a:lnTo>
                <a:lnTo>
                  <a:pt x="329" y="330"/>
                </a:lnTo>
                <a:lnTo>
                  <a:pt x="341" y="324"/>
                </a:lnTo>
                <a:lnTo>
                  <a:pt x="346" y="320"/>
                </a:lnTo>
                <a:lnTo>
                  <a:pt x="351" y="315"/>
                </a:lnTo>
                <a:lnTo>
                  <a:pt x="353" y="312"/>
                </a:lnTo>
                <a:lnTo>
                  <a:pt x="354" y="307"/>
                </a:lnTo>
                <a:lnTo>
                  <a:pt x="354" y="307"/>
                </a:lnTo>
                <a:lnTo>
                  <a:pt x="349" y="297"/>
                </a:lnTo>
                <a:lnTo>
                  <a:pt x="344" y="290"/>
                </a:lnTo>
                <a:lnTo>
                  <a:pt x="341" y="283"/>
                </a:lnTo>
                <a:lnTo>
                  <a:pt x="339" y="280"/>
                </a:lnTo>
                <a:lnTo>
                  <a:pt x="339" y="280"/>
                </a:lnTo>
                <a:lnTo>
                  <a:pt x="336" y="273"/>
                </a:lnTo>
                <a:lnTo>
                  <a:pt x="329" y="263"/>
                </a:lnTo>
                <a:lnTo>
                  <a:pt x="317" y="246"/>
                </a:lnTo>
                <a:lnTo>
                  <a:pt x="317" y="246"/>
                </a:lnTo>
                <a:lnTo>
                  <a:pt x="314" y="244"/>
                </a:lnTo>
                <a:lnTo>
                  <a:pt x="309" y="243"/>
                </a:lnTo>
                <a:lnTo>
                  <a:pt x="301" y="241"/>
                </a:lnTo>
                <a:lnTo>
                  <a:pt x="301" y="241"/>
                </a:lnTo>
                <a:lnTo>
                  <a:pt x="285" y="234"/>
                </a:lnTo>
                <a:lnTo>
                  <a:pt x="279" y="234"/>
                </a:lnTo>
                <a:lnTo>
                  <a:pt x="279" y="226"/>
                </a:lnTo>
                <a:lnTo>
                  <a:pt x="279" y="226"/>
                </a:lnTo>
                <a:lnTo>
                  <a:pt x="289" y="226"/>
                </a:lnTo>
                <a:lnTo>
                  <a:pt x="297" y="226"/>
                </a:lnTo>
                <a:lnTo>
                  <a:pt x="302" y="224"/>
                </a:lnTo>
                <a:lnTo>
                  <a:pt x="302" y="224"/>
                </a:lnTo>
                <a:lnTo>
                  <a:pt x="314" y="212"/>
                </a:lnTo>
                <a:lnTo>
                  <a:pt x="322" y="202"/>
                </a:lnTo>
                <a:lnTo>
                  <a:pt x="322" y="202"/>
                </a:lnTo>
                <a:lnTo>
                  <a:pt x="322" y="199"/>
                </a:lnTo>
                <a:lnTo>
                  <a:pt x="326" y="190"/>
                </a:lnTo>
                <a:lnTo>
                  <a:pt x="333" y="180"/>
                </a:lnTo>
                <a:lnTo>
                  <a:pt x="333" y="180"/>
                </a:lnTo>
                <a:lnTo>
                  <a:pt x="334" y="174"/>
                </a:lnTo>
                <a:lnTo>
                  <a:pt x="336" y="167"/>
                </a:lnTo>
                <a:lnTo>
                  <a:pt x="338" y="160"/>
                </a:lnTo>
                <a:lnTo>
                  <a:pt x="338" y="160"/>
                </a:lnTo>
                <a:lnTo>
                  <a:pt x="336" y="148"/>
                </a:lnTo>
                <a:lnTo>
                  <a:pt x="338" y="131"/>
                </a:lnTo>
                <a:lnTo>
                  <a:pt x="339" y="108"/>
                </a:lnTo>
                <a:lnTo>
                  <a:pt x="339" y="108"/>
                </a:lnTo>
                <a:lnTo>
                  <a:pt x="348" y="110"/>
                </a:lnTo>
                <a:lnTo>
                  <a:pt x="366" y="113"/>
                </a:lnTo>
                <a:lnTo>
                  <a:pt x="376" y="115"/>
                </a:lnTo>
                <a:lnTo>
                  <a:pt x="387" y="113"/>
                </a:lnTo>
                <a:lnTo>
                  <a:pt x="390" y="111"/>
                </a:lnTo>
                <a:lnTo>
                  <a:pt x="393" y="110"/>
                </a:lnTo>
                <a:lnTo>
                  <a:pt x="395" y="106"/>
                </a:lnTo>
                <a:lnTo>
                  <a:pt x="395" y="103"/>
                </a:lnTo>
                <a:lnTo>
                  <a:pt x="395" y="103"/>
                </a:lnTo>
                <a:lnTo>
                  <a:pt x="393" y="94"/>
                </a:lnTo>
                <a:lnTo>
                  <a:pt x="390" y="88"/>
                </a:lnTo>
                <a:lnTo>
                  <a:pt x="387" y="83"/>
                </a:lnTo>
                <a:lnTo>
                  <a:pt x="381" y="78"/>
                </a:lnTo>
                <a:lnTo>
                  <a:pt x="371" y="71"/>
                </a:lnTo>
                <a:lnTo>
                  <a:pt x="366" y="69"/>
                </a:lnTo>
                <a:lnTo>
                  <a:pt x="341" y="66"/>
                </a:lnTo>
                <a:lnTo>
                  <a:pt x="341" y="66"/>
                </a:lnTo>
                <a:lnTo>
                  <a:pt x="336" y="56"/>
                </a:lnTo>
                <a:lnTo>
                  <a:pt x="331" y="47"/>
                </a:lnTo>
                <a:lnTo>
                  <a:pt x="324" y="39"/>
                </a:lnTo>
                <a:lnTo>
                  <a:pt x="324" y="39"/>
                </a:lnTo>
                <a:lnTo>
                  <a:pt x="306" y="22"/>
                </a:lnTo>
                <a:lnTo>
                  <a:pt x="292" y="12"/>
                </a:lnTo>
                <a:lnTo>
                  <a:pt x="280" y="5"/>
                </a:lnTo>
                <a:lnTo>
                  <a:pt x="280" y="5"/>
                </a:lnTo>
                <a:lnTo>
                  <a:pt x="272" y="2"/>
                </a:lnTo>
                <a:lnTo>
                  <a:pt x="262" y="0"/>
                </a:lnTo>
                <a:lnTo>
                  <a:pt x="253" y="0"/>
                </a:lnTo>
                <a:lnTo>
                  <a:pt x="247" y="0"/>
                </a:lnTo>
                <a:lnTo>
                  <a:pt x="247" y="0"/>
                </a:lnTo>
                <a:lnTo>
                  <a:pt x="218" y="5"/>
                </a:lnTo>
                <a:lnTo>
                  <a:pt x="218" y="5"/>
                </a:lnTo>
                <a:lnTo>
                  <a:pt x="213" y="12"/>
                </a:lnTo>
                <a:lnTo>
                  <a:pt x="209" y="17"/>
                </a:lnTo>
                <a:lnTo>
                  <a:pt x="208" y="17"/>
                </a:lnTo>
                <a:lnTo>
                  <a:pt x="208" y="17"/>
                </a:lnTo>
                <a:lnTo>
                  <a:pt x="206" y="19"/>
                </a:lnTo>
                <a:lnTo>
                  <a:pt x="201" y="24"/>
                </a:lnTo>
                <a:lnTo>
                  <a:pt x="189" y="37"/>
                </a:lnTo>
                <a:lnTo>
                  <a:pt x="189" y="37"/>
                </a:lnTo>
                <a:lnTo>
                  <a:pt x="177" y="51"/>
                </a:lnTo>
                <a:lnTo>
                  <a:pt x="172" y="57"/>
                </a:lnTo>
                <a:lnTo>
                  <a:pt x="169" y="64"/>
                </a:lnTo>
                <a:lnTo>
                  <a:pt x="169" y="64"/>
                </a:lnTo>
                <a:lnTo>
                  <a:pt x="171" y="74"/>
                </a:lnTo>
                <a:lnTo>
                  <a:pt x="174" y="89"/>
                </a:lnTo>
                <a:lnTo>
                  <a:pt x="179" y="108"/>
                </a:lnTo>
                <a:lnTo>
                  <a:pt x="179" y="108"/>
                </a:lnTo>
                <a:lnTo>
                  <a:pt x="176" y="120"/>
                </a:lnTo>
                <a:lnTo>
                  <a:pt x="176" y="120"/>
                </a:lnTo>
                <a:lnTo>
                  <a:pt x="174" y="125"/>
                </a:lnTo>
                <a:lnTo>
                  <a:pt x="172" y="128"/>
                </a:lnTo>
                <a:lnTo>
                  <a:pt x="174" y="131"/>
                </a:lnTo>
                <a:lnTo>
                  <a:pt x="174" y="131"/>
                </a:lnTo>
                <a:lnTo>
                  <a:pt x="177" y="137"/>
                </a:lnTo>
                <a:lnTo>
                  <a:pt x="179" y="138"/>
                </a:lnTo>
                <a:lnTo>
                  <a:pt x="179" y="138"/>
                </a:lnTo>
                <a:lnTo>
                  <a:pt x="167" y="148"/>
                </a:lnTo>
                <a:lnTo>
                  <a:pt x="155" y="158"/>
                </a:lnTo>
                <a:lnTo>
                  <a:pt x="145" y="174"/>
                </a:lnTo>
                <a:lnTo>
                  <a:pt x="145" y="174"/>
                </a:lnTo>
                <a:close/>
                <a:moveTo>
                  <a:pt x="155" y="681"/>
                </a:moveTo>
                <a:lnTo>
                  <a:pt x="167" y="683"/>
                </a:lnTo>
                <a:lnTo>
                  <a:pt x="164" y="733"/>
                </a:lnTo>
                <a:lnTo>
                  <a:pt x="164" y="733"/>
                </a:lnTo>
                <a:lnTo>
                  <a:pt x="167" y="752"/>
                </a:lnTo>
                <a:lnTo>
                  <a:pt x="171" y="764"/>
                </a:lnTo>
                <a:lnTo>
                  <a:pt x="172" y="767"/>
                </a:lnTo>
                <a:lnTo>
                  <a:pt x="172" y="767"/>
                </a:lnTo>
                <a:lnTo>
                  <a:pt x="172" y="777"/>
                </a:lnTo>
                <a:lnTo>
                  <a:pt x="172" y="787"/>
                </a:lnTo>
                <a:lnTo>
                  <a:pt x="172" y="787"/>
                </a:lnTo>
                <a:lnTo>
                  <a:pt x="169" y="813"/>
                </a:lnTo>
                <a:lnTo>
                  <a:pt x="164" y="838"/>
                </a:lnTo>
                <a:lnTo>
                  <a:pt x="164" y="838"/>
                </a:lnTo>
                <a:lnTo>
                  <a:pt x="162" y="843"/>
                </a:lnTo>
                <a:lnTo>
                  <a:pt x="157" y="853"/>
                </a:lnTo>
                <a:lnTo>
                  <a:pt x="150" y="870"/>
                </a:lnTo>
                <a:lnTo>
                  <a:pt x="152" y="887"/>
                </a:lnTo>
                <a:lnTo>
                  <a:pt x="155" y="920"/>
                </a:lnTo>
                <a:lnTo>
                  <a:pt x="150" y="937"/>
                </a:lnTo>
                <a:lnTo>
                  <a:pt x="150" y="937"/>
                </a:lnTo>
                <a:lnTo>
                  <a:pt x="145" y="932"/>
                </a:lnTo>
                <a:lnTo>
                  <a:pt x="144" y="929"/>
                </a:lnTo>
                <a:lnTo>
                  <a:pt x="142" y="925"/>
                </a:lnTo>
                <a:lnTo>
                  <a:pt x="142" y="925"/>
                </a:lnTo>
                <a:lnTo>
                  <a:pt x="145" y="907"/>
                </a:lnTo>
                <a:lnTo>
                  <a:pt x="145" y="907"/>
                </a:lnTo>
                <a:lnTo>
                  <a:pt x="140" y="887"/>
                </a:lnTo>
                <a:lnTo>
                  <a:pt x="140" y="887"/>
                </a:lnTo>
                <a:lnTo>
                  <a:pt x="137" y="880"/>
                </a:lnTo>
                <a:lnTo>
                  <a:pt x="134" y="875"/>
                </a:lnTo>
                <a:lnTo>
                  <a:pt x="134" y="875"/>
                </a:lnTo>
                <a:lnTo>
                  <a:pt x="135" y="843"/>
                </a:lnTo>
                <a:lnTo>
                  <a:pt x="135" y="809"/>
                </a:lnTo>
                <a:lnTo>
                  <a:pt x="135" y="809"/>
                </a:lnTo>
                <a:lnTo>
                  <a:pt x="137" y="802"/>
                </a:lnTo>
                <a:lnTo>
                  <a:pt x="140" y="792"/>
                </a:lnTo>
                <a:lnTo>
                  <a:pt x="147" y="777"/>
                </a:lnTo>
                <a:lnTo>
                  <a:pt x="147" y="777"/>
                </a:lnTo>
                <a:lnTo>
                  <a:pt x="149" y="765"/>
                </a:lnTo>
                <a:lnTo>
                  <a:pt x="150" y="748"/>
                </a:lnTo>
                <a:lnTo>
                  <a:pt x="150" y="748"/>
                </a:lnTo>
                <a:lnTo>
                  <a:pt x="150" y="725"/>
                </a:lnTo>
                <a:lnTo>
                  <a:pt x="152" y="703"/>
                </a:lnTo>
                <a:lnTo>
                  <a:pt x="152" y="703"/>
                </a:lnTo>
                <a:lnTo>
                  <a:pt x="154" y="689"/>
                </a:lnTo>
                <a:lnTo>
                  <a:pt x="155" y="681"/>
                </a:lnTo>
                <a:lnTo>
                  <a:pt x="155" y="68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3"/>
          <p:cNvSpPr>
            <a:spLocks noEditPoints="1"/>
          </p:cNvSpPr>
          <p:nvPr/>
        </p:nvSpPr>
        <p:spPr bwMode="auto">
          <a:xfrm>
            <a:off x="4725335" y="4769254"/>
            <a:ext cx="480755" cy="1527731"/>
          </a:xfrm>
          <a:custGeom>
            <a:avLst/>
            <a:gdLst>
              <a:gd name="T0" fmla="*/ 84 w 315"/>
              <a:gd name="T1" fmla="*/ 152 h 1001"/>
              <a:gd name="T2" fmla="*/ 59 w 315"/>
              <a:gd name="T3" fmla="*/ 179 h 1001"/>
              <a:gd name="T4" fmla="*/ 79 w 315"/>
              <a:gd name="T5" fmla="*/ 170 h 1001"/>
              <a:gd name="T6" fmla="*/ 73 w 315"/>
              <a:gd name="T7" fmla="*/ 189 h 1001"/>
              <a:gd name="T8" fmla="*/ 74 w 315"/>
              <a:gd name="T9" fmla="*/ 197 h 1001"/>
              <a:gd name="T10" fmla="*/ 81 w 315"/>
              <a:gd name="T11" fmla="*/ 207 h 1001"/>
              <a:gd name="T12" fmla="*/ 46 w 315"/>
              <a:gd name="T13" fmla="*/ 243 h 1001"/>
              <a:gd name="T14" fmla="*/ 15 w 315"/>
              <a:gd name="T15" fmla="*/ 280 h 1001"/>
              <a:gd name="T16" fmla="*/ 2 w 315"/>
              <a:gd name="T17" fmla="*/ 341 h 1001"/>
              <a:gd name="T18" fmla="*/ 25 w 315"/>
              <a:gd name="T19" fmla="*/ 421 h 1001"/>
              <a:gd name="T20" fmla="*/ 51 w 315"/>
              <a:gd name="T21" fmla="*/ 447 h 1001"/>
              <a:gd name="T22" fmla="*/ 47 w 315"/>
              <a:gd name="T23" fmla="*/ 462 h 1001"/>
              <a:gd name="T24" fmla="*/ 62 w 315"/>
              <a:gd name="T25" fmla="*/ 578 h 1001"/>
              <a:gd name="T26" fmla="*/ 106 w 315"/>
              <a:gd name="T27" fmla="*/ 703 h 1001"/>
              <a:gd name="T28" fmla="*/ 91 w 315"/>
              <a:gd name="T29" fmla="*/ 848 h 1001"/>
              <a:gd name="T30" fmla="*/ 78 w 315"/>
              <a:gd name="T31" fmla="*/ 883 h 1001"/>
              <a:gd name="T32" fmla="*/ 84 w 315"/>
              <a:gd name="T33" fmla="*/ 902 h 1001"/>
              <a:gd name="T34" fmla="*/ 79 w 315"/>
              <a:gd name="T35" fmla="*/ 924 h 1001"/>
              <a:gd name="T36" fmla="*/ 101 w 315"/>
              <a:gd name="T37" fmla="*/ 998 h 1001"/>
              <a:gd name="T38" fmla="*/ 179 w 315"/>
              <a:gd name="T39" fmla="*/ 988 h 1001"/>
              <a:gd name="T40" fmla="*/ 202 w 315"/>
              <a:gd name="T41" fmla="*/ 981 h 1001"/>
              <a:gd name="T42" fmla="*/ 206 w 315"/>
              <a:gd name="T43" fmla="*/ 969 h 1001"/>
              <a:gd name="T44" fmla="*/ 179 w 315"/>
              <a:gd name="T45" fmla="*/ 939 h 1001"/>
              <a:gd name="T46" fmla="*/ 152 w 315"/>
              <a:gd name="T47" fmla="*/ 915 h 1001"/>
              <a:gd name="T48" fmla="*/ 177 w 315"/>
              <a:gd name="T49" fmla="*/ 902 h 1001"/>
              <a:gd name="T50" fmla="*/ 165 w 315"/>
              <a:gd name="T51" fmla="*/ 872 h 1001"/>
              <a:gd name="T52" fmla="*/ 182 w 315"/>
              <a:gd name="T53" fmla="*/ 858 h 1001"/>
              <a:gd name="T54" fmla="*/ 207 w 315"/>
              <a:gd name="T55" fmla="*/ 819 h 1001"/>
              <a:gd name="T56" fmla="*/ 221 w 315"/>
              <a:gd name="T57" fmla="*/ 791 h 1001"/>
              <a:gd name="T58" fmla="*/ 224 w 315"/>
              <a:gd name="T59" fmla="*/ 769 h 1001"/>
              <a:gd name="T60" fmla="*/ 238 w 315"/>
              <a:gd name="T61" fmla="*/ 666 h 1001"/>
              <a:gd name="T62" fmla="*/ 261 w 315"/>
              <a:gd name="T63" fmla="*/ 615 h 1001"/>
              <a:gd name="T64" fmla="*/ 263 w 315"/>
              <a:gd name="T65" fmla="*/ 571 h 1001"/>
              <a:gd name="T66" fmla="*/ 267 w 315"/>
              <a:gd name="T67" fmla="*/ 519 h 1001"/>
              <a:gd name="T68" fmla="*/ 304 w 315"/>
              <a:gd name="T69" fmla="*/ 465 h 1001"/>
              <a:gd name="T70" fmla="*/ 315 w 315"/>
              <a:gd name="T71" fmla="*/ 428 h 1001"/>
              <a:gd name="T72" fmla="*/ 267 w 315"/>
              <a:gd name="T73" fmla="*/ 361 h 1001"/>
              <a:gd name="T74" fmla="*/ 277 w 315"/>
              <a:gd name="T75" fmla="*/ 278 h 1001"/>
              <a:gd name="T76" fmla="*/ 299 w 315"/>
              <a:gd name="T77" fmla="*/ 268 h 1001"/>
              <a:gd name="T78" fmla="*/ 282 w 315"/>
              <a:gd name="T79" fmla="*/ 214 h 1001"/>
              <a:gd name="T80" fmla="*/ 238 w 315"/>
              <a:gd name="T81" fmla="*/ 196 h 1001"/>
              <a:gd name="T82" fmla="*/ 255 w 315"/>
              <a:gd name="T83" fmla="*/ 118 h 1001"/>
              <a:gd name="T84" fmla="*/ 267 w 315"/>
              <a:gd name="T85" fmla="*/ 71 h 1001"/>
              <a:gd name="T86" fmla="*/ 268 w 315"/>
              <a:gd name="T87" fmla="*/ 42 h 1001"/>
              <a:gd name="T88" fmla="*/ 236 w 315"/>
              <a:gd name="T89" fmla="*/ 27 h 1001"/>
              <a:gd name="T90" fmla="*/ 209 w 315"/>
              <a:gd name="T91" fmla="*/ 19 h 1001"/>
              <a:gd name="T92" fmla="*/ 172 w 315"/>
              <a:gd name="T93" fmla="*/ 2 h 1001"/>
              <a:gd name="T94" fmla="*/ 111 w 315"/>
              <a:gd name="T95" fmla="*/ 10 h 1001"/>
              <a:gd name="T96" fmla="*/ 100 w 315"/>
              <a:gd name="T97" fmla="*/ 30 h 1001"/>
              <a:gd name="T98" fmla="*/ 81 w 315"/>
              <a:gd name="T99" fmla="*/ 57 h 1001"/>
              <a:gd name="T100" fmla="*/ 79 w 315"/>
              <a:gd name="T101" fmla="*/ 98 h 1001"/>
              <a:gd name="T102" fmla="*/ 91 w 315"/>
              <a:gd name="T103" fmla="*/ 120 h 1001"/>
              <a:gd name="T104" fmla="*/ 69 w 315"/>
              <a:gd name="T105" fmla="*/ 158 h 1001"/>
              <a:gd name="T106" fmla="*/ 81 w 315"/>
              <a:gd name="T107" fmla="*/ 320 h 1001"/>
              <a:gd name="T108" fmla="*/ 79 w 315"/>
              <a:gd name="T109" fmla="*/ 379 h 1001"/>
              <a:gd name="T110" fmla="*/ 71 w 315"/>
              <a:gd name="T111" fmla="*/ 389 h 1001"/>
              <a:gd name="T112" fmla="*/ 61 w 315"/>
              <a:gd name="T113" fmla="*/ 394 h 1001"/>
              <a:gd name="T114" fmla="*/ 57 w 315"/>
              <a:gd name="T115" fmla="*/ 389 h 1001"/>
              <a:gd name="T116" fmla="*/ 47 w 315"/>
              <a:gd name="T117" fmla="*/ 384 h 1001"/>
              <a:gd name="T118" fmla="*/ 42 w 315"/>
              <a:gd name="T119" fmla="*/ 314 h 1001"/>
              <a:gd name="T120" fmla="*/ 78 w 315"/>
              <a:gd name="T121" fmla="*/ 292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5" h="1001">
                <a:moveTo>
                  <a:pt x="69" y="158"/>
                </a:moveTo>
                <a:lnTo>
                  <a:pt x="69" y="158"/>
                </a:lnTo>
                <a:lnTo>
                  <a:pt x="83" y="152"/>
                </a:lnTo>
                <a:lnTo>
                  <a:pt x="83" y="152"/>
                </a:lnTo>
                <a:lnTo>
                  <a:pt x="84" y="152"/>
                </a:lnTo>
                <a:lnTo>
                  <a:pt x="84" y="152"/>
                </a:lnTo>
                <a:lnTo>
                  <a:pt x="83" y="152"/>
                </a:lnTo>
                <a:lnTo>
                  <a:pt x="83" y="152"/>
                </a:lnTo>
                <a:lnTo>
                  <a:pt x="66" y="170"/>
                </a:lnTo>
                <a:lnTo>
                  <a:pt x="59" y="179"/>
                </a:lnTo>
                <a:lnTo>
                  <a:pt x="57" y="182"/>
                </a:lnTo>
                <a:lnTo>
                  <a:pt x="57" y="182"/>
                </a:lnTo>
                <a:lnTo>
                  <a:pt x="57" y="182"/>
                </a:lnTo>
                <a:lnTo>
                  <a:pt x="73" y="174"/>
                </a:lnTo>
                <a:lnTo>
                  <a:pt x="79" y="170"/>
                </a:lnTo>
                <a:lnTo>
                  <a:pt x="81" y="169"/>
                </a:lnTo>
                <a:lnTo>
                  <a:pt x="79" y="170"/>
                </a:lnTo>
                <a:lnTo>
                  <a:pt x="79" y="170"/>
                </a:lnTo>
                <a:lnTo>
                  <a:pt x="76" y="179"/>
                </a:lnTo>
                <a:lnTo>
                  <a:pt x="73" y="189"/>
                </a:lnTo>
                <a:lnTo>
                  <a:pt x="71" y="199"/>
                </a:lnTo>
                <a:lnTo>
                  <a:pt x="71" y="201"/>
                </a:lnTo>
                <a:lnTo>
                  <a:pt x="73" y="199"/>
                </a:lnTo>
                <a:lnTo>
                  <a:pt x="73" y="199"/>
                </a:lnTo>
                <a:lnTo>
                  <a:pt x="74" y="197"/>
                </a:lnTo>
                <a:lnTo>
                  <a:pt x="76" y="196"/>
                </a:lnTo>
                <a:lnTo>
                  <a:pt x="78" y="194"/>
                </a:lnTo>
                <a:lnTo>
                  <a:pt x="79" y="196"/>
                </a:lnTo>
                <a:lnTo>
                  <a:pt x="79" y="196"/>
                </a:lnTo>
                <a:lnTo>
                  <a:pt x="81" y="207"/>
                </a:lnTo>
                <a:lnTo>
                  <a:pt x="81" y="207"/>
                </a:lnTo>
                <a:lnTo>
                  <a:pt x="64" y="224"/>
                </a:lnTo>
                <a:lnTo>
                  <a:pt x="51" y="236"/>
                </a:lnTo>
                <a:lnTo>
                  <a:pt x="46" y="243"/>
                </a:lnTo>
                <a:lnTo>
                  <a:pt x="46" y="243"/>
                </a:lnTo>
                <a:lnTo>
                  <a:pt x="47" y="249"/>
                </a:lnTo>
                <a:lnTo>
                  <a:pt x="51" y="253"/>
                </a:lnTo>
                <a:lnTo>
                  <a:pt x="51" y="253"/>
                </a:lnTo>
                <a:lnTo>
                  <a:pt x="30" y="266"/>
                </a:lnTo>
                <a:lnTo>
                  <a:pt x="15" y="280"/>
                </a:lnTo>
                <a:lnTo>
                  <a:pt x="3" y="292"/>
                </a:lnTo>
                <a:lnTo>
                  <a:pt x="3" y="292"/>
                </a:lnTo>
                <a:lnTo>
                  <a:pt x="2" y="300"/>
                </a:lnTo>
                <a:lnTo>
                  <a:pt x="0" y="312"/>
                </a:lnTo>
                <a:lnTo>
                  <a:pt x="2" y="341"/>
                </a:lnTo>
                <a:lnTo>
                  <a:pt x="5" y="367"/>
                </a:lnTo>
                <a:lnTo>
                  <a:pt x="7" y="379"/>
                </a:lnTo>
                <a:lnTo>
                  <a:pt x="24" y="411"/>
                </a:lnTo>
                <a:lnTo>
                  <a:pt x="24" y="411"/>
                </a:lnTo>
                <a:lnTo>
                  <a:pt x="25" y="421"/>
                </a:lnTo>
                <a:lnTo>
                  <a:pt x="30" y="435"/>
                </a:lnTo>
                <a:lnTo>
                  <a:pt x="30" y="435"/>
                </a:lnTo>
                <a:lnTo>
                  <a:pt x="35" y="438"/>
                </a:lnTo>
                <a:lnTo>
                  <a:pt x="42" y="443"/>
                </a:lnTo>
                <a:lnTo>
                  <a:pt x="51" y="447"/>
                </a:lnTo>
                <a:lnTo>
                  <a:pt x="51" y="447"/>
                </a:lnTo>
                <a:lnTo>
                  <a:pt x="49" y="453"/>
                </a:lnTo>
                <a:lnTo>
                  <a:pt x="49" y="459"/>
                </a:lnTo>
                <a:lnTo>
                  <a:pt x="47" y="462"/>
                </a:lnTo>
                <a:lnTo>
                  <a:pt x="47" y="462"/>
                </a:lnTo>
                <a:lnTo>
                  <a:pt x="47" y="475"/>
                </a:lnTo>
                <a:lnTo>
                  <a:pt x="47" y="502"/>
                </a:lnTo>
                <a:lnTo>
                  <a:pt x="47" y="543"/>
                </a:lnTo>
                <a:lnTo>
                  <a:pt x="47" y="543"/>
                </a:lnTo>
                <a:lnTo>
                  <a:pt x="62" y="578"/>
                </a:lnTo>
                <a:lnTo>
                  <a:pt x="62" y="578"/>
                </a:lnTo>
                <a:lnTo>
                  <a:pt x="81" y="630"/>
                </a:lnTo>
                <a:lnTo>
                  <a:pt x="101" y="688"/>
                </a:lnTo>
                <a:lnTo>
                  <a:pt x="101" y="688"/>
                </a:lnTo>
                <a:lnTo>
                  <a:pt x="106" y="703"/>
                </a:lnTo>
                <a:lnTo>
                  <a:pt x="108" y="711"/>
                </a:lnTo>
                <a:lnTo>
                  <a:pt x="108" y="716"/>
                </a:lnTo>
                <a:lnTo>
                  <a:pt x="108" y="716"/>
                </a:lnTo>
                <a:lnTo>
                  <a:pt x="98" y="796"/>
                </a:lnTo>
                <a:lnTo>
                  <a:pt x="91" y="848"/>
                </a:lnTo>
                <a:lnTo>
                  <a:pt x="86" y="872"/>
                </a:lnTo>
                <a:lnTo>
                  <a:pt x="86" y="872"/>
                </a:lnTo>
                <a:lnTo>
                  <a:pt x="83" y="875"/>
                </a:lnTo>
                <a:lnTo>
                  <a:pt x="79" y="878"/>
                </a:lnTo>
                <a:lnTo>
                  <a:pt x="78" y="883"/>
                </a:lnTo>
                <a:lnTo>
                  <a:pt x="78" y="888"/>
                </a:lnTo>
                <a:lnTo>
                  <a:pt x="78" y="888"/>
                </a:lnTo>
                <a:lnTo>
                  <a:pt x="79" y="895"/>
                </a:lnTo>
                <a:lnTo>
                  <a:pt x="81" y="898"/>
                </a:lnTo>
                <a:lnTo>
                  <a:pt x="84" y="902"/>
                </a:lnTo>
                <a:lnTo>
                  <a:pt x="84" y="902"/>
                </a:lnTo>
                <a:lnTo>
                  <a:pt x="81" y="909"/>
                </a:lnTo>
                <a:lnTo>
                  <a:pt x="79" y="915"/>
                </a:lnTo>
                <a:lnTo>
                  <a:pt x="79" y="924"/>
                </a:lnTo>
                <a:lnTo>
                  <a:pt x="79" y="924"/>
                </a:lnTo>
                <a:lnTo>
                  <a:pt x="78" y="976"/>
                </a:lnTo>
                <a:lnTo>
                  <a:pt x="78" y="976"/>
                </a:lnTo>
                <a:lnTo>
                  <a:pt x="81" y="983"/>
                </a:lnTo>
                <a:lnTo>
                  <a:pt x="89" y="991"/>
                </a:lnTo>
                <a:lnTo>
                  <a:pt x="101" y="998"/>
                </a:lnTo>
                <a:lnTo>
                  <a:pt x="106" y="1000"/>
                </a:lnTo>
                <a:lnTo>
                  <a:pt x="111" y="1001"/>
                </a:lnTo>
                <a:lnTo>
                  <a:pt x="111" y="1001"/>
                </a:lnTo>
                <a:lnTo>
                  <a:pt x="142" y="996"/>
                </a:lnTo>
                <a:lnTo>
                  <a:pt x="179" y="988"/>
                </a:lnTo>
                <a:lnTo>
                  <a:pt x="179" y="988"/>
                </a:lnTo>
                <a:lnTo>
                  <a:pt x="197" y="986"/>
                </a:lnTo>
                <a:lnTo>
                  <a:pt x="202" y="984"/>
                </a:lnTo>
                <a:lnTo>
                  <a:pt x="202" y="981"/>
                </a:lnTo>
                <a:lnTo>
                  <a:pt x="202" y="981"/>
                </a:lnTo>
                <a:lnTo>
                  <a:pt x="204" y="973"/>
                </a:lnTo>
                <a:lnTo>
                  <a:pt x="204" y="969"/>
                </a:lnTo>
                <a:lnTo>
                  <a:pt x="206" y="969"/>
                </a:lnTo>
                <a:lnTo>
                  <a:pt x="206" y="969"/>
                </a:lnTo>
                <a:lnTo>
                  <a:pt x="206" y="969"/>
                </a:lnTo>
                <a:lnTo>
                  <a:pt x="204" y="964"/>
                </a:lnTo>
                <a:lnTo>
                  <a:pt x="199" y="957"/>
                </a:lnTo>
                <a:lnTo>
                  <a:pt x="186" y="946"/>
                </a:lnTo>
                <a:lnTo>
                  <a:pt x="186" y="946"/>
                </a:lnTo>
                <a:lnTo>
                  <a:pt x="179" y="939"/>
                </a:lnTo>
                <a:lnTo>
                  <a:pt x="172" y="932"/>
                </a:lnTo>
                <a:lnTo>
                  <a:pt x="159" y="925"/>
                </a:lnTo>
                <a:lnTo>
                  <a:pt x="152" y="920"/>
                </a:lnTo>
                <a:lnTo>
                  <a:pt x="150" y="919"/>
                </a:lnTo>
                <a:lnTo>
                  <a:pt x="152" y="915"/>
                </a:lnTo>
                <a:lnTo>
                  <a:pt x="152" y="915"/>
                </a:lnTo>
                <a:lnTo>
                  <a:pt x="159" y="910"/>
                </a:lnTo>
                <a:lnTo>
                  <a:pt x="169" y="907"/>
                </a:lnTo>
                <a:lnTo>
                  <a:pt x="175" y="904"/>
                </a:lnTo>
                <a:lnTo>
                  <a:pt x="177" y="902"/>
                </a:lnTo>
                <a:lnTo>
                  <a:pt x="177" y="898"/>
                </a:lnTo>
                <a:lnTo>
                  <a:pt x="177" y="898"/>
                </a:lnTo>
                <a:lnTo>
                  <a:pt x="167" y="882"/>
                </a:lnTo>
                <a:lnTo>
                  <a:pt x="165" y="873"/>
                </a:lnTo>
                <a:lnTo>
                  <a:pt x="165" y="872"/>
                </a:lnTo>
                <a:lnTo>
                  <a:pt x="167" y="870"/>
                </a:lnTo>
                <a:lnTo>
                  <a:pt x="167" y="870"/>
                </a:lnTo>
                <a:lnTo>
                  <a:pt x="170" y="868"/>
                </a:lnTo>
                <a:lnTo>
                  <a:pt x="174" y="866"/>
                </a:lnTo>
                <a:lnTo>
                  <a:pt x="182" y="858"/>
                </a:lnTo>
                <a:lnTo>
                  <a:pt x="189" y="850"/>
                </a:lnTo>
                <a:lnTo>
                  <a:pt x="194" y="843"/>
                </a:lnTo>
                <a:lnTo>
                  <a:pt x="194" y="843"/>
                </a:lnTo>
                <a:lnTo>
                  <a:pt x="201" y="829"/>
                </a:lnTo>
                <a:lnTo>
                  <a:pt x="207" y="819"/>
                </a:lnTo>
                <a:lnTo>
                  <a:pt x="207" y="819"/>
                </a:lnTo>
                <a:lnTo>
                  <a:pt x="211" y="814"/>
                </a:lnTo>
                <a:lnTo>
                  <a:pt x="216" y="806"/>
                </a:lnTo>
                <a:lnTo>
                  <a:pt x="219" y="796"/>
                </a:lnTo>
                <a:lnTo>
                  <a:pt x="221" y="791"/>
                </a:lnTo>
                <a:lnTo>
                  <a:pt x="221" y="786"/>
                </a:lnTo>
                <a:lnTo>
                  <a:pt x="221" y="786"/>
                </a:lnTo>
                <a:lnTo>
                  <a:pt x="219" y="780"/>
                </a:lnTo>
                <a:lnTo>
                  <a:pt x="221" y="775"/>
                </a:lnTo>
                <a:lnTo>
                  <a:pt x="224" y="769"/>
                </a:lnTo>
                <a:lnTo>
                  <a:pt x="229" y="760"/>
                </a:lnTo>
                <a:lnTo>
                  <a:pt x="233" y="748"/>
                </a:lnTo>
                <a:lnTo>
                  <a:pt x="233" y="748"/>
                </a:lnTo>
                <a:lnTo>
                  <a:pt x="243" y="693"/>
                </a:lnTo>
                <a:lnTo>
                  <a:pt x="238" y="666"/>
                </a:lnTo>
                <a:lnTo>
                  <a:pt x="250" y="637"/>
                </a:lnTo>
                <a:lnTo>
                  <a:pt x="250" y="637"/>
                </a:lnTo>
                <a:lnTo>
                  <a:pt x="256" y="625"/>
                </a:lnTo>
                <a:lnTo>
                  <a:pt x="261" y="617"/>
                </a:lnTo>
                <a:lnTo>
                  <a:pt x="261" y="615"/>
                </a:lnTo>
                <a:lnTo>
                  <a:pt x="261" y="612"/>
                </a:lnTo>
                <a:lnTo>
                  <a:pt x="261" y="612"/>
                </a:lnTo>
                <a:lnTo>
                  <a:pt x="261" y="609"/>
                </a:lnTo>
                <a:lnTo>
                  <a:pt x="261" y="598"/>
                </a:lnTo>
                <a:lnTo>
                  <a:pt x="263" y="571"/>
                </a:lnTo>
                <a:lnTo>
                  <a:pt x="265" y="546"/>
                </a:lnTo>
                <a:lnTo>
                  <a:pt x="263" y="533"/>
                </a:lnTo>
                <a:lnTo>
                  <a:pt x="263" y="533"/>
                </a:lnTo>
                <a:lnTo>
                  <a:pt x="265" y="528"/>
                </a:lnTo>
                <a:lnTo>
                  <a:pt x="267" y="519"/>
                </a:lnTo>
                <a:lnTo>
                  <a:pt x="272" y="507"/>
                </a:lnTo>
                <a:lnTo>
                  <a:pt x="272" y="507"/>
                </a:lnTo>
                <a:lnTo>
                  <a:pt x="285" y="491"/>
                </a:lnTo>
                <a:lnTo>
                  <a:pt x="297" y="474"/>
                </a:lnTo>
                <a:lnTo>
                  <a:pt x="304" y="465"/>
                </a:lnTo>
                <a:lnTo>
                  <a:pt x="307" y="455"/>
                </a:lnTo>
                <a:lnTo>
                  <a:pt x="307" y="455"/>
                </a:lnTo>
                <a:lnTo>
                  <a:pt x="314" y="440"/>
                </a:lnTo>
                <a:lnTo>
                  <a:pt x="315" y="433"/>
                </a:lnTo>
                <a:lnTo>
                  <a:pt x="315" y="428"/>
                </a:lnTo>
                <a:lnTo>
                  <a:pt x="315" y="423"/>
                </a:lnTo>
                <a:lnTo>
                  <a:pt x="310" y="416"/>
                </a:lnTo>
                <a:lnTo>
                  <a:pt x="295" y="396"/>
                </a:lnTo>
                <a:lnTo>
                  <a:pt x="295" y="396"/>
                </a:lnTo>
                <a:lnTo>
                  <a:pt x="267" y="361"/>
                </a:lnTo>
                <a:lnTo>
                  <a:pt x="260" y="352"/>
                </a:lnTo>
                <a:lnTo>
                  <a:pt x="260" y="352"/>
                </a:lnTo>
                <a:lnTo>
                  <a:pt x="267" y="315"/>
                </a:lnTo>
                <a:lnTo>
                  <a:pt x="277" y="278"/>
                </a:lnTo>
                <a:lnTo>
                  <a:pt x="277" y="278"/>
                </a:lnTo>
                <a:lnTo>
                  <a:pt x="280" y="278"/>
                </a:lnTo>
                <a:lnTo>
                  <a:pt x="290" y="276"/>
                </a:lnTo>
                <a:lnTo>
                  <a:pt x="294" y="275"/>
                </a:lnTo>
                <a:lnTo>
                  <a:pt x="297" y="271"/>
                </a:lnTo>
                <a:lnTo>
                  <a:pt x="299" y="268"/>
                </a:lnTo>
                <a:lnTo>
                  <a:pt x="299" y="263"/>
                </a:lnTo>
                <a:lnTo>
                  <a:pt x="299" y="263"/>
                </a:lnTo>
                <a:lnTo>
                  <a:pt x="288" y="234"/>
                </a:lnTo>
                <a:lnTo>
                  <a:pt x="282" y="214"/>
                </a:lnTo>
                <a:lnTo>
                  <a:pt x="282" y="214"/>
                </a:lnTo>
                <a:lnTo>
                  <a:pt x="275" y="211"/>
                </a:lnTo>
                <a:lnTo>
                  <a:pt x="267" y="206"/>
                </a:lnTo>
                <a:lnTo>
                  <a:pt x="255" y="199"/>
                </a:lnTo>
                <a:lnTo>
                  <a:pt x="238" y="196"/>
                </a:lnTo>
                <a:lnTo>
                  <a:pt x="238" y="196"/>
                </a:lnTo>
                <a:lnTo>
                  <a:pt x="245" y="174"/>
                </a:lnTo>
                <a:lnTo>
                  <a:pt x="255" y="143"/>
                </a:lnTo>
                <a:lnTo>
                  <a:pt x="255" y="143"/>
                </a:lnTo>
                <a:lnTo>
                  <a:pt x="255" y="130"/>
                </a:lnTo>
                <a:lnTo>
                  <a:pt x="255" y="118"/>
                </a:lnTo>
                <a:lnTo>
                  <a:pt x="255" y="118"/>
                </a:lnTo>
                <a:lnTo>
                  <a:pt x="251" y="86"/>
                </a:lnTo>
                <a:lnTo>
                  <a:pt x="251" y="86"/>
                </a:lnTo>
                <a:lnTo>
                  <a:pt x="256" y="81"/>
                </a:lnTo>
                <a:lnTo>
                  <a:pt x="267" y="71"/>
                </a:lnTo>
                <a:lnTo>
                  <a:pt x="272" y="64"/>
                </a:lnTo>
                <a:lnTo>
                  <a:pt x="273" y="57"/>
                </a:lnTo>
                <a:lnTo>
                  <a:pt x="273" y="49"/>
                </a:lnTo>
                <a:lnTo>
                  <a:pt x="272" y="46"/>
                </a:lnTo>
                <a:lnTo>
                  <a:pt x="268" y="42"/>
                </a:lnTo>
                <a:lnTo>
                  <a:pt x="268" y="42"/>
                </a:lnTo>
                <a:lnTo>
                  <a:pt x="261" y="35"/>
                </a:lnTo>
                <a:lnTo>
                  <a:pt x="253" y="32"/>
                </a:lnTo>
                <a:lnTo>
                  <a:pt x="245" y="29"/>
                </a:lnTo>
                <a:lnTo>
                  <a:pt x="236" y="27"/>
                </a:lnTo>
                <a:lnTo>
                  <a:pt x="223" y="27"/>
                </a:lnTo>
                <a:lnTo>
                  <a:pt x="218" y="27"/>
                </a:lnTo>
                <a:lnTo>
                  <a:pt x="218" y="27"/>
                </a:lnTo>
                <a:lnTo>
                  <a:pt x="216" y="25"/>
                </a:lnTo>
                <a:lnTo>
                  <a:pt x="209" y="19"/>
                </a:lnTo>
                <a:lnTo>
                  <a:pt x="197" y="10"/>
                </a:lnTo>
                <a:lnTo>
                  <a:pt x="191" y="7"/>
                </a:lnTo>
                <a:lnTo>
                  <a:pt x="182" y="3"/>
                </a:lnTo>
                <a:lnTo>
                  <a:pt x="182" y="3"/>
                </a:lnTo>
                <a:lnTo>
                  <a:pt x="172" y="2"/>
                </a:lnTo>
                <a:lnTo>
                  <a:pt x="164" y="0"/>
                </a:lnTo>
                <a:lnTo>
                  <a:pt x="150" y="0"/>
                </a:lnTo>
                <a:lnTo>
                  <a:pt x="142" y="2"/>
                </a:lnTo>
                <a:lnTo>
                  <a:pt x="138" y="3"/>
                </a:lnTo>
                <a:lnTo>
                  <a:pt x="111" y="10"/>
                </a:lnTo>
                <a:lnTo>
                  <a:pt x="111" y="10"/>
                </a:lnTo>
                <a:lnTo>
                  <a:pt x="106" y="19"/>
                </a:lnTo>
                <a:lnTo>
                  <a:pt x="103" y="25"/>
                </a:lnTo>
                <a:lnTo>
                  <a:pt x="100" y="30"/>
                </a:lnTo>
                <a:lnTo>
                  <a:pt x="100" y="30"/>
                </a:lnTo>
                <a:lnTo>
                  <a:pt x="96" y="34"/>
                </a:lnTo>
                <a:lnTo>
                  <a:pt x="94" y="37"/>
                </a:lnTo>
                <a:lnTo>
                  <a:pt x="89" y="46"/>
                </a:lnTo>
                <a:lnTo>
                  <a:pt x="81" y="57"/>
                </a:lnTo>
                <a:lnTo>
                  <a:pt x="81" y="57"/>
                </a:lnTo>
                <a:lnTo>
                  <a:pt x="78" y="64"/>
                </a:lnTo>
                <a:lnTo>
                  <a:pt x="76" y="71"/>
                </a:lnTo>
                <a:lnTo>
                  <a:pt x="76" y="79"/>
                </a:lnTo>
                <a:lnTo>
                  <a:pt x="76" y="86"/>
                </a:lnTo>
                <a:lnTo>
                  <a:pt x="79" y="98"/>
                </a:lnTo>
                <a:lnTo>
                  <a:pt x="81" y="103"/>
                </a:lnTo>
                <a:lnTo>
                  <a:pt x="81" y="103"/>
                </a:lnTo>
                <a:lnTo>
                  <a:pt x="86" y="110"/>
                </a:lnTo>
                <a:lnTo>
                  <a:pt x="89" y="116"/>
                </a:lnTo>
                <a:lnTo>
                  <a:pt x="91" y="120"/>
                </a:lnTo>
                <a:lnTo>
                  <a:pt x="91" y="120"/>
                </a:lnTo>
                <a:lnTo>
                  <a:pt x="88" y="126"/>
                </a:lnTo>
                <a:lnTo>
                  <a:pt x="79" y="140"/>
                </a:lnTo>
                <a:lnTo>
                  <a:pt x="73" y="153"/>
                </a:lnTo>
                <a:lnTo>
                  <a:pt x="69" y="158"/>
                </a:lnTo>
                <a:lnTo>
                  <a:pt x="69" y="158"/>
                </a:lnTo>
                <a:close/>
                <a:moveTo>
                  <a:pt x="78" y="292"/>
                </a:moveTo>
                <a:lnTo>
                  <a:pt x="78" y="292"/>
                </a:lnTo>
                <a:lnTo>
                  <a:pt x="81" y="320"/>
                </a:lnTo>
                <a:lnTo>
                  <a:pt x="81" y="320"/>
                </a:lnTo>
                <a:lnTo>
                  <a:pt x="83" y="332"/>
                </a:lnTo>
                <a:lnTo>
                  <a:pt x="81" y="349"/>
                </a:lnTo>
                <a:lnTo>
                  <a:pt x="79" y="374"/>
                </a:lnTo>
                <a:lnTo>
                  <a:pt x="79" y="374"/>
                </a:lnTo>
                <a:lnTo>
                  <a:pt x="79" y="379"/>
                </a:lnTo>
                <a:lnTo>
                  <a:pt x="78" y="383"/>
                </a:lnTo>
                <a:lnTo>
                  <a:pt x="74" y="384"/>
                </a:lnTo>
                <a:lnTo>
                  <a:pt x="74" y="384"/>
                </a:lnTo>
                <a:lnTo>
                  <a:pt x="73" y="386"/>
                </a:lnTo>
                <a:lnTo>
                  <a:pt x="71" y="389"/>
                </a:lnTo>
                <a:lnTo>
                  <a:pt x="69" y="391"/>
                </a:lnTo>
                <a:lnTo>
                  <a:pt x="68" y="394"/>
                </a:lnTo>
                <a:lnTo>
                  <a:pt x="68" y="394"/>
                </a:lnTo>
                <a:lnTo>
                  <a:pt x="61" y="394"/>
                </a:lnTo>
                <a:lnTo>
                  <a:pt x="61" y="394"/>
                </a:lnTo>
                <a:lnTo>
                  <a:pt x="61" y="394"/>
                </a:lnTo>
                <a:lnTo>
                  <a:pt x="61" y="394"/>
                </a:lnTo>
                <a:lnTo>
                  <a:pt x="61" y="393"/>
                </a:lnTo>
                <a:lnTo>
                  <a:pt x="59" y="393"/>
                </a:lnTo>
                <a:lnTo>
                  <a:pt x="57" y="389"/>
                </a:lnTo>
                <a:lnTo>
                  <a:pt x="57" y="389"/>
                </a:lnTo>
                <a:lnTo>
                  <a:pt x="56" y="386"/>
                </a:lnTo>
                <a:lnTo>
                  <a:pt x="52" y="386"/>
                </a:lnTo>
                <a:lnTo>
                  <a:pt x="47" y="384"/>
                </a:lnTo>
                <a:lnTo>
                  <a:pt x="47" y="384"/>
                </a:lnTo>
                <a:lnTo>
                  <a:pt x="42" y="367"/>
                </a:lnTo>
                <a:lnTo>
                  <a:pt x="42" y="367"/>
                </a:lnTo>
                <a:lnTo>
                  <a:pt x="42" y="329"/>
                </a:lnTo>
                <a:lnTo>
                  <a:pt x="42" y="329"/>
                </a:lnTo>
                <a:lnTo>
                  <a:pt x="42" y="314"/>
                </a:lnTo>
                <a:lnTo>
                  <a:pt x="42" y="314"/>
                </a:lnTo>
                <a:lnTo>
                  <a:pt x="57" y="303"/>
                </a:lnTo>
                <a:lnTo>
                  <a:pt x="57" y="303"/>
                </a:lnTo>
                <a:lnTo>
                  <a:pt x="69" y="295"/>
                </a:lnTo>
                <a:lnTo>
                  <a:pt x="78" y="292"/>
                </a:lnTo>
                <a:lnTo>
                  <a:pt x="78" y="29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89"/>
          <p:cNvSpPr>
            <a:spLocks/>
          </p:cNvSpPr>
          <p:nvPr/>
        </p:nvSpPr>
        <p:spPr bwMode="auto">
          <a:xfrm>
            <a:off x="874318" y="4824155"/>
            <a:ext cx="583010" cy="1501785"/>
          </a:xfrm>
          <a:custGeom>
            <a:avLst/>
            <a:gdLst>
              <a:gd name="T0" fmla="*/ 163 w 382"/>
              <a:gd name="T1" fmla="*/ 84 h 984"/>
              <a:gd name="T2" fmla="*/ 202 w 382"/>
              <a:gd name="T3" fmla="*/ 20 h 984"/>
              <a:gd name="T4" fmla="*/ 239 w 382"/>
              <a:gd name="T5" fmla="*/ 6 h 984"/>
              <a:gd name="T6" fmla="*/ 254 w 382"/>
              <a:gd name="T7" fmla="*/ 10 h 984"/>
              <a:gd name="T8" fmla="*/ 281 w 382"/>
              <a:gd name="T9" fmla="*/ 5 h 984"/>
              <a:gd name="T10" fmla="*/ 285 w 382"/>
              <a:gd name="T11" fmla="*/ 15 h 984"/>
              <a:gd name="T12" fmla="*/ 301 w 382"/>
              <a:gd name="T13" fmla="*/ 18 h 984"/>
              <a:gd name="T14" fmla="*/ 318 w 382"/>
              <a:gd name="T15" fmla="*/ 25 h 984"/>
              <a:gd name="T16" fmla="*/ 315 w 382"/>
              <a:gd name="T17" fmla="*/ 35 h 984"/>
              <a:gd name="T18" fmla="*/ 339 w 382"/>
              <a:gd name="T19" fmla="*/ 67 h 984"/>
              <a:gd name="T20" fmla="*/ 327 w 382"/>
              <a:gd name="T21" fmla="*/ 81 h 984"/>
              <a:gd name="T22" fmla="*/ 323 w 382"/>
              <a:gd name="T23" fmla="*/ 101 h 984"/>
              <a:gd name="T24" fmla="*/ 312 w 382"/>
              <a:gd name="T25" fmla="*/ 118 h 984"/>
              <a:gd name="T26" fmla="*/ 288 w 382"/>
              <a:gd name="T27" fmla="*/ 141 h 984"/>
              <a:gd name="T28" fmla="*/ 273 w 382"/>
              <a:gd name="T29" fmla="*/ 163 h 984"/>
              <a:gd name="T30" fmla="*/ 308 w 382"/>
              <a:gd name="T31" fmla="*/ 207 h 984"/>
              <a:gd name="T32" fmla="*/ 360 w 382"/>
              <a:gd name="T33" fmla="*/ 288 h 984"/>
              <a:gd name="T34" fmla="*/ 382 w 382"/>
              <a:gd name="T35" fmla="*/ 345 h 984"/>
              <a:gd name="T36" fmla="*/ 372 w 382"/>
              <a:gd name="T37" fmla="*/ 367 h 984"/>
              <a:gd name="T38" fmla="*/ 261 w 382"/>
              <a:gd name="T39" fmla="*/ 472 h 984"/>
              <a:gd name="T40" fmla="*/ 261 w 382"/>
              <a:gd name="T41" fmla="*/ 526 h 984"/>
              <a:gd name="T42" fmla="*/ 207 w 382"/>
              <a:gd name="T43" fmla="*/ 627 h 984"/>
              <a:gd name="T44" fmla="*/ 212 w 382"/>
              <a:gd name="T45" fmla="*/ 706 h 984"/>
              <a:gd name="T46" fmla="*/ 232 w 382"/>
              <a:gd name="T47" fmla="*/ 741 h 984"/>
              <a:gd name="T48" fmla="*/ 244 w 382"/>
              <a:gd name="T49" fmla="*/ 770 h 984"/>
              <a:gd name="T50" fmla="*/ 301 w 382"/>
              <a:gd name="T51" fmla="*/ 876 h 984"/>
              <a:gd name="T52" fmla="*/ 332 w 382"/>
              <a:gd name="T53" fmla="*/ 885 h 984"/>
              <a:gd name="T54" fmla="*/ 333 w 382"/>
              <a:gd name="T55" fmla="*/ 902 h 984"/>
              <a:gd name="T56" fmla="*/ 349 w 382"/>
              <a:gd name="T57" fmla="*/ 950 h 984"/>
              <a:gd name="T58" fmla="*/ 301 w 382"/>
              <a:gd name="T59" fmla="*/ 967 h 984"/>
              <a:gd name="T60" fmla="*/ 222 w 382"/>
              <a:gd name="T61" fmla="*/ 984 h 984"/>
              <a:gd name="T62" fmla="*/ 180 w 382"/>
              <a:gd name="T63" fmla="*/ 966 h 984"/>
              <a:gd name="T64" fmla="*/ 193 w 382"/>
              <a:gd name="T65" fmla="*/ 945 h 984"/>
              <a:gd name="T66" fmla="*/ 254 w 382"/>
              <a:gd name="T67" fmla="*/ 890 h 984"/>
              <a:gd name="T68" fmla="*/ 178 w 382"/>
              <a:gd name="T69" fmla="*/ 792 h 984"/>
              <a:gd name="T70" fmla="*/ 158 w 382"/>
              <a:gd name="T71" fmla="*/ 802 h 984"/>
              <a:gd name="T72" fmla="*/ 172 w 382"/>
              <a:gd name="T73" fmla="*/ 866 h 984"/>
              <a:gd name="T74" fmla="*/ 188 w 382"/>
              <a:gd name="T75" fmla="*/ 881 h 984"/>
              <a:gd name="T76" fmla="*/ 197 w 382"/>
              <a:gd name="T77" fmla="*/ 929 h 984"/>
              <a:gd name="T78" fmla="*/ 172 w 382"/>
              <a:gd name="T79" fmla="*/ 945 h 984"/>
              <a:gd name="T80" fmla="*/ 67 w 382"/>
              <a:gd name="T81" fmla="*/ 962 h 984"/>
              <a:gd name="T82" fmla="*/ 55 w 382"/>
              <a:gd name="T83" fmla="*/ 935 h 984"/>
              <a:gd name="T84" fmla="*/ 114 w 382"/>
              <a:gd name="T85" fmla="*/ 897 h 984"/>
              <a:gd name="T86" fmla="*/ 96 w 382"/>
              <a:gd name="T87" fmla="*/ 775 h 984"/>
              <a:gd name="T88" fmla="*/ 72 w 382"/>
              <a:gd name="T89" fmla="*/ 752 h 984"/>
              <a:gd name="T90" fmla="*/ 43 w 382"/>
              <a:gd name="T91" fmla="*/ 713 h 984"/>
              <a:gd name="T92" fmla="*/ 74 w 382"/>
              <a:gd name="T93" fmla="*/ 608 h 984"/>
              <a:gd name="T94" fmla="*/ 50 w 382"/>
              <a:gd name="T95" fmla="*/ 553 h 984"/>
              <a:gd name="T96" fmla="*/ 53 w 382"/>
              <a:gd name="T97" fmla="*/ 450 h 984"/>
              <a:gd name="T98" fmla="*/ 74 w 382"/>
              <a:gd name="T99" fmla="*/ 428 h 984"/>
              <a:gd name="T100" fmla="*/ 75 w 382"/>
              <a:gd name="T101" fmla="*/ 322 h 984"/>
              <a:gd name="T102" fmla="*/ 18 w 382"/>
              <a:gd name="T103" fmla="*/ 340 h 984"/>
              <a:gd name="T104" fmla="*/ 1 w 382"/>
              <a:gd name="T105" fmla="*/ 273 h 984"/>
              <a:gd name="T106" fmla="*/ 20 w 382"/>
              <a:gd name="T107" fmla="*/ 231 h 984"/>
              <a:gd name="T108" fmla="*/ 53 w 382"/>
              <a:gd name="T109" fmla="*/ 217 h 984"/>
              <a:gd name="T110" fmla="*/ 106 w 382"/>
              <a:gd name="T111" fmla="*/ 167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2" h="984">
                <a:moveTo>
                  <a:pt x="166" y="141"/>
                </a:moveTo>
                <a:lnTo>
                  <a:pt x="166" y="141"/>
                </a:lnTo>
                <a:lnTo>
                  <a:pt x="163" y="121"/>
                </a:lnTo>
                <a:lnTo>
                  <a:pt x="163" y="103"/>
                </a:lnTo>
                <a:lnTo>
                  <a:pt x="163" y="84"/>
                </a:lnTo>
                <a:lnTo>
                  <a:pt x="163" y="84"/>
                </a:lnTo>
                <a:lnTo>
                  <a:pt x="165" y="74"/>
                </a:lnTo>
                <a:lnTo>
                  <a:pt x="170" y="65"/>
                </a:lnTo>
                <a:lnTo>
                  <a:pt x="180" y="47"/>
                </a:lnTo>
                <a:lnTo>
                  <a:pt x="192" y="32"/>
                </a:lnTo>
                <a:lnTo>
                  <a:pt x="202" y="20"/>
                </a:lnTo>
                <a:lnTo>
                  <a:pt x="202" y="20"/>
                </a:lnTo>
                <a:lnTo>
                  <a:pt x="207" y="17"/>
                </a:lnTo>
                <a:lnTo>
                  <a:pt x="212" y="15"/>
                </a:lnTo>
                <a:lnTo>
                  <a:pt x="222" y="12"/>
                </a:lnTo>
                <a:lnTo>
                  <a:pt x="231" y="10"/>
                </a:lnTo>
                <a:lnTo>
                  <a:pt x="239" y="6"/>
                </a:lnTo>
                <a:lnTo>
                  <a:pt x="239" y="6"/>
                </a:lnTo>
                <a:lnTo>
                  <a:pt x="247" y="0"/>
                </a:lnTo>
                <a:lnTo>
                  <a:pt x="247" y="0"/>
                </a:lnTo>
                <a:lnTo>
                  <a:pt x="249" y="1"/>
                </a:lnTo>
                <a:lnTo>
                  <a:pt x="249" y="1"/>
                </a:lnTo>
                <a:lnTo>
                  <a:pt x="249" y="5"/>
                </a:lnTo>
                <a:lnTo>
                  <a:pt x="254" y="10"/>
                </a:lnTo>
                <a:lnTo>
                  <a:pt x="258" y="12"/>
                </a:lnTo>
                <a:lnTo>
                  <a:pt x="261" y="12"/>
                </a:lnTo>
                <a:lnTo>
                  <a:pt x="264" y="12"/>
                </a:lnTo>
                <a:lnTo>
                  <a:pt x="268" y="10"/>
                </a:lnTo>
                <a:lnTo>
                  <a:pt x="268" y="10"/>
                </a:lnTo>
                <a:lnTo>
                  <a:pt x="281" y="5"/>
                </a:lnTo>
                <a:lnTo>
                  <a:pt x="283" y="5"/>
                </a:lnTo>
                <a:lnTo>
                  <a:pt x="283" y="8"/>
                </a:lnTo>
                <a:lnTo>
                  <a:pt x="283" y="8"/>
                </a:lnTo>
                <a:lnTo>
                  <a:pt x="281" y="12"/>
                </a:lnTo>
                <a:lnTo>
                  <a:pt x="281" y="13"/>
                </a:lnTo>
                <a:lnTo>
                  <a:pt x="285" y="15"/>
                </a:lnTo>
                <a:lnTo>
                  <a:pt x="285" y="15"/>
                </a:lnTo>
                <a:lnTo>
                  <a:pt x="295" y="15"/>
                </a:lnTo>
                <a:lnTo>
                  <a:pt x="300" y="15"/>
                </a:lnTo>
                <a:lnTo>
                  <a:pt x="301" y="15"/>
                </a:lnTo>
                <a:lnTo>
                  <a:pt x="301" y="15"/>
                </a:lnTo>
                <a:lnTo>
                  <a:pt x="301" y="18"/>
                </a:lnTo>
                <a:lnTo>
                  <a:pt x="298" y="20"/>
                </a:lnTo>
                <a:lnTo>
                  <a:pt x="298" y="22"/>
                </a:lnTo>
                <a:lnTo>
                  <a:pt x="301" y="23"/>
                </a:lnTo>
                <a:lnTo>
                  <a:pt x="301" y="23"/>
                </a:lnTo>
                <a:lnTo>
                  <a:pt x="318" y="25"/>
                </a:lnTo>
                <a:lnTo>
                  <a:pt x="318" y="25"/>
                </a:lnTo>
                <a:lnTo>
                  <a:pt x="312" y="28"/>
                </a:lnTo>
                <a:lnTo>
                  <a:pt x="310" y="28"/>
                </a:lnTo>
                <a:lnTo>
                  <a:pt x="308" y="30"/>
                </a:lnTo>
                <a:lnTo>
                  <a:pt x="310" y="33"/>
                </a:lnTo>
                <a:lnTo>
                  <a:pt x="315" y="35"/>
                </a:lnTo>
                <a:lnTo>
                  <a:pt x="315" y="35"/>
                </a:lnTo>
                <a:lnTo>
                  <a:pt x="330" y="44"/>
                </a:lnTo>
                <a:lnTo>
                  <a:pt x="335" y="47"/>
                </a:lnTo>
                <a:lnTo>
                  <a:pt x="332" y="50"/>
                </a:lnTo>
                <a:lnTo>
                  <a:pt x="332" y="50"/>
                </a:lnTo>
                <a:lnTo>
                  <a:pt x="339" y="67"/>
                </a:lnTo>
                <a:lnTo>
                  <a:pt x="339" y="67"/>
                </a:lnTo>
                <a:lnTo>
                  <a:pt x="339" y="76"/>
                </a:lnTo>
                <a:lnTo>
                  <a:pt x="337" y="79"/>
                </a:lnTo>
                <a:lnTo>
                  <a:pt x="335" y="81"/>
                </a:lnTo>
                <a:lnTo>
                  <a:pt x="333" y="81"/>
                </a:lnTo>
                <a:lnTo>
                  <a:pt x="333" y="81"/>
                </a:lnTo>
                <a:lnTo>
                  <a:pt x="327" y="81"/>
                </a:lnTo>
                <a:lnTo>
                  <a:pt x="327" y="81"/>
                </a:lnTo>
                <a:lnTo>
                  <a:pt x="327" y="84"/>
                </a:lnTo>
                <a:lnTo>
                  <a:pt x="327" y="84"/>
                </a:lnTo>
                <a:lnTo>
                  <a:pt x="327" y="92"/>
                </a:lnTo>
                <a:lnTo>
                  <a:pt x="327" y="98"/>
                </a:lnTo>
                <a:lnTo>
                  <a:pt x="323" y="101"/>
                </a:lnTo>
                <a:lnTo>
                  <a:pt x="323" y="101"/>
                </a:lnTo>
                <a:lnTo>
                  <a:pt x="312" y="113"/>
                </a:lnTo>
                <a:lnTo>
                  <a:pt x="312" y="113"/>
                </a:lnTo>
                <a:lnTo>
                  <a:pt x="313" y="114"/>
                </a:lnTo>
                <a:lnTo>
                  <a:pt x="313" y="116"/>
                </a:lnTo>
                <a:lnTo>
                  <a:pt x="312" y="118"/>
                </a:lnTo>
                <a:lnTo>
                  <a:pt x="312" y="118"/>
                </a:lnTo>
                <a:lnTo>
                  <a:pt x="300" y="126"/>
                </a:lnTo>
                <a:lnTo>
                  <a:pt x="293" y="131"/>
                </a:lnTo>
                <a:lnTo>
                  <a:pt x="293" y="131"/>
                </a:lnTo>
                <a:lnTo>
                  <a:pt x="290" y="136"/>
                </a:lnTo>
                <a:lnTo>
                  <a:pt x="288" y="141"/>
                </a:lnTo>
                <a:lnTo>
                  <a:pt x="288" y="141"/>
                </a:lnTo>
                <a:lnTo>
                  <a:pt x="286" y="145"/>
                </a:lnTo>
                <a:lnTo>
                  <a:pt x="281" y="151"/>
                </a:lnTo>
                <a:lnTo>
                  <a:pt x="276" y="158"/>
                </a:lnTo>
                <a:lnTo>
                  <a:pt x="273" y="163"/>
                </a:lnTo>
                <a:lnTo>
                  <a:pt x="273" y="163"/>
                </a:lnTo>
                <a:lnTo>
                  <a:pt x="269" y="172"/>
                </a:lnTo>
                <a:lnTo>
                  <a:pt x="268" y="173"/>
                </a:lnTo>
                <a:lnTo>
                  <a:pt x="268" y="173"/>
                </a:lnTo>
                <a:lnTo>
                  <a:pt x="288" y="189"/>
                </a:lnTo>
                <a:lnTo>
                  <a:pt x="303" y="200"/>
                </a:lnTo>
                <a:lnTo>
                  <a:pt x="308" y="207"/>
                </a:lnTo>
                <a:lnTo>
                  <a:pt x="312" y="212"/>
                </a:lnTo>
                <a:lnTo>
                  <a:pt x="312" y="212"/>
                </a:lnTo>
                <a:lnTo>
                  <a:pt x="323" y="234"/>
                </a:lnTo>
                <a:lnTo>
                  <a:pt x="339" y="258"/>
                </a:lnTo>
                <a:lnTo>
                  <a:pt x="339" y="258"/>
                </a:lnTo>
                <a:lnTo>
                  <a:pt x="360" y="288"/>
                </a:lnTo>
                <a:lnTo>
                  <a:pt x="371" y="303"/>
                </a:lnTo>
                <a:lnTo>
                  <a:pt x="374" y="310"/>
                </a:lnTo>
                <a:lnTo>
                  <a:pt x="376" y="313"/>
                </a:lnTo>
                <a:lnTo>
                  <a:pt x="376" y="313"/>
                </a:lnTo>
                <a:lnTo>
                  <a:pt x="379" y="335"/>
                </a:lnTo>
                <a:lnTo>
                  <a:pt x="382" y="345"/>
                </a:lnTo>
                <a:lnTo>
                  <a:pt x="382" y="354"/>
                </a:lnTo>
                <a:lnTo>
                  <a:pt x="382" y="354"/>
                </a:lnTo>
                <a:lnTo>
                  <a:pt x="381" y="360"/>
                </a:lnTo>
                <a:lnTo>
                  <a:pt x="379" y="364"/>
                </a:lnTo>
                <a:lnTo>
                  <a:pt x="372" y="367"/>
                </a:lnTo>
                <a:lnTo>
                  <a:pt x="372" y="367"/>
                </a:lnTo>
                <a:lnTo>
                  <a:pt x="332" y="379"/>
                </a:lnTo>
                <a:lnTo>
                  <a:pt x="276" y="387"/>
                </a:lnTo>
                <a:lnTo>
                  <a:pt x="276" y="387"/>
                </a:lnTo>
                <a:lnTo>
                  <a:pt x="268" y="423"/>
                </a:lnTo>
                <a:lnTo>
                  <a:pt x="263" y="452"/>
                </a:lnTo>
                <a:lnTo>
                  <a:pt x="261" y="472"/>
                </a:lnTo>
                <a:lnTo>
                  <a:pt x="261" y="472"/>
                </a:lnTo>
                <a:lnTo>
                  <a:pt x="261" y="490"/>
                </a:lnTo>
                <a:lnTo>
                  <a:pt x="261" y="500"/>
                </a:lnTo>
                <a:lnTo>
                  <a:pt x="261" y="500"/>
                </a:lnTo>
                <a:lnTo>
                  <a:pt x="261" y="514"/>
                </a:lnTo>
                <a:lnTo>
                  <a:pt x="261" y="526"/>
                </a:lnTo>
                <a:lnTo>
                  <a:pt x="261" y="526"/>
                </a:lnTo>
                <a:lnTo>
                  <a:pt x="239" y="613"/>
                </a:lnTo>
                <a:lnTo>
                  <a:pt x="239" y="613"/>
                </a:lnTo>
                <a:lnTo>
                  <a:pt x="234" y="630"/>
                </a:lnTo>
                <a:lnTo>
                  <a:pt x="232" y="635"/>
                </a:lnTo>
                <a:lnTo>
                  <a:pt x="207" y="627"/>
                </a:lnTo>
                <a:lnTo>
                  <a:pt x="207" y="627"/>
                </a:lnTo>
                <a:lnTo>
                  <a:pt x="207" y="659"/>
                </a:lnTo>
                <a:lnTo>
                  <a:pt x="207" y="698"/>
                </a:lnTo>
                <a:lnTo>
                  <a:pt x="207" y="698"/>
                </a:lnTo>
                <a:lnTo>
                  <a:pt x="209" y="701"/>
                </a:lnTo>
                <a:lnTo>
                  <a:pt x="212" y="706"/>
                </a:lnTo>
                <a:lnTo>
                  <a:pt x="220" y="714"/>
                </a:lnTo>
                <a:lnTo>
                  <a:pt x="231" y="725"/>
                </a:lnTo>
                <a:lnTo>
                  <a:pt x="234" y="730"/>
                </a:lnTo>
                <a:lnTo>
                  <a:pt x="234" y="730"/>
                </a:lnTo>
                <a:lnTo>
                  <a:pt x="232" y="741"/>
                </a:lnTo>
                <a:lnTo>
                  <a:pt x="232" y="741"/>
                </a:lnTo>
                <a:lnTo>
                  <a:pt x="239" y="752"/>
                </a:lnTo>
                <a:lnTo>
                  <a:pt x="244" y="760"/>
                </a:lnTo>
                <a:lnTo>
                  <a:pt x="246" y="763"/>
                </a:lnTo>
                <a:lnTo>
                  <a:pt x="246" y="765"/>
                </a:lnTo>
                <a:lnTo>
                  <a:pt x="246" y="765"/>
                </a:lnTo>
                <a:lnTo>
                  <a:pt x="244" y="770"/>
                </a:lnTo>
                <a:lnTo>
                  <a:pt x="244" y="770"/>
                </a:lnTo>
                <a:lnTo>
                  <a:pt x="244" y="770"/>
                </a:lnTo>
                <a:lnTo>
                  <a:pt x="293" y="873"/>
                </a:lnTo>
                <a:lnTo>
                  <a:pt x="293" y="873"/>
                </a:lnTo>
                <a:lnTo>
                  <a:pt x="296" y="875"/>
                </a:lnTo>
                <a:lnTo>
                  <a:pt x="301" y="876"/>
                </a:lnTo>
                <a:lnTo>
                  <a:pt x="310" y="880"/>
                </a:lnTo>
                <a:lnTo>
                  <a:pt x="327" y="880"/>
                </a:lnTo>
                <a:lnTo>
                  <a:pt x="327" y="880"/>
                </a:lnTo>
                <a:lnTo>
                  <a:pt x="327" y="878"/>
                </a:lnTo>
                <a:lnTo>
                  <a:pt x="328" y="878"/>
                </a:lnTo>
                <a:lnTo>
                  <a:pt x="332" y="885"/>
                </a:lnTo>
                <a:lnTo>
                  <a:pt x="332" y="885"/>
                </a:lnTo>
                <a:lnTo>
                  <a:pt x="333" y="891"/>
                </a:lnTo>
                <a:lnTo>
                  <a:pt x="333" y="897"/>
                </a:lnTo>
                <a:lnTo>
                  <a:pt x="333" y="900"/>
                </a:lnTo>
                <a:lnTo>
                  <a:pt x="333" y="902"/>
                </a:lnTo>
                <a:lnTo>
                  <a:pt x="333" y="902"/>
                </a:lnTo>
                <a:lnTo>
                  <a:pt x="349" y="934"/>
                </a:lnTo>
                <a:lnTo>
                  <a:pt x="349" y="934"/>
                </a:lnTo>
                <a:lnTo>
                  <a:pt x="350" y="940"/>
                </a:lnTo>
                <a:lnTo>
                  <a:pt x="350" y="945"/>
                </a:lnTo>
                <a:lnTo>
                  <a:pt x="350" y="949"/>
                </a:lnTo>
                <a:lnTo>
                  <a:pt x="349" y="950"/>
                </a:lnTo>
                <a:lnTo>
                  <a:pt x="349" y="950"/>
                </a:lnTo>
                <a:lnTo>
                  <a:pt x="340" y="956"/>
                </a:lnTo>
                <a:lnTo>
                  <a:pt x="328" y="961"/>
                </a:lnTo>
                <a:lnTo>
                  <a:pt x="312" y="967"/>
                </a:lnTo>
                <a:lnTo>
                  <a:pt x="312" y="967"/>
                </a:lnTo>
                <a:lnTo>
                  <a:pt x="301" y="967"/>
                </a:lnTo>
                <a:lnTo>
                  <a:pt x="293" y="969"/>
                </a:lnTo>
                <a:lnTo>
                  <a:pt x="283" y="972"/>
                </a:lnTo>
                <a:lnTo>
                  <a:pt x="283" y="972"/>
                </a:lnTo>
                <a:lnTo>
                  <a:pt x="251" y="984"/>
                </a:lnTo>
                <a:lnTo>
                  <a:pt x="251" y="984"/>
                </a:lnTo>
                <a:lnTo>
                  <a:pt x="222" y="984"/>
                </a:lnTo>
                <a:lnTo>
                  <a:pt x="202" y="984"/>
                </a:lnTo>
                <a:lnTo>
                  <a:pt x="193" y="984"/>
                </a:lnTo>
                <a:lnTo>
                  <a:pt x="190" y="981"/>
                </a:lnTo>
                <a:lnTo>
                  <a:pt x="190" y="981"/>
                </a:lnTo>
                <a:lnTo>
                  <a:pt x="182" y="971"/>
                </a:lnTo>
                <a:lnTo>
                  <a:pt x="180" y="966"/>
                </a:lnTo>
                <a:lnTo>
                  <a:pt x="180" y="962"/>
                </a:lnTo>
                <a:lnTo>
                  <a:pt x="180" y="961"/>
                </a:lnTo>
                <a:lnTo>
                  <a:pt x="180" y="961"/>
                </a:lnTo>
                <a:lnTo>
                  <a:pt x="187" y="950"/>
                </a:lnTo>
                <a:lnTo>
                  <a:pt x="193" y="945"/>
                </a:lnTo>
                <a:lnTo>
                  <a:pt x="193" y="945"/>
                </a:lnTo>
                <a:lnTo>
                  <a:pt x="222" y="942"/>
                </a:lnTo>
                <a:lnTo>
                  <a:pt x="222" y="942"/>
                </a:lnTo>
                <a:lnTo>
                  <a:pt x="236" y="925"/>
                </a:lnTo>
                <a:lnTo>
                  <a:pt x="249" y="903"/>
                </a:lnTo>
                <a:lnTo>
                  <a:pt x="249" y="903"/>
                </a:lnTo>
                <a:lnTo>
                  <a:pt x="254" y="890"/>
                </a:lnTo>
                <a:lnTo>
                  <a:pt x="254" y="890"/>
                </a:lnTo>
                <a:lnTo>
                  <a:pt x="210" y="831"/>
                </a:lnTo>
                <a:lnTo>
                  <a:pt x="210" y="831"/>
                </a:lnTo>
                <a:lnTo>
                  <a:pt x="190" y="806"/>
                </a:lnTo>
                <a:lnTo>
                  <a:pt x="182" y="794"/>
                </a:lnTo>
                <a:lnTo>
                  <a:pt x="178" y="792"/>
                </a:lnTo>
                <a:lnTo>
                  <a:pt x="175" y="790"/>
                </a:lnTo>
                <a:lnTo>
                  <a:pt x="175" y="790"/>
                </a:lnTo>
                <a:lnTo>
                  <a:pt x="172" y="790"/>
                </a:lnTo>
                <a:lnTo>
                  <a:pt x="166" y="794"/>
                </a:lnTo>
                <a:lnTo>
                  <a:pt x="161" y="797"/>
                </a:lnTo>
                <a:lnTo>
                  <a:pt x="158" y="802"/>
                </a:lnTo>
                <a:lnTo>
                  <a:pt x="158" y="802"/>
                </a:lnTo>
                <a:lnTo>
                  <a:pt x="160" y="816"/>
                </a:lnTo>
                <a:lnTo>
                  <a:pt x="163" y="838"/>
                </a:lnTo>
                <a:lnTo>
                  <a:pt x="168" y="870"/>
                </a:lnTo>
                <a:lnTo>
                  <a:pt x="168" y="870"/>
                </a:lnTo>
                <a:lnTo>
                  <a:pt x="172" y="866"/>
                </a:lnTo>
                <a:lnTo>
                  <a:pt x="175" y="863"/>
                </a:lnTo>
                <a:lnTo>
                  <a:pt x="178" y="863"/>
                </a:lnTo>
                <a:lnTo>
                  <a:pt x="178" y="863"/>
                </a:lnTo>
                <a:lnTo>
                  <a:pt x="180" y="863"/>
                </a:lnTo>
                <a:lnTo>
                  <a:pt x="182" y="866"/>
                </a:lnTo>
                <a:lnTo>
                  <a:pt x="188" y="881"/>
                </a:lnTo>
                <a:lnTo>
                  <a:pt x="188" y="881"/>
                </a:lnTo>
                <a:lnTo>
                  <a:pt x="195" y="907"/>
                </a:lnTo>
                <a:lnTo>
                  <a:pt x="200" y="920"/>
                </a:lnTo>
                <a:lnTo>
                  <a:pt x="200" y="920"/>
                </a:lnTo>
                <a:lnTo>
                  <a:pt x="200" y="925"/>
                </a:lnTo>
                <a:lnTo>
                  <a:pt x="197" y="929"/>
                </a:lnTo>
                <a:lnTo>
                  <a:pt x="197" y="929"/>
                </a:lnTo>
                <a:lnTo>
                  <a:pt x="187" y="935"/>
                </a:lnTo>
                <a:lnTo>
                  <a:pt x="182" y="940"/>
                </a:lnTo>
                <a:lnTo>
                  <a:pt x="178" y="942"/>
                </a:lnTo>
                <a:lnTo>
                  <a:pt x="178" y="942"/>
                </a:lnTo>
                <a:lnTo>
                  <a:pt x="172" y="945"/>
                </a:lnTo>
                <a:lnTo>
                  <a:pt x="155" y="952"/>
                </a:lnTo>
                <a:lnTo>
                  <a:pt x="118" y="962"/>
                </a:lnTo>
                <a:lnTo>
                  <a:pt x="118" y="962"/>
                </a:lnTo>
                <a:lnTo>
                  <a:pt x="101" y="964"/>
                </a:lnTo>
                <a:lnTo>
                  <a:pt x="82" y="966"/>
                </a:lnTo>
                <a:lnTo>
                  <a:pt x="67" y="962"/>
                </a:lnTo>
                <a:lnTo>
                  <a:pt x="60" y="961"/>
                </a:lnTo>
                <a:lnTo>
                  <a:pt x="57" y="957"/>
                </a:lnTo>
                <a:lnTo>
                  <a:pt x="57" y="957"/>
                </a:lnTo>
                <a:lnTo>
                  <a:pt x="55" y="954"/>
                </a:lnTo>
                <a:lnTo>
                  <a:pt x="53" y="947"/>
                </a:lnTo>
                <a:lnTo>
                  <a:pt x="55" y="935"/>
                </a:lnTo>
                <a:lnTo>
                  <a:pt x="59" y="925"/>
                </a:lnTo>
                <a:lnTo>
                  <a:pt x="62" y="918"/>
                </a:lnTo>
                <a:lnTo>
                  <a:pt x="62" y="918"/>
                </a:lnTo>
                <a:lnTo>
                  <a:pt x="70" y="913"/>
                </a:lnTo>
                <a:lnTo>
                  <a:pt x="89" y="907"/>
                </a:lnTo>
                <a:lnTo>
                  <a:pt x="114" y="897"/>
                </a:lnTo>
                <a:lnTo>
                  <a:pt x="111" y="886"/>
                </a:lnTo>
                <a:lnTo>
                  <a:pt x="119" y="880"/>
                </a:lnTo>
                <a:lnTo>
                  <a:pt x="124" y="870"/>
                </a:lnTo>
                <a:lnTo>
                  <a:pt x="111" y="809"/>
                </a:lnTo>
                <a:lnTo>
                  <a:pt x="96" y="775"/>
                </a:lnTo>
                <a:lnTo>
                  <a:pt x="96" y="775"/>
                </a:lnTo>
                <a:lnTo>
                  <a:pt x="94" y="772"/>
                </a:lnTo>
                <a:lnTo>
                  <a:pt x="89" y="763"/>
                </a:lnTo>
                <a:lnTo>
                  <a:pt x="80" y="755"/>
                </a:lnTo>
                <a:lnTo>
                  <a:pt x="75" y="752"/>
                </a:lnTo>
                <a:lnTo>
                  <a:pt x="72" y="752"/>
                </a:lnTo>
                <a:lnTo>
                  <a:pt x="72" y="752"/>
                </a:lnTo>
                <a:lnTo>
                  <a:pt x="53" y="752"/>
                </a:lnTo>
                <a:lnTo>
                  <a:pt x="48" y="752"/>
                </a:lnTo>
                <a:lnTo>
                  <a:pt x="45" y="748"/>
                </a:lnTo>
                <a:lnTo>
                  <a:pt x="45" y="748"/>
                </a:lnTo>
                <a:lnTo>
                  <a:pt x="43" y="736"/>
                </a:lnTo>
                <a:lnTo>
                  <a:pt x="43" y="713"/>
                </a:lnTo>
                <a:lnTo>
                  <a:pt x="43" y="688"/>
                </a:lnTo>
                <a:lnTo>
                  <a:pt x="45" y="676"/>
                </a:lnTo>
                <a:lnTo>
                  <a:pt x="47" y="669"/>
                </a:lnTo>
                <a:lnTo>
                  <a:pt x="47" y="669"/>
                </a:lnTo>
                <a:lnTo>
                  <a:pt x="62" y="632"/>
                </a:lnTo>
                <a:lnTo>
                  <a:pt x="74" y="608"/>
                </a:lnTo>
                <a:lnTo>
                  <a:pt x="69" y="596"/>
                </a:lnTo>
                <a:lnTo>
                  <a:pt x="67" y="570"/>
                </a:lnTo>
                <a:lnTo>
                  <a:pt x="67" y="570"/>
                </a:lnTo>
                <a:lnTo>
                  <a:pt x="59" y="563"/>
                </a:lnTo>
                <a:lnTo>
                  <a:pt x="52" y="558"/>
                </a:lnTo>
                <a:lnTo>
                  <a:pt x="50" y="553"/>
                </a:lnTo>
                <a:lnTo>
                  <a:pt x="50" y="553"/>
                </a:lnTo>
                <a:lnTo>
                  <a:pt x="48" y="505"/>
                </a:lnTo>
                <a:lnTo>
                  <a:pt x="50" y="472"/>
                </a:lnTo>
                <a:lnTo>
                  <a:pt x="52" y="458"/>
                </a:lnTo>
                <a:lnTo>
                  <a:pt x="53" y="450"/>
                </a:lnTo>
                <a:lnTo>
                  <a:pt x="53" y="450"/>
                </a:lnTo>
                <a:lnTo>
                  <a:pt x="57" y="445"/>
                </a:lnTo>
                <a:lnTo>
                  <a:pt x="60" y="440"/>
                </a:lnTo>
                <a:lnTo>
                  <a:pt x="67" y="435"/>
                </a:lnTo>
                <a:lnTo>
                  <a:pt x="72" y="431"/>
                </a:lnTo>
                <a:lnTo>
                  <a:pt x="74" y="428"/>
                </a:lnTo>
                <a:lnTo>
                  <a:pt x="74" y="428"/>
                </a:lnTo>
                <a:lnTo>
                  <a:pt x="75" y="396"/>
                </a:lnTo>
                <a:lnTo>
                  <a:pt x="79" y="355"/>
                </a:lnTo>
                <a:lnTo>
                  <a:pt x="79" y="355"/>
                </a:lnTo>
                <a:lnTo>
                  <a:pt x="77" y="332"/>
                </a:lnTo>
                <a:lnTo>
                  <a:pt x="75" y="322"/>
                </a:lnTo>
                <a:lnTo>
                  <a:pt x="75" y="322"/>
                </a:lnTo>
                <a:lnTo>
                  <a:pt x="57" y="335"/>
                </a:lnTo>
                <a:lnTo>
                  <a:pt x="42" y="344"/>
                </a:lnTo>
                <a:lnTo>
                  <a:pt x="32" y="349"/>
                </a:lnTo>
                <a:lnTo>
                  <a:pt x="32" y="349"/>
                </a:lnTo>
                <a:lnTo>
                  <a:pt x="27" y="345"/>
                </a:lnTo>
                <a:lnTo>
                  <a:pt x="18" y="340"/>
                </a:lnTo>
                <a:lnTo>
                  <a:pt x="10" y="332"/>
                </a:lnTo>
                <a:lnTo>
                  <a:pt x="3" y="322"/>
                </a:lnTo>
                <a:lnTo>
                  <a:pt x="3" y="322"/>
                </a:lnTo>
                <a:lnTo>
                  <a:pt x="1" y="308"/>
                </a:lnTo>
                <a:lnTo>
                  <a:pt x="0" y="291"/>
                </a:lnTo>
                <a:lnTo>
                  <a:pt x="1" y="273"/>
                </a:lnTo>
                <a:lnTo>
                  <a:pt x="1" y="273"/>
                </a:lnTo>
                <a:lnTo>
                  <a:pt x="5" y="259"/>
                </a:lnTo>
                <a:lnTo>
                  <a:pt x="8" y="248"/>
                </a:lnTo>
                <a:lnTo>
                  <a:pt x="13" y="239"/>
                </a:lnTo>
                <a:lnTo>
                  <a:pt x="13" y="239"/>
                </a:lnTo>
                <a:lnTo>
                  <a:pt x="20" y="231"/>
                </a:lnTo>
                <a:lnTo>
                  <a:pt x="28" y="224"/>
                </a:lnTo>
                <a:lnTo>
                  <a:pt x="35" y="219"/>
                </a:lnTo>
                <a:lnTo>
                  <a:pt x="42" y="217"/>
                </a:lnTo>
                <a:lnTo>
                  <a:pt x="42" y="217"/>
                </a:lnTo>
                <a:lnTo>
                  <a:pt x="48" y="217"/>
                </a:lnTo>
                <a:lnTo>
                  <a:pt x="53" y="217"/>
                </a:lnTo>
                <a:lnTo>
                  <a:pt x="59" y="219"/>
                </a:lnTo>
                <a:lnTo>
                  <a:pt x="59" y="219"/>
                </a:lnTo>
                <a:lnTo>
                  <a:pt x="79" y="194"/>
                </a:lnTo>
                <a:lnTo>
                  <a:pt x="94" y="177"/>
                </a:lnTo>
                <a:lnTo>
                  <a:pt x="101" y="170"/>
                </a:lnTo>
                <a:lnTo>
                  <a:pt x="106" y="167"/>
                </a:lnTo>
                <a:lnTo>
                  <a:pt x="106" y="167"/>
                </a:lnTo>
                <a:lnTo>
                  <a:pt x="124" y="160"/>
                </a:lnTo>
                <a:lnTo>
                  <a:pt x="136" y="157"/>
                </a:lnTo>
                <a:lnTo>
                  <a:pt x="166" y="14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91"/>
          <p:cNvSpPr>
            <a:spLocks/>
          </p:cNvSpPr>
          <p:nvPr/>
        </p:nvSpPr>
        <p:spPr bwMode="auto">
          <a:xfrm>
            <a:off x="2757177" y="4757809"/>
            <a:ext cx="866884" cy="1550623"/>
          </a:xfrm>
          <a:custGeom>
            <a:avLst/>
            <a:gdLst>
              <a:gd name="T0" fmla="*/ 93 w 568"/>
              <a:gd name="T1" fmla="*/ 69 h 1016"/>
              <a:gd name="T2" fmla="*/ 81 w 568"/>
              <a:gd name="T3" fmla="*/ 130 h 1016"/>
              <a:gd name="T4" fmla="*/ 76 w 568"/>
              <a:gd name="T5" fmla="*/ 156 h 1016"/>
              <a:gd name="T6" fmla="*/ 84 w 568"/>
              <a:gd name="T7" fmla="*/ 183 h 1016"/>
              <a:gd name="T8" fmla="*/ 95 w 568"/>
              <a:gd name="T9" fmla="*/ 205 h 1016"/>
              <a:gd name="T10" fmla="*/ 42 w 568"/>
              <a:gd name="T11" fmla="*/ 290 h 1016"/>
              <a:gd name="T12" fmla="*/ 17 w 568"/>
              <a:gd name="T13" fmla="*/ 398 h 1016"/>
              <a:gd name="T14" fmla="*/ 0 w 568"/>
              <a:gd name="T15" fmla="*/ 590 h 1016"/>
              <a:gd name="T16" fmla="*/ 10 w 568"/>
              <a:gd name="T17" fmla="*/ 605 h 1016"/>
              <a:gd name="T18" fmla="*/ 22 w 568"/>
              <a:gd name="T19" fmla="*/ 586 h 1016"/>
              <a:gd name="T20" fmla="*/ 32 w 568"/>
              <a:gd name="T21" fmla="*/ 596 h 1016"/>
              <a:gd name="T22" fmla="*/ 52 w 568"/>
              <a:gd name="T23" fmla="*/ 566 h 1016"/>
              <a:gd name="T24" fmla="*/ 59 w 568"/>
              <a:gd name="T25" fmla="*/ 413 h 1016"/>
              <a:gd name="T26" fmla="*/ 71 w 568"/>
              <a:gd name="T27" fmla="*/ 381 h 1016"/>
              <a:gd name="T28" fmla="*/ 90 w 568"/>
              <a:gd name="T29" fmla="*/ 406 h 1016"/>
              <a:gd name="T30" fmla="*/ 83 w 568"/>
              <a:gd name="T31" fmla="*/ 438 h 1016"/>
              <a:gd name="T32" fmla="*/ 84 w 568"/>
              <a:gd name="T33" fmla="*/ 468 h 1016"/>
              <a:gd name="T34" fmla="*/ 88 w 568"/>
              <a:gd name="T35" fmla="*/ 490 h 1016"/>
              <a:gd name="T36" fmla="*/ 86 w 568"/>
              <a:gd name="T37" fmla="*/ 510 h 1016"/>
              <a:gd name="T38" fmla="*/ 76 w 568"/>
              <a:gd name="T39" fmla="*/ 603 h 1016"/>
              <a:gd name="T40" fmla="*/ 69 w 568"/>
              <a:gd name="T41" fmla="*/ 703 h 1016"/>
              <a:gd name="T42" fmla="*/ 138 w 568"/>
              <a:gd name="T43" fmla="*/ 762 h 1016"/>
              <a:gd name="T44" fmla="*/ 88 w 568"/>
              <a:gd name="T45" fmla="*/ 873 h 1016"/>
              <a:gd name="T46" fmla="*/ 56 w 568"/>
              <a:gd name="T47" fmla="*/ 935 h 1016"/>
              <a:gd name="T48" fmla="*/ 39 w 568"/>
              <a:gd name="T49" fmla="*/ 971 h 1016"/>
              <a:gd name="T50" fmla="*/ 86 w 568"/>
              <a:gd name="T51" fmla="*/ 1015 h 1016"/>
              <a:gd name="T52" fmla="*/ 182 w 568"/>
              <a:gd name="T53" fmla="*/ 999 h 1016"/>
              <a:gd name="T54" fmla="*/ 154 w 568"/>
              <a:gd name="T55" fmla="*/ 972 h 1016"/>
              <a:gd name="T56" fmla="*/ 122 w 568"/>
              <a:gd name="T57" fmla="*/ 935 h 1016"/>
              <a:gd name="T58" fmla="*/ 167 w 568"/>
              <a:gd name="T59" fmla="*/ 849 h 1016"/>
              <a:gd name="T60" fmla="*/ 191 w 568"/>
              <a:gd name="T61" fmla="*/ 881 h 1016"/>
              <a:gd name="T62" fmla="*/ 187 w 568"/>
              <a:gd name="T63" fmla="*/ 925 h 1016"/>
              <a:gd name="T64" fmla="*/ 223 w 568"/>
              <a:gd name="T65" fmla="*/ 962 h 1016"/>
              <a:gd name="T66" fmla="*/ 263 w 568"/>
              <a:gd name="T67" fmla="*/ 937 h 1016"/>
              <a:gd name="T68" fmla="*/ 287 w 568"/>
              <a:gd name="T69" fmla="*/ 891 h 1016"/>
              <a:gd name="T70" fmla="*/ 253 w 568"/>
              <a:gd name="T71" fmla="*/ 858 h 1016"/>
              <a:gd name="T72" fmla="*/ 214 w 568"/>
              <a:gd name="T73" fmla="*/ 770 h 1016"/>
              <a:gd name="T74" fmla="*/ 273 w 568"/>
              <a:gd name="T75" fmla="*/ 721 h 1016"/>
              <a:gd name="T76" fmla="*/ 282 w 568"/>
              <a:gd name="T77" fmla="*/ 625 h 1016"/>
              <a:gd name="T78" fmla="*/ 270 w 568"/>
              <a:gd name="T79" fmla="*/ 591 h 1016"/>
              <a:gd name="T80" fmla="*/ 282 w 568"/>
              <a:gd name="T81" fmla="*/ 510 h 1016"/>
              <a:gd name="T82" fmla="*/ 280 w 568"/>
              <a:gd name="T83" fmla="*/ 313 h 1016"/>
              <a:gd name="T84" fmla="*/ 474 w 568"/>
              <a:gd name="T85" fmla="*/ 455 h 1016"/>
              <a:gd name="T86" fmla="*/ 516 w 568"/>
              <a:gd name="T87" fmla="*/ 487 h 1016"/>
              <a:gd name="T88" fmla="*/ 545 w 568"/>
              <a:gd name="T89" fmla="*/ 489 h 1016"/>
              <a:gd name="T90" fmla="*/ 550 w 568"/>
              <a:gd name="T91" fmla="*/ 478 h 1016"/>
              <a:gd name="T92" fmla="*/ 562 w 568"/>
              <a:gd name="T93" fmla="*/ 473 h 1016"/>
              <a:gd name="T94" fmla="*/ 560 w 568"/>
              <a:gd name="T95" fmla="*/ 445 h 1016"/>
              <a:gd name="T96" fmla="*/ 455 w 568"/>
              <a:gd name="T97" fmla="*/ 406 h 1016"/>
              <a:gd name="T98" fmla="*/ 321 w 568"/>
              <a:gd name="T99" fmla="*/ 283 h 1016"/>
              <a:gd name="T100" fmla="*/ 292 w 568"/>
              <a:gd name="T101" fmla="*/ 234 h 1016"/>
              <a:gd name="T102" fmla="*/ 238 w 568"/>
              <a:gd name="T103" fmla="*/ 192 h 1016"/>
              <a:gd name="T104" fmla="*/ 256 w 568"/>
              <a:gd name="T105" fmla="*/ 183 h 1016"/>
              <a:gd name="T106" fmla="*/ 260 w 568"/>
              <a:gd name="T107" fmla="*/ 165 h 1016"/>
              <a:gd name="T108" fmla="*/ 262 w 568"/>
              <a:gd name="T109" fmla="*/ 87 h 1016"/>
              <a:gd name="T110" fmla="*/ 263 w 568"/>
              <a:gd name="T111" fmla="*/ 65 h 1016"/>
              <a:gd name="T112" fmla="*/ 231 w 568"/>
              <a:gd name="T113" fmla="*/ 10 h 1016"/>
              <a:gd name="T114" fmla="*/ 164 w 568"/>
              <a:gd name="T115" fmla="*/ 1 h 1016"/>
              <a:gd name="T116" fmla="*/ 137 w 568"/>
              <a:gd name="T117" fmla="*/ 10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8" h="1016">
                <a:moveTo>
                  <a:pt x="137" y="10"/>
                </a:moveTo>
                <a:lnTo>
                  <a:pt x="137" y="10"/>
                </a:lnTo>
                <a:lnTo>
                  <a:pt x="122" y="23"/>
                </a:lnTo>
                <a:lnTo>
                  <a:pt x="108" y="35"/>
                </a:lnTo>
                <a:lnTo>
                  <a:pt x="103" y="40"/>
                </a:lnTo>
                <a:lnTo>
                  <a:pt x="100" y="47"/>
                </a:lnTo>
                <a:lnTo>
                  <a:pt x="100" y="47"/>
                </a:lnTo>
                <a:lnTo>
                  <a:pt x="93" y="69"/>
                </a:lnTo>
                <a:lnTo>
                  <a:pt x="91" y="79"/>
                </a:lnTo>
                <a:lnTo>
                  <a:pt x="91" y="79"/>
                </a:lnTo>
                <a:lnTo>
                  <a:pt x="86" y="96"/>
                </a:lnTo>
                <a:lnTo>
                  <a:pt x="81" y="118"/>
                </a:lnTo>
                <a:lnTo>
                  <a:pt x="81" y="118"/>
                </a:lnTo>
                <a:lnTo>
                  <a:pt x="79" y="121"/>
                </a:lnTo>
                <a:lnTo>
                  <a:pt x="79" y="126"/>
                </a:lnTo>
                <a:lnTo>
                  <a:pt x="81" y="130"/>
                </a:lnTo>
                <a:lnTo>
                  <a:pt x="83" y="130"/>
                </a:lnTo>
                <a:lnTo>
                  <a:pt x="83" y="130"/>
                </a:lnTo>
                <a:lnTo>
                  <a:pt x="83" y="130"/>
                </a:lnTo>
                <a:lnTo>
                  <a:pt x="83" y="131"/>
                </a:lnTo>
                <a:lnTo>
                  <a:pt x="79" y="140"/>
                </a:lnTo>
                <a:lnTo>
                  <a:pt x="78" y="150"/>
                </a:lnTo>
                <a:lnTo>
                  <a:pt x="76" y="156"/>
                </a:lnTo>
                <a:lnTo>
                  <a:pt x="76" y="156"/>
                </a:lnTo>
                <a:lnTo>
                  <a:pt x="78" y="158"/>
                </a:lnTo>
                <a:lnTo>
                  <a:pt x="81" y="158"/>
                </a:lnTo>
                <a:lnTo>
                  <a:pt x="86" y="156"/>
                </a:lnTo>
                <a:lnTo>
                  <a:pt x="86" y="156"/>
                </a:lnTo>
                <a:lnTo>
                  <a:pt x="86" y="160"/>
                </a:lnTo>
                <a:lnTo>
                  <a:pt x="86" y="170"/>
                </a:lnTo>
                <a:lnTo>
                  <a:pt x="86" y="170"/>
                </a:lnTo>
                <a:lnTo>
                  <a:pt x="84" y="183"/>
                </a:lnTo>
                <a:lnTo>
                  <a:pt x="84" y="189"/>
                </a:lnTo>
                <a:lnTo>
                  <a:pt x="84" y="189"/>
                </a:lnTo>
                <a:lnTo>
                  <a:pt x="86" y="187"/>
                </a:lnTo>
                <a:lnTo>
                  <a:pt x="86" y="187"/>
                </a:lnTo>
                <a:lnTo>
                  <a:pt x="88" y="185"/>
                </a:lnTo>
                <a:lnTo>
                  <a:pt x="90" y="185"/>
                </a:lnTo>
                <a:lnTo>
                  <a:pt x="91" y="185"/>
                </a:lnTo>
                <a:lnTo>
                  <a:pt x="95" y="205"/>
                </a:lnTo>
                <a:lnTo>
                  <a:pt x="95" y="205"/>
                </a:lnTo>
                <a:lnTo>
                  <a:pt x="86" y="207"/>
                </a:lnTo>
                <a:lnTo>
                  <a:pt x="79" y="210"/>
                </a:lnTo>
                <a:lnTo>
                  <a:pt x="74" y="214"/>
                </a:lnTo>
                <a:lnTo>
                  <a:pt x="74" y="214"/>
                </a:lnTo>
                <a:lnTo>
                  <a:pt x="56" y="253"/>
                </a:lnTo>
                <a:lnTo>
                  <a:pt x="42" y="290"/>
                </a:lnTo>
                <a:lnTo>
                  <a:pt x="42" y="290"/>
                </a:lnTo>
                <a:lnTo>
                  <a:pt x="42" y="296"/>
                </a:lnTo>
                <a:lnTo>
                  <a:pt x="42" y="300"/>
                </a:lnTo>
                <a:lnTo>
                  <a:pt x="42" y="300"/>
                </a:lnTo>
                <a:lnTo>
                  <a:pt x="32" y="339"/>
                </a:lnTo>
                <a:lnTo>
                  <a:pt x="25" y="367"/>
                </a:lnTo>
                <a:lnTo>
                  <a:pt x="20" y="384"/>
                </a:lnTo>
                <a:lnTo>
                  <a:pt x="20" y="384"/>
                </a:lnTo>
                <a:lnTo>
                  <a:pt x="17" y="398"/>
                </a:lnTo>
                <a:lnTo>
                  <a:pt x="17" y="419"/>
                </a:lnTo>
                <a:lnTo>
                  <a:pt x="15" y="473"/>
                </a:lnTo>
                <a:lnTo>
                  <a:pt x="15" y="473"/>
                </a:lnTo>
                <a:lnTo>
                  <a:pt x="14" y="514"/>
                </a:lnTo>
                <a:lnTo>
                  <a:pt x="14" y="527"/>
                </a:lnTo>
                <a:lnTo>
                  <a:pt x="4" y="564"/>
                </a:lnTo>
                <a:lnTo>
                  <a:pt x="4" y="564"/>
                </a:lnTo>
                <a:lnTo>
                  <a:pt x="0" y="590"/>
                </a:lnTo>
                <a:lnTo>
                  <a:pt x="0" y="590"/>
                </a:lnTo>
                <a:lnTo>
                  <a:pt x="2" y="602"/>
                </a:lnTo>
                <a:lnTo>
                  <a:pt x="4" y="607"/>
                </a:lnTo>
                <a:lnTo>
                  <a:pt x="5" y="608"/>
                </a:lnTo>
                <a:lnTo>
                  <a:pt x="5" y="608"/>
                </a:lnTo>
                <a:lnTo>
                  <a:pt x="9" y="607"/>
                </a:lnTo>
                <a:lnTo>
                  <a:pt x="10" y="605"/>
                </a:lnTo>
                <a:lnTo>
                  <a:pt x="10" y="605"/>
                </a:lnTo>
                <a:lnTo>
                  <a:pt x="10" y="608"/>
                </a:lnTo>
                <a:lnTo>
                  <a:pt x="10" y="610"/>
                </a:lnTo>
                <a:lnTo>
                  <a:pt x="14" y="610"/>
                </a:lnTo>
                <a:lnTo>
                  <a:pt x="14" y="610"/>
                </a:lnTo>
                <a:lnTo>
                  <a:pt x="17" y="608"/>
                </a:lnTo>
                <a:lnTo>
                  <a:pt x="19" y="607"/>
                </a:lnTo>
                <a:lnTo>
                  <a:pt x="20" y="603"/>
                </a:lnTo>
                <a:lnTo>
                  <a:pt x="22" y="586"/>
                </a:lnTo>
                <a:lnTo>
                  <a:pt x="27" y="576"/>
                </a:lnTo>
                <a:lnTo>
                  <a:pt x="27" y="576"/>
                </a:lnTo>
                <a:lnTo>
                  <a:pt x="27" y="586"/>
                </a:lnTo>
                <a:lnTo>
                  <a:pt x="29" y="595"/>
                </a:lnTo>
                <a:lnTo>
                  <a:pt x="29" y="596"/>
                </a:lnTo>
                <a:lnTo>
                  <a:pt x="30" y="598"/>
                </a:lnTo>
                <a:lnTo>
                  <a:pt x="30" y="598"/>
                </a:lnTo>
                <a:lnTo>
                  <a:pt x="32" y="596"/>
                </a:lnTo>
                <a:lnTo>
                  <a:pt x="34" y="596"/>
                </a:lnTo>
                <a:lnTo>
                  <a:pt x="34" y="593"/>
                </a:lnTo>
                <a:lnTo>
                  <a:pt x="34" y="593"/>
                </a:lnTo>
                <a:lnTo>
                  <a:pt x="39" y="571"/>
                </a:lnTo>
                <a:lnTo>
                  <a:pt x="39" y="571"/>
                </a:lnTo>
                <a:lnTo>
                  <a:pt x="44" y="569"/>
                </a:lnTo>
                <a:lnTo>
                  <a:pt x="47" y="569"/>
                </a:lnTo>
                <a:lnTo>
                  <a:pt x="52" y="566"/>
                </a:lnTo>
                <a:lnTo>
                  <a:pt x="52" y="566"/>
                </a:lnTo>
                <a:lnTo>
                  <a:pt x="54" y="561"/>
                </a:lnTo>
                <a:lnTo>
                  <a:pt x="57" y="554"/>
                </a:lnTo>
                <a:lnTo>
                  <a:pt x="61" y="544"/>
                </a:lnTo>
                <a:lnTo>
                  <a:pt x="61" y="544"/>
                </a:lnTo>
                <a:lnTo>
                  <a:pt x="52" y="517"/>
                </a:lnTo>
                <a:lnTo>
                  <a:pt x="52" y="517"/>
                </a:lnTo>
                <a:lnTo>
                  <a:pt x="59" y="413"/>
                </a:lnTo>
                <a:lnTo>
                  <a:pt x="59" y="413"/>
                </a:lnTo>
                <a:lnTo>
                  <a:pt x="59" y="404"/>
                </a:lnTo>
                <a:lnTo>
                  <a:pt x="57" y="401"/>
                </a:lnTo>
                <a:lnTo>
                  <a:pt x="59" y="399"/>
                </a:lnTo>
                <a:lnTo>
                  <a:pt x="59" y="399"/>
                </a:lnTo>
                <a:lnTo>
                  <a:pt x="71" y="374"/>
                </a:lnTo>
                <a:lnTo>
                  <a:pt x="71" y="374"/>
                </a:lnTo>
                <a:lnTo>
                  <a:pt x="71" y="381"/>
                </a:lnTo>
                <a:lnTo>
                  <a:pt x="69" y="384"/>
                </a:lnTo>
                <a:lnTo>
                  <a:pt x="71" y="389"/>
                </a:lnTo>
                <a:lnTo>
                  <a:pt x="71" y="389"/>
                </a:lnTo>
                <a:lnTo>
                  <a:pt x="74" y="392"/>
                </a:lnTo>
                <a:lnTo>
                  <a:pt x="79" y="396"/>
                </a:lnTo>
                <a:lnTo>
                  <a:pt x="86" y="401"/>
                </a:lnTo>
                <a:lnTo>
                  <a:pt x="86" y="401"/>
                </a:lnTo>
                <a:lnTo>
                  <a:pt x="90" y="406"/>
                </a:lnTo>
                <a:lnTo>
                  <a:pt x="91" y="408"/>
                </a:lnTo>
                <a:lnTo>
                  <a:pt x="91" y="408"/>
                </a:lnTo>
                <a:lnTo>
                  <a:pt x="88" y="411"/>
                </a:lnTo>
                <a:lnTo>
                  <a:pt x="83" y="416"/>
                </a:lnTo>
                <a:lnTo>
                  <a:pt x="81" y="421"/>
                </a:lnTo>
                <a:lnTo>
                  <a:pt x="79" y="426"/>
                </a:lnTo>
                <a:lnTo>
                  <a:pt x="81" y="431"/>
                </a:lnTo>
                <a:lnTo>
                  <a:pt x="83" y="438"/>
                </a:lnTo>
                <a:lnTo>
                  <a:pt x="83" y="438"/>
                </a:lnTo>
                <a:lnTo>
                  <a:pt x="90" y="446"/>
                </a:lnTo>
                <a:lnTo>
                  <a:pt x="95" y="451"/>
                </a:lnTo>
                <a:lnTo>
                  <a:pt x="96" y="455"/>
                </a:lnTo>
                <a:lnTo>
                  <a:pt x="93" y="460"/>
                </a:lnTo>
                <a:lnTo>
                  <a:pt x="93" y="460"/>
                </a:lnTo>
                <a:lnTo>
                  <a:pt x="88" y="465"/>
                </a:lnTo>
                <a:lnTo>
                  <a:pt x="84" y="468"/>
                </a:lnTo>
                <a:lnTo>
                  <a:pt x="83" y="472"/>
                </a:lnTo>
                <a:lnTo>
                  <a:pt x="83" y="477"/>
                </a:lnTo>
                <a:lnTo>
                  <a:pt x="83" y="477"/>
                </a:lnTo>
                <a:lnTo>
                  <a:pt x="86" y="482"/>
                </a:lnTo>
                <a:lnTo>
                  <a:pt x="90" y="485"/>
                </a:lnTo>
                <a:lnTo>
                  <a:pt x="90" y="489"/>
                </a:lnTo>
                <a:lnTo>
                  <a:pt x="88" y="490"/>
                </a:lnTo>
                <a:lnTo>
                  <a:pt x="88" y="490"/>
                </a:lnTo>
                <a:lnTo>
                  <a:pt x="84" y="492"/>
                </a:lnTo>
                <a:lnTo>
                  <a:pt x="81" y="494"/>
                </a:lnTo>
                <a:lnTo>
                  <a:pt x="79" y="495"/>
                </a:lnTo>
                <a:lnTo>
                  <a:pt x="78" y="499"/>
                </a:lnTo>
                <a:lnTo>
                  <a:pt x="78" y="499"/>
                </a:lnTo>
                <a:lnTo>
                  <a:pt x="79" y="502"/>
                </a:lnTo>
                <a:lnTo>
                  <a:pt x="81" y="507"/>
                </a:lnTo>
                <a:lnTo>
                  <a:pt x="86" y="510"/>
                </a:lnTo>
                <a:lnTo>
                  <a:pt x="86" y="510"/>
                </a:lnTo>
                <a:lnTo>
                  <a:pt x="78" y="571"/>
                </a:lnTo>
                <a:lnTo>
                  <a:pt x="78" y="571"/>
                </a:lnTo>
                <a:lnTo>
                  <a:pt x="81" y="576"/>
                </a:lnTo>
                <a:lnTo>
                  <a:pt x="83" y="581"/>
                </a:lnTo>
                <a:lnTo>
                  <a:pt x="83" y="583"/>
                </a:lnTo>
                <a:lnTo>
                  <a:pt x="83" y="583"/>
                </a:lnTo>
                <a:lnTo>
                  <a:pt x="76" y="603"/>
                </a:lnTo>
                <a:lnTo>
                  <a:pt x="69" y="630"/>
                </a:lnTo>
                <a:lnTo>
                  <a:pt x="69" y="630"/>
                </a:lnTo>
                <a:lnTo>
                  <a:pt x="64" y="650"/>
                </a:lnTo>
                <a:lnTo>
                  <a:pt x="61" y="671"/>
                </a:lnTo>
                <a:lnTo>
                  <a:pt x="61" y="671"/>
                </a:lnTo>
                <a:lnTo>
                  <a:pt x="63" y="677"/>
                </a:lnTo>
                <a:lnTo>
                  <a:pt x="64" y="686"/>
                </a:lnTo>
                <a:lnTo>
                  <a:pt x="69" y="703"/>
                </a:lnTo>
                <a:lnTo>
                  <a:pt x="69" y="703"/>
                </a:lnTo>
                <a:lnTo>
                  <a:pt x="74" y="713"/>
                </a:lnTo>
                <a:lnTo>
                  <a:pt x="84" y="726"/>
                </a:lnTo>
                <a:lnTo>
                  <a:pt x="98" y="743"/>
                </a:lnTo>
                <a:lnTo>
                  <a:pt x="125" y="741"/>
                </a:lnTo>
                <a:lnTo>
                  <a:pt x="138" y="752"/>
                </a:lnTo>
                <a:lnTo>
                  <a:pt x="138" y="752"/>
                </a:lnTo>
                <a:lnTo>
                  <a:pt x="138" y="762"/>
                </a:lnTo>
                <a:lnTo>
                  <a:pt x="137" y="772"/>
                </a:lnTo>
                <a:lnTo>
                  <a:pt x="137" y="772"/>
                </a:lnTo>
                <a:lnTo>
                  <a:pt x="125" y="790"/>
                </a:lnTo>
                <a:lnTo>
                  <a:pt x="115" y="807"/>
                </a:lnTo>
                <a:lnTo>
                  <a:pt x="105" y="826"/>
                </a:lnTo>
                <a:lnTo>
                  <a:pt x="105" y="826"/>
                </a:lnTo>
                <a:lnTo>
                  <a:pt x="96" y="849"/>
                </a:lnTo>
                <a:lnTo>
                  <a:pt x="88" y="873"/>
                </a:lnTo>
                <a:lnTo>
                  <a:pt x="81" y="902"/>
                </a:lnTo>
                <a:lnTo>
                  <a:pt x="69" y="929"/>
                </a:lnTo>
                <a:lnTo>
                  <a:pt x="69" y="929"/>
                </a:lnTo>
                <a:lnTo>
                  <a:pt x="64" y="929"/>
                </a:lnTo>
                <a:lnTo>
                  <a:pt x="61" y="930"/>
                </a:lnTo>
                <a:lnTo>
                  <a:pt x="61" y="930"/>
                </a:lnTo>
                <a:lnTo>
                  <a:pt x="57" y="934"/>
                </a:lnTo>
                <a:lnTo>
                  <a:pt x="56" y="935"/>
                </a:lnTo>
                <a:lnTo>
                  <a:pt x="54" y="937"/>
                </a:lnTo>
                <a:lnTo>
                  <a:pt x="54" y="937"/>
                </a:lnTo>
                <a:lnTo>
                  <a:pt x="54" y="945"/>
                </a:lnTo>
                <a:lnTo>
                  <a:pt x="52" y="950"/>
                </a:lnTo>
                <a:lnTo>
                  <a:pt x="49" y="954"/>
                </a:lnTo>
                <a:lnTo>
                  <a:pt x="49" y="954"/>
                </a:lnTo>
                <a:lnTo>
                  <a:pt x="44" y="961"/>
                </a:lnTo>
                <a:lnTo>
                  <a:pt x="39" y="971"/>
                </a:lnTo>
                <a:lnTo>
                  <a:pt x="34" y="981"/>
                </a:lnTo>
                <a:lnTo>
                  <a:pt x="32" y="989"/>
                </a:lnTo>
                <a:lnTo>
                  <a:pt x="32" y="989"/>
                </a:lnTo>
                <a:lnTo>
                  <a:pt x="34" y="991"/>
                </a:lnTo>
                <a:lnTo>
                  <a:pt x="41" y="994"/>
                </a:lnTo>
                <a:lnTo>
                  <a:pt x="57" y="1003"/>
                </a:lnTo>
                <a:lnTo>
                  <a:pt x="86" y="1015"/>
                </a:lnTo>
                <a:lnTo>
                  <a:pt x="86" y="1015"/>
                </a:lnTo>
                <a:lnTo>
                  <a:pt x="100" y="1016"/>
                </a:lnTo>
                <a:lnTo>
                  <a:pt x="123" y="1015"/>
                </a:lnTo>
                <a:lnTo>
                  <a:pt x="149" y="1013"/>
                </a:lnTo>
                <a:lnTo>
                  <a:pt x="165" y="1011"/>
                </a:lnTo>
                <a:lnTo>
                  <a:pt x="165" y="1011"/>
                </a:lnTo>
                <a:lnTo>
                  <a:pt x="170" y="1009"/>
                </a:lnTo>
                <a:lnTo>
                  <a:pt x="176" y="1006"/>
                </a:lnTo>
                <a:lnTo>
                  <a:pt x="182" y="999"/>
                </a:lnTo>
                <a:lnTo>
                  <a:pt x="186" y="994"/>
                </a:lnTo>
                <a:lnTo>
                  <a:pt x="186" y="991"/>
                </a:lnTo>
                <a:lnTo>
                  <a:pt x="186" y="988"/>
                </a:lnTo>
                <a:lnTo>
                  <a:pt x="182" y="984"/>
                </a:lnTo>
                <a:lnTo>
                  <a:pt x="182" y="984"/>
                </a:lnTo>
                <a:lnTo>
                  <a:pt x="174" y="979"/>
                </a:lnTo>
                <a:lnTo>
                  <a:pt x="165" y="974"/>
                </a:lnTo>
                <a:lnTo>
                  <a:pt x="154" y="972"/>
                </a:lnTo>
                <a:lnTo>
                  <a:pt x="154" y="972"/>
                </a:lnTo>
                <a:lnTo>
                  <a:pt x="142" y="961"/>
                </a:lnTo>
                <a:lnTo>
                  <a:pt x="130" y="950"/>
                </a:lnTo>
                <a:lnTo>
                  <a:pt x="130" y="950"/>
                </a:lnTo>
                <a:lnTo>
                  <a:pt x="127" y="947"/>
                </a:lnTo>
                <a:lnTo>
                  <a:pt x="125" y="942"/>
                </a:lnTo>
                <a:lnTo>
                  <a:pt x="122" y="935"/>
                </a:lnTo>
                <a:lnTo>
                  <a:pt x="122" y="935"/>
                </a:lnTo>
                <a:lnTo>
                  <a:pt x="120" y="932"/>
                </a:lnTo>
                <a:lnTo>
                  <a:pt x="116" y="930"/>
                </a:lnTo>
                <a:lnTo>
                  <a:pt x="116" y="930"/>
                </a:lnTo>
                <a:lnTo>
                  <a:pt x="133" y="907"/>
                </a:lnTo>
                <a:lnTo>
                  <a:pt x="147" y="886"/>
                </a:lnTo>
                <a:lnTo>
                  <a:pt x="155" y="873"/>
                </a:lnTo>
                <a:lnTo>
                  <a:pt x="155" y="873"/>
                </a:lnTo>
                <a:lnTo>
                  <a:pt x="167" y="849"/>
                </a:lnTo>
                <a:lnTo>
                  <a:pt x="174" y="836"/>
                </a:lnTo>
                <a:lnTo>
                  <a:pt x="187" y="859"/>
                </a:lnTo>
                <a:lnTo>
                  <a:pt x="192" y="876"/>
                </a:lnTo>
                <a:lnTo>
                  <a:pt x="192" y="876"/>
                </a:lnTo>
                <a:lnTo>
                  <a:pt x="191" y="876"/>
                </a:lnTo>
                <a:lnTo>
                  <a:pt x="191" y="878"/>
                </a:lnTo>
                <a:lnTo>
                  <a:pt x="191" y="881"/>
                </a:lnTo>
                <a:lnTo>
                  <a:pt x="191" y="881"/>
                </a:lnTo>
                <a:lnTo>
                  <a:pt x="191" y="890"/>
                </a:lnTo>
                <a:lnTo>
                  <a:pt x="192" y="893"/>
                </a:lnTo>
                <a:lnTo>
                  <a:pt x="192" y="893"/>
                </a:lnTo>
                <a:lnTo>
                  <a:pt x="191" y="908"/>
                </a:lnTo>
                <a:lnTo>
                  <a:pt x="191" y="908"/>
                </a:lnTo>
                <a:lnTo>
                  <a:pt x="189" y="918"/>
                </a:lnTo>
                <a:lnTo>
                  <a:pt x="187" y="925"/>
                </a:lnTo>
                <a:lnTo>
                  <a:pt x="187" y="925"/>
                </a:lnTo>
                <a:lnTo>
                  <a:pt x="182" y="937"/>
                </a:lnTo>
                <a:lnTo>
                  <a:pt x="179" y="944"/>
                </a:lnTo>
                <a:lnTo>
                  <a:pt x="179" y="947"/>
                </a:lnTo>
                <a:lnTo>
                  <a:pt x="181" y="950"/>
                </a:lnTo>
                <a:lnTo>
                  <a:pt x="181" y="950"/>
                </a:lnTo>
                <a:lnTo>
                  <a:pt x="189" y="954"/>
                </a:lnTo>
                <a:lnTo>
                  <a:pt x="206" y="959"/>
                </a:lnTo>
                <a:lnTo>
                  <a:pt x="223" y="962"/>
                </a:lnTo>
                <a:lnTo>
                  <a:pt x="229" y="961"/>
                </a:lnTo>
                <a:lnTo>
                  <a:pt x="235" y="959"/>
                </a:lnTo>
                <a:lnTo>
                  <a:pt x="235" y="959"/>
                </a:lnTo>
                <a:lnTo>
                  <a:pt x="238" y="954"/>
                </a:lnTo>
                <a:lnTo>
                  <a:pt x="243" y="947"/>
                </a:lnTo>
                <a:lnTo>
                  <a:pt x="246" y="940"/>
                </a:lnTo>
                <a:lnTo>
                  <a:pt x="246" y="940"/>
                </a:lnTo>
                <a:lnTo>
                  <a:pt x="263" y="937"/>
                </a:lnTo>
                <a:lnTo>
                  <a:pt x="277" y="932"/>
                </a:lnTo>
                <a:lnTo>
                  <a:pt x="282" y="929"/>
                </a:lnTo>
                <a:lnTo>
                  <a:pt x="285" y="925"/>
                </a:lnTo>
                <a:lnTo>
                  <a:pt x="285" y="925"/>
                </a:lnTo>
                <a:lnTo>
                  <a:pt x="287" y="920"/>
                </a:lnTo>
                <a:lnTo>
                  <a:pt x="289" y="915"/>
                </a:lnTo>
                <a:lnTo>
                  <a:pt x="289" y="905"/>
                </a:lnTo>
                <a:lnTo>
                  <a:pt x="287" y="891"/>
                </a:lnTo>
                <a:lnTo>
                  <a:pt x="287" y="891"/>
                </a:lnTo>
                <a:lnTo>
                  <a:pt x="275" y="881"/>
                </a:lnTo>
                <a:lnTo>
                  <a:pt x="263" y="875"/>
                </a:lnTo>
                <a:lnTo>
                  <a:pt x="263" y="875"/>
                </a:lnTo>
                <a:lnTo>
                  <a:pt x="262" y="866"/>
                </a:lnTo>
                <a:lnTo>
                  <a:pt x="258" y="861"/>
                </a:lnTo>
                <a:lnTo>
                  <a:pt x="256" y="859"/>
                </a:lnTo>
                <a:lnTo>
                  <a:pt x="253" y="858"/>
                </a:lnTo>
                <a:lnTo>
                  <a:pt x="253" y="858"/>
                </a:lnTo>
                <a:lnTo>
                  <a:pt x="231" y="851"/>
                </a:lnTo>
                <a:lnTo>
                  <a:pt x="229" y="846"/>
                </a:lnTo>
                <a:lnTo>
                  <a:pt x="229" y="846"/>
                </a:lnTo>
                <a:lnTo>
                  <a:pt x="219" y="812"/>
                </a:lnTo>
                <a:lnTo>
                  <a:pt x="219" y="812"/>
                </a:lnTo>
                <a:lnTo>
                  <a:pt x="214" y="770"/>
                </a:lnTo>
                <a:lnTo>
                  <a:pt x="214" y="770"/>
                </a:lnTo>
                <a:lnTo>
                  <a:pt x="241" y="772"/>
                </a:lnTo>
                <a:lnTo>
                  <a:pt x="262" y="770"/>
                </a:lnTo>
                <a:lnTo>
                  <a:pt x="268" y="770"/>
                </a:lnTo>
                <a:lnTo>
                  <a:pt x="270" y="768"/>
                </a:lnTo>
                <a:lnTo>
                  <a:pt x="270" y="768"/>
                </a:lnTo>
                <a:lnTo>
                  <a:pt x="272" y="741"/>
                </a:lnTo>
                <a:lnTo>
                  <a:pt x="273" y="721"/>
                </a:lnTo>
                <a:lnTo>
                  <a:pt x="273" y="721"/>
                </a:lnTo>
                <a:lnTo>
                  <a:pt x="273" y="703"/>
                </a:lnTo>
                <a:lnTo>
                  <a:pt x="273" y="686"/>
                </a:lnTo>
                <a:lnTo>
                  <a:pt x="275" y="671"/>
                </a:lnTo>
                <a:lnTo>
                  <a:pt x="275" y="671"/>
                </a:lnTo>
                <a:lnTo>
                  <a:pt x="280" y="645"/>
                </a:lnTo>
                <a:lnTo>
                  <a:pt x="282" y="634"/>
                </a:lnTo>
                <a:lnTo>
                  <a:pt x="282" y="625"/>
                </a:lnTo>
                <a:lnTo>
                  <a:pt x="282" y="625"/>
                </a:lnTo>
                <a:lnTo>
                  <a:pt x="280" y="617"/>
                </a:lnTo>
                <a:lnTo>
                  <a:pt x="278" y="612"/>
                </a:lnTo>
                <a:lnTo>
                  <a:pt x="275" y="608"/>
                </a:lnTo>
                <a:lnTo>
                  <a:pt x="275" y="608"/>
                </a:lnTo>
                <a:lnTo>
                  <a:pt x="275" y="603"/>
                </a:lnTo>
                <a:lnTo>
                  <a:pt x="273" y="595"/>
                </a:lnTo>
                <a:lnTo>
                  <a:pt x="273" y="595"/>
                </a:lnTo>
                <a:lnTo>
                  <a:pt x="270" y="591"/>
                </a:lnTo>
                <a:lnTo>
                  <a:pt x="270" y="588"/>
                </a:lnTo>
                <a:lnTo>
                  <a:pt x="270" y="588"/>
                </a:lnTo>
                <a:lnTo>
                  <a:pt x="277" y="573"/>
                </a:lnTo>
                <a:lnTo>
                  <a:pt x="280" y="516"/>
                </a:lnTo>
                <a:lnTo>
                  <a:pt x="280" y="516"/>
                </a:lnTo>
                <a:lnTo>
                  <a:pt x="282" y="516"/>
                </a:lnTo>
                <a:lnTo>
                  <a:pt x="282" y="510"/>
                </a:lnTo>
                <a:lnTo>
                  <a:pt x="282" y="510"/>
                </a:lnTo>
                <a:lnTo>
                  <a:pt x="283" y="477"/>
                </a:lnTo>
                <a:lnTo>
                  <a:pt x="285" y="443"/>
                </a:lnTo>
                <a:lnTo>
                  <a:pt x="285" y="443"/>
                </a:lnTo>
                <a:lnTo>
                  <a:pt x="280" y="391"/>
                </a:lnTo>
                <a:lnTo>
                  <a:pt x="280" y="391"/>
                </a:lnTo>
                <a:lnTo>
                  <a:pt x="280" y="350"/>
                </a:lnTo>
                <a:lnTo>
                  <a:pt x="280" y="350"/>
                </a:lnTo>
                <a:lnTo>
                  <a:pt x="280" y="313"/>
                </a:lnTo>
                <a:lnTo>
                  <a:pt x="287" y="317"/>
                </a:lnTo>
                <a:lnTo>
                  <a:pt x="369" y="389"/>
                </a:lnTo>
                <a:lnTo>
                  <a:pt x="369" y="389"/>
                </a:lnTo>
                <a:lnTo>
                  <a:pt x="393" y="408"/>
                </a:lnTo>
                <a:lnTo>
                  <a:pt x="412" y="423"/>
                </a:lnTo>
                <a:lnTo>
                  <a:pt x="429" y="433"/>
                </a:lnTo>
                <a:lnTo>
                  <a:pt x="429" y="433"/>
                </a:lnTo>
                <a:lnTo>
                  <a:pt x="474" y="455"/>
                </a:lnTo>
                <a:lnTo>
                  <a:pt x="486" y="467"/>
                </a:lnTo>
                <a:lnTo>
                  <a:pt x="486" y="467"/>
                </a:lnTo>
                <a:lnTo>
                  <a:pt x="494" y="472"/>
                </a:lnTo>
                <a:lnTo>
                  <a:pt x="503" y="477"/>
                </a:lnTo>
                <a:lnTo>
                  <a:pt x="503" y="477"/>
                </a:lnTo>
                <a:lnTo>
                  <a:pt x="509" y="484"/>
                </a:lnTo>
                <a:lnTo>
                  <a:pt x="515" y="485"/>
                </a:lnTo>
                <a:lnTo>
                  <a:pt x="516" y="487"/>
                </a:lnTo>
                <a:lnTo>
                  <a:pt x="518" y="487"/>
                </a:lnTo>
                <a:lnTo>
                  <a:pt x="518" y="487"/>
                </a:lnTo>
                <a:lnTo>
                  <a:pt x="518" y="484"/>
                </a:lnTo>
                <a:lnTo>
                  <a:pt x="518" y="480"/>
                </a:lnTo>
                <a:lnTo>
                  <a:pt x="518" y="477"/>
                </a:lnTo>
                <a:lnTo>
                  <a:pt x="535" y="478"/>
                </a:lnTo>
                <a:lnTo>
                  <a:pt x="545" y="489"/>
                </a:lnTo>
                <a:lnTo>
                  <a:pt x="545" y="489"/>
                </a:lnTo>
                <a:lnTo>
                  <a:pt x="547" y="492"/>
                </a:lnTo>
                <a:lnTo>
                  <a:pt x="548" y="494"/>
                </a:lnTo>
                <a:lnTo>
                  <a:pt x="550" y="494"/>
                </a:lnTo>
                <a:lnTo>
                  <a:pt x="550" y="494"/>
                </a:lnTo>
                <a:lnTo>
                  <a:pt x="552" y="490"/>
                </a:lnTo>
                <a:lnTo>
                  <a:pt x="550" y="485"/>
                </a:lnTo>
                <a:lnTo>
                  <a:pt x="550" y="478"/>
                </a:lnTo>
                <a:lnTo>
                  <a:pt x="550" y="478"/>
                </a:lnTo>
                <a:lnTo>
                  <a:pt x="552" y="484"/>
                </a:lnTo>
                <a:lnTo>
                  <a:pt x="555" y="485"/>
                </a:lnTo>
                <a:lnTo>
                  <a:pt x="560" y="487"/>
                </a:lnTo>
                <a:lnTo>
                  <a:pt x="560" y="487"/>
                </a:lnTo>
                <a:lnTo>
                  <a:pt x="562" y="485"/>
                </a:lnTo>
                <a:lnTo>
                  <a:pt x="562" y="484"/>
                </a:lnTo>
                <a:lnTo>
                  <a:pt x="563" y="480"/>
                </a:lnTo>
                <a:lnTo>
                  <a:pt x="562" y="473"/>
                </a:lnTo>
                <a:lnTo>
                  <a:pt x="562" y="473"/>
                </a:lnTo>
                <a:lnTo>
                  <a:pt x="565" y="475"/>
                </a:lnTo>
                <a:lnTo>
                  <a:pt x="567" y="475"/>
                </a:lnTo>
                <a:lnTo>
                  <a:pt x="568" y="472"/>
                </a:lnTo>
                <a:lnTo>
                  <a:pt x="568" y="472"/>
                </a:lnTo>
                <a:lnTo>
                  <a:pt x="568" y="465"/>
                </a:lnTo>
                <a:lnTo>
                  <a:pt x="565" y="457"/>
                </a:lnTo>
                <a:lnTo>
                  <a:pt x="560" y="445"/>
                </a:lnTo>
                <a:lnTo>
                  <a:pt x="560" y="445"/>
                </a:lnTo>
                <a:lnTo>
                  <a:pt x="555" y="443"/>
                </a:lnTo>
                <a:lnTo>
                  <a:pt x="550" y="440"/>
                </a:lnTo>
                <a:lnTo>
                  <a:pt x="550" y="440"/>
                </a:lnTo>
                <a:lnTo>
                  <a:pt x="513" y="440"/>
                </a:lnTo>
                <a:lnTo>
                  <a:pt x="489" y="435"/>
                </a:lnTo>
                <a:lnTo>
                  <a:pt x="489" y="435"/>
                </a:lnTo>
                <a:lnTo>
                  <a:pt x="455" y="406"/>
                </a:lnTo>
                <a:lnTo>
                  <a:pt x="423" y="377"/>
                </a:lnTo>
                <a:lnTo>
                  <a:pt x="423" y="377"/>
                </a:lnTo>
                <a:lnTo>
                  <a:pt x="413" y="367"/>
                </a:lnTo>
                <a:lnTo>
                  <a:pt x="402" y="357"/>
                </a:lnTo>
                <a:lnTo>
                  <a:pt x="402" y="357"/>
                </a:lnTo>
                <a:lnTo>
                  <a:pt x="368" y="328"/>
                </a:lnTo>
                <a:lnTo>
                  <a:pt x="321" y="283"/>
                </a:lnTo>
                <a:lnTo>
                  <a:pt x="321" y="283"/>
                </a:lnTo>
                <a:lnTo>
                  <a:pt x="321" y="274"/>
                </a:lnTo>
                <a:lnTo>
                  <a:pt x="319" y="269"/>
                </a:lnTo>
                <a:lnTo>
                  <a:pt x="317" y="266"/>
                </a:lnTo>
                <a:lnTo>
                  <a:pt x="317" y="266"/>
                </a:lnTo>
                <a:lnTo>
                  <a:pt x="309" y="254"/>
                </a:lnTo>
                <a:lnTo>
                  <a:pt x="302" y="246"/>
                </a:lnTo>
                <a:lnTo>
                  <a:pt x="302" y="246"/>
                </a:lnTo>
                <a:lnTo>
                  <a:pt x="292" y="234"/>
                </a:lnTo>
                <a:lnTo>
                  <a:pt x="282" y="224"/>
                </a:lnTo>
                <a:lnTo>
                  <a:pt x="282" y="224"/>
                </a:lnTo>
                <a:lnTo>
                  <a:pt x="263" y="214"/>
                </a:lnTo>
                <a:lnTo>
                  <a:pt x="263" y="214"/>
                </a:lnTo>
                <a:lnTo>
                  <a:pt x="238" y="205"/>
                </a:lnTo>
                <a:lnTo>
                  <a:pt x="236" y="195"/>
                </a:lnTo>
                <a:lnTo>
                  <a:pt x="236" y="195"/>
                </a:lnTo>
                <a:lnTo>
                  <a:pt x="238" y="192"/>
                </a:lnTo>
                <a:lnTo>
                  <a:pt x="241" y="187"/>
                </a:lnTo>
                <a:lnTo>
                  <a:pt x="246" y="183"/>
                </a:lnTo>
                <a:lnTo>
                  <a:pt x="246" y="183"/>
                </a:lnTo>
                <a:lnTo>
                  <a:pt x="251" y="180"/>
                </a:lnTo>
                <a:lnTo>
                  <a:pt x="253" y="178"/>
                </a:lnTo>
                <a:lnTo>
                  <a:pt x="255" y="180"/>
                </a:lnTo>
                <a:lnTo>
                  <a:pt x="256" y="183"/>
                </a:lnTo>
                <a:lnTo>
                  <a:pt x="256" y="183"/>
                </a:lnTo>
                <a:lnTo>
                  <a:pt x="258" y="187"/>
                </a:lnTo>
                <a:lnTo>
                  <a:pt x="258" y="189"/>
                </a:lnTo>
                <a:lnTo>
                  <a:pt x="258" y="185"/>
                </a:lnTo>
                <a:lnTo>
                  <a:pt x="258" y="185"/>
                </a:lnTo>
                <a:lnTo>
                  <a:pt x="258" y="162"/>
                </a:lnTo>
                <a:lnTo>
                  <a:pt x="258" y="162"/>
                </a:lnTo>
                <a:lnTo>
                  <a:pt x="260" y="165"/>
                </a:lnTo>
                <a:lnTo>
                  <a:pt x="260" y="165"/>
                </a:lnTo>
                <a:lnTo>
                  <a:pt x="260" y="163"/>
                </a:lnTo>
                <a:lnTo>
                  <a:pt x="260" y="163"/>
                </a:lnTo>
                <a:lnTo>
                  <a:pt x="258" y="123"/>
                </a:lnTo>
                <a:lnTo>
                  <a:pt x="258" y="123"/>
                </a:lnTo>
                <a:lnTo>
                  <a:pt x="256" y="97"/>
                </a:lnTo>
                <a:lnTo>
                  <a:pt x="256" y="97"/>
                </a:lnTo>
                <a:lnTo>
                  <a:pt x="260" y="91"/>
                </a:lnTo>
                <a:lnTo>
                  <a:pt x="262" y="87"/>
                </a:lnTo>
                <a:lnTo>
                  <a:pt x="263" y="87"/>
                </a:lnTo>
                <a:lnTo>
                  <a:pt x="263" y="87"/>
                </a:lnTo>
                <a:lnTo>
                  <a:pt x="263" y="87"/>
                </a:lnTo>
                <a:lnTo>
                  <a:pt x="263" y="89"/>
                </a:lnTo>
                <a:lnTo>
                  <a:pt x="263" y="89"/>
                </a:lnTo>
                <a:lnTo>
                  <a:pt x="265" y="82"/>
                </a:lnTo>
                <a:lnTo>
                  <a:pt x="265" y="74"/>
                </a:lnTo>
                <a:lnTo>
                  <a:pt x="263" y="65"/>
                </a:lnTo>
                <a:lnTo>
                  <a:pt x="263" y="65"/>
                </a:lnTo>
                <a:lnTo>
                  <a:pt x="260" y="59"/>
                </a:lnTo>
                <a:lnTo>
                  <a:pt x="256" y="50"/>
                </a:lnTo>
                <a:lnTo>
                  <a:pt x="253" y="42"/>
                </a:lnTo>
                <a:lnTo>
                  <a:pt x="248" y="32"/>
                </a:lnTo>
                <a:lnTo>
                  <a:pt x="248" y="32"/>
                </a:lnTo>
                <a:lnTo>
                  <a:pt x="238" y="17"/>
                </a:lnTo>
                <a:lnTo>
                  <a:pt x="231" y="10"/>
                </a:lnTo>
                <a:lnTo>
                  <a:pt x="224" y="5"/>
                </a:lnTo>
                <a:lnTo>
                  <a:pt x="224" y="5"/>
                </a:lnTo>
                <a:lnTo>
                  <a:pt x="214" y="1"/>
                </a:lnTo>
                <a:lnTo>
                  <a:pt x="204" y="1"/>
                </a:lnTo>
                <a:lnTo>
                  <a:pt x="187" y="1"/>
                </a:lnTo>
                <a:lnTo>
                  <a:pt x="187" y="1"/>
                </a:lnTo>
                <a:lnTo>
                  <a:pt x="174" y="0"/>
                </a:lnTo>
                <a:lnTo>
                  <a:pt x="164" y="1"/>
                </a:lnTo>
                <a:lnTo>
                  <a:pt x="164" y="1"/>
                </a:lnTo>
                <a:lnTo>
                  <a:pt x="157" y="1"/>
                </a:lnTo>
                <a:lnTo>
                  <a:pt x="154" y="1"/>
                </a:lnTo>
                <a:lnTo>
                  <a:pt x="152" y="3"/>
                </a:lnTo>
                <a:lnTo>
                  <a:pt x="152" y="3"/>
                </a:lnTo>
                <a:lnTo>
                  <a:pt x="142" y="8"/>
                </a:lnTo>
                <a:lnTo>
                  <a:pt x="137" y="10"/>
                </a:lnTo>
                <a:lnTo>
                  <a:pt x="137" y="1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9"/>
          <p:cNvSpPr>
            <a:spLocks noEditPoints="1"/>
          </p:cNvSpPr>
          <p:nvPr/>
        </p:nvSpPr>
        <p:spPr bwMode="auto">
          <a:xfrm>
            <a:off x="884769" y="2709171"/>
            <a:ext cx="618113" cy="1613198"/>
          </a:xfrm>
          <a:custGeom>
            <a:avLst/>
            <a:gdLst>
              <a:gd name="T0" fmla="*/ 90 w 405"/>
              <a:gd name="T1" fmla="*/ 981 h 1057"/>
              <a:gd name="T2" fmla="*/ 79 w 405"/>
              <a:gd name="T3" fmla="*/ 958 h 1057"/>
              <a:gd name="T4" fmla="*/ 41 w 405"/>
              <a:gd name="T5" fmla="*/ 1001 h 1057"/>
              <a:gd name="T6" fmla="*/ 2 w 405"/>
              <a:gd name="T7" fmla="*/ 1023 h 1057"/>
              <a:gd name="T8" fmla="*/ 27 w 405"/>
              <a:gd name="T9" fmla="*/ 1049 h 1057"/>
              <a:gd name="T10" fmla="*/ 139 w 405"/>
              <a:gd name="T11" fmla="*/ 1055 h 1057"/>
              <a:gd name="T12" fmla="*/ 152 w 405"/>
              <a:gd name="T13" fmla="*/ 1000 h 1057"/>
              <a:gd name="T14" fmla="*/ 147 w 405"/>
              <a:gd name="T15" fmla="*/ 985 h 1057"/>
              <a:gd name="T16" fmla="*/ 194 w 405"/>
              <a:gd name="T17" fmla="*/ 870 h 1057"/>
              <a:gd name="T18" fmla="*/ 287 w 405"/>
              <a:gd name="T19" fmla="*/ 782 h 1057"/>
              <a:gd name="T20" fmla="*/ 287 w 405"/>
              <a:gd name="T21" fmla="*/ 893 h 1057"/>
              <a:gd name="T22" fmla="*/ 275 w 405"/>
              <a:gd name="T23" fmla="*/ 971 h 1057"/>
              <a:gd name="T24" fmla="*/ 252 w 405"/>
              <a:gd name="T25" fmla="*/ 995 h 1057"/>
              <a:gd name="T26" fmla="*/ 267 w 405"/>
              <a:gd name="T27" fmla="*/ 1044 h 1057"/>
              <a:gd name="T28" fmla="*/ 327 w 405"/>
              <a:gd name="T29" fmla="*/ 1050 h 1057"/>
              <a:gd name="T30" fmla="*/ 329 w 405"/>
              <a:gd name="T31" fmla="*/ 947 h 1057"/>
              <a:gd name="T32" fmla="*/ 349 w 405"/>
              <a:gd name="T33" fmla="*/ 754 h 1057"/>
              <a:gd name="T34" fmla="*/ 380 w 405"/>
              <a:gd name="T35" fmla="*/ 674 h 1057"/>
              <a:gd name="T36" fmla="*/ 398 w 405"/>
              <a:gd name="T37" fmla="*/ 661 h 1057"/>
              <a:gd name="T38" fmla="*/ 386 w 405"/>
              <a:gd name="T39" fmla="*/ 561 h 1057"/>
              <a:gd name="T40" fmla="*/ 392 w 405"/>
              <a:gd name="T41" fmla="*/ 507 h 1057"/>
              <a:gd name="T42" fmla="*/ 402 w 405"/>
              <a:gd name="T43" fmla="*/ 443 h 1057"/>
              <a:gd name="T44" fmla="*/ 397 w 405"/>
              <a:gd name="T45" fmla="*/ 359 h 1057"/>
              <a:gd name="T46" fmla="*/ 405 w 405"/>
              <a:gd name="T47" fmla="*/ 307 h 1057"/>
              <a:gd name="T48" fmla="*/ 398 w 405"/>
              <a:gd name="T49" fmla="*/ 248 h 1057"/>
              <a:gd name="T50" fmla="*/ 338 w 405"/>
              <a:gd name="T51" fmla="*/ 214 h 1057"/>
              <a:gd name="T52" fmla="*/ 317 w 405"/>
              <a:gd name="T53" fmla="*/ 180 h 1057"/>
              <a:gd name="T54" fmla="*/ 312 w 405"/>
              <a:gd name="T55" fmla="*/ 138 h 1057"/>
              <a:gd name="T56" fmla="*/ 321 w 405"/>
              <a:gd name="T57" fmla="*/ 93 h 1057"/>
              <a:gd name="T58" fmla="*/ 312 w 405"/>
              <a:gd name="T59" fmla="*/ 37 h 1057"/>
              <a:gd name="T60" fmla="*/ 267 w 405"/>
              <a:gd name="T61" fmla="*/ 10 h 1057"/>
              <a:gd name="T62" fmla="*/ 228 w 405"/>
              <a:gd name="T63" fmla="*/ 3 h 1057"/>
              <a:gd name="T64" fmla="*/ 192 w 405"/>
              <a:gd name="T65" fmla="*/ 12 h 1057"/>
              <a:gd name="T66" fmla="*/ 152 w 405"/>
              <a:gd name="T67" fmla="*/ 37 h 1057"/>
              <a:gd name="T68" fmla="*/ 155 w 405"/>
              <a:gd name="T69" fmla="*/ 69 h 1057"/>
              <a:gd name="T70" fmla="*/ 182 w 405"/>
              <a:gd name="T71" fmla="*/ 132 h 1057"/>
              <a:gd name="T72" fmla="*/ 191 w 405"/>
              <a:gd name="T73" fmla="*/ 160 h 1057"/>
              <a:gd name="T74" fmla="*/ 211 w 405"/>
              <a:gd name="T75" fmla="*/ 175 h 1057"/>
              <a:gd name="T76" fmla="*/ 206 w 405"/>
              <a:gd name="T77" fmla="*/ 224 h 1057"/>
              <a:gd name="T78" fmla="*/ 166 w 405"/>
              <a:gd name="T79" fmla="*/ 234 h 1057"/>
              <a:gd name="T80" fmla="*/ 142 w 405"/>
              <a:gd name="T81" fmla="*/ 244 h 1057"/>
              <a:gd name="T82" fmla="*/ 110 w 405"/>
              <a:gd name="T83" fmla="*/ 298 h 1057"/>
              <a:gd name="T84" fmla="*/ 123 w 405"/>
              <a:gd name="T85" fmla="*/ 324 h 1057"/>
              <a:gd name="T86" fmla="*/ 125 w 405"/>
              <a:gd name="T87" fmla="*/ 440 h 1057"/>
              <a:gd name="T88" fmla="*/ 117 w 405"/>
              <a:gd name="T89" fmla="*/ 501 h 1057"/>
              <a:gd name="T90" fmla="*/ 117 w 405"/>
              <a:gd name="T91" fmla="*/ 615 h 1057"/>
              <a:gd name="T92" fmla="*/ 139 w 405"/>
              <a:gd name="T93" fmla="*/ 647 h 1057"/>
              <a:gd name="T94" fmla="*/ 137 w 405"/>
              <a:gd name="T95" fmla="*/ 679 h 1057"/>
              <a:gd name="T96" fmla="*/ 150 w 405"/>
              <a:gd name="T97" fmla="*/ 727 h 1057"/>
              <a:gd name="T98" fmla="*/ 142 w 405"/>
              <a:gd name="T99" fmla="*/ 796 h 1057"/>
              <a:gd name="T100" fmla="*/ 122 w 405"/>
              <a:gd name="T101" fmla="*/ 867 h 1057"/>
              <a:gd name="T102" fmla="*/ 167 w 405"/>
              <a:gd name="T103" fmla="*/ 480 h 1057"/>
              <a:gd name="T104" fmla="*/ 159 w 405"/>
              <a:gd name="T105" fmla="*/ 588 h 1057"/>
              <a:gd name="T106" fmla="*/ 150 w 405"/>
              <a:gd name="T107" fmla="*/ 556 h 1057"/>
              <a:gd name="T108" fmla="*/ 164 w 405"/>
              <a:gd name="T109" fmla="*/ 492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5" h="1057">
                <a:moveTo>
                  <a:pt x="106" y="959"/>
                </a:moveTo>
                <a:lnTo>
                  <a:pt x="106" y="959"/>
                </a:lnTo>
                <a:lnTo>
                  <a:pt x="98" y="971"/>
                </a:lnTo>
                <a:lnTo>
                  <a:pt x="90" y="981"/>
                </a:lnTo>
                <a:lnTo>
                  <a:pt x="90" y="981"/>
                </a:lnTo>
                <a:lnTo>
                  <a:pt x="90" y="981"/>
                </a:lnTo>
                <a:lnTo>
                  <a:pt x="90" y="981"/>
                </a:lnTo>
                <a:lnTo>
                  <a:pt x="90" y="981"/>
                </a:lnTo>
                <a:lnTo>
                  <a:pt x="90" y="981"/>
                </a:lnTo>
                <a:lnTo>
                  <a:pt x="90" y="969"/>
                </a:lnTo>
                <a:lnTo>
                  <a:pt x="90" y="963"/>
                </a:lnTo>
                <a:lnTo>
                  <a:pt x="88" y="959"/>
                </a:lnTo>
                <a:lnTo>
                  <a:pt x="88" y="959"/>
                </a:lnTo>
                <a:lnTo>
                  <a:pt x="79" y="958"/>
                </a:lnTo>
                <a:lnTo>
                  <a:pt x="74" y="958"/>
                </a:lnTo>
                <a:lnTo>
                  <a:pt x="73" y="959"/>
                </a:lnTo>
                <a:lnTo>
                  <a:pt x="73" y="959"/>
                </a:lnTo>
                <a:lnTo>
                  <a:pt x="63" y="993"/>
                </a:lnTo>
                <a:lnTo>
                  <a:pt x="63" y="993"/>
                </a:lnTo>
                <a:lnTo>
                  <a:pt x="53" y="996"/>
                </a:lnTo>
                <a:lnTo>
                  <a:pt x="41" y="1001"/>
                </a:lnTo>
                <a:lnTo>
                  <a:pt x="41" y="1001"/>
                </a:lnTo>
                <a:lnTo>
                  <a:pt x="22" y="1008"/>
                </a:lnTo>
                <a:lnTo>
                  <a:pt x="9" y="1013"/>
                </a:lnTo>
                <a:lnTo>
                  <a:pt x="4" y="1015"/>
                </a:lnTo>
                <a:lnTo>
                  <a:pt x="2" y="1018"/>
                </a:lnTo>
                <a:lnTo>
                  <a:pt x="2" y="1018"/>
                </a:lnTo>
                <a:lnTo>
                  <a:pt x="2" y="1023"/>
                </a:lnTo>
                <a:lnTo>
                  <a:pt x="0" y="1028"/>
                </a:lnTo>
                <a:lnTo>
                  <a:pt x="2" y="1035"/>
                </a:lnTo>
                <a:lnTo>
                  <a:pt x="4" y="1038"/>
                </a:lnTo>
                <a:lnTo>
                  <a:pt x="7" y="1042"/>
                </a:lnTo>
                <a:lnTo>
                  <a:pt x="7" y="1042"/>
                </a:lnTo>
                <a:lnTo>
                  <a:pt x="15" y="1045"/>
                </a:lnTo>
                <a:lnTo>
                  <a:pt x="27" y="1049"/>
                </a:lnTo>
                <a:lnTo>
                  <a:pt x="56" y="1054"/>
                </a:lnTo>
                <a:lnTo>
                  <a:pt x="98" y="1057"/>
                </a:lnTo>
                <a:lnTo>
                  <a:pt x="98" y="1057"/>
                </a:lnTo>
                <a:lnTo>
                  <a:pt x="113" y="1057"/>
                </a:lnTo>
                <a:lnTo>
                  <a:pt x="133" y="1057"/>
                </a:lnTo>
                <a:lnTo>
                  <a:pt x="133" y="1057"/>
                </a:lnTo>
                <a:lnTo>
                  <a:pt x="139" y="1055"/>
                </a:lnTo>
                <a:lnTo>
                  <a:pt x="144" y="1052"/>
                </a:lnTo>
                <a:lnTo>
                  <a:pt x="147" y="1049"/>
                </a:lnTo>
                <a:lnTo>
                  <a:pt x="149" y="1044"/>
                </a:lnTo>
                <a:lnTo>
                  <a:pt x="149" y="1044"/>
                </a:lnTo>
                <a:lnTo>
                  <a:pt x="150" y="1013"/>
                </a:lnTo>
                <a:lnTo>
                  <a:pt x="150" y="1013"/>
                </a:lnTo>
                <a:lnTo>
                  <a:pt x="152" y="1000"/>
                </a:lnTo>
                <a:lnTo>
                  <a:pt x="154" y="991"/>
                </a:lnTo>
                <a:lnTo>
                  <a:pt x="154" y="991"/>
                </a:lnTo>
                <a:lnTo>
                  <a:pt x="150" y="991"/>
                </a:lnTo>
                <a:lnTo>
                  <a:pt x="149" y="991"/>
                </a:lnTo>
                <a:lnTo>
                  <a:pt x="149" y="991"/>
                </a:lnTo>
                <a:lnTo>
                  <a:pt x="149" y="991"/>
                </a:lnTo>
                <a:lnTo>
                  <a:pt x="147" y="985"/>
                </a:lnTo>
                <a:lnTo>
                  <a:pt x="145" y="981"/>
                </a:lnTo>
                <a:lnTo>
                  <a:pt x="145" y="981"/>
                </a:lnTo>
                <a:lnTo>
                  <a:pt x="169" y="934"/>
                </a:lnTo>
                <a:lnTo>
                  <a:pt x="184" y="897"/>
                </a:lnTo>
                <a:lnTo>
                  <a:pt x="191" y="880"/>
                </a:lnTo>
                <a:lnTo>
                  <a:pt x="194" y="870"/>
                </a:lnTo>
                <a:lnTo>
                  <a:pt x="194" y="870"/>
                </a:lnTo>
                <a:lnTo>
                  <a:pt x="203" y="828"/>
                </a:lnTo>
                <a:lnTo>
                  <a:pt x="206" y="804"/>
                </a:lnTo>
                <a:lnTo>
                  <a:pt x="231" y="740"/>
                </a:lnTo>
                <a:lnTo>
                  <a:pt x="282" y="737"/>
                </a:lnTo>
                <a:lnTo>
                  <a:pt x="282" y="737"/>
                </a:lnTo>
                <a:lnTo>
                  <a:pt x="284" y="755"/>
                </a:lnTo>
                <a:lnTo>
                  <a:pt x="287" y="782"/>
                </a:lnTo>
                <a:lnTo>
                  <a:pt x="287" y="782"/>
                </a:lnTo>
                <a:lnTo>
                  <a:pt x="290" y="802"/>
                </a:lnTo>
                <a:lnTo>
                  <a:pt x="292" y="811"/>
                </a:lnTo>
                <a:lnTo>
                  <a:pt x="292" y="816"/>
                </a:lnTo>
                <a:lnTo>
                  <a:pt x="292" y="816"/>
                </a:lnTo>
                <a:lnTo>
                  <a:pt x="289" y="850"/>
                </a:lnTo>
                <a:lnTo>
                  <a:pt x="287" y="893"/>
                </a:lnTo>
                <a:lnTo>
                  <a:pt x="287" y="893"/>
                </a:lnTo>
                <a:lnTo>
                  <a:pt x="285" y="936"/>
                </a:lnTo>
                <a:lnTo>
                  <a:pt x="284" y="964"/>
                </a:lnTo>
                <a:lnTo>
                  <a:pt x="284" y="964"/>
                </a:lnTo>
                <a:lnTo>
                  <a:pt x="282" y="968"/>
                </a:lnTo>
                <a:lnTo>
                  <a:pt x="279" y="971"/>
                </a:lnTo>
                <a:lnTo>
                  <a:pt x="275" y="971"/>
                </a:lnTo>
                <a:lnTo>
                  <a:pt x="275" y="971"/>
                </a:lnTo>
                <a:lnTo>
                  <a:pt x="267" y="974"/>
                </a:lnTo>
                <a:lnTo>
                  <a:pt x="262" y="976"/>
                </a:lnTo>
                <a:lnTo>
                  <a:pt x="260" y="979"/>
                </a:lnTo>
                <a:lnTo>
                  <a:pt x="260" y="979"/>
                </a:lnTo>
                <a:lnTo>
                  <a:pt x="255" y="988"/>
                </a:lnTo>
                <a:lnTo>
                  <a:pt x="252" y="995"/>
                </a:lnTo>
                <a:lnTo>
                  <a:pt x="250" y="998"/>
                </a:lnTo>
                <a:lnTo>
                  <a:pt x="250" y="998"/>
                </a:lnTo>
                <a:lnTo>
                  <a:pt x="255" y="1027"/>
                </a:lnTo>
                <a:lnTo>
                  <a:pt x="255" y="1027"/>
                </a:lnTo>
                <a:lnTo>
                  <a:pt x="260" y="1035"/>
                </a:lnTo>
                <a:lnTo>
                  <a:pt x="263" y="1040"/>
                </a:lnTo>
                <a:lnTo>
                  <a:pt x="267" y="1044"/>
                </a:lnTo>
                <a:lnTo>
                  <a:pt x="267" y="1044"/>
                </a:lnTo>
                <a:lnTo>
                  <a:pt x="280" y="1050"/>
                </a:lnTo>
                <a:lnTo>
                  <a:pt x="299" y="1057"/>
                </a:lnTo>
                <a:lnTo>
                  <a:pt x="299" y="1057"/>
                </a:lnTo>
                <a:lnTo>
                  <a:pt x="309" y="1057"/>
                </a:lnTo>
                <a:lnTo>
                  <a:pt x="319" y="1055"/>
                </a:lnTo>
                <a:lnTo>
                  <a:pt x="327" y="1050"/>
                </a:lnTo>
                <a:lnTo>
                  <a:pt x="329" y="1049"/>
                </a:lnTo>
                <a:lnTo>
                  <a:pt x="331" y="1047"/>
                </a:lnTo>
                <a:lnTo>
                  <a:pt x="331" y="1047"/>
                </a:lnTo>
                <a:lnTo>
                  <a:pt x="327" y="1001"/>
                </a:lnTo>
                <a:lnTo>
                  <a:pt x="319" y="981"/>
                </a:lnTo>
                <a:lnTo>
                  <a:pt x="319" y="981"/>
                </a:lnTo>
                <a:lnTo>
                  <a:pt x="329" y="947"/>
                </a:lnTo>
                <a:lnTo>
                  <a:pt x="348" y="880"/>
                </a:lnTo>
                <a:lnTo>
                  <a:pt x="348" y="880"/>
                </a:lnTo>
                <a:lnTo>
                  <a:pt x="351" y="860"/>
                </a:lnTo>
                <a:lnTo>
                  <a:pt x="353" y="840"/>
                </a:lnTo>
                <a:lnTo>
                  <a:pt x="353" y="799"/>
                </a:lnTo>
                <a:lnTo>
                  <a:pt x="351" y="767"/>
                </a:lnTo>
                <a:lnTo>
                  <a:pt x="349" y="754"/>
                </a:lnTo>
                <a:lnTo>
                  <a:pt x="353" y="716"/>
                </a:lnTo>
                <a:lnTo>
                  <a:pt x="353" y="716"/>
                </a:lnTo>
                <a:lnTo>
                  <a:pt x="365" y="700"/>
                </a:lnTo>
                <a:lnTo>
                  <a:pt x="375" y="686"/>
                </a:lnTo>
                <a:lnTo>
                  <a:pt x="380" y="678"/>
                </a:lnTo>
                <a:lnTo>
                  <a:pt x="380" y="678"/>
                </a:lnTo>
                <a:lnTo>
                  <a:pt x="380" y="674"/>
                </a:lnTo>
                <a:lnTo>
                  <a:pt x="381" y="673"/>
                </a:lnTo>
                <a:lnTo>
                  <a:pt x="383" y="671"/>
                </a:lnTo>
                <a:lnTo>
                  <a:pt x="383" y="671"/>
                </a:lnTo>
                <a:lnTo>
                  <a:pt x="383" y="671"/>
                </a:lnTo>
                <a:lnTo>
                  <a:pt x="386" y="668"/>
                </a:lnTo>
                <a:lnTo>
                  <a:pt x="392" y="664"/>
                </a:lnTo>
                <a:lnTo>
                  <a:pt x="398" y="661"/>
                </a:lnTo>
                <a:lnTo>
                  <a:pt x="398" y="661"/>
                </a:lnTo>
                <a:lnTo>
                  <a:pt x="397" y="617"/>
                </a:lnTo>
                <a:lnTo>
                  <a:pt x="395" y="587"/>
                </a:lnTo>
                <a:lnTo>
                  <a:pt x="393" y="575"/>
                </a:lnTo>
                <a:lnTo>
                  <a:pt x="392" y="568"/>
                </a:lnTo>
                <a:lnTo>
                  <a:pt x="392" y="568"/>
                </a:lnTo>
                <a:lnTo>
                  <a:pt x="386" y="561"/>
                </a:lnTo>
                <a:lnTo>
                  <a:pt x="386" y="558"/>
                </a:lnTo>
                <a:lnTo>
                  <a:pt x="386" y="558"/>
                </a:lnTo>
                <a:lnTo>
                  <a:pt x="388" y="553"/>
                </a:lnTo>
                <a:lnTo>
                  <a:pt x="390" y="546"/>
                </a:lnTo>
                <a:lnTo>
                  <a:pt x="392" y="541"/>
                </a:lnTo>
                <a:lnTo>
                  <a:pt x="392" y="541"/>
                </a:lnTo>
                <a:lnTo>
                  <a:pt x="392" y="507"/>
                </a:lnTo>
                <a:lnTo>
                  <a:pt x="392" y="507"/>
                </a:lnTo>
                <a:lnTo>
                  <a:pt x="395" y="496"/>
                </a:lnTo>
                <a:lnTo>
                  <a:pt x="397" y="484"/>
                </a:lnTo>
                <a:lnTo>
                  <a:pt x="398" y="472"/>
                </a:lnTo>
                <a:lnTo>
                  <a:pt x="398" y="472"/>
                </a:lnTo>
                <a:lnTo>
                  <a:pt x="400" y="459"/>
                </a:lnTo>
                <a:lnTo>
                  <a:pt x="402" y="443"/>
                </a:lnTo>
                <a:lnTo>
                  <a:pt x="403" y="432"/>
                </a:lnTo>
                <a:lnTo>
                  <a:pt x="403" y="425"/>
                </a:lnTo>
                <a:lnTo>
                  <a:pt x="403" y="425"/>
                </a:lnTo>
                <a:lnTo>
                  <a:pt x="398" y="411"/>
                </a:lnTo>
                <a:lnTo>
                  <a:pt x="398" y="411"/>
                </a:lnTo>
                <a:lnTo>
                  <a:pt x="397" y="359"/>
                </a:lnTo>
                <a:lnTo>
                  <a:pt x="397" y="359"/>
                </a:lnTo>
                <a:lnTo>
                  <a:pt x="392" y="336"/>
                </a:lnTo>
                <a:lnTo>
                  <a:pt x="388" y="320"/>
                </a:lnTo>
                <a:lnTo>
                  <a:pt x="388" y="320"/>
                </a:lnTo>
                <a:lnTo>
                  <a:pt x="397" y="315"/>
                </a:lnTo>
                <a:lnTo>
                  <a:pt x="403" y="312"/>
                </a:lnTo>
                <a:lnTo>
                  <a:pt x="405" y="307"/>
                </a:lnTo>
                <a:lnTo>
                  <a:pt x="405" y="307"/>
                </a:lnTo>
                <a:lnTo>
                  <a:pt x="405" y="288"/>
                </a:lnTo>
                <a:lnTo>
                  <a:pt x="402" y="273"/>
                </a:lnTo>
                <a:lnTo>
                  <a:pt x="402" y="273"/>
                </a:lnTo>
                <a:lnTo>
                  <a:pt x="400" y="268"/>
                </a:lnTo>
                <a:lnTo>
                  <a:pt x="402" y="263"/>
                </a:lnTo>
                <a:lnTo>
                  <a:pt x="402" y="256"/>
                </a:lnTo>
                <a:lnTo>
                  <a:pt x="398" y="248"/>
                </a:lnTo>
                <a:lnTo>
                  <a:pt x="398" y="248"/>
                </a:lnTo>
                <a:lnTo>
                  <a:pt x="393" y="234"/>
                </a:lnTo>
                <a:lnTo>
                  <a:pt x="388" y="229"/>
                </a:lnTo>
                <a:lnTo>
                  <a:pt x="380" y="226"/>
                </a:lnTo>
                <a:lnTo>
                  <a:pt x="380" y="226"/>
                </a:lnTo>
                <a:lnTo>
                  <a:pt x="353" y="219"/>
                </a:lnTo>
                <a:lnTo>
                  <a:pt x="338" y="214"/>
                </a:lnTo>
                <a:lnTo>
                  <a:pt x="331" y="212"/>
                </a:lnTo>
                <a:lnTo>
                  <a:pt x="321" y="212"/>
                </a:lnTo>
                <a:lnTo>
                  <a:pt x="316" y="209"/>
                </a:lnTo>
                <a:lnTo>
                  <a:pt x="316" y="209"/>
                </a:lnTo>
                <a:lnTo>
                  <a:pt x="319" y="197"/>
                </a:lnTo>
                <a:lnTo>
                  <a:pt x="319" y="185"/>
                </a:lnTo>
                <a:lnTo>
                  <a:pt x="317" y="180"/>
                </a:lnTo>
                <a:lnTo>
                  <a:pt x="316" y="175"/>
                </a:lnTo>
                <a:lnTo>
                  <a:pt x="316" y="175"/>
                </a:lnTo>
                <a:lnTo>
                  <a:pt x="312" y="165"/>
                </a:lnTo>
                <a:lnTo>
                  <a:pt x="309" y="152"/>
                </a:lnTo>
                <a:lnTo>
                  <a:pt x="305" y="138"/>
                </a:lnTo>
                <a:lnTo>
                  <a:pt x="305" y="138"/>
                </a:lnTo>
                <a:lnTo>
                  <a:pt x="312" y="138"/>
                </a:lnTo>
                <a:lnTo>
                  <a:pt x="317" y="135"/>
                </a:lnTo>
                <a:lnTo>
                  <a:pt x="321" y="130"/>
                </a:lnTo>
                <a:lnTo>
                  <a:pt x="321" y="130"/>
                </a:lnTo>
                <a:lnTo>
                  <a:pt x="324" y="121"/>
                </a:lnTo>
                <a:lnTo>
                  <a:pt x="324" y="113"/>
                </a:lnTo>
                <a:lnTo>
                  <a:pt x="326" y="105"/>
                </a:lnTo>
                <a:lnTo>
                  <a:pt x="321" y="93"/>
                </a:lnTo>
                <a:lnTo>
                  <a:pt x="321" y="93"/>
                </a:lnTo>
                <a:lnTo>
                  <a:pt x="322" y="78"/>
                </a:lnTo>
                <a:lnTo>
                  <a:pt x="322" y="62"/>
                </a:lnTo>
                <a:lnTo>
                  <a:pt x="321" y="49"/>
                </a:lnTo>
                <a:lnTo>
                  <a:pt x="321" y="49"/>
                </a:lnTo>
                <a:lnTo>
                  <a:pt x="317" y="42"/>
                </a:lnTo>
                <a:lnTo>
                  <a:pt x="312" y="37"/>
                </a:lnTo>
                <a:lnTo>
                  <a:pt x="305" y="32"/>
                </a:lnTo>
                <a:lnTo>
                  <a:pt x="299" y="27"/>
                </a:lnTo>
                <a:lnTo>
                  <a:pt x="284" y="19"/>
                </a:lnTo>
                <a:lnTo>
                  <a:pt x="275" y="15"/>
                </a:lnTo>
                <a:lnTo>
                  <a:pt x="275" y="15"/>
                </a:lnTo>
                <a:lnTo>
                  <a:pt x="270" y="14"/>
                </a:lnTo>
                <a:lnTo>
                  <a:pt x="267" y="10"/>
                </a:lnTo>
                <a:lnTo>
                  <a:pt x="262" y="8"/>
                </a:lnTo>
                <a:lnTo>
                  <a:pt x="262" y="8"/>
                </a:lnTo>
                <a:lnTo>
                  <a:pt x="245" y="8"/>
                </a:lnTo>
                <a:lnTo>
                  <a:pt x="245" y="8"/>
                </a:lnTo>
                <a:lnTo>
                  <a:pt x="231" y="8"/>
                </a:lnTo>
                <a:lnTo>
                  <a:pt x="231" y="8"/>
                </a:lnTo>
                <a:lnTo>
                  <a:pt x="228" y="3"/>
                </a:lnTo>
                <a:lnTo>
                  <a:pt x="223" y="2"/>
                </a:lnTo>
                <a:lnTo>
                  <a:pt x="216" y="0"/>
                </a:lnTo>
                <a:lnTo>
                  <a:pt x="216" y="0"/>
                </a:lnTo>
                <a:lnTo>
                  <a:pt x="208" y="3"/>
                </a:lnTo>
                <a:lnTo>
                  <a:pt x="199" y="7"/>
                </a:lnTo>
                <a:lnTo>
                  <a:pt x="192" y="12"/>
                </a:lnTo>
                <a:lnTo>
                  <a:pt x="192" y="12"/>
                </a:lnTo>
                <a:lnTo>
                  <a:pt x="189" y="12"/>
                </a:lnTo>
                <a:lnTo>
                  <a:pt x="186" y="12"/>
                </a:lnTo>
                <a:lnTo>
                  <a:pt x="177" y="15"/>
                </a:lnTo>
                <a:lnTo>
                  <a:pt x="177" y="15"/>
                </a:lnTo>
                <a:lnTo>
                  <a:pt x="167" y="20"/>
                </a:lnTo>
                <a:lnTo>
                  <a:pt x="159" y="27"/>
                </a:lnTo>
                <a:lnTo>
                  <a:pt x="152" y="37"/>
                </a:lnTo>
                <a:lnTo>
                  <a:pt x="150" y="42"/>
                </a:lnTo>
                <a:lnTo>
                  <a:pt x="149" y="49"/>
                </a:lnTo>
                <a:lnTo>
                  <a:pt x="149" y="49"/>
                </a:lnTo>
                <a:lnTo>
                  <a:pt x="149" y="56"/>
                </a:lnTo>
                <a:lnTo>
                  <a:pt x="150" y="61"/>
                </a:lnTo>
                <a:lnTo>
                  <a:pt x="152" y="66"/>
                </a:lnTo>
                <a:lnTo>
                  <a:pt x="155" y="69"/>
                </a:lnTo>
                <a:lnTo>
                  <a:pt x="162" y="73"/>
                </a:lnTo>
                <a:lnTo>
                  <a:pt x="166" y="73"/>
                </a:lnTo>
                <a:lnTo>
                  <a:pt x="172" y="83"/>
                </a:lnTo>
                <a:lnTo>
                  <a:pt x="182" y="100"/>
                </a:lnTo>
                <a:lnTo>
                  <a:pt x="182" y="121"/>
                </a:lnTo>
                <a:lnTo>
                  <a:pt x="182" y="121"/>
                </a:lnTo>
                <a:lnTo>
                  <a:pt x="182" y="132"/>
                </a:lnTo>
                <a:lnTo>
                  <a:pt x="182" y="140"/>
                </a:lnTo>
                <a:lnTo>
                  <a:pt x="184" y="147"/>
                </a:lnTo>
                <a:lnTo>
                  <a:pt x="184" y="147"/>
                </a:lnTo>
                <a:lnTo>
                  <a:pt x="189" y="153"/>
                </a:lnTo>
                <a:lnTo>
                  <a:pt x="189" y="153"/>
                </a:lnTo>
                <a:lnTo>
                  <a:pt x="189" y="153"/>
                </a:lnTo>
                <a:lnTo>
                  <a:pt x="191" y="160"/>
                </a:lnTo>
                <a:lnTo>
                  <a:pt x="192" y="167"/>
                </a:lnTo>
                <a:lnTo>
                  <a:pt x="194" y="170"/>
                </a:lnTo>
                <a:lnTo>
                  <a:pt x="194" y="170"/>
                </a:lnTo>
                <a:lnTo>
                  <a:pt x="198" y="172"/>
                </a:lnTo>
                <a:lnTo>
                  <a:pt x="204" y="174"/>
                </a:lnTo>
                <a:lnTo>
                  <a:pt x="211" y="175"/>
                </a:lnTo>
                <a:lnTo>
                  <a:pt x="211" y="175"/>
                </a:lnTo>
                <a:lnTo>
                  <a:pt x="213" y="184"/>
                </a:lnTo>
                <a:lnTo>
                  <a:pt x="214" y="199"/>
                </a:lnTo>
                <a:lnTo>
                  <a:pt x="214" y="199"/>
                </a:lnTo>
                <a:lnTo>
                  <a:pt x="213" y="207"/>
                </a:lnTo>
                <a:lnTo>
                  <a:pt x="209" y="216"/>
                </a:lnTo>
                <a:lnTo>
                  <a:pt x="206" y="224"/>
                </a:lnTo>
                <a:lnTo>
                  <a:pt x="206" y="224"/>
                </a:lnTo>
                <a:lnTo>
                  <a:pt x="203" y="221"/>
                </a:lnTo>
                <a:lnTo>
                  <a:pt x="199" y="219"/>
                </a:lnTo>
                <a:lnTo>
                  <a:pt x="198" y="219"/>
                </a:lnTo>
                <a:lnTo>
                  <a:pt x="198" y="219"/>
                </a:lnTo>
                <a:lnTo>
                  <a:pt x="179" y="226"/>
                </a:lnTo>
                <a:lnTo>
                  <a:pt x="179" y="226"/>
                </a:lnTo>
                <a:lnTo>
                  <a:pt x="166" y="234"/>
                </a:lnTo>
                <a:lnTo>
                  <a:pt x="159" y="238"/>
                </a:lnTo>
                <a:lnTo>
                  <a:pt x="159" y="238"/>
                </a:lnTo>
                <a:lnTo>
                  <a:pt x="152" y="243"/>
                </a:lnTo>
                <a:lnTo>
                  <a:pt x="145" y="246"/>
                </a:lnTo>
                <a:lnTo>
                  <a:pt x="145" y="246"/>
                </a:lnTo>
                <a:lnTo>
                  <a:pt x="145" y="244"/>
                </a:lnTo>
                <a:lnTo>
                  <a:pt x="142" y="244"/>
                </a:lnTo>
                <a:lnTo>
                  <a:pt x="135" y="246"/>
                </a:lnTo>
                <a:lnTo>
                  <a:pt x="128" y="253"/>
                </a:lnTo>
                <a:lnTo>
                  <a:pt x="128" y="253"/>
                </a:lnTo>
                <a:lnTo>
                  <a:pt x="122" y="265"/>
                </a:lnTo>
                <a:lnTo>
                  <a:pt x="117" y="280"/>
                </a:lnTo>
                <a:lnTo>
                  <a:pt x="112" y="293"/>
                </a:lnTo>
                <a:lnTo>
                  <a:pt x="110" y="298"/>
                </a:lnTo>
                <a:lnTo>
                  <a:pt x="110" y="298"/>
                </a:lnTo>
                <a:lnTo>
                  <a:pt x="110" y="300"/>
                </a:lnTo>
                <a:lnTo>
                  <a:pt x="110" y="302"/>
                </a:lnTo>
                <a:lnTo>
                  <a:pt x="113" y="307"/>
                </a:lnTo>
                <a:lnTo>
                  <a:pt x="118" y="314"/>
                </a:lnTo>
                <a:lnTo>
                  <a:pt x="118" y="314"/>
                </a:lnTo>
                <a:lnTo>
                  <a:pt x="123" y="324"/>
                </a:lnTo>
                <a:lnTo>
                  <a:pt x="123" y="324"/>
                </a:lnTo>
                <a:lnTo>
                  <a:pt x="127" y="327"/>
                </a:lnTo>
                <a:lnTo>
                  <a:pt x="128" y="330"/>
                </a:lnTo>
                <a:lnTo>
                  <a:pt x="128" y="330"/>
                </a:lnTo>
                <a:lnTo>
                  <a:pt x="127" y="428"/>
                </a:lnTo>
                <a:lnTo>
                  <a:pt x="127" y="428"/>
                </a:lnTo>
                <a:lnTo>
                  <a:pt x="125" y="440"/>
                </a:lnTo>
                <a:lnTo>
                  <a:pt x="123" y="445"/>
                </a:lnTo>
                <a:lnTo>
                  <a:pt x="123" y="445"/>
                </a:lnTo>
                <a:lnTo>
                  <a:pt x="122" y="452"/>
                </a:lnTo>
                <a:lnTo>
                  <a:pt x="118" y="462"/>
                </a:lnTo>
                <a:lnTo>
                  <a:pt x="117" y="477"/>
                </a:lnTo>
                <a:lnTo>
                  <a:pt x="117" y="477"/>
                </a:lnTo>
                <a:lnTo>
                  <a:pt x="117" y="501"/>
                </a:lnTo>
                <a:lnTo>
                  <a:pt x="120" y="531"/>
                </a:lnTo>
                <a:lnTo>
                  <a:pt x="123" y="572"/>
                </a:lnTo>
                <a:lnTo>
                  <a:pt x="122" y="595"/>
                </a:lnTo>
                <a:lnTo>
                  <a:pt x="122" y="595"/>
                </a:lnTo>
                <a:lnTo>
                  <a:pt x="120" y="600"/>
                </a:lnTo>
                <a:lnTo>
                  <a:pt x="118" y="605"/>
                </a:lnTo>
                <a:lnTo>
                  <a:pt x="117" y="615"/>
                </a:lnTo>
                <a:lnTo>
                  <a:pt x="117" y="615"/>
                </a:lnTo>
                <a:lnTo>
                  <a:pt x="118" y="624"/>
                </a:lnTo>
                <a:lnTo>
                  <a:pt x="120" y="632"/>
                </a:lnTo>
                <a:lnTo>
                  <a:pt x="127" y="644"/>
                </a:lnTo>
                <a:lnTo>
                  <a:pt x="127" y="644"/>
                </a:lnTo>
                <a:lnTo>
                  <a:pt x="130" y="646"/>
                </a:lnTo>
                <a:lnTo>
                  <a:pt x="139" y="647"/>
                </a:lnTo>
                <a:lnTo>
                  <a:pt x="149" y="649"/>
                </a:lnTo>
                <a:lnTo>
                  <a:pt x="149" y="649"/>
                </a:lnTo>
                <a:lnTo>
                  <a:pt x="139" y="671"/>
                </a:lnTo>
                <a:lnTo>
                  <a:pt x="139" y="671"/>
                </a:lnTo>
                <a:lnTo>
                  <a:pt x="135" y="673"/>
                </a:lnTo>
                <a:lnTo>
                  <a:pt x="135" y="676"/>
                </a:lnTo>
                <a:lnTo>
                  <a:pt x="137" y="679"/>
                </a:lnTo>
                <a:lnTo>
                  <a:pt x="137" y="679"/>
                </a:lnTo>
                <a:lnTo>
                  <a:pt x="140" y="684"/>
                </a:lnTo>
                <a:lnTo>
                  <a:pt x="144" y="686"/>
                </a:lnTo>
                <a:lnTo>
                  <a:pt x="150" y="688"/>
                </a:lnTo>
                <a:lnTo>
                  <a:pt x="150" y="688"/>
                </a:lnTo>
                <a:lnTo>
                  <a:pt x="150" y="710"/>
                </a:lnTo>
                <a:lnTo>
                  <a:pt x="150" y="727"/>
                </a:lnTo>
                <a:lnTo>
                  <a:pt x="149" y="740"/>
                </a:lnTo>
                <a:lnTo>
                  <a:pt x="149" y="740"/>
                </a:lnTo>
                <a:lnTo>
                  <a:pt x="145" y="754"/>
                </a:lnTo>
                <a:lnTo>
                  <a:pt x="144" y="760"/>
                </a:lnTo>
                <a:lnTo>
                  <a:pt x="144" y="777"/>
                </a:lnTo>
                <a:lnTo>
                  <a:pt x="144" y="777"/>
                </a:lnTo>
                <a:lnTo>
                  <a:pt x="142" y="796"/>
                </a:lnTo>
                <a:lnTo>
                  <a:pt x="140" y="808"/>
                </a:lnTo>
                <a:lnTo>
                  <a:pt x="139" y="816"/>
                </a:lnTo>
                <a:lnTo>
                  <a:pt x="139" y="816"/>
                </a:lnTo>
                <a:lnTo>
                  <a:pt x="137" y="823"/>
                </a:lnTo>
                <a:lnTo>
                  <a:pt x="132" y="833"/>
                </a:lnTo>
                <a:lnTo>
                  <a:pt x="127" y="848"/>
                </a:lnTo>
                <a:lnTo>
                  <a:pt x="122" y="867"/>
                </a:lnTo>
                <a:lnTo>
                  <a:pt x="122" y="867"/>
                </a:lnTo>
                <a:lnTo>
                  <a:pt x="113" y="920"/>
                </a:lnTo>
                <a:lnTo>
                  <a:pt x="110" y="946"/>
                </a:lnTo>
                <a:lnTo>
                  <a:pt x="106" y="959"/>
                </a:lnTo>
                <a:lnTo>
                  <a:pt x="106" y="959"/>
                </a:lnTo>
                <a:close/>
                <a:moveTo>
                  <a:pt x="167" y="480"/>
                </a:moveTo>
                <a:lnTo>
                  <a:pt x="167" y="480"/>
                </a:lnTo>
                <a:lnTo>
                  <a:pt x="162" y="516"/>
                </a:lnTo>
                <a:lnTo>
                  <a:pt x="159" y="543"/>
                </a:lnTo>
                <a:lnTo>
                  <a:pt x="159" y="556"/>
                </a:lnTo>
                <a:lnTo>
                  <a:pt x="159" y="556"/>
                </a:lnTo>
                <a:lnTo>
                  <a:pt x="159" y="575"/>
                </a:lnTo>
                <a:lnTo>
                  <a:pt x="159" y="588"/>
                </a:lnTo>
                <a:lnTo>
                  <a:pt x="159" y="588"/>
                </a:lnTo>
                <a:lnTo>
                  <a:pt x="150" y="577"/>
                </a:lnTo>
                <a:lnTo>
                  <a:pt x="150" y="577"/>
                </a:lnTo>
                <a:lnTo>
                  <a:pt x="150" y="566"/>
                </a:lnTo>
                <a:lnTo>
                  <a:pt x="152" y="561"/>
                </a:lnTo>
                <a:lnTo>
                  <a:pt x="150" y="558"/>
                </a:lnTo>
                <a:lnTo>
                  <a:pt x="150" y="558"/>
                </a:lnTo>
                <a:lnTo>
                  <a:pt x="150" y="556"/>
                </a:lnTo>
                <a:lnTo>
                  <a:pt x="152" y="550"/>
                </a:lnTo>
                <a:lnTo>
                  <a:pt x="154" y="538"/>
                </a:lnTo>
                <a:lnTo>
                  <a:pt x="154" y="538"/>
                </a:lnTo>
                <a:lnTo>
                  <a:pt x="157" y="523"/>
                </a:lnTo>
                <a:lnTo>
                  <a:pt x="160" y="507"/>
                </a:lnTo>
                <a:lnTo>
                  <a:pt x="160" y="507"/>
                </a:lnTo>
                <a:lnTo>
                  <a:pt x="164" y="492"/>
                </a:lnTo>
                <a:lnTo>
                  <a:pt x="167" y="480"/>
                </a:lnTo>
                <a:lnTo>
                  <a:pt x="167" y="48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5" name="Freeform 81"/>
          <p:cNvSpPr>
            <a:spLocks noEditPoints="1"/>
          </p:cNvSpPr>
          <p:nvPr/>
        </p:nvSpPr>
        <p:spPr bwMode="auto">
          <a:xfrm>
            <a:off x="4682970" y="2911869"/>
            <a:ext cx="517384" cy="1433106"/>
          </a:xfrm>
          <a:custGeom>
            <a:avLst/>
            <a:gdLst>
              <a:gd name="T0" fmla="*/ 162 w 339"/>
              <a:gd name="T1" fmla="*/ 30 h 939"/>
              <a:gd name="T2" fmla="*/ 152 w 339"/>
              <a:gd name="T3" fmla="*/ 20 h 939"/>
              <a:gd name="T4" fmla="*/ 61 w 339"/>
              <a:gd name="T5" fmla="*/ 54 h 939"/>
              <a:gd name="T6" fmla="*/ 18 w 339"/>
              <a:gd name="T7" fmla="*/ 76 h 939"/>
              <a:gd name="T8" fmla="*/ 0 w 339"/>
              <a:gd name="T9" fmla="*/ 113 h 939"/>
              <a:gd name="T10" fmla="*/ 5 w 339"/>
              <a:gd name="T11" fmla="*/ 158 h 939"/>
              <a:gd name="T12" fmla="*/ 35 w 339"/>
              <a:gd name="T13" fmla="*/ 197 h 939"/>
              <a:gd name="T14" fmla="*/ 96 w 339"/>
              <a:gd name="T15" fmla="*/ 231 h 939"/>
              <a:gd name="T16" fmla="*/ 72 w 339"/>
              <a:gd name="T17" fmla="*/ 255 h 939"/>
              <a:gd name="T18" fmla="*/ 56 w 339"/>
              <a:gd name="T19" fmla="*/ 266 h 939"/>
              <a:gd name="T20" fmla="*/ 66 w 339"/>
              <a:gd name="T21" fmla="*/ 271 h 939"/>
              <a:gd name="T22" fmla="*/ 101 w 339"/>
              <a:gd name="T23" fmla="*/ 241 h 939"/>
              <a:gd name="T24" fmla="*/ 104 w 339"/>
              <a:gd name="T25" fmla="*/ 246 h 939"/>
              <a:gd name="T26" fmla="*/ 123 w 339"/>
              <a:gd name="T27" fmla="*/ 241 h 939"/>
              <a:gd name="T28" fmla="*/ 104 w 339"/>
              <a:gd name="T29" fmla="*/ 297 h 939"/>
              <a:gd name="T30" fmla="*/ 111 w 339"/>
              <a:gd name="T31" fmla="*/ 393 h 939"/>
              <a:gd name="T32" fmla="*/ 89 w 339"/>
              <a:gd name="T33" fmla="*/ 443 h 939"/>
              <a:gd name="T34" fmla="*/ 91 w 339"/>
              <a:gd name="T35" fmla="*/ 492 h 939"/>
              <a:gd name="T36" fmla="*/ 66 w 339"/>
              <a:gd name="T37" fmla="*/ 528 h 939"/>
              <a:gd name="T38" fmla="*/ 57 w 339"/>
              <a:gd name="T39" fmla="*/ 580 h 939"/>
              <a:gd name="T40" fmla="*/ 78 w 339"/>
              <a:gd name="T41" fmla="*/ 723 h 939"/>
              <a:gd name="T42" fmla="*/ 72 w 339"/>
              <a:gd name="T43" fmla="*/ 829 h 939"/>
              <a:gd name="T44" fmla="*/ 79 w 339"/>
              <a:gd name="T45" fmla="*/ 882 h 939"/>
              <a:gd name="T46" fmla="*/ 88 w 339"/>
              <a:gd name="T47" fmla="*/ 932 h 939"/>
              <a:gd name="T48" fmla="*/ 206 w 339"/>
              <a:gd name="T49" fmla="*/ 937 h 939"/>
              <a:gd name="T50" fmla="*/ 212 w 339"/>
              <a:gd name="T51" fmla="*/ 915 h 939"/>
              <a:gd name="T52" fmla="*/ 310 w 339"/>
              <a:gd name="T53" fmla="*/ 915 h 939"/>
              <a:gd name="T54" fmla="*/ 330 w 339"/>
              <a:gd name="T55" fmla="*/ 898 h 939"/>
              <a:gd name="T56" fmla="*/ 317 w 339"/>
              <a:gd name="T57" fmla="*/ 870 h 939"/>
              <a:gd name="T58" fmla="*/ 273 w 339"/>
              <a:gd name="T59" fmla="*/ 850 h 939"/>
              <a:gd name="T60" fmla="*/ 250 w 339"/>
              <a:gd name="T61" fmla="*/ 816 h 939"/>
              <a:gd name="T62" fmla="*/ 250 w 339"/>
              <a:gd name="T63" fmla="*/ 745 h 939"/>
              <a:gd name="T64" fmla="*/ 256 w 339"/>
              <a:gd name="T65" fmla="*/ 728 h 939"/>
              <a:gd name="T66" fmla="*/ 256 w 339"/>
              <a:gd name="T67" fmla="*/ 720 h 939"/>
              <a:gd name="T68" fmla="*/ 248 w 339"/>
              <a:gd name="T69" fmla="*/ 674 h 939"/>
              <a:gd name="T70" fmla="*/ 238 w 339"/>
              <a:gd name="T71" fmla="*/ 583 h 939"/>
              <a:gd name="T72" fmla="*/ 241 w 339"/>
              <a:gd name="T73" fmla="*/ 553 h 939"/>
              <a:gd name="T74" fmla="*/ 244 w 339"/>
              <a:gd name="T75" fmla="*/ 539 h 939"/>
              <a:gd name="T76" fmla="*/ 258 w 339"/>
              <a:gd name="T77" fmla="*/ 528 h 939"/>
              <a:gd name="T78" fmla="*/ 266 w 339"/>
              <a:gd name="T79" fmla="*/ 509 h 939"/>
              <a:gd name="T80" fmla="*/ 261 w 339"/>
              <a:gd name="T81" fmla="*/ 474 h 939"/>
              <a:gd name="T82" fmla="*/ 273 w 339"/>
              <a:gd name="T83" fmla="*/ 305 h 939"/>
              <a:gd name="T84" fmla="*/ 248 w 339"/>
              <a:gd name="T85" fmla="*/ 216 h 939"/>
              <a:gd name="T86" fmla="*/ 277 w 339"/>
              <a:gd name="T87" fmla="*/ 164 h 939"/>
              <a:gd name="T88" fmla="*/ 287 w 339"/>
              <a:gd name="T89" fmla="*/ 105 h 939"/>
              <a:gd name="T90" fmla="*/ 293 w 339"/>
              <a:gd name="T91" fmla="*/ 51 h 939"/>
              <a:gd name="T92" fmla="*/ 317 w 339"/>
              <a:gd name="T93" fmla="*/ 19 h 939"/>
              <a:gd name="T94" fmla="*/ 339 w 339"/>
              <a:gd name="T95" fmla="*/ 17 h 939"/>
              <a:gd name="T96" fmla="*/ 320 w 339"/>
              <a:gd name="T97" fmla="*/ 2 h 939"/>
              <a:gd name="T98" fmla="*/ 273 w 339"/>
              <a:gd name="T99" fmla="*/ 2 h 939"/>
              <a:gd name="T100" fmla="*/ 226 w 339"/>
              <a:gd name="T101" fmla="*/ 116 h 939"/>
              <a:gd name="T102" fmla="*/ 223 w 339"/>
              <a:gd name="T103" fmla="*/ 94 h 939"/>
              <a:gd name="T104" fmla="*/ 196 w 339"/>
              <a:gd name="T105" fmla="*/ 76 h 939"/>
              <a:gd name="T106" fmla="*/ 192 w 339"/>
              <a:gd name="T107" fmla="*/ 71 h 939"/>
              <a:gd name="T108" fmla="*/ 172 w 339"/>
              <a:gd name="T109" fmla="*/ 72 h 939"/>
              <a:gd name="T110" fmla="*/ 170 w 339"/>
              <a:gd name="T111" fmla="*/ 755 h 939"/>
              <a:gd name="T112" fmla="*/ 170 w 339"/>
              <a:gd name="T113" fmla="*/ 796 h 939"/>
              <a:gd name="T114" fmla="*/ 170 w 339"/>
              <a:gd name="T115" fmla="*/ 848 h 939"/>
              <a:gd name="T116" fmla="*/ 143 w 339"/>
              <a:gd name="T117" fmla="*/ 861 h 939"/>
              <a:gd name="T118" fmla="*/ 155 w 339"/>
              <a:gd name="T119" fmla="*/ 779 h 939"/>
              <a:gd name="T120" fmla="*/ 170 w 339"/>
              <a:gd name="T121" fmla="*/ 755 h 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9" h="939">
                <a:moveTo>
                  <a:pt x="150" y="67"/>
                </a:moveTo>
                <a:lnTo>
                  <a:pt x="150" y="67"/>
                </a:lnTo>
                <a:lnTo>
                  <a:pt x="160" y="37"/>
                </a:lnTo>
                <a:lnTo>
                  <a:pt x="160" y="37"/>
                </a:lnTo>
                <a:lnTo>
                  <a:pt x="162" y="30"/>
                </a:lnTo>
                <a:lnTo>
                  <a:pt x="162" y="24"/>
                </a:lnTo>
                <a:lnTo>
                  <a:pt x="160" y="20"/>
                </a:lnTo>
                <a:lnTo>
                  <a:pt x="155" y="19"/>
                </a:lnTo>
                <a:lnTo>
                  <a:pt x="155" y="19"/>
                </a:lnTo>
                <a:lnTo>
                  <a:pt x="152" y="20"/>
                </a:lnTo>
                <a:lnTo>
                  <a:pt x="148" y="22"/>
                </a:lnTo>
                <a:lnTo>
                  <a:pt x="142" y="27"/>
                </a:lnTo>
                <a:lnTo>
                  <a:pt x="133" y="34"/>
                </a:lnTo>
                <a:lnTo>
                  <a:pt x="116" y="51"/>
                </a:lnTo>
                <a:lnTo>
                  <a:pt x="61" y="54"/>
                </a:lnTo>
                <a:lnTo>
                  <a:pt x="61" y="54"/>
                </a:lnTo>
                <a:lnTo>
                  <a:pt x="49" y="56"/>
                </a:lnTo>
                <a:lnTo>
                  <a:pt x="37" y="61"/>
                </a:lnTo>
                <a:lnTo>
                  <a:pt x="25" y="69"/>
                </a:lnTo>
                <a:lnTo>
                  <a:pt x="18" y="76"/>
                </a:lnTo>
                <a:lnTo>
                  <a:pt x="13" y="83"/>
                </a:lnTo>
                <a:lnTo>
                  <a:pt x="13" y="83"/>
                </a:lnTo>
                <a:lnTo>
                  <a:pt x="5" y="98"/>
                </a:lnTo>
                <a:lnTo>
                  <a:pt x="3" y="105"/>
                </a:lnTo>
                <a:lnTo>
                  <a:pt x="0" y="113"/>
                </a:lnTo>
                <a:lnTo>
                  <a:pt x="0" y="123"/>
                </a:lnTo>
                <a:lnTo>
                  <a:pt x="0" y="133"/>
                </a:lnTo>
                <a:lnTo>
                  <a:pt x="2" y="145"/>
                </a:lnTo>
                <a:lnTo>
                  <a:pt x="5" y="158"/>
                </a:lnTo>
                <a:lnTo>
                  <a:pt x="5" y="158"/>
                </a:lnTo>
                <a:lnTo>
                  <a:pt x="8" y="170"/>
                </a:lnTo>
                <a:lnTo>
                  <a:pt x="13" y="180"/>
                </a:lnTo>
                <a:lnTo>
                  <a:pt x="20" y="187"/>
                </a:lnTo>
                <a:lnTo>
                  <a:pt x="25" y="192"/>
                </a:lnTo>
                <a:lnTo>
                  <a:pt x="35" y="197"/>
                </a:lnTo>
                <a:lnTo>
                  <a:pt x="39" y="199"/>
                </a:lnTo>
                <a:lnTo>
                  <a:pt x="79" y="223"/>
                </a:lnTo>
                <a:lnTo>
                  <a:pt x="96" y="228"/>
                </a:lnTo>
                <a:lnTo>
                  <a:pt x="96" y="228"/>
                </a:lnTo>
                <a:lnTo>
                  <a:pt x="96" y="231"/>
                </a:lnTo>
                <a:lnTo>
                  <a:pt x="93" y="239"/>
                </a:lnTo>
                <a:lnTo>
                  <a:pt x="89" y="243"/>
                </a:lnTo>
                <a:lnTo>
                  <a:pt x="86" y="248"/>
                </a:lnTo>
                <a:lnTo>
                  <a:pt x="79" y="251"/>
                </a:lnTo>
                <a:lnTo>
                  <a:pt x="72" y="255"/>
                </a:lnTo>
                <a:lnTo>
                  <a:pt x="72" y="255"/>
                </a:lnTo>
                <a:lnTo>
                  <a:pt x="49" y="263"/>
                </a:lnTo>
                <a:lnTo>
                  <a:pt x="40" y="265"/>
                </a:lnTo>
                <a:lnTo>
                  <a:pt x="56" y="266"/>
                </a:lnTo>
                <a:lnTo>
                  <a:pt x="56" y="266"/>
                </a:lnTo>
                <a:lnTo>
                  <a:pt x="39" y="280"/>
                </a:lnTo>
                <a:lnTo>
                  <a:pt x="39" y="280"/>
                </a:lnTo>
                <a:lnTo>
                  <a:pt x="52" y="275"/>
                </a:lnTo>
                <a:lnTo>
                  <a:pt x="66" y="271"/>
                </a:lnTo>
                <a:lnTo>
                  <a:pt x="66" y="271"/>
                </a:lnTo>
                <a:lnTo>
                  <a:pt x="69" y="270"/>
                </a:lnTo>
                <a:lnTo>
                  <a:pt x="76" y="266"/>
                </a:lnTo>
                <a:lnTo>
                  <a:pt x="88" y="258"/>
                </a:lnTo>
                <a:lnTo>
                  <a:pt x="88" y="258"/>
                </a:lnTo>
                <a:lnTo>
                  <a:pt x="101" y="241"/>
                </a:lnTo>
                <a:lnTo>
                  <a:pt x="101" y="241"/>
                </a:lnTo>
                <a:lnTo>
                  <a:pt x="101" y="243"/>
                </a:lnTo>
                <a:lnTo>
                  <a:pt x="103" y="246"/>
                </a:lnTo>
                <a:lnTo>
                  <a:pt x="103" y="246"/>
                </a:lnTo>
                <a:lnTo>
                  <a:pt x="104" y="246"/>
                </a:lnTo>
                <a:lnTo>
                  <a:pt x="111" y="243"/>
                </a:lnTo>
                <a:lnTo>
                  <a:pt x="111" y="243"/>
                </a:lnTo>
                <a:lnTo>
                  <a:pt x="128" y="228"/>
                </a:lnTo>
                <a:lnTo>
                  <a:pt x="128" y="228"/>
                </a:lnTo>
                <a:lnTo>
                  <a:pt x="123" y="241"/>
                </a:lnTo>
                <a:lnTo>
                  <a:pt x="111" y="265"/>
                </a:lnTo>
                <a:lnTo>
                  <a:pt x="111" y="265"/>
                </a:lnTo>
                <a:lnTo>
                  <a:pt x="106" y="275"/>
                </a:lnTo>
                <a:lnTo>
                  <a:pt x="104" y="283"/>
                </a:lnTo>
                <a:lnTo>
                  <a:pt x="104" y="297"/>
                </a:lnTo>
                <a:lnTo>
                  <a:pt x="104" y="297"/>
                </a:lnTo>
                <a:lnTo>
                  <a:pt x="110" y="339"/>
                </a:lnTo>
                <a:lnTo>
                  <a:pt x="113" y="369"/>
                </a:lnTo>
                <a:lnTo>
                  <a:pt x="113" y="383"/>
                </a:lnTo>
                <a:lnTo>
                  <a:pt x="111" y="393"/>
                </a:lnTo>
                <a:lnTo>
                  <a:pt x="111" y="393"/>
                </a:lnTo>
                <a:lnTo>
                  <a:pt x="106" y="410"/>
                </a:lnTo>
                <a:lnTo>
                  <a:pt x="98" y="426"/>
                </a:lnTo>
                <a:lnTo>
                  <a:pt x="89" y="443"/>
                </a:lnTo>
                <a:lnTo>
                  <a:pt x="89" y="443"/>
                </a:lnTo>
                <a:lnTo>
                  <a:pt x="86" y="455"/>
                </a:lnTo>
                <a:lnTo>
                  <a:pt x="84" y="464"/>
                </a:lnTo>
                <a:lnTo>
                  <a:pt x="84" y="469"/>
                </a:lnTo>
                <a:lnTo>
                  <a:pt x="84" y="469"/>
                </a:lnTo>
                <a:lnTo>
                  <a:pt x="91" y="492"/>
                </a:lnTo>
                <a:lnTo>
                  <a:pt x="91" y="492"/>
                </a:lnTo>
                <a:lnTo>
                  <a:pt x="88" y="497"/>
                </a:lnTo>
                <a:lnTo>
                  <a:pt x="76" y="509"/>
                </a:lnTo>
                <a:lnTo>
                  <a:pt x="71" y="518"/>
                </a:lnTo>
                <a:lnTo>
                  <a:pt x="66" y="528"/>
                </a:lnTo>
                <a:lnTo>
                  <a:pt x="61" y="539"/>
                </a:lnTo>
                <a:lnTo>
                  <a:pt x="57" y="551"/>
                </a:lnTo>
                <a:lnTo>
                  <a:pt x="57" y="551"/>
                </a:lnTo>
                <a:lnTo>
                  <a:pt x="57" y="565"/>
                </a:lnTo>
                <a:lnTo>
                  <a:pt x="57" y="580"/>
                </a:lnTo>
                <a:lnTo>
                  <a:pt x="61" y="612"/>
                </a:lnTo>
                <a:lnTo>
                  <a:pt x="67" y="647"/>
                </a:lnTo>
                <a:lnTo>
                  <a:pt x="78" y="678"/>
                </a:lnTo>
                <a:lnTo>
                  <a:pt x="78" y="678"/>
                </a:lnTo>
                <a:lnTo>
                  <a:pt x="78" y="723"/>
                </a:lnTo>
                <a:lnTo>
                  <a:pt x="78" y="769"/>
                </a:lnTo>
                <a:lnTo>
                  <a:pt x="78" y="769"/>
                </a:lnTo>
                <a:lnTo>
                  <a:pt x="76" y="799"/>
                </a:lnTo>
                <a:lnTo>
                  <a:pt x="74" y="819"/>
                </a:lnTo>
                <a:lnTo>
                  <a:pt x="72" y="829"/>
                </a:lnTo>
                <a:lnTo>
                  <a:pt x="72" y="829"/>
                </a:lnTo>
                <a:lnTo>
                  <a:pt x="71" y="838"/>
                </a:lnTo>
                <a:lnTo>
                  <a:pt x="71" y="851"/>
                </a:lnTo>
                <a:lnTo>
                  <a:pt x="71" y="868"/>
                </a:lnTo>
                <a:lnTo>
                  <a:pt x="79" y="882"/>
                </a:lnTo>
                <a:lnTo>
                  <a:pt x="79" y="882"/>
                </a:lnTo>
                <a:lnTo>
                  <a:pt x="78" y="900"/>
                </a:lnTo>
                <a:lnTo>
                  <a:pt x="78" y="920"/>
                </a:lnTo>
                <a:lnTo>
                  <a:pt x="78" y="920"/>
                </a:lnTo>
                <a:lnTo>
                  <a:pt x="88" y="932"/>
                </a:lnTo>
                <a:lnTo>
                  <a:pt x="88" y="932"/>
                </a:lnTo>
                <a:lnTo>
                  <a:pt x="143" y="937"/>
                </a:lnTo>
                <a:lnTo>
                  <a:pt x="184" y="939"/>
                </a:lnTo>
                <a:lnTo>
                  <a:pt x="199" y="939"/>
                </a:lnTo>
                <a:lnTo>
                  <a:pt x="206" y="937"/>
                </a:lnTo>
                <a:lnTo>
                  <a:pt x="206" y="937"/>
                </a:lnTo>
                <a:lnTo>
                  <a:pt x="211" y="931"/>
                </a:lnTo>
                <a:lnTo>
                  <a:pt x="212" y="924"/>
                </a:lnTo>
                <a:lnTo>
                  <a:pt x="212" y="915"/>
                </a:lnTo>
                <a:lnTo>
                  <a:pt x="212" y="915"/>
                </a:lnTo>
                <a:lnTo>
                  <a:pt x="244" y="917"/>
                </a:lnTo>
                <a:lnTo>
                  <a:pt x="283" y="920"/>
                </a:lnTo>
                <a:lnTo>
                  <a:pt x="283" y="920"/>
                </a:lnTo>
                <a:lnTo>
                  <a:pt x="295" y="919"/>
                </a:lnTo>
                <a:lnTo>
                  <a:pt x="310" y="915"/>
                </a:lnTo>
                <a:lnTo>
                  <a:pt x="317" y="912"/>
                </a:lnTo>
                <a:lnTo>
                  <a:pt x="322" y="909"/>
                </a:lnTo>
                <a:lnTo>
                  <a:pt x="327" y="904"/>
                </a:lnTo>
                <a:lnTo>
                  <a:pt x="330" y="898"/>
                </a:lnTo>
                <a:lnTo>
                  <a:pt x="330" y="898"/>
                </a:lnTo>
                <a:lnTo>
                  <a:pt x="330" y="892"/>
                </a:lnTo>
                <a:lnTo>
                  <a:pt x="329" y="885"/>
                </a:lnTo>
                <a:lnTo>
                  <a:pt x="327" y="880"/>
                </a:lnTo>
                <a:lnTo>
                  <a:pt x="324" y="877"/>
                </a:lnTo>
                <a:lnTo>
                  <a:pt x="317" y="870"/>
                </a:lnTo>
                <a:lnTo>
                  <a:pt x="314" y="866"/>
                </a:lnTo>
                <a:lnTo>
                  <a:pt x="314" y="866"/>
                </a:lnTo>
                <a:lnTo>
                  <a:pt x="298" y="861"/>
                </a:lnTo>
                <a:lnTo>
                  <a:pt x="287" y="856"/>
                </a:lnTo>
                <a:lnTo>
                  <a:pt x="273" y="850"/>
                </a:lnTo>
                <a:lnTo>
                  <a:pt x="273" y="850"/>
                </a:lnTo>
                <a:lnTo>
                  <a:pt x="258" y="838"/>
                </a:lnTo>
                <a:lnTo>
                  <a:pt x="253" y="833"/>
                </a:lnTo>
                <a:lnTo>
                  <a:pt x="253" y="833"/>
                </a:lnTo>
                <a:lnTo>
                  <a:pt x="250" y="816"/>
                </a:lnTo>
                <a:lnTo>
                  <a:pt x="244" y="799"/>
                </a:lnTo>
                <a:lnTo>
                  <a:pt x="244" y="799"/>
                </a:lnTo>
                <a:lnTo>
                  <a:pt x="244" y="787"/>
                </a:lnTo>
                <a:lnTo>
                  <a:pt x="246" y="767"/>
                </a:lnTo>
                <a:lnTo>
                  <a:pt x="250" y="745"/>
                </a:lnTo>
                <a:lnTo>
                  <a:pt x="251" y="738"/>
                </a:lnTo>
                <a:lnTo>
                  <a:pt x="253" y="735"/>
                </a:lnTo>
                <a:lnTo>
                  <a:pt x="253" y="735"/>
                </a:lnTo>
                <a:lnTo>
                  <a:pt x="255" y="733"/>
                </a:lnTo>
                <a:lnTo>
                  <a:pt x="256" y="728"/>
                </a:lnTo>
                <a:lnTo>
                  <a:pt x="258" y="725"/>
                </a:lnTo>
                <a:lnTo>
                  <a:pt x="256" y="723"/>
                </a:lnTo>
                <a:lnTo>
                  <a:pt x="256" y="723"/>
                </a:lnTo>
                <a:lnTo>
                  <a:pt x="256" y="721"/>
                </a:lnTo>
                <a:lnTo>
                  <a:pt x="256" y="720"/>
                </a:lnTo>
                <a:lnTo>
                  <a:pt x="256" y="715"/>
                </a:lnTo>
                <a:lnTo>
                  <a:pt x="255" y="711"/>
                </a:lnTo>
                <a:lnTo>
                  <a:pt x="255" y="711"/>
                </a:lnTo>
                <a:lnTo>
                  <a:pt x="251" y="698"/>
                </a:lnTo>
                <a:lnTo>
                  <a:pt x="248" y="674"/>
                </a:lnTo>
                <a:lnTo>
                  <a:pt x="243" y="641"/>
                </a:lnTo>
                <a:lnTo>
                  <a:pt x="243" y="641"/>
                </a:lnTo>
                <a:lnTo>
                  <a:pt x="239" y="612"/>
                </a:lnTo>
                <a:lnTo>
                  <a:pt x="238" y="583"/>
                </a:lnTo>
                <a:lnTo>
                  <a:pt x="238" y="583"/>
                </a:lnTo>
                <a:lnTo>
                  <a:pt x="241" y="568"/>
                </a:lnTo>
                <a:lnTo>
                  <a:pt x="243" y="560"/>
                </a:lnTo>
                <a:lnTo>
                  <a:pt x="243" y="556"/>
                </a:lnTo>
                <a:lnTo>
                  <a:pt x="243" y="556"/>
                </a:lnTo>
                <a:lnTo>
                  <a:pt x="241" y="553"/>
                </a:lnTo>
                <a:lnTo>
                  <a:pt x="243" y="550"/>
                </a:lnTo>
                <a:lnTo>
                  <a:pt x="244" y="544"/>
                </a:lnTo>
                <a:lnTo>
                  <a:pt x="244" y="541"/>
                </a:lnTo>
                <a:lnTo>
                  <a:pt x="244" y="541"/>
                </a:lnTo>
                <a:lnTo>
                  <a:pt x="244" y="539"/>
                </a:lnTo>
                <a:lnTo>
                  <a:pt x="244" y="538"/>
                </a:lnTo>
                <a:lnTo>
                  <a:pt x="246" y="534"/>
                </a:lnTo>
                <a:lnTo>
                  <a:pt x="253" y="531"/>
                </a:lnTo>
                <a:lnTo>
                  <a:pt x="253" y="531"/>
                </a:lnTo>
                <a:lnTo>
                  <a:pt x="258" y="528"/>
                </a:lnTo>
                <a:lnTo>
                  <a:pt x="263" y="521"/>
                </a:lnTo>
                <a:lnTo>
                  <a:pt x="266" y="518"/>
                </a:lnTo>
                <a:lnTo>
                  <a:pt x="266" y="514"/>
                </a:lnTo>
                <a:lnTo>
                  <a:pt x="266" y="514"/>
                </a:lnTo>
                <a:lnTo>
                  <a:pt x="266" y="509"/>
                </a:lnTo>
                <a:lnTo>
                  <a:pt x="266" y="504"/>
                </a:lnTo>
                <a:lnTo>
                  <a:pt x="266" y="504"/>
                </a:lnTo>
                <a:lnTo>
                  <a:pt x="265" y="489"/>
                </a:lnTo>
                <a:lnTo>
                  <a:pt x="261" y="474"/>
                </a:lnTo>
                <a:lnTo>
                  <a:pt x="261" y="474"/>
                </a:lnTo>
                <a:lnTo>
                  <a:pt x="263" y="452"/>
                </a:lnTo>
                <a:lnTo>
                  <a:pt x="266" y="430"/>
                </a:lnTo>
                <a:lnTo>
                  <a:pt x="266" y="430"/>
                </a:lnTo>
                <a:lnTo>
                  <a:pt x="271" y="373"/>
                </a:lnTo>
                <a:lnTo>
                  <a:pt x="273" y="305"/>
                </a:lnTo>
                <a:lnTo>
                  <a:pt x="273" y="305"/>
                </a:lnTo>
                <a:lnTo>
                  <a:pt x="271" y="288"/>
                </a:lnTo>
                <a:lnTo>
                  <a:pt x="268" y="266"/>
                </a:lnTo>
                <a:lnTo>
                  <a:pt x="261" y="241"/>
                </a:lnTo>
                <a:lnTo>
                  <a:pt x="248" y="216"/>
                </a:lnTo>
                <a:lnTo>
                  <a:pt x="239" y="206"/>
                </a:lnTo>
                <a:lnTo>
                  <a:pt x="239" y="206"/>
                </a:lnTo>
                <a:lnTo>
                  <a:pt x="246" y="199"/>
                </a:lnTo>
                <a:lnTo>
                  <a:pt x="261" y="184"/>
                </a:lnTo>
                <a:lnTo>
                  <a:pt x="277" y="164"/>
                </a:lnTo>
                <a:lnTo>
                  <a:pt x="282" y="155"/>
                </a:lnTo>
                <a:lnTo>
                  <a:pt x="283" y="148"/>
                </a:lnTo>
                <a:lnTo>
                  <a:pt x="283" y="148"/>
                </a:lnTo>
                <a:lnTo>
                  <a:pt x="285" y="120"/>
                </a:lnTo>
                <a:lnTo>
                  <a:pt x="287" y="105"/>
                </a:lnTo>
                <a:lnTo>
                  <a:pt x="287" y="105"/>
                </a:lnTo>
                <a:lnTo>
                  <a:pt x="288" y="79"/>
                </a:lnTo>
                <a:lnTo>
                  <a:pt x="292" y="61"/>
                </a:lnTo>
                <a:lnTo>
                  <a:pt x="293" y="51"/>
                </a:lnTo>
                <a:lnTo>
                  <a:pt x="293" y="51"/>
                </a:lnTo>
                <a:lnTo>
                  <a:pt x="302" y="34"/>
                </a:lnTo>
                <a:lnTo>
                  <a:pt x="310" y="24"/>
                </a:lnTo>
                <a:lnTo>
                  <a:pt x="314" y="20"/>
                </a:lnTo>
                <a:lnTo>
                  <a:pt x="317" y="19"/>
                </a:lnTo>
                <a:lnTo>
                  <a:pt x="317" y="19"/>
                </a:lnTo>
                <a:lnTo>
                  <a:pt x="334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34" y="10"/>
                </a:lnTo>
                <a:lnTo>
                  <a:pt x="330" y="7"/>
                </a:lnTo>
                <a:lnTo>
                  <a:pt x="330" y="7"/>
                </a:lnTo>
                <a:lnTo>
                  <a:pt x="325" y="5"/>
                </a:lnTo>
                <a:lnTo>
                  <a:pt x="320" y="2"/>
                </a:lnTo>
                <a:lnTo>
                  <a:pt x="310" y="0"/>
                </a:lnTo>
                <a:lnTo>
                  <a:pt x="310" y="0"/>
                </a:lnTo>
                <a:lnTo>
                  <a:pt x="298" y="0"/>
                </a:lnTo>
                <a:lnTo>
                  <a:pt x="287" y="0"/>
                </a:lnTo>
                <a:lnTo>
                  <a:pt x="273" y="2"/>
                </a:lnTo>
                <a:lnTo>
                  <a:pt x="273" y="2"/>
                </a:lnTo>
                <a:lnTo>
                  <a:pt x="248" y="66"/>
                </a:lnTo>
                <a:lnTo>
                  <a:pt x="248" y="66"/>
                </a:lnTo>
                <a:lnTo>
                  <a:pt x="233" y="94"/>
                </a:lnTo>
                <a:lnTo>
                  <a:pt x="226" y="116"/>
                </a:lnTo>
                <a:lnTo>
                  <a:pt x="226" y="116"/>
                </a:lnTo>
                <a:lnTo>
                  <a:pt x="226" y="108"/>
                </a:lnTo>
                <a:lnTo>
                  <a:pt x="224" y="99"/>
                </a:lnTo>
                <a:lnTo>
                  <a:pt x="223" y="94"/>
                </a:lnTo>
                <a:lnTo>
                  <a:pt x="223" y="94"/>
                </a:lnTo>
                <a:lnTo>
                  <a:pt x="217" y="89"/>
                </a:lnTo>
                <a:lnTo>
                  <a:pt x="209" y="83"/>
                </a:lnTo>
                <a:lnTo>
                  <a:pt x="209" y="83"/>
                </a:lnTo>
                <a:lnTo>
                  <a:pt x="201" y="78"/>
                </a:lnTo>
                <a:lnTo>
                  <a:pt x="196" y="76"/>
                </a:lnTo>
                <a:lnTo>
                  <a:pt x="196" y="76"/>
                </a:lnTo>
                <a:lnTo>
                  <a:pt x="196" y="72"/>
                </a:lnTo>
                <a:lnTo>
                  <a:pt x="196" y="71"/>
                </a:lnTo>
                <a:lnTo>
                  <a:pt x="192" y="71"/>
                </a:lnTo>
                <a:lnTo>
                  <a:pt x="192" y="71"/>
                </a:lnTo>
                <a:lnTo>
                  <a:pt x="187" y="71"/>
                </a:lnTo>
                <a:lnTo>
                  <a:pt x="182" y="71"/>
                </a:lnTo>
                <a:lnTo>
                  <a:pt x="177" y="72"/>
                </a:lnTo>
                <a:lnTo>
                  <a:pt x="172" y="72"/>
                </a:lnTo>
                <a:lnTo>
                  <a:pt x="172" y="72"/>
                </a:lnTo>
                <a:lnTo>
                  <a:pt x="158" y="71"/>
                </a:lnTo>
                <a:lnTo>
                  <a:pt x="150" y="67"/>
                </a:lnTo>
                <a:lnTo>
                  <a:pt x="150" y="67"/>
                </a:lnTo>
                <a:close/>
                <a:moveTo>
                  <a:pt x="170" y="755"/>
                </a:moveTo>
                <a:lnTo>
                  <a:pt x="170" y="755"/>
                </a:lnTo>
                <a:lnTo>
                  <a:pt x="170" y="759"/>
                </a:lnTo>
                <a:lnTo>
                  <a:pt x="170" y="767"/>
                </a:lnTo>
                <a:lnTo>
                  <a:pt x="170" y="784"/>
                </a:lnTo>
                <a:lnTo>
                  <a:pt x="170" y="784"/>
                </a:lnTo>
                <a:lnTo>
                  <a:pt x="170" y="796"/>
                </a:lnTo>
                <a:lnTo>
                  <a:pt x="170" y="811"/>
                </a:lnTo>
                <a:lnTo>
                  <a:pt x="170" y="811"/>
                </a:lnTo>
                <a:lnTo>
                  <a:pt x="169" y="831"/>
                </a:lnTo>
                <a:lnTo>
                  <a:pt x="170" y="848"/>
                </a:lnTo>
                <a:lnTo>
                  <a:pt x="170" y="848"/>
                </a:lnTo>
                <a:lnTo>
                  <a:pt x="172" y="868"/>
                </a:lnTo>
                <a:lnTo>
                  <a:pt x="167" y="866"/>
                </a:lnTo>
                <a:lnTo>
                  <a:pt x="167" y="866"/>
                </a:lnTo>
                <a:lnTo>
                  <a:pt x="153" y="863"/>
                </a:lnTo>
                <a:lnTo>
                  <a:pt x="143" y="861"/>
                </a:lnTo>
                <a:lnTo>
                  <a:pt x="148" y="828"/>
                </a:lnTo>
                <a:lnTo>
                  <a:pt x="148" y="828"/>
                </a:lnTo>
                <a:lnTo>
                  <a:pt x="150" y="807"/>
                </a:lnTo>
                <a:lnTo>
                  <a:pt x="152" y="792"/>
                </a:lnTo>
                <a:lnTo>
                  <a:pt x="155" y="779"/>
                </a:lnTo>
                <a:lnTo>
                  <a:pt x="155" y="779"/>
                </a:lnTo>
                <a:lnTo>
                  <a:pt x="158" y="770"/>
                </a:lnTo>
                <a:lnTo>
                  <a:pt x="164" y="762"/>
                </a:lnTo>
                <a:lnTo>
                  <a:pt x="167" y="757"/>
                </a:lnTo>
                <a:lnTo>
                  <a:pt x="170" y="755"/>
                </a:lnTo>
                <a:lnTo>
                  <a:pt x="170" y="75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87"/>
          <p:cNvSpPr>
            <a:spLocks/>
          </p:cNvSpPr>
          <p:nvPr/>
        </p:nvSpPr>
        <p:spPr bwMode="auto">
          <a:xfrm>
            <a:off x="2682193" y="3372505"/>
            <a:ext cx="749924" cy="956484"/>
          </a:xfrm>
          <a:custGeom>
            <a:avLst/>
            <a:gdLst>
              <a:gd name="T0" fmla="*/ 66 w 737"/>
              <a:gd name="T1" fmla="*/ 13 h 940"/>
              <a:gd name="T2" fmla="*/ 5 w 737"/>
              <a:gd name="T3" fmla="*/ 65 h 940"/>
              <a:gd name="T4" fmla="*/ 2 w 737"/>
              <a:gd name="T5" fmla="*/ 161 h 940"/>
              <a:gd name="T6" fmla="*/ 35 w 737"/>
              <a:gd name="T7" fmla="*/ 222 h 940"/>
              <a:gd name="T8" fmla="*/ 52 w 737"/>
              <a:gd name="T9" fmla="*/ 241 h 940"/>
              <a:gd name="T10" fmla="*/ 40 w 737"/>
              <a:gd name="T11" fmla="*/ 300 h 940"/>
              <a:gd name="T12" fmla="*/ 64 w 737"/>
              <a:gd name="T13" fmla="*/ 308 h 940"/>
              <a:gd name="T14" fmla="*/ 128 w 737"/>
              <a:gd name="T15" fmla="*/ 261 h 940"/>
              <a:gd name="T16" fmla="*/ 162 w 737"/>
              <a:gd name="T17" fmla="*/ 278 h 940"/>
              <a:gd name="T18" fmla="*/ 179 w 737"/>
              <a:gd name="T19" fmla="*/ 285 h 940"/>
              <a:gd name="T20" fmla="*/ 209 w 737"/>
              <a:gd name="T21" fmla="*/ 295 h 940"/>
              <a:gd name="T22" fmla="*/ 238 w 737"/>
              <a:gd name="T23" fmla="*/ 279 h 940"/>
              <a:gd name="T24" fmla="*/ 226 w 737"/>
              <a:gd name="T25" fmla="*/ 416 h 940"/>
              <a:gd name="T26" fmla="*/ 209 w 737"/>
              <a:gd name="T27" fmla="*/ 487 h 940"/>
              <a:gd name="T28" fmla="*/ 135 w 737"/>
              <a:gd name="T29" fmla="*/ 559 h 940"/>
              <a:gd name="T30" fmla="*/ 123 w 737"/>
              <a:gd name="T31" fmla="*/ 576 h 940"/>
              <a:gd name="T32" fmla="*/ 111 w 737"/>
              <a:gd name="T33" fmla="*/ 617 h 940"/>
              <a:gd name="T34" fmla="*/ 143 w 737"/>
              <a:gd name="T35" fmla="*/ 622 h 940"/>
              <a:gd name="T36" fmla="*/ 174 w 737"/>
              <a:gd name="T37" fmla="*/ 632 h 940"/>
              <a:gd name="T38" fmla="*/ 211 w 737"/>
              <a:gd name="T39" fmla="*/ 615 h 940"/>
              <a:gd name="T40" fmla="*/ 260 w 737"/>
              <a:gd name="T41" fmla="*/ 542 h 940"/>
              <a:gd name="T42" fmla="*/ 304 w 737"/>
              <a:gd name="T43" fmla="*/ 483 h 940"/>
              <a:gd name="T44" fmla="*/ 354 w 737"/>
              <a:gd name="T45" fmla="*/ 401 h 940"/>
              <a:gd name="T46" fmla="*/ 371 w 737"/>
              <a:gd name="T47" fmla="*/ 384 h 940"/>
              <a:gd name="T48" fmla="*/ 376 w 737"/>
              <a:gd name="T49" fmla="*/ 345 h 940"/>
              <a:gd name="T50" fmla="*/ 415 w 737"/>
              <a:gd name="T51" fmla="*/ 384 h 940"/>
              <a:gd name="T52" fmla="*/ 405 w 737"/>
              <a:gd name="T53" fmla="*/ 509 h 940"/>
              <a:gd name="T54" fmla="*/ 369 w 737"/>
              <a:gd name="T55" fmla="*/ 583 h 940"/>
              <a:gd name="T56" fmla="*/ 378 w 737"/>
              <a:gd name="T57" fmla="*/ 682 h 940"/>
              <a:gd name="T58" fmla="*/ 393 w 737"/>
              <a:gd name="T59" fmla="*/ 799 h 940"/>
              <a:gd name="T60" fmla="*/ 378 w 737"/>
              <a:gd name="T61" fmla="*/ 858 h 940"/>
              <a:gd name="T62" fmla="*/ 364 w 737"/>
              <a:gd name="T63" fmla="*/ 856 h 940"/>
              <a:gd name="T64" fmla="*/ 366 w 737"/>
              <a:gd name="T65" fmla="*/ 881 h 940"/>
              <a:gd name="T66" fmla="*/ 304 w 737"/>
              <a:gd name="T67" fmla="*/ 925 h 940"/>
              <a:gd name="T68" fmla="*/ 315 w 737"/>
              <a:gd name="T69" fmla="*/ 939 h 940"/>
              <a:gd name="T70" fmla="*/ 474 w 737"/>
              <a:gd name="T71" fmla="*/ 939 h 940"/>
              <a:gd name="T72" fmla="*/ 509 w 737"/>
              <a:gd name="T73" fmla="*/ 923 h 940"/>
              <a:gd name="T74" fmla="*/ 525 w 737"/>
              <a:gd name="T75" fmla="*/ 907 h 940"/>
              <a:gd name="T76" fmla="*/ 535 w 737"/>
              <a:gd name="T77" fmla="*/ 925 h 940"/>
              <a:gd name="T78" fmla="*/ 641 w 737"/>
              <a:gd name="T79" fmla="*/ 928 h 940"/>
              <a:gd name="T80" fmla="*/ 637 w 737"/>
              <a:gd name="T81" fmla="*/ 898 h 940"/>
              <a:gd name="T82" fmla="*/ 636 w 737"/>
              <a:gd name="T83" fmla="*/ 848 h 940"/>
              <a:gd name="T84" fmla="*/ 639 w 737"/>
              <a:gd name="T85" fmla="*/ 812 h 940"/>
              <a:gd name="T86" fmla="*/ 624 w 737"/>
              <a:gd name="T87" fmla="*/ 770 h 940"/>
              <a:gd name="T88" fmla="*/ 597 w 737"/>
              <a:gd name="T89" fmla="*/ 608 h 940"/>
              <a:gd name="T90" fmla="*/ 712 w 737"/>
              <a:gd name="T91" fmla="*/ 519 h 940"/>
              <a:gd name="T92" fmla="*/ 732 w 737"/>
              <a:gd name="T93" fmla="*/ 477 h 940"/>
              <a:gd name="T94" fmla="*/ 724 w 737"/>
              <a:gd name="T95" fmla="*/ 342 h 940"/>
              <a:gd name="T96" fmla="*/ 697 w 737"/>
              <a:gd name="T97" fmla="*/ 301 h 940"/>
              <a:gd name="T98" fmla="*/ 718 w 737"/>
              <a:gd name="T99" fmla="*/ 285 h 940"/>
              <a:gd name="T100" fmla="*/ 659 w 737"/>
              <a:gd name="T101" fmla="*/ 258 h 940"/>
              <a:gd name="T102" fmla="*/ 563 w 737"/>
              <a:gd name="T103" fmla="*/ 156 h 940"/>
              <a:gd name="T104" fmla="*/ 496 w 737"/>
              <a:gd name="T105" fmla="*/ 108 h 940"/>
              <a:gd name="T106" fmla="*/ 447 w 737"/>
              <a:gd name="T107" fmla="*/ 81 h 940"/>
              <a:gd name="T108" fmla="*/ 334 w 737"/>
              <a:gd name="T109" fmla="*/ 97 h 940"/>
              <a:gd name="T110" fmla="*/ 322 w 737"/>
              <a:gd name="T111" fmla="*/ 102 h 940"/>
              <a:gd name="T112" fmla="*/ 299 w 737"/>
              <a:gd name="T113" fmla="*/ 101 h 940"/>
              <a:gd name="T114" fmla="*/ 300 w 737"/>
              <a:gd name="T115" fmla="*/ 79 h 940"/>
              <a:gd name="T116" fmla="*/ 256 w 737"/>
              <a:gd name="T117" fmla="*/ 65 h 940"/>
              <a:gd name="T118" fmla="*/ 204 w 737"/>
              <a:gd name="T119" fmla="*/ 38 h 940"/>
              <a:gd name="T120" fmla="*/ 145 w 737"/>
              <a:gd name="T121" fmla="*/ 5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7" h="940">
                <a:moveTo>
                  <a:pt x="111" y="1"/>
                </a:moveTo>
                <a:lnTo>
                  <a:pt x="111" y="1"/>
                </a:lnTo>
                <a:lnTo>
                  <a:pt x="83" y="6"/>
                </a:lnTo>
                <a:lnTo>
                  <a:pt x="66" y="13"/>
                </a:lnTo>
                <a:lnTo>
                  <a:pt x="66" y="13"/>
                </a:lnTo>
                <a:lnTo>
                  <a:pt x="35" y="37"/>
                </a:lnTo>
                <a:lnTo>
                  <a:pt x="13" y="55"/>
                </a:lnTo>
                <a:lnTo>
                  <a:pt x="7" y="62"/>
                </a:lnTo>
                <a:lnTo>
                  <a:pt x="5" y="65"/>
                </a:lnTo>
                <a:lnTo>
                  <a:pt x="5" y="65"/>
                </a:lnTo>
                <a:lnTo>
                  <a:pt x="3" y="79"/>
                </a:lnTo>
                <a:lnTo>
                  <a:pt x="2" y="106"/>
                </a:lnTo>
                <a:lnTo>
                  <a:pt x="0" y="134"/>
                </a:lnTo>
                <a:lnTo>
                  <a:pt x="2" y="161"/>
                </a:lnTo>
                <a:lnTo>
                  <a:pt x="2" y="161"/>
                </a:lnTo>
                <a:lnTo>
                  <a:pt x="7" y="197"/>
                </a:lnTo>
                <a:lnTo>
                  <a:pt x="7" y="197"/>
                </a:lnTo>
                <a:lnTo>
                  <a:pt x="12" y="202"/>
                </a:lnTo>
                <a:lnTo>
                  <a:pt x="24" y="212"/>
                </a:lnTo>
                <a:lnTo>
                  <a:pt x="35" y="222"/>
                </a:lnTo>
                <a:lnTo>
                  <a:pt x="40" y="229"/>
                </a:lnTo>
                <a:lnTo>
                  <a:pt x="40" y="229"/>
                </a:lnTo>
                <a:lnTo>
                  <a:pt x="42" y="232"/>
                </a:lnTo>
                <a:lnTo>
                  <a:pt x="47" y="236"/>
                </a:lnTo>
                <a:lnTo>
                  <a:pt x="52" y="241"/>
                </a:lnTo>
                <a:lnTo>
                  <a:pt x="52" y="241"/>
                </a:lnTo>
                <a:lnTo>
                  <a:pt x="47" y="264"/>
                </a:lnTo>
                <a:lnTo>
                  <a:pt x="42" y="285"/>
                </a:lnTo>
                <a:lnTo>
                  <a:pt x="40" y="300"/>
                </a:lnTo>
                <a:lnTo>
                  <a:pt x="40" y="300"/>
                </a:lnTo>
                <a:lnTo>
                  <a:pt x="42" y="303"/>
                </a:lnTo>
                <a:lnTo>
                  <a:pt x="46" y="306"/>
                </a:lnTo>
                <a:lnTo>
                  <a:pt x="51" y="308"/>
                </a:lnTo>
                <a:lnTo>
                  <a:pt x="57" y="308"/>
                </a:lnTo>
                <a:lnTo>
                  <a:pt x="64" y="308"/>
                </a:lnTo>
                <a:lnTo>
                  <a:pt x="71" y="305"/>
                </a:lnTo>
                <a:lnTo>
                  <a:pt x="78" y="301"/>
                </a:lnTo>
                <a:lnTo>
                  <a:pt x="84" y="296"/>
                </a:lnTo>
                <a:lnTo>
                  <a:pt x="84" y="296"/>
                </a:lnTo>
                <a:lnTo>
                  <a:pt x="128" y="261"/>
                </a:lnTo>
                <a:lnTo>
                  <a:pt x="145" y="251"/>
                </a:lnTo>
                <a:lnTo>
                  <a:pt x="145" y="251"/>
                </a:lnTo>
                <a:lnTo>
                  <a:pt x="153" y="261"/>
                </a:lnTo>
                <a:lnTo>
                  <a:pt x="159" y="271"/>
                </a:lnTo>
                <a:lnTo>
                  <a:pt x="162" y="278"/>
                </a:lnTo>
                <a:lnTo>
                  <a:pt x="162" y="278"/>
                </a:lnTo>
                <a:lnTo>
                  <a:pt x="164" y="279"/>
                </a:lnTo>
                <a:lnTo>
                  <a:pt x="165" y="281"/>
                </a:lnTo>
                <a:lnTo>
                  <a:pt x="170" y="283"/>
                </a:lnTo>
                <a:lnTo>
                  <a:pt x="179" y="285"/>
                </a:lnTo>
                <a:lnTo>
                  <a:pt x="179" y="285"/>
                </a:lnTo>
                <a:lnTo>
                  <a:pt x="191" y="290"/>
                </a:lnTo>
                <a:lnTo>
                  <a:pt x="201" y="293"/>
                </a:lnTo>
                <a:lnTo>
                  <a:pt x="209" y="295"/>
                </a:lnTo>
                <a:lnTo>
                  <a:pt x="209" y="295"/>
                </a:lnTo>
                <a:lnTo>
                  <a:pt x="216" y="291"/>
                </a:lnTo>
                <a:lnTo>
                  <a:pt x="226" y="286"/>
                </a:lnTo>
                <a:lnTo>
                  <a:pt x="234" y="281"/>
                </a:lnTo>
                <a:lnTo>
                  <a:pt x="238" y="279"/>
                </a:lnTo>
                <a:lnTo>
                  <a:pt x="238" y="279"/>
                </a:lnTo>
                <a:lnTo>
                  <a:pt x="233" y="295"/>
                </a:lnTo>
                <a:lnTo>
                  <a:pt x="229" y="308"/>
                </a:lnTo>
                <a:lnTo>
                  <a:pt x="228" y="322"/>
                </a:lnTo>
                <a:lnTo>
                  <a:pt x="228" y="322"/>
                </a:lnTo>
                <a:lnTo>
                  <a:pt x="226" y="416"/>
                </a:lnTo>
                <a:lnTo>
                  <a:pt x="233" y="423"/>
                </a:lnTo>
                <a:lnTo>
                  <a:pt x="233" y="423"/>
                </a:lnTo>
                <a:lnTo>
                  <a:pt x="223" y="450"/>
                </a:lnTo>
                <a:lnTo>
                  <a:pt x="209" y="487"/>
                </a:lnTo>
                <a:lnTo>
                  <a:pt x="209" y="487"/>
                </a:lnTo>
                <a:lnTo>
                  <a:pt x="179" y="547"/>
                </a:lnTo>
                <a:lnTo>
                  <a:pt x="179" y="547"/>
                </a:lnTo>
                <a:lnTo>
                  <a:pt x="160" y="551"/>
                </a:lnTo>
                <a:lnTo>
                  <a:pt x="145" y="556"/>
                </a:lnTo>
                <a:lnTo>
                  <a:pt x="135" y="559"/>
                </a:lnTo>
                <a:lnTo>
                  <a:pt x="135" y="559"/>
                </a:lnTo>
                <a:lnTo>
                  <a:pt x="132" y="563"/>
                </a:lnTo>
                <a:lnTo>
                  <a:pt x="128" y="566"/>
                </a:lnTo>
                <a:lnTo>
                  <a:pt x="123" y="576"/>
                </a:lnTo>
                <a:lnTo>
                  <a:pt x="123" y="576"/>
                </a:lnTo>
                <a:lnTo>
                  <a:pt x="115" y="596"/>
                </a:lnTo>
                <a:lnTo>
                  <a:pt x="111" y="608"/>
                </a:lnTo>
                <a:lnTo>
                  <a:pt x="110" y="613"/>
                </a:lnTo>
                <a:lnTo>
                  <a:pt x="111" y="617"/>
                </a:lnTo>
                <a:lnTo>
                  <a:pt x="111" y="617"/>
                </a:lnTo>
                <a:lnTo>
                  <a:pt x="115" y="620"/>
                </a:lnTo>
                <a:lnTo>
                  <a:pt x="118" y="620"/>
                </a:lnTo>
                <a:lnTo>
                  <a:pt x="130" y="622"/>
                </a:lnTo>
                <a:lnTo>
                  <a:pt x="143" y="622"/>
                </a:lnTo>
                <a:lnTo>
                  <a:pt x="143" y="622"/>
                </a:lnTo>
                <a:lnTo>
                  <a:pt x="145" y="623"/>
                </a:lnTo>
                <a:lnTo>
                  <a:pt x="152" y="628"/>
                </a:lnTo>
                <a:lnTo>
                  <a:pt x="162" y="632"/>
                </a:lnTo>
                <a:lnTo>
                  <a:pt x="167" y="632"/>
                </a:lnTo>
                <a:lnTo>
                  <a:pt x="174" y="632"/>
                </a:lnTo>
                <a:lnTo>
                  <a:pt x="174" y="632"/>
                </a:lnTo>
                <a:lnTo>
                  <a:pt x="187" y="628"/>
                </a:lnTo>
                <a:lnTo>
                  <a:pt x="197" y="627"/>
                </a:lnTo>
                <a:lnTo>
                  <a:pt x="204" y="622"/>
                </a:lnTo>
                <a:lnTo>
                  <a:pt x="211" y="615"/>
                </a:lnTo>
                <a:lnTo>
                  <a:pt x="211" y="615"/>
                </a:lnTo>
                <a:lnTo>
                  <a:pt x="226" y="586"/>
                </a:lnTo>
                <a:lnTo>
                  <a:pt x="234" y="566"/>
                </a:lnTo>
                <a:lnTo>
                  <a:pt x="234" y="566"/>
                </a:lnTo>
                <a:lnTo>
                  <a:pt x="260" y="542"/>
                </a:lnTo>
                <a:lnTo>
                  <a:pt x="280" y="522"/>
                </a:lnTo>
                <a:lnTo>
                  <a:pt x="293" y="505"/>
                </a:lnTo>
                <a:lnTo>
                  <a:pt x="293" y="505"/>
                </a:lnTo>
                <a:lnTo>
                  <a:pt x="299" y="495"/>
                </a:lnTo>
                <a:lnTo>
                  <a:pt x="304" y="483"/>
                </a:lnTo>
                <a:lnTo>
                  <a:pt x="312" y="451"/>
                </a:lnTo>
                <a:lnTo>
                  <a:pt x="322" y="411"/>
                </a:lnTo>
                <a:lnTo>
                  <a:pt x="322" y="411"/>
                </a:lnTo>
                <a:lnTo>
                  <a:pt x="354" y="401"/>
                </a:lnTo>
                <a:lnTo>
                  <a:pt x="354" y="401"/>
                </a:lnTo>
                <a:lnTo>
                  <a:pt x="361" y="397"/>
                </a:lnTo>
                <a:lnTo>
                  <a:pt x="366" y="392"/>
                </a:lnTo>
                <a:lnTo>
                  <a:pt x="369" y="387"/>
                </a:lnTo>
                <a:lnTo>
                  <a:pt x="371" y="384"/>
                </a:lnTo>
                <a:lnTo>
                  <a:pt x="371" y="384"/>
                </a:lnTo>
                <a:lnTo>
                  <a:pt x="369" y="360"/>
                </a:lnTo>
                <a:lnTo>
                  <a:pt x="369" y="354"/>
                </a:lnTo>
                <a:lnTo>
                  <a:pt x="371" y="349"/>
                </a:lnTo>
                <a:lnTo>
                  <a:pt x="373" y="345"/>
                </a:lnTo>
                <a:lnTo>
                  <a:pt x="376" y="345"/>
                </a:lnTo>
                <a:lnTo>
                  <a:pt x="376" y="345"/>
                </a:lnTo>
                <a:lnTo>
                  <a:pt x="386" y="354"/>
                </a:lnTo>
                <a:lnTo>
                  <a:pt x="400" y="365"/>
                </a:lnTo>
                <a:lnTo>
                  <a:pt x="415" y="384"/>
                </a:lnTo>
                <a:lnTo>
                  <a:pt x="415" y="384"/>
                </a:lnTo>
                <a:lnTo>
                  <a:pt x="464" y="429"/>
                </a:lnTo>
                <a:lnTo>
                  <a:pt x="464" y="429"/>
                </a:lnTo>
                <a:lnTo>
                  <a:pt x="450" y="446"/>
                </a:lnTo>
                <a:lnTo>
                  <a:pt x="422" y="487"/>
                </a:lnTo>
                <a:lnTo>
                  <a:pt x="405" y="509"/>
                </a:lnTo>
                <a:lnTo>
                  <a:pt x="390" y="532"/>
                </a:lnTo>
                <a:lnTo>
                  <a:pt x="378" y="553"/>
                </a:lnTo>
                <a:lnTo>
                  <a:pt x="371" y="568"/>
                </a:lnTo>
                <a:lnTo>
                  <a:pt x="371" y="568"/>
                </a:lnTo>
                <a:lnTo>
                  <a:pt x="369" y="583"/>
                </a:lnTo>
                <a:lnTo>
                  <a:pt x="368" y="601"/>
                </a:lnTo>
                <a:lnTo>
                  <a:pt x="369" y="620"/>
                </a:lnTo>
                <a:lnTo>
                  <a:pt x="371" y="639"/>
                </a:lnTo>
                <a:lnTo>
                  <a:pt x="376" y="671"/>
                </a:lnTo>
                <a:lnTo>
                  <a:pt x="378" y="682"/>
                </a:lnTo>
                <a:lnTo>
                  <a:pt x="378" y="682"/>
                </a:lnTo>
                <a:lnTo>
                  <a:pt x="386" y="738"/>
                </a:lnTo>
                <a:lnTo>
                  <a:pt x="391" y="778"/>
                </a:lnTo>
                <a:lnTo>
                  <a:pt x="393" y="799"/>
                </a:lnTo>
                <a:lnTo>
                  <a:pt x="393" y="799"/>
                </a:lnTo>
                <a:lnTo>
                  <a:pt x="391" y="816"/>
                </a:lnTo>
                <a:lnTo>
                  <a:pt x="391" y="824"/>
                </a:lnTo>
                <a:lnTo>
                  <a:pt x="391" y="829"/>
                </a:lnTo>
                <a:lnTo>
                  <a:pt x="391" y="829"/>
                </a:lnTo>
                <a:lnTo>
                  <a:pt x="378" y="858"/>
                </a:lnTo>
                <a:lnTo>
                  <a:pt x="378" y="858"/>
                </a:lnTo>
                <a:lnTo>
                  <a:pt x="376" y="856"/>
                </a:lnTo>
                <a:lnTo>
                  <a:pt x="371" y="854"/>
                </a:lnTo>
                <a:lnTo>
                  <a:pt x="366" y="854"/>
                </a:lnTo>
                <a:lnTo>
                  <a:pt x="364" y="856"/>
                </a:lnTo>
                <a:lnTo>
                  <a:pt x="364" y="859"/>
                </a:lnTo>
                <a:lnTo>
                  <a:pt x="364" y="859"/>
                </a:lnTo>
                <a:lnTo>
                  <a:pt x="364" y="868"/>
                </a:lnTo>
                <a:lnTo>
                  <a:pt x="364" y="875"/>
                </a:lnTo>
                <a:lnTo>
                  <a:pt x="366" y="881"/>
                </a:lnTo>
                <a:lnTo>
                  <a:pt x="366" y="881"/>
                </a:lnTo>
                <a:lnTo>
                  <a:pt x="337" y="898"/>
                </a:lnTo>
                <a:lnTo>
                  <a:pt x="317" y="912"/>
                </a:lnTo>
                <a:lnTo>
                  <a:pt x="309" y="918"/>
                </a:lnTo>
                <a:lnTo>
                  <a:pt x="304" y="925"/>
                </a:lnTo>
                <a:lnTo>
                  <a:pt x="304" y="925"/>
                </a:lnTo>
                <a:lnTo>
                  <a:pt x="302" y="930"/>
                </a:lnTo>
                <a:lnTo>
                  <a:pt x="305" y="934"/>
                </a:lnTo>
                <a:lnTo>
                  <a:pt x="309" y="937"/>
                </a:lnTo>
                <a:lnTo>
                  <a:pt x="315" y="939"/>
                </a:lnTo>
                <a:lnTo>
                  <a:pt x="329" y="940"/>
                </a:lnTo>
                <a:lnTo>
                  <a:pt x="337" y="940"/>
                </a:lnTo>
                <a:lnTo>
                  <a:pt x="337" y="940"/>
                </a:lnTo>
                <a:lnTo>
                  <a:pt x="418" y="940"/>
                </a:lnTo>
                <a:lnTo>
                  <a:pt x="474" y="939"/>
                </a:lnTo>
                <a:lnTo>
                  <a:pt x="492" y="937"/>
                </a:lnTo>
                <a:lnTo>
                  <a:pt x="503" y="935"/>
                </a:lnTo>
                <a:lnTo>
                  <a:pt x="503" y="935"/>
                </a:lnTo>
                <a:lnTo>
                  <a:pt x="508" y="930"/>
                </a:lnTo>
                <a:lnTo>
                  <a:pt x="509" y="923"/>
                </a:lnTo>
                <a:lnTo>
                  <a:pt x="509" y="915"/>
                </a:lnTo>
                <a:lnTo>
                  <a:pt x="509" y="915"/>
                </a:lnTo>
                <a:lnTo>
                  <a:pt x="519" y="875"/>
                </a:lnTo>
                <a:lnTo>
                  <a:pt x="525" y="907"/>
                </a:lnTo>
                <a:lnTo>
                  <a:pt x="525" y="907"/>
                </a:lnTo>
                <a:lnTo>
                  <a:pt x="525" y="912"/>
                </a:lnTo>
                <a:lnTo>
                  <a:pt x="526" y="917"/>
                </a:lnTo>
                <a:lnTo>
                  <a:pt x="530" y="923"/>
                </a:lnTo>
                <a:lnTo>
                  <a:pt x="530" y="923"/>
                </a:lnTo>
                <a:lnTo>
                  <a:pt x="535" y="925"/>
                </a:lnTo>
                <a:lnTo>
                  <a:pt x="548" y="927"/>
                </a:lnTo>
                <a:lnTo>
                  <a:pt x="585" y="930"/>
                </a:lnTo>
                <a:lnTo>
                  <a:pt x="622" y="930"/>
                </a:lnTo>
                <a:lnTo>
                  <a:pt x="634" y="930"/>
                </a:lnTo>
                <a:lnTo>
                  <a:pt x="641" y="928"/>
                </a:lnTo>
                <a:lnTo>
                  <a:pt x="641" y="928"/>
                </a:lnTo>
                <a:lnTo>
                  <a:pt x="643" y="925"/>
                </a:lnTo>
                <a:lnTo>
                  <a:pt x="643" y="920"/>
                </a:lnTo>
                <a:lnTo>
                  <a:pt x="641" y="912"/>
                </a:lnTo>
                <a:lnTo>
                  <a:pt x="637" y="898"/>
                </a:lnTo>
                <a:lnTo>
                  <a:pt x="637" y="898"/>
                </a:lnTo>
                <a:lnTo>
                  <a:pt x="639" y="888"/>
                </a:lnTo>
                <a:lnTo>
                  <a:pt x="637" y="863"/>
                </a:lnTo>
                <a:lnTo>
                  <a:pt x="637" y="863"/>
                </a:lnTo>
                <a:lnTo>
                  <a:pt x="636" y="848"/>
                </a:lnTo>
                <a:lnTo>
                  <a:pt x="632" y="831"/>
                </a:lnTo>
                <a:lnTo>
                  <a:pt x="629" y="814"/>
                </a:lnTo>
                <a:lnTo>
                  <a:pt x="629" y="814"/>
                </a:lnTo>
                <a:lnTo>
                  <a:pt x="636" y="812"/>
                </a:lnTo>
                <a:lnTo>
                  <a:pt x="639" y="812"/>
                </a:lnTo>
                <a:lnTo>
                  <a:pt x="641" y="810"/>
                </a:lnTo>
                <a:lnTo>
                  <a:pt x="641" y="809"/>
                </a:lnTo>
                <a:lnTo>
                  <a:pt x="641" y="809"/>
                </a:lnTo>
                <a:lnTo>
                  <a:pt x="632" y="792"/>
                </a:lnTo>
                <a:lnTo>
                  <a:pt x="624" y="770"/>
                </a:lnTo>
                <a:lnTo>
                  <a:pt x="624" y="770"/>
                </a:lnTo>
                <a:lnTo>
                  <a:pt x="617" y="730"/>
                </a:lnTo>
                <a:lnTo>
                  <a:pt x="612" y="694"/>
                </a:lnTo>
                <a:lnTo>
                  <a:pt x="612" y="694"/>
                </a:lnTo>
                <a:lnTo>
                  <a:pt x="597" y="608"/>
                </a:lnTo>
                <a:lnTo>
                  <a:pt x="597" y="608"/>
                </a:lnTo>
                <a:lnTo>
                  <a:pt x="658" y="561"/>
                </a:lnTo>
                <a:lnTo>
                  <a:pt x="658" y="561"/>
                </a:lnTo>
                <a:lnTo>
                  <a:pt x="688" y="537"/>
                </a:lnTo>
                <a:lnTo>
                  <a:pt x="712" y="519"/>
                </a:lnTo>
                <a:lnTo>
                  <a:pt x="720" y="509"/>
                </a:lnTo>
                <a:lnTo>
                  <a:pt x="725" y="500"/>
                </a:lnTo>
                <a:lnTo>
                  <a:pt x="725" y="500"/>
                </a:lnTo>
                <a:lnTo>
                  <a:pt x="729" y="490"/>
                </a:lnTo>
                <a:lnTo>
                  <a:pt x="732" y="477"/>
                </a:lnTo>
                <a:lnTo>
                  <a:pt x="735" y="443"/>
                </a:lnTo>
                <a:lnTo>
                  <a:pt x="737" y="401"/>
                </a:lnTo>
                <a:lnTo>
                  <a:pt x="737" y="401"/>
                </a:lnTo>
                <a:lnTo>
                  <a:pt x="730" y="367"/>
                </a:lnTo>
                <a:lnTo>
                  <a:pt x="724" y="342"/>
                </a:lnTo>
                <a:lnTo>
                  <a:pt x="720" y="332"/>
                </a:lnTo>
                <a:lnTo>
                  <a:pt x="717" y="325"/>
                </a:lnTo>
                <a:lnTo>
                  <a:pt x="717" y="325"/>
                </a:lnTo>
                <a:lnTo>
                  <a:pt x="697" y="301"/>
                </a:lnTo>
                <a:lnTo>
                  <a:pt x="697" y="301"/>
                </a:lnTo>
                <a:lnTo>
                  <a:pt x="712" y="295"/>
                </a:lnTo>
                <a:lnTo>
                  <a:pt x="720" y="288"/>
                </a:lnTo>
                <a:lnTo>
                  <a:pt x="720" y="286"/>
                </a:lnTo>
                <a:lnTo>
                  <a:pt x="718" y="285"/>
                </a:lnTo>
                <a:lnTo>
                  <a:pt x="718" y="285"/>
                </a:lnTo>
                <a:lnTo>
                  <a:pt x="705" y="279"/>
                </a:lnTo>
                <a:lnTo>
                  <a:pt x="686" y="273"/>
                </a:lnTo>
                <a:lnTo>
                  <a:pt x="670" y="264"/>
                </a:lnTo>
                <a:lnTo>
                  <a:pt x="659" y="258"/>
                </a:lnTo>
                <a:lnTo>
                  <a:pt x="659" y="258"/>
                </a:lnTo>
                <a:lnTo>
                  <a:pt x="636" y="231"/>
                </a:lnTo>
                <a:lnTo>
                  <a:pt x="612" y="200"/>
                </a:lnTo>
                <a:lnTo>
                  <a:pt x="612" y="200"/>
                </a:lnTo>
                <a:lnTo>
                  <a:pt x="595" y="183"/>
                </a:lnTo>
                <a:lnTo>
                  <a:pt x="563" y="156"/>
                </a:lnTo>
                <a:lnTo>
                  <a:pt x="531" y="129"/>
                </a:lnTo>
                <a:lnTo>
                  <a:pt x="518" y="119"/>
                </a:lnTo>
                <a:lnTo>
                  <a:pt x="509" y="114"/>
                </a:lnTo>
                <a:lnTo>
                  <a:pt x="509" y="114"/>
                </a:lnTo>
                <a:lnTo>
                  <a:pt x="496" y="108"/>
                </a:lnTo>
                <a:lnTo>
                  <a:pt x="479" y="97"/>
                </a:lnTo>
                <a:lnTo>
                  <a:pt x="460" y="86"/>
                </a:lnTo>
                <a:lnTo>
                  <a:pt x="452" y="82"/>
                </a:lnTo>
                <a:lnTo>
                  <a:pt x="447" y="81"/>
                </a:lnTo>
                <a:lnTo>
                  <a:pt x="447" y="81"/>
                </a:lnTo>
                <a:lnTo>
                  <a:pt x="428" y="81"/>
                </a:lnTo>
                <a:lnTo>
                  <a:pt x="401" y="82"/>
                </a:lnTo>
                <a:lnTo>
                  <a:pt x="364" y="87"/>
                </a:lnTo>
                <a:lnTo>
                  <a:pt x="364" y="87"/>
                </a:lnTo>
                <a:lnTo>
                  <a:pt x="334" y="97"/>
                </a:lnTo>
                <a:lnTo>
                  <a:pt x="334" y="97"/>
                </a:lnTo>
                <a:lnTo>
                  <a:pt x="332" y="97"/>
                </a:lnTo>
                <a:lnTo>
                  <a:pt x="327" y="97"/>
                </a:lnTo>
                <a:lnTo>
                  <a:pt x="327" y="97"/>
                </a:lnTo>
                <a:lnTo>
                  <a:pt x="322" y="102"/>
                </a:lnTo>
                <a:lnTo>
                  <a:pt x="314" y="113"/>
                </a:lnTo>
                <a:lnTo>
                  <a:pt x="304" y="126"/>
                </a:lnTo>
                <a:lnTo>
                  <a:pt x="292" y="114"/>
                </a:lnTo>
                <a:lnTo>
                  <a:pt x="292" y="114"/>
                </a:lnTo>
                <a:lnTo>
                  <a:pt x="299" y="101"/>
                </a:lnTo>
                <a:lnTo>
                  <a:pt x="302" y="89"/>
                </a:lnTo>
                <a:lnTo>
                  <a:pt x="304" y="84"/>
                </a:lnTo>
                <a:lnTo>
                  <a:pt x="304" y="81"/>
                </a:lnTo>
                <a:lnTo>
                  <a:pt x="304" y="81"/>
                </a:lnTo>
                <a:lnTo>
                  <a:pt x="300" y="79"/>
                </a:lnTo>
                <a:lnTo>
                  <a:pt x="297" y="75"/>
                </a:lnTo>
                <a:lnTo>
                  <a:pt x="283" y="70"/>
                </a:lnTo>
                <a:lnTo>
                  <a:pt x="268" y="67"/>
                </a:lnTo>
                <a:lnTo>
                  <a:pt x="256" y="65"/>
                </a:lnTo>
                <a:lnTo>
                  <a:pt x="256" y="65"/>
                </a:lnTo>
                <a:lnTo>
                  <a:pt x="248" y="65"/>
                </a:lnTo>
                <a:lnTo>
                  <a:pt x="238" y="62"/>
                </a:lnTo>
                <a:lnTo>
                  <a:pt x="228" y="59"/>
                </a:lnTo>
                <a:lnTo>
                  <a:pt x="228" y="59"/>
                </a:lnTo>
                <a:lnTo>
                  <a:pt x="204" y="38"/>
                </a:lnTo>
                <a:lnTo>
                  <a:pt x="187" y="23"/>
                </a:lnTo>
                <a:lnTo>
                  <a:pt x="174" y="15"/>
                </a:lnTo>
                <a:lnTo>
                  <a:pt x="174" y="15"/>
                </a:lnTo>
                <a:lnTo>
                  <a:pt x="164" y="11"/>
                </a:lnTo>
                <a:lnTo>
                  <a:pt x="145" y="5"/>
                </a:lnTo>
                <a:lnTo>
                  <a:pt x="126" y="1"/>
                </a:lnTo>
                <a:lnTo>
                  <a:pt x="118" y="0"/>
                </a:lnTo>
                <a:lnTo>
                  <a:pt x="111" y="1"/>
                </a:lnTo>
                <a:lnTo>
                  <a:pt x="111" y="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90"/>
          <p:cNvSpPr>
            <a:spLocks/>
          </p:cNvSpPr>
          <p:nvPr/>
        </p:nvSpPr>
        <p:spPr bwMode="auto">
          <a:xfrm>
            <a:off x="6541224" y="2838163"/>
            <a:ext cx="596746" cy="1512469"/>
          </a:xfrm>
          <a:custGeom>
            <a:avLst/>
            <a:gdLst>
              <a:gd name="T0" fmla="*/ 148 w 391"/>
              <a:gd name="T1" fmla="*/ 156 h 991"/>
              <a:gd name="T2" fmla="*/ 106 w 391"/>
              <a:gd name="T3" fmla="*/ 161 h 991"/>
              <a:gd name="T4" fmla="*/ 40 w 391"/>
              <a:gd name="T5" fmla="*/ 257 h 991"/>
              <a:gd name="T6" fmla="*/ 8 w 391"/>
              <a:gd name="T7" fmla="*/ 330 h 991"/>
              <a:gd name="T8" fmla="*/ 18 w 391"/>
              <a:gd name="T9" fmla="*/ 348 h 991"/>
              <a:gd name="T10" fmla="*/ 3 w 391"/>
              <a:gd name="T11" fmla="*/ 450 h 991"/>
              <a:gd name="T12" fmla="*/ 0 w 391"/>
              <a:gd name="T13" fmla="*/ 515 h 991"/>
              <a:gd name="T14" fmla="*/ 18 w 391"/>
              <a:gd name="T15" fmla="*/ 554 h 991"/>
              <a:gd name="T16" fmla="*/ 11 w 391"/>
              <a:gd name="T17" fmla="*/ 605 h 991"/>
              <a:gd name="T18" fmla="*/ 18 w 391"/>
              <a:gd name="T19" fmla="*/ 622 h 991"/>
              <a:gd name="T20" fmla="*/ 50 w 391"/>
              <a:gd name="T21" fmla="*/ 676 h 991"/>
              <a:gd name="T22" fmla="*/ 55 w 391"/>
              <a:gd name="T23" fmla="*/ 726 h 991"/>
              <a:gd name="T24" fmla="*/ 35 w 391"/>
              <a:gd name="T25" fmla="*/ 763 h 991"/>
              <a:gd name="T26" fmla="*/ 32 w 391"/>
              <a:gd name="T27" fmla="*/ 797 h 991"/>
              <a:gd name="T28" fmla="*/ 45 w 391"/>
              <a:gd name="T29" fmla="*/ 908 h 991"/>
              <a:gd name="T30" fmla="*/ 27 w 391"/>
              <a:gd name="T31" fmla="*/ 932 h 991"/>
              <a:gd name="T32" fmla="*/ 10 w 391"/>
              <a:gd name="T33" fmla="*/ 952 h 991"/>
              <a:gd name="T34" fmla="*/ 15 w 391"/>
              <a:gd name="T35" fmla="*/ 969 h 991"/>
              <a:gd name="T36" fmla="*/ 59 w 391"/>
              <a:gd name="T37" fmla="*/ 979 h 991"/>
              <a:gd name="T38" fmla="*/ 92 w 391"/>
              <a:gd name="T39" fmla="*/ 974 h 991"/>
              <a:gd name="T40" fmla="*/ 98 w 391"/>
              <a:gd name="T41" fmla="*/ 917 h 991"/>
              <a:gd name="T42" fmla="*/ 133 w 391"/>
              <a:gd name="T43" fmla="*/ 807 h 991"/>
              <a:gd name="T44" fmla="*/ 124 w 391"/>
              <a:gd name="T45" fmla="*/ 729 h 991"/>
              <a:gd name="T46" fmla="*/ 128 w 391"/>
              <a:gd name="T47" fmla="*/ 687 h 991"/>
              <a:gd name="T48" fmla="*/ 145 w 391"/>
              <a:gd name="T49" fmla="*/ 652 h 991"/>
              <a:gd name="T50" fmla="*/ 187 w 391"/>
              <a:gd name="T51" fmla="*/ 704 h 991"/>
              <a:gd name="T52" fmla="*/ 202 w 391"/>
              <a:gd name="T53" fmla="*/ 741 h 991"/>
              <a:gd name="T54" fmla="*/ 209 w 391"/>
              <a:gd name="T55" fmla="*/ 799 h 991"/>
              <a:gd name="T56" fmla="*/ 283 w 391"/>
              <a:gd name="T57" fmla="*/ 834 h 991"/>
              <a:gd name="T58" fmla="*/ 278 w 391"/>
              <a:gd name="T59" fmla="*/ 913 h 991"/>
              <a:gd name="T60" fmla="*/ 307 w 391"/>
              <a:gd name="T61" fmla="*/ 937 h 991"/>
              <a:gd name="T62" fmla="*/ 337 w 391"/>
              <a:gd name="T63" fmla="*/ 989 h 991"/>
              <a:gd name="T64" fmla="*/ 364 w 391"/>
              <a:gd name="T65" fmla="*/ 987 h 991"/>
              <a:gd name="T66" fmla="*/ 391 w 391"/>
              <a:gd name="T67" fmla="*/ 969 h 991"/>
              <a:gd name="T68" fmla="*/ 369 w 391"/>
              <a:gd name="T69" fmla="*/ 910 h 991"/>
              <a:gd name="T70" fmla="*/ 357 w 391"/>
              <a:gd name="T71" fmla="*/ 871 h 991"/>
              <a:gd name="T72" fmla="*/ 332 w 391"/>
              <a:gd name="T73" fmla="*/ 778 h 991"/>
              <a:gd name="T74" fmla="*/ 320 w 391"/>
              <a:gd name="T75" fmla="*/ 726 h 991"/>
              <a:gd name="T76" fmla="*/ 318 w 391"/>
              <a:gd name="T77" fmla="*/ 647 h 991"/>
              <a:gd name="T78" fmla="*/ 295 w 391"/>
              <a:gd name="T79" fmla="*/ 525 h 991"/>
              <a:gd name="T80" fmla="*/ 290 w 391"/>
              <a:gd name="T81" fmla="*/ 446 h 991"/>
              <a:gd name="T82" fmla="*/ 315 w 391"/>
              <a:gd name="T83" fmla="*/ 424 h 991"/>
              <a:gd name="T84" fmla="*/ 317 w 391"/>
              <a:gd name="T85" fmla="*/ 365 h 991"/>
              <a:gd name="T86" fmla="*/ 327 w 391"/>
              <a:gd name="T87" fmla="*/ 266 h 991"/>
              <a:gd name="T88" fmla="*/ 280 w 391"/>
              <a:gd name="T89" fmla="*/ 214 h 991"/>
              <a:gd name="T90" fmla="*/ 293 w 391"/>
              <a:gd name="T91" fmla="*/ 187 h 991"/>
              <a:gd name="T92" fmla="*/ 310 w 391"/>
              <a:gd name="T93" fmla="*/ 173 h 991"/>
              <a:gd name="T94" fmla="*/ 324 w 391"/>
              <a:gd name="T95" fmla="*/ 134 h 991"/>
              <a:gd name="T96" fmla="*/ 313 w 391"/>
              <a:gd name="T97" fmla="*/ 111 h 991"/>
              <a:gd name="T98" fmla="*/ 337 w 391"/>
              <a:gd name="T99" fmla="*/ 77 h 991"/>
              <a:gd name="T100" fmla="*/ 332 w 391"/>
              <a:gd name="T101" fmla="*/ 64 h 991"/>
              <a:gd name="T102" fmla="*/ 327 w 391"/>
              <a:gd name="T103" fmla="*/ 50 h 991"/>
              <a:gd name="T104" fmla="*/ 298 w 391"/>
              <a:gd name="T105" fmla="*/ 20 h 991"/>
              <a:gd name="T106" fmla="*/ 263 w 391"/>
              <a:gd name="T107" fmla="*/ 1 h 991"/>
              <a:gd name="T108" fmla="*/ 232 w 391"/>
              <a:gd name="T109" fmla="*/ 1 h 991"/>
              <a:gd name="T110" fmla="*/ 202 w 391"/>
              <a:gd name="T111" fmla="*/ 15 h 991"/>
              <a:gd name="T112" fmla="*/ 177 w 391"/>
              <a:gd name="T113" fmla="*/ 48 h 991"/>
              <a:gd name="T114" fmla="*/ 175 w 391"/>
              <a:gd name="T115" fmla="*/ 126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91" h="991">
                <a:moveTo>
                  <a:pt x="177" y="146"/>
                </a:moveTo>
                <a:lnTo>
                  <a:pt x="177" y="146"/>
                </a:lnTo>
                <a:lnTo>
                  <a:pt x="172" y="150"/>
                </a:lnTo>
                <a:lnTo>
                  <a:pt x="167" y="153"/>
                </a:lnTo>
                <a:lnTo>
                  <a:pt x="167" y="153"/>
                </a:lnTo>
                <a:lnTo>
                  <a:pt x="148" y="156"/>
                </a:lnTo>
                <a:lnTo>
                  <a:pt x="148" y="156"/>
                </a:lnTo>
                <a:lnTo>
                  <a:pt x="130" y="156"/>
                </a:lnTo>
                <a:lnTo>
                  <a:pt x="116" y="158"/>
                </a:lnTo>
                <a:lnTo>
                  <a:pt x="109" y="160"/>
                </a:lnTo>
                <a:lnTo>
                  <a:pt x="106" y="161"/>
                </a:lnTo>
                <a:lnTo>
                  <a:pt x="106" y="161"/>
                </a:lnTo>
                <a:lnTo>
                  <a:pt x="101" y="168"/>
                </a:lnTo>
                <a:lnTo>
                  <a:pt x="91" y="178"/>
                </a:lnTo>
                <a:lnTo>
                  <a:pt x="69" y="209"/>
                </a:lnTo>
                <a:lnTo>
                  <a:pt x="40" y="249"/>
                </a:lnTo>
                <a:lnTo>
                  <a:pt x="40" y="249"/>
                </a:lnTo>
                <a:lnTo>
                  <a:pt x="40" y="257"/>
                </a:lnTo>
                <a:lnTo>
                  <a:pt x="37" y="269"/>
                </a:lnTo>
                <a:lnTo>
                  <a:pt x="32" y="286"/>
                </a:lnTo>
                <a:lnTo>
                  <a:pt x="32" y="286"/>
                </a:lnTo>
                <a:lnTo>
                  <a:pt x="23" y="303"/>
                </a:lnTo>
                <a:lnTo>
                  <a:pt x="15" y="318"/>
                </a:lnTo>
                <a:lnTo>
                  <a:pt x="8" y="330"/>
                </a:lnTo>
                <a:lnTo>
                  <a:pt x="5" y="338"/>
                </a:lnTo>
                <a:lnTo>
                  <a:pt x="5" y="338"/>
                </a:lnTo>
                <a:lnTo>
                  <a:pt x="6" y="340"/>
                </a:lnTo>
                <a:lnTo>
                  <a:pt x="8" y="343"/>
                </a:lnTo>
                <a:lnTo>
                  <a:pt x="11" y="347"/>
                </a:lnTo>
                <a:lnTo>
                  <a:pt x="18" y="348"/>
                </a:lnTo>
                <a:lnTo>
                  <a:pt x="8" y="409"/>
                </a:lnTo>
                <a:lnTo>
                  <a:pt x="8" y="409"/>
                </a:lnTo>
                <a:lnTo>
                  <a:pt x="5" y="426"/>
                </a:lnTo>
                <a:lnTo>
                  <a:pt x="3" y="440"/>
                </a:lnTo>
                <a:lnTo>
                  <a:pt x="3" y="450"/>
                </a:lnTo>
                <a:lnTo>
                  <a:pt x="3" y="450"/>
                </a:lnTo>
                <a:lnTo>
                  <a:pt x="5" y="465"/>
                </a:lnTo>
                <a:lnTo>
                  <a:pt x="6" y="472"/>
                </a:lnTo>
                <a:lnTo>
                  <a:pt x="5" y="475"/>
                </a:lnTo>
                <a:lnTo>
                  <a:pt x="5" y="475"/>
                </a:lnTo>
                <a:lnTo>
                  <a:pt x="1" y="492"/>
                </a:lnTo>
                <a:lnTo>
                  <a:pt x="0" y="515"/>
                </a:lnTo>
                <a:lnTo>
                  <a:pt x="0" y="515"/>
                </a:lnTo>
                <a:lnTo>
                  <a:pt x="1" y="524"/>
                </a:lnTo>
                <a:lnTo>
                  <a:pt x="6" y="531"/>
                </a:lnTo>
                <a:lnTo>
                  <a:pt x="13" y="539"/>
                </a:lnTo>
                <a:lnTo>
                  <a:pt x="22" y="539"/>
                </a:lnTo>
                <a:lnTo>
                  <a:pt x="18" y="554"/>
                </a:lnTo>
                <a:lnTo>
                  <a:pt x="18" y="554"/>
                </a:lnTo>
                <a:lnTo>
                  <a:pt x="17" y="578"/>
                </a:lnTo>
                <a:lnTo>
                  <a:pt x="15" y="595"/>
                </a:lnTo>
                <a:lnTo>
                  <a:pt x="13" y="601"/>
                </a:lnTo>
                <a:lnTo>
                  <a:pt x="13" y="601"/>
                </a:lnTo>
                <a:lnTo>
                  <a:pt x="11" y="605"/>
                </a:lnTo>
                <a:lnTo>
                  <a:pt x="8" y="608"/>
                </a:lnTo>
                <a:lnTo>
                  <a:pt x="8" y="613"/>
                </a:lnTo>
                <a:lnTo>
                  <a:pt x="8" y="617"/>
                </a:lnTo>
                <a:lnTo>
                  <a:pt x="10" y="618"/>
                </a:lnTo>
                <a:lnTo>
                  <a:pt x="10" y="618"/>
                </a:lnTo>
                <a:lnTo>
                  <a:pt x="18" y="622"/>
                </a:lnTo>
                <a:lnTo>
                  <a:pt x="30" y="623"/>
                </a:lnTo>
                <a:lnTo>
                  <a:pt x="45" y="625"/>
                </a:lnTo>
                <a:lnTo>
                  <a:pt x="45" y="625"/>
                </a:lnTo>
                <a:lnTo>
                  <a:pt x="55" y="628"/>
                </a:lnTo>
                <a:lnTo>
                  <a:pt x="55" y="628"/>
                </a:lnTo>
                <a:lnTo>
                  <a:pt x="50" y="676"/>
                </a:lnTo>
                <a:lnTo>
                  <a:pt x="50" y="676"/>
                </a:lnTo>
                <a:lnTo>
                  <a:pt x="55" y="697"/>
                </a:lnTo>
                <a:lnTo>
                  <a:pt x="57" y="713"/>
                </a:lnTo>
                <a:lnTo>
                  <a:pt x="57" y="719"/>
                </a:lnTo>
                <a:lnTo>
                  <a:pt x="55" y="726"/>
                </a:lnTo>
                <a:lnTo>
                  <a:pt x="55" y="726"/>
                </a:lnTo>
                <a:lnTo>
                  <a:pt x="52" y="736"/>
                </a:lnTo>
                <a:lnTo>
                  <a:pt x="47" y="743"/>
                </a:lnTo>
                <a:lnTo>
                  <a:pt x="42" y="750"/>
                </a:lnTo>
                <a:lnTo>
                  <a:pt x="40" y="755"/>
                </a:lnTo>
                <a:lnTo>
                  <a:pt x="40" y="755"/>
                </a:lnTo>
                <a:lnTo>
                  <a:pt x="35" y="763"/>
                </a:lnTo>
                <a:lnTo>
                  <a:pt x="30" y="772"/>
                </a:lnTo>
                <a:lnTo>
                  <a:pt x="22" y="783"/>
                </a:lnTo>
                <a:lnTo>
                  <a:pt x="22" y="783"/>
                </a:lnTo>
                <a:lnTo>
                  <a:pt x="22" y="787"/>
                </a:lnTo>
                <a:lnTo>
                  <a:pt x="25" y="790"/>
                </a:lnTo>
                <a:lnTo>
                  <a:pt x="32" y="797"/>
                </a:lnTo>
                <a:lnTo>
                  <a:pt x="45" y="807"/>
                </a:lnTo>
                <a:lnTo>
                  <a:pt x="45" y="807"/>
                </a:lnTo>
                <a:lnTo>
                  <a:pt x="47" y="863"/>
                </a:lnTo>
                <a:lnTo>
                  <a:pt x="47" y="863"/>
                </a:lnTo>
                <a:lnTo>
                  <a:pt x="45" y="908"/>
                </a:lnTo>
                <a:lnTo>
                  <a:pt x="45" y="908"/>
                </a:lnTo>
                <a:lnTo>
                  <a:pt x="35" y="915"/>
                </a:lnTo>
                <a:lnTo>
                  <a:pt x="30" y="920"/>
                </a:lnTo>
                <a:lnTo>
                  <a:pt x="27" y="923"/>
                </a:lnTo>
                <a:lnTo>
                  <a:pt x="27" y="927"/>
                </a:lnTo>
                <a:lnTo>
                  <a:pt x="27" y="927"/>
                </a:lnTo>
                <a:lnTo>
                  <a:pt x="27" y="932"/>
                </a:lnTo>
                <a:lnTo>
                  <a:pt x="27" y="932"/>
                </a:lnTo>
                <a:lnTo>
                  <a:pt x="27" y="935"/>
                </a:lnTo>
                <a:lnTo>
                  <a:pt x="27" y="935"/>
                </a:lnTo>
                <a:lnTo>
                  <a:pt x="23" y="938"/>
                </a:lnTo>
                <a:lnTo>
                  <a:pt x="17" y="945"/>
                </a:lnTo>
                <a:lnTo>
                  <a:pt x="10" y="952"/>
                </a:lnTo>
                <a:lnTo>
                  <a:pt x="8" y="955"/>
                </a:lnTo>
                <a:lnTo>
                  <a:pt x="8" y="959"/>
                </a:lnTo>
                <a:lnTo>
                  <a:pt x="8" y="959"/>
                </a:lnTo>
                <a:lnTo>
                  <a:pt x="8" y="960"/>
                </a:lnTo>
                <a:lnTo>
                  <a:pt x="10" y="964"/>
                </a:lnTo>
                <a:lnTo>
                  <a:pt x="15" y="969"/>
                </a:lnTo>
                <a:lnTo>
                  <a:pt x="28" y="977"/>
                </a:lnTo>
                <a:lnTo>
                  <a:pt x="28" y="977"/>
                </a:lnTo>
                <a:lnTo>
                  <a:pt x="37" y="979"/>
                </a:lnTo>
                <a:lnTo>
                  <a:pt x="47" y="979"/>
                </a:lnTo>
                <a:lnTo>
                  <a:pt x="59" y="979"/>
                </a:lnTo>
                <a:lnTo>
                  <a:pt x="59" y="979"/>
                </a:lnTo>
                <a:lnTo>
                  <a:pt x="62" y="981"/>
                </a:lnTo>
                <a:lnTo>
                  <a:pt x="72" y="982"/>
                </a:lnTo>
                <a:lnTo>
                  <a:pt x="79" y="982"/>
                </a:lnTo>
                <a:lnTo>
                  <a:pt x="84" y="981"/>
                </a:lnTo>
                <a:lnTo>
                  <a:pt x="89" y="977"/>
                </a:lnTo>
                <a:lnTo>
                  <a:pt x="92" y="974"/>
                </a:lnTo>
                <a:lnTo>
                  <a:pt x="92" y="974"/>
                </a:lnTo>
                <a:lnTo>
                  <a:pt x="96" y="964"/>
                </a:lnTo>
                <a:lnTo>
                  <a:pt x="96" y="957"/>
                </a:lnTo>
                <a:lnTo>
                  <a:pt x="96" y="947"/>
                </a:lnTo>
                <a:lnTo>
                  <a:pt x="96" y="947"/>
                </a:lnTo>
                <a:lnTo>
                  <a:pt x="98" y="917"/>
                </a:lnTo>
                <a:lnTo>
                  <a:pt x="87" y="908"/>
                </a:lnTo>
                <a:lnTo>
                  <a:pt x="98" y="820"/>
                </a:lnTo>
                <a:lnTo>
                  <a:pt x="98" y="820"/>
                </a:lnTo>
                <a:lnTo>
                  <a:pt x="116" y="815"/>
                </a:lnTo>
                <a:lnTo>
                  <a:pt x="130" y="810"/>
                </a:lnTo>
                <a:lnTo>
                  <a:pt x="133" y="807"/>
                </a:lnTo>
                <a:lnTo>
                  <a:pt x="135" y="805"/>
                </a:lnTo>
                <a:lnTo>
                  <a:pt x="135" y="805"/>
                </a:lnTo>
                <a:lnTo>
                  <a:pt x="133" y="797"/>
                </a:lnTo>
                <a:lnTo>
                  <a:pt x="130" y="785"/>
                </a:lnTo>
                <a:lnTo>
                  <a:pt x="124" y="772"/>
                </a:lnTo>
                <a:lnTo>
                  <a:pt x="124" y="729"/>
                </a:lnTo>
                <a:lnTo>
                  <a:pt x="124" y="729"/>
                </a:lnTo>
                <a:lnTo>
                  <a:pt x="128" y="718"/>
                </a:lnTo>
                <a:lnTo>
                  <a:pt x="131" y="711"/>
                </a:lnTo>
                <a:lnTo>
                  <a:pt x="131" y="694"/>
                </a:lnTo>
                <a:lnTo>
                  <a:pt x="131" y="694"/>
                </a:lnTo>
                <a:lnTo>
                  <a:pt x="128" y="687"/>
                </a:lnTo>
                <a:lnTo>
                  <a:pt x="126" y="684"/>
                </a:lnTo>
                <a:lnTo>
                  <a:pt x="126" y="681"/>
                </a:lnTo>
                <a:lnTo>
                  <a:pt x="126" y="681"/>
                </a:lnTo>
                <a:lnTo>
                  <a:pt x="131" y="677"/>
                </a:lnTo>
                <a:lnTo>
                  <a:pt x="136" y="667"/>
                </a:lnTo>
                <a:lnTo>
                  <a:pt x="145" y="652"/>
                </a:lnTo>
                <a:lnTo>
                  <a:pt x="158" y="643"/>
                </a:lnTo>
                <a:lnTo>
                  <a:pt x="168" y="647"/>
                </a:lnTo>
                <a:lnTo>
                  <a:pt x="168" y="647"/>
                </a:lnTo>
                <a:lnTo>
                  <a:pt x="173" y="667"/>
                </a:lnTo>
                <a:lnTo>
                  <a:pt x="180" y="686"/>
                </a:lnTo>
                <a:lnTo>
                  <a:pt x="187" y="704"/>
                </a:lnTo>
                <a:lnTo>
                  <a:pt x="187" y="704"/>
                </a:lnTo>
                <a:lnTo>
                  <a:pt x="199" y="728"/>
                </a:lnTo>
                <a:lnTo>
                  <a:pt x="200" y="731"/>
                </a:lnTo>
                <a:lnTo>
                  <a:pt x="200" y="735"/>
                </a:lnTo>
                <a:lnTo>
                  <a:pt x="200" y="735"/>
                </a:lnTo>
                <a:lnTo>
                  <a:pt x="202" y="741"/>
                </a:lnTo>
                <a:lnTo>
                  <a:pt x="204" y="753"/>
                </a:lnTo>
                <a:lnTo>
                  <a:pt x="207" y="767"/>
                </a:lnTo>
                <a:lnTo>
                  <a:pt x="209" y="782"/>
                </a:lnTo>
                <a:lnTo>
                  <a:pt x="209" y="782"/>
                </a:lnTo>
                <a:lnTo>
                  <a:pt x="209" y="792"/>
                </a:lnTo>
                <a:lnTo>
                  <a:pt x="209" y="799"/>
                </a:lnTo>
                <a:lnTo>
                  <a:pt x="212" y="800"/>
                </a:lnTo>
                <a:lnTo>
                  <a:pt x="217" y="800"/>
                </a:lnTo>
                <a:lnTo>
                  <a:pt x="217" y="800"/>
                </a:lnTo>
                <a:lnTo>
                  <a:pt x="243" y="800"/>
                </a:lnTo>
                <a:lnTo>
                  <a:pt x="261" y="802"/>
                </a:lnTo>
                <a:lnTo>
                  <a:pt x="283" y="834"/>
                </a:lnTo>
                <a:lnTo>
                  <a:pt x="290" y="861"/>
                </a:lnTo>
                <a:lnTo>
                  <a:pt x="290" y="861"/>
                </a:lnTo>
                <a:lnTo>
                  <a:pt x="283" y="885"/>
                </a:lnTo>
                <a:lnTo>
                  <a:pt x="278" y="901"/>
                </a:lnTo>
                <a:lnTo>
                  <a:pt x="278" y="913"/>
                </a:lnTo>
                <a:lnTo>
                  <a:pt x="278" y="913"/>
                </a:lnTo>
                <a:lnTo>
                  <a:pt x="280" y="917"/>
                </a:lnTo>
                <a:lnTo>
                  <a:pt x="283" y="920"/>
                </a:lnTo>
                <a:lnTo>
                  <a:pt x="293" y="927"/>
                </a:lnTo>
                <a:lnTo>
                  <a:pt x="302" y="933"/>
                </a:lnTo>
                <a:lnTo>
                  <a:pt x="307" y="937"/>
                </a:lnTo>
                <a:lnTo>
                  <a:pt x="307" y="937"/>
                </a:lnTo>
                <a:lnTo>
                  <a:pt x="308" y="945"/>
                </a:lnTo>
                <a:lnTo>
                  <a:pt x="313" y="962"/>
                </a:lnTo>
                <a:lnTo>
                  <a:pt x="318" y="972"/>
                </a:lnTo>
                <a:lnTo>
                  <a:pt x="324" y="979"/>
                </a:lnTo>
                <a:lnTo>
                  <a:pt x="330" y="986"/>
                </a:lnTo>
                <a:lnTo>
                  <a:pt x="337" y="989"/>
                </a:lnTo>
                <a:lnTo>
                  <a:pt x="337" y="989"/>
                </a:lnTo>
                <a:lnTo>
                  <a:pt x="350" y="991"/>
                </a:lnTo>
                <a:lnTo>
                  <a:pt x="357" y="991"/>
                </a:lnTo>
                <a:lnTo>
                  <a:pt x="361" y="987"/>
                </a:lnTo>
                <a:lnTo>
                  <a:pt x="364" y="987"/>
                </a:lnTo>
                <a:lnTo>
                  <a:pt x="364" y="987"/>
                </a:lnTo>
                <a:lnTo>
                  <a:pt x="371" y="987"/>
                </a:lnTo>
                <a:lnTo>
                  <a:pt x="381" y="986"/>
                </a:lnTo>
                <a:lnTo>
                  <a:pt x="386" y="984"/>
                </a:lnTo>
                <a:lnTo>
                  <a:pt x="389" y="981"/>
                </a:lnTo>
                <a:lnTo>
                  <a:pt x="391" y="976"/>
                </a:lnTo>
                <a:lnTo>
                  <a:pt x="391" y="969"/>
                </a:lnTo>
                <a:lnTo>
                  <a:pt x="391" y="969"/>
                </a:lnTo>
                <a:lnTo>
                  <a:pt x="386" y="954"/>
                </a:lnTo>
                <a:lnTo>
                  <a:pt x="379" y="940"/>
                </a:lnTo>
                <a:lnTo>
                  <a:pt x="369" y="923"/>
                </a:lnTo>
                <a:lnTo>
                  <a:pt x="369" y="923"/>
                </a:lnTo>
                <a:lnTo>
                  <a:pt x="369" y="910"/>
                </a:lnTo>
                <a:lnTo>
                  <a:pt x="369" y="895"/>
                </a:lnTo>
                <a:lnTo>
                  <a:pt x="369" y="895"/>
                </a:lnTo>
                <a:lnTo>
                  <a:pt x="367" y="885"/>
                </a:lnTo>
                <a:lnTo>
                  <a:pt x="362" y="874"/>
                </a:lnTo>
                <a:lnTo>
                  <a:pt x="362" y="874"/>
                </a:lnTo>
                <a:lnTo>
                  <a:pt x="357" y="871"/>
                </a:lnTo>
                <a:lnTo>
                  <a:pt x="352" y="869"/>
                </a:lnTo>
                <a:lnTo>
                  <a:pt x="345" y="868"/>
                </a:lnTo>
                <a:lnTo>
                  <a:pt x="337" y="858"/>
                </a:lnTo>
                <a:lnTo>
                  <a:pt x="330" y="778"/>
                </a:lnTo>
                <a:lnTo>
                  <a:pt x="330" y="778"/>
                </a:lnTo>
                <a:lnTo>
                  <a:pt x="332" y="778"/>
                </a:lnTo>
                <a:lnTo>
                  <a:pt x="334" y="777"/>
                </a:lnTo>
                <a:lnTo>
                  <a:pt x="335" y="773"/>
                </a:lnTo>
                <a:lnTo>
                  <a:pt x="335" y="773"/>
                </a:lnTo>
                <a:lnTo>
                  <a:pt x="334" y="765"/>
                </a:lnTo>
                <a:lnTo>
                  <a:pt x="327" y="748"/>
                </a:lnTo>
                <a:lnTo>
                  <a:pt x="320" y="726"/>
                </a:lnTo>
                <a:lnTo>
                  <a:pt x="317" y="689"/>
                </a:lnTo>
                <a:lnTo>
                  <a:pt x="307" y="655"/>
                </a:lnTo>
                <a:lnTo>
                  <a:pt x="307" y="655"/>
                </a:lnTo>
                <a:lnTo>
                  <a:pt x="308" y="654"/>
                </a:lnTo>
                <a:lnTo>
                  <a:pt x="313" y="652"/>
                </a:lnTo>
                <a:lnTo>
                  <a:pt x="318" y="647"/>
                </a:lnTo>
                <a:lnTo>
                  <a:pt x="318" y="643"/>
                </a:lnTo>
                <a:lnTo>
                  <a:pt x="320" y="638"/>
                </a:lnTo>
                <a:lnTo>
                  <a:pt x="320" y="638"/>
                </a:lnTo>
                <a:lnTo>
                  <a:pt x="315" y="615"/>
                </a:lnTo>
                <a:lnTo>
                  <a:pt x="307" y="578"/>
                </a:lnTo>
                <a:lnTo>
                  <a:pt x="295" y="525"/>
                </a:lnTo>
                <a:lnTo>
                  <a:pt x="295" y="525"/>
                </a:lnTo>
                <a:lnTo>
                  <a:pt x="280" y="475"/>
                </a:lnTo>
                <a:lnTo>
                  <a:pt x="278" y="438"/>
                </a:lnTo>
                <a:lnTo>
                  <a:pt x="278" y="438"/>
                </a:lnTo>
                <a:lnTo>
                  <a:pt x="281" y="441"/>
                </a:lnTo>
                <a:lnTo>
                  <a:pt x="290" y="446"/>
                </a:lnTo>
                <a:lnTo>
                  <a:pt x="295" y="446"/>
                </a:lnTo>
                <a:lnTo>
                  <a:pt x="302" y="445"/>
                </a:lnTo>
                <a:lnTo>
                  <a:pt x="307" y="441"/>
                </a:lnTo>
                <a:lnTo>
                  <a:pt x="312" y="433"/>
                </a:lnTo>
                <a:lnTo>
                  <a:pt x="312" y="433"/>
                </a:lnTo>
                <a:lnTo>
                  <a:pt x="315" y="424"/>
                </a:lnTo>
                <a:lnTo>
                  <a:pt x="318" y="414"/>
                </a:lnTo>
                <a:lnTo>
                  <a:pt x="320" y="397"/>
                </a:lnTo>
                <a:lnTo>
                  <a:pt x="318" y="384"/>
                </a:lnTo>
                <a:lnTo>
                  <a:pt x="317" y="372"/>
                </a:lnTo>
                <a:lnTo>
                  <a:pt x="317" y="372"/>
                </a:lnTo>
                <a:lnTo>
                  <a:pt x="317" y="365"/>
                </a:lnTo>
                <a:lnTo>
                  <a:pt x="318" y="354"/>
                </a:lnTo>
                <a:lnTo>
                  <a:pt x="324" y="320"/>
                </a:lnTo>
                <a:lnTo>
                  <a:pt x="327" y="301"/>
                </a:lnTo>
                <a:lnTo>
                  <a:pt x="329" y="284"/>
                </a:lnTo>
                <a:lnTo>
                  <a:pt x="327" y="271"/>
                </a:lnTo>
                <a:lnTo>
                  <a:pt x="327" y="266"/>
                </a:lnTo>
                <a:lnTo>
                  <a:pt x="325" y="263"/>
                </a:lnTo>
                <a:lnTo>
                  <a:pt x="325" y="263"/>
                </a:lnTo>
                <a:lnTo>
                  <a:pt x="315" y="249"/>
                </a:lnTo>
                <a:lnTo>
                  <a:pt x="307" y="239"/>
                </a:lnTo>
                <a:lnTo>
                  <a:pt x="295" y="227"/>
                </a:lnTo>
                <a:lnTo>
                  <a:pt x="280" y="214"/>
                </a:lnTo>
                <a:lnTo>
                  <a:pt x="261" y="197"/>
                </a:lnTo>
                <a:lnTo>
                  <a:pt x="248" y="188"/>
                </a:lnTo>
                <a:lnTo>
                  <a:pt x="256" y="178"/>
                </a:lnTo>
                <a:lnTo>
                  <a:pt x="256" y="178"/>
                </a:lnTo>
                <a:lnTo>
                  <a:pt x="276" y="183"/>
                </a:lnTo>
                <a:lnTo>
                  <a:pt x="293" y="187"/>
                </a:lnTo>
                <a:lnTo>
                  <a:pt x="298" y="187"/>
                </a:lnTo>
                <a:lnTo>
                  <a:pt x="303" y="185"/>
                </a:lnTo>
                <a:lnTo>
                  <a:pt x="303" y="185"/>
                </a:lnTo>
                <a:lnTo>
                  <a:pt x="307" y="183"/>
                </a:lnTo>
                <a:lnTo>
                  <a:pt x="308" y="180"/>
                </a:lnTo>
                <a:lnTo>
                  <a:pt x="310" y="173"/>
                </a:lnTo>
                <a:lnTo>
                  <a:pt x="308" y="165"/>
                </a:lnTo>
                <a:lnTo>
                  <a:pt x="317" y="143"/>
                </a:lnTo>
                <a:lnTo>
                  <a:pt x="317" y="143"/>
                </a:lnTo>
                <a:lnTo>
                  <a:pt x="322" y="138"/>
                </a:lnTo>
                <a:lnTo>
                  <a:pt x="324" y="134"/>
                </a:lnTo>
                <a:lnTo>
                  <a:pt x="324" y="134"/>
                </a:lnTo>
                <a:lnTo>
                  <a:pt x="322" y="133"/>
                </a:lnTo>
                <a:lnTo>
                  <a:pt x="322" y="133"/>
                </a:lnTo>
                <a:lnTo>
                  <a:pt x="320" y="131"/>
                </a:lnTo>
                <a:lnTo>
                  <a:pt x="318" y="129"/>
                </a:lnTo>
                <a:lnTo>
                  <a:pt x="315" y="121"/>
                </a:lnTo>
                <a:lnTo>
                  <a:pt x="313" y="111"/>
                </a:lnTo>
                <a:lnTo>
                  <a:pt x="322" y="94"/>
                </a:lnTo>
                <a:lnTo>
                  <a:pt x="322" y="94"/>
                </a:lnTo>
                <a:lnTo>
                  <a:pt x="327" y="86"/>
                </a:lnTo>
                <a:lnTo>
                  <a:pt x="332" y="79"/>
                </a:lnTo>
                <a:lnTo>
                  <a:pt x="335" y="77"/>
                </a:lnTo>
                <a:lnTo>
                  <a:pt x="337" y="77"/>
                </a:lnTo>
                <a:lnTo>
                  <a:pt x="337" y="77"/>
                </a:lnTo>
                <a:lnTo>
                  <a:pt x="340" y="77"/>
                </a:lnTo>
                <a:lnTo>
                  <a:pt x="340" y="75"/>
                </a:lnTo>
                <a:lnTo>
                  <a:pt x="337" y="70"/>
                </a:lnTo>
                <a:lnTo>
                  <a:pt x="332" y="64"/>
                </a:lnTo>
                <a:lnTo>
                  <a:pt x="332" y="64"/>
                </a:lnTo>
                <a:lnTo>
                  <a:pt x="334" y="64"/>
                </a:lnTo>
                <a:lnTo>
                  <a:pt x="335" y="62"/>
                </a:lnTo>
                <a:lnTo>
                  <a:pt x="335" y="60"/>
                </a:lnTo>
                <a:lnTo>
                  <a:pt x="334" y="59"/>
                </a:lnTo>
                <a:lnTo>
                  <a:pt x="327" y="50"/>
                </a:lnTo>
                <a:lnTo>
                  <a:pt x="327" y="50"/>
                </a:lnTo>
                <a:lnTo>
                  <a:pt x="317" y="42"/>
                </a:lnTo>
                <a:lnTo>
                  <a:pt x="308" y="33"/>
                </a:lnTo>
                <a:lnTo>
                  <a:pt x="302" y="25"/>
                </a:lnTo>
                <a:lnTo>
                  <a:pt x="302" y="25"/>
                </a:lnTo>
                <a:lnTo>
                  <a:pt x="300" y="23"/>
                </a:lnTo>
                <a:lnTo>
                  <a:pt x="298" y="20"/>
                </a:lnTo>
                <a:lnTo>
                  <a:pt x="293" y="16"/>
                </a:lnTo>
                <a:lnTo>
                  <a:pt x="285" y="15"/>
                </a:lnTo>
                <a:lnTo>
                  <a:pt x="285" y="15"/>
                </a:lnTo>
                <a:lnTo>
                  <a:pt x="275" y="10"/>
                </a:lnTo>
                <a:lnTo>
                  <a:pt x="268" y="6"/>
                </a:lnTo>
                <a:lnTo>
                  <a:pt x="263" y="1"/>
                </a:lnTo>
                <a:lnTo>
                  <a:pt x="259" y="1"/>
                </a:lnTo>
                <a:lnTo>
                  <a:pt x="259" y="1"/>
                </a:lnTo>
                <a:lnTo>
                  <a:pt x="254" y="1"/>
                </a:lnTo>
                <a:lnTo>
                  <a:pt x="249" y="0"/>
                </a:lnTo>
                <a:lnTo>
                  <a:pt x="241" y="0"/>
                </a:lnTo>
                <a:lnTo>
                  <a:pt x="232" y="1"/>
                </a:lnTo>
                <a:lnTo>
                  <a:pt x="232" y="1"/>
                </a:lnTo>
                <a:lnTo>
                  <a:pt x="219" y="5"/>
                </a:lnTo>
                <a:lnTo>
                  <a:pt x="216" y="6"/>
                </a:lnTo>
                <a:lnTo>
                  <a:pt x="211" y="8"/>
                </a:lnTo>
                <a:lnTo>
                  <a:pt x="211" y="8"/>
                </a:lnTo>
                <a:lnTo>
                  <a:pt x="202" y="15"/>
                </a:lnTo>
                <a:lnTo>
                  <a:pt x="197" y="18"/>
                </a:lnTo>
                <a:lnTo>
                  <a:pt x="192" y="21"/>
                </a:lnTo>
                <a:lnTo>
                  <a:pt x="192" y="21"/>
                </a:lnTo>
                <a:lnTo>
                  <a:pt x="185" y="32"/>
                </a:lnTo>
                <a:lnTo>
                  <a:pt x="180" y="38"/>
                </a:lnTo>
                <a:lnTo>
                  <a:pt x="177" y="48"/>
                </a:lnTo>
                <a:lnTo>
                  <a:pt x="177" y="48"/>
                </a:lnTo>
                <a:lnTo>
                  <a:pt x="173" y="64"/>
                </a:lnTo>
                <a:lnTo>
                  <a:pt x="172" y="80"/>
                </a:lnTo>
                <a:lnTo>
                  <a:pt x="172" y="104"/>
                </a:lnTo>
                <a:lnTo>
                  <a:pt x="172" y="104"/>
                </a:lnTo>
                <a:lnTo>
                  <a:pt x="175" y="126"/>
                </a:lnTo>
                <a:lnTo>
                  <a:pt x="177" y="139"/>
                </a:lnTo>
                <a:lnTo>
                  <a:pt x="177" y="146"/>
                </a:lnTo>
                <a:lnTo>
                  <a:pt x="177" y="14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2"/>
          <p:cNvSpPr>
            <a:spLocks/>
          </p:cNvSpPr>
          <p:nvPr/>
        </p:nvSpPr>
        <p:spPr bwMode="auto">
          <a:xfrm>
            <a:off x="8626337" y="2798930"/>
            <a:ext cx="349501" cy="1546045"/>
          </a:xfrm>
          <a:custGeom>
            <a:avLst/>
            <a:gdLst>
              <a:gd name="T0" fmla="*/ 96 w 229"/>
              <a:gd name="T1" fmla="*/ 20 h 1013"/>
              <a:gd name="T2" fmla="*/ 118 w 229"/>
              <a:gd name="T3" fmla="*/ 1 h 1013"/>
              <a:gd name="T4" fmla="*/ 155 w 229"/>
              <a:gd name="T5" fmla="*/ 6 h 1013"/>
              <a:gd name="T6" fmla="*/ 214 w 229"/>
              <a:gd name="T7" fmla="*/ 52 h 1013"/>
              <a:gd name="T8" fmla="*/ 229 w 229"/>
              <a:gd name="T9" fmla="*/ 96 h 1013"/>
              <a:gd name="T10" fmla="*/ 221 w 229"/>
              <a:gd name="T11" fmla="*/ 135 h 1013"/>
              <a:gd name="T12" fmla="*/ 197 w 229"/>
              <a:gd name="T13" fmla="*/ 199 h 1013"/>
              <a:gd name="T14" fmla="*/ 182 w 229"/>
              <a:gd name="T15" fmla="*/ 216 h 1013"/>
              <a:gd name="T16" fmla="*/ 204 w 229"/>
              <a:gd name="T17" fmla="*/ 239 h 1013"/>
              <a:gd name="T18" fmla="*/ 226 w 229"/>
              <a:gd name="T19" fmla="*/ 340 h 1013"/>
              <a:gd name="T20" fmla="*/ 222 w 229"/>
              <a:gd name="T21" fmla="*/ 406 h 1013"/>
              <a:gd name="T22" fmla="*/ 207 w 229"/>
              <a:gd name="T23" fmla="*/ 418 h 1013"/>
              <a:gd name="T24" fmla="*/ 192 w 229"/>
              <a:gd name="T25" fmla="*/ 450 h 1013"/>
              <a:gd name="T26" fmla="*/ 188 w 229"/>
              <a:gd name="T27" fmla="*/ 477 h 1013"/>
              <a:gd name="T28" fmla="*/ 204 w 229"/>
              <a:gd name="T29" fmla="*/ 495 h 1013"/>
              <a:gd name="T30" fmla="*/ 214 w 229"/>
              <a:gd name="T31" fmla="*/ 556 h 1013"/>
              <a:gd name="T32" fmla="*/ 205 w 229"/>
              <a:gd name="T33" fmla="*/ 607 h 1013"/>
              <a:gd name="T34" fmla="*/ 177 w 229"/>
              <a:gd name="T35" fmla="*/ 721 h 1013"/>
              <a:gd name="T36" fmla="*/ 167 w 229"/>
              <a:gd name="T37" fmla="*/ 765 h 1013"/>
              <a:gd name="T38" fmla="*/ 183 w 229"/>
              <a:gd name="T39" fmla="*/ 819 h 1013"/>
              <a:gd name="T40" fmla="*/ 177 w 229"/>
              <a:gd name="T41" fmla="*/ 859 h 1013"/>
              <a:gd name="T42" fmla="*/ 172 w 229"/>
              <a:gd name="T43" fmla="*/ 918 h 1013"/>
              <a:gd name="T44" fmla="*/ 178 w 229"/>
              <a:gd name="T45" fmla="*/ 930 h 1013"/>
              <a:gd name="T46" fmla="*/ 188 w 229"/>
              <a:gd name="T47" fmla="*/ 932 h 1013"/>
              <a:gd name="T48" fmla="*/ 195 w 229"/>
              <a:gd name="T49" fmla="*/ 935 h 1013"/>
              <a:gd name="T50" fmla="*/ 190 w 229"/>
              <a:gd name="T51" fmla="*/ 957 h 1013"/>
              <a:gd name="T52" fmla="*/ 187 w 229"/>
              <a:gd name="T53" fmla="*/ 999 h 1013"/>
              <a:gd name="T54" fmla="*/ 106 w 229"/>
              <a:gd name="T55" fmla="*/ 1013 h 1013"/>
              <a:gd name="T56" fmla="*/ 22 w 229"/>
              <a:gd name="T57" fmla="*/ 1004 h 1013"/>
              <a:gd name="T58" fmla="*/ 11 w 229"/>
              <a:gd name="T59" fmla="*/ 988 h 1013"/>
              <a:gd name="T60" fmla="*/ 27 w 229"/>
              <a:gd name="T61" fmla="*/ 969 h 1013"/>
              <a:gd name="T62" fmla="*/ 59 w 229"/>
              <a:gd name="T63" fmla="*/ 949 h 1013"/>
              <a:gd name="T64" fmla="*/ 92 w 229"/>
              <a:gd name="T65" fmla="*/ 930 h 1013"/>
              <a:gd name="T66" fmla="*/ 109 w 229"/>
              <a:gd name="T67" fmla="*/ 900 h 1013"/>
              <a:gd name="T68" fmla="*/ 77 w 229"/>
              <a:gd name="T69" fmla="*/ 865 h 1013"/>
              <a:gd name="T70" fmla="*/ 50 w 229"/>
              <a:gd name="T71" fmla="*/ 821 h 1013"/>
              <a:gd name="T72" fmla="*/ 42 w 229"/>
              <a:gd name="T73" fmla="*/ 740 h 1013"/>
              <a:gd name="T74" fmla="*/ 40 w 229"/>
              <a:gd name="T75" fmla="*/ 661 h 1013"/>
              <a:gd name="T76" fmla="*/ 18 w 229"/>
              <a:gd name="T77" fmla="*/ 561 h 1013"/>
              <a:gd name="T78" fmla="*/ 3 w 229"/>
              <a:gd name="T79" fmla="*/ 559 h 1013"/>
              <a:gd name="T80" fmla="*/ 3 w 229"/>
              <a:gd name="T81" fmla="*/ 541 h 1013"/>
              <a:gd name="T82" fmla="*/ 10 w 229"/>
              <a:gd name="T83" fmla="*/ 522 h 1013"/>
              <a:gd name="T84" fmla="*/ 23 w 229"/>
              <a:gd name="T85" fmla="*/ 504 h 1013"/>
              <a:gd name="T86" fmla="*/ 10 w 229"/>
              <a:gd name="T87" fmla="*/ 477 h 1013"/>
              <a:gd name="T88" fmla="*/ 0 w 229"/>
              <a:gd name="T89" fmla="*/ 438 h 1013"/>
              <a:gd name="T90" fmla="*/ 27 w 229"/>
              <a:gd name="T91" fmla="*/ 418 h 1013"/>
              <a:gd name="T92" fmla="*/ 25 w 229"/>
              <a:gd name="T93" fmla="*/ 330 h 1013"/>
              <a:gd name="T94" fmla="*/ 67 w 229"/>
              <a:gd name="T95" fmla="*/ 261 h 1013"/>
              <a:gd name="T96" fmla="*/ 86 w 229"/>
              <a:gd name="T97" fmla="*/ 214 h 1013"/>
              <a:gd name="T98" fmla="*/ 57 w 229"/>
              <a:gd name="T99" fmla="*/ 197 h 1013"/>
              <a:gd name="T100" fmla="*/ 43 w 229"/>
              <a:gd name="T101" fmla="*/ 157 h 1013"/>
              <a:gd name="T102" fmla="*/ 43 w 229"/>
              <a:gd name="T103" fmla="*/ 140 h 1013"/>
              <a:gd name="T104" fmla="*/ 27 w 229"/>
              <a:gd name="T105" fmla="*/ 96 h 1013"/>
              <a:gd name="T106" fmla="*/ 38 w 229"/>
              <a:gd name="T107" fmla="*/ 52 h 1013"/>
              <a:gd name="T108" fmla="*/ 60 w 229"/>
              <a:gd name="T109" fmla="*/ 45 h 1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29" h="1013">
                <a:moveTo>
                  <a:pt x="60" y="45"/>
                </a:moveTo>
                <a:lnTo>
                  <a:pt x="60" y="45"/>
                </a:lnTo>
                <a:lnTo>
                  <a:pt x="75" y="35"/>
                </a:lnTo>
                <a:lnTo>
                  <a:pt x="89" y="27"/>
                </a:lnTo>
                <a:lnTo>
                  <a:pt x="96" y="20"/>
                </a:lnTo>
                <a:lnTo>
                  <a:pt x="96" y="20"/>
                </a:lnTo>
                <a:lnTo>
                  <a:pt x="108" y="8"/>
                </a:lnTo>
                <a:lnTo>
                  <a:pt x="113" y="3"/>
                </a:lnTo>
                <a:lnTo>
                  <a:pt x="118" y="1"/>
                </a:lnTo>
                <a:lnTo>
                  <a:pt x="118" y="1"/>
                </a:lnTo>
                <a:lnTo>
                  <a:pt x="124" y="0"/>
                </a:lnTo>
                <a:lnTo>
                  <a:pt x="133" y="0"/>
                </a:lnTo>
                <a:lnTo>
                  <a:pt x="138" y="0"/>
                </a:lnTo>
                <a:lnTo>
                  <a:pt x="146" y="3"/>
                </a:lnTo>
                <a:lnTo>
                  <a:pt x="155" y="6"/>
                </a:lnTo>
                <a:lnTo>
                  <a:pt x="165" y="13"/>
                </a:lnTo>
                <a:lnTo>
                  <a:pt x="165" y="13"/>
                </a:lnTo>
                <a:lnTo>
                  <a:pt x="187" y="28"/>
                </a:lnTo>
                <a:lnTo>
                  <a:pt x="205" y="44"/>
                </a:lnTo>
                <a:lnTo>
                  <a:pt x="214" y="52"/>
                </a:lnTo>
                <a:lnTo>
                  <a:pt x="221" y="60"/>
                </a:lnTo>
                <a:lnTo>
                  <a:pt x="226" y="69"/>
                </a:lnTo>
                <a:lnTo>
                  <a:pt x="227" y="79"/>
                </a:lnTo>
                <a:lnTo>
                  <a:pt x="227" y="79"/>
                </a:lnTo>
                <a:lnTo>
                  <a:pt x="229" y="96"/>
                </a:lnTo>
                <a:lnTo>
                  <a:pt x="229" y="108"/>
                </a:lnTo>
                <a:lnTo>
                  <a:pt x="226" y="114"/>
                </a:lnTo>
                <a:lnTo>
                  <a:pt x="226" y="118"/>
                </a:lnTo>
                <a:lnTo>
                  <a:pt x="226" y="118"/>
                </a:lnTo>
                <a:lnTo>
                  <a:pt x="221" y="135"/>
                </a:lnTo>
                <a:lnTo>
                  <a:pt x="214" y="153"/>
                </a:lnTo>
                <a:lnTo>
                  <a:pt x="214" y="153"/>
                </a:lnTo>
                <a:lnTo>
                  <a:pt x="199" y="189"/>
                </a:lnTo>
                <a:lnTo>
                  <a:pt x="199" y="189"/>
                </a:lnTo>
                <a:lnTo>
                  <a:pt x="197" y="199"/>
                </a:lnTo>
                <a:lnTo>
                  <a:pt x="194" y="207"/>
                </a:lnTo>
                <a:lnTo>
                  <a:pt x="192" y="210"/>
                </a:lnTo>
                <a:lnTo>
                  <a:pt x="188" y="212"/>
                </a:lnTo>
                <a:lnTo>
                  <a:pt x="188" y="212"/>
                </a:lnTo>
                <a:lnTo>
                  <a:pt x="182" y="216"/>
                </a:lnTo>
                <a:lnTo>
                  <a:pt x="178" y="217"/>
                </a:lnTo>
                <a:lnTo>
                  <a:pt x="182" y="227"/>
                </a:lnTo>
                <a:lnTo>
                  <a:pt x="182" y="227"/>
                </a:lnTo>
                <a:lnTo>
                  <a:pt x="188" y="231"/>
                </a:lnTo>
                <a:lnTo>
                  <a:pt x="204" y="239"/>
                </a:lnTo>
                <a:lnTo>
                  <a:pt x="212" y="246"/>
                </a:lnTo>
                <a:lnTo>
                  <a:pt x="219" y="253"/>
                </a:lnTo>
                <a:lnTo>
                  <a:pt x="224" y="259"/>
                </a:lnTo>
                <a:lnTo>
                  <a:pt x="226" y="266"/>
                </a:lnTo>
                <a:lnTo>
                  <a:pt x="226" y="340"/>
                </a:lnTo>
                <a:lnTo>
                  <a:pt x="221" y="344"/>
                </a:lnTo>
                <a:lnTo>
                  <a:pt x="221" y="344"/>
                </a:lnTo>
                <a:lnTo>
                  <a:pt x="222" y="374"/>
                </a:lnTo>
                <a:lnTo>
                  <a:pt x="222" y="398"/>
                </a:lnTo>
                <a:lnTo>
                  <a:pt x="222" y="406"/>
                </a:lnTo>
                <a:lnTo>
                  <a:pt x="221" y="411"/>
                </a:lnTo>
                <a:lnTo>
                  <a:pt x="221" y="411"/>
                </a:lnTo>
                <a:lnTo>
                  <a:pt x="217" y="414"/>
                </a:lnTo>
                <a:lnTo>
                  <a:pt x="215" y="416"/>
                </a:lnTo>
                <a:lnTo>
                  <a:pt x="207" y="418"/>
                </a:lnTo>
                <a:lnTo>
                  <a:pt x="199" y="416"/>
                </a:lnTo>
                <a:lnTo>
                  <a:pt x="192" y="426"/>
                </a:lnTo>
                <a:lnTo>
                  <a:pt x="192" y="426"/>
                </a:lnTo>
                <a:lnTo>
                  <a:pt x="192" y="450"/>
                </a:lnTo>
                <a:lnTo>
                  <a:pt x="192" y="450"/>
                </a:lnTo>
                <a:lnTo>
                  <a:pt x="190" y="458"/>
                </a:lnTo>
                <a:lnTo>
                  <a:pt x="188" y="468"/>
                </a:lnTo>
                <a:lnTo>
                  <a:pt x="187" y="477"/>
                </a:lnTo>
                <a:lnTo>
                  <a:pt x="187" y="477"/>
                </a:lnTo>
                <a:lnTo>
                  <a:pt x="188" y="477"/>
                </a:lnTo>
                <a:lnTo>
                  <a:pt x="192" y="477"/>
                </a:lnTo>
                <a:lnTo>
                  <a:pt x="195" y="478"/>
                </a:lnTo>
                <a:lnTo>
                  <a:pt x="199" y="482"/>
                </a:lnTo>
                <a:lnTo>
                  <a:pt x="200" y="489"/>
                </a:lnTo>
                <a:lnTo>
                  <a:pt x="204" y="495"/>
                </a:lnTo>
                <a:lnTo>
                  <a:pt x="204" y="495"/>
                </a:lnTo>
                <a:lnTo>
                  <a:pt x="212" y="522"/>
                </a:lnTo>
                <a:lnTo>
                  <a:pt x="214" y="531"/>
                </a:lnTo>
                <a:lnTo>
                  <a:pt x="214" y="531"/>
                </a:lnTo>
                <a:lnTo>
                  <a:pt x="214" y="556"/>
                </a:lnTo>
                <a:lnTo>
                  <a:pt x="214" y="576"/>
                </a:lnTo>
                <a:lnTo>
                  <a:pt x="212" y="586"/>
                </a:lnTo>
                <a:lnTo>
                  <a:pt x="210" y="593"/>
                </a:lnTo>
                <a:lnTo>
                  <a:pt x="210" y="593"/>
                </a:lnTo>
                <a:lnTo>
                  <a:pt x="205" y="607"/>
                </a:lnTo>
                <a:lnTo>
                  <a:pt x="197" y="622"/>
                </a:lnTo>
                <a:lnTo>
                  <a:pt x="188" y="637"/>
                </a:lnTo>
                <a:lnTo>
                  <a:pt x="182" y="699"/>
                </a:lnTo>
                <a:lnTo>
                  <a:pt x="182" y="699"/>
                </a:lnTo>
                <a:lnTo>
                  <a:pt x="177" y="721"/>
                </a:lnTo>
                <a:lnTo>
                  <a:pt x="172" y="743"/>
                </a:lnTo>
                <a:lnTo>
                  <a:pt x="172" y="743"/>
                </a:lnTo>
                <a:lnTo>
                  <a:pt x="168" y="755"/>
                </a:lnTo>
                <a:lnTo>
                  <a:pt x="167" y="765"/>
                </a:lnTo>
                <a:lnTo>
                  <a:pt x="167" y="765"/>
                </a:lnTo>
                <a:lnTo>
                  <a:pt x="173" y="777"/>
                </a:lnTo>
                <a:lnTo>
                  <a:pt x="178" y="787"/>
                </a:lnTo>
                <a:lnTo>
                  <a:pt x="182" y="797"/>
                </a:lnTo>
                <a:lnTo>
                  <a:pt x="182" y="797"/>
                </a:lnTo>
                <a:lnTo>
                  <a:pt x="183" y="819"/>
                </a:lnTo>
                <a:lnTo>
                  <a:pt x="183" y="829"/>
                </a:lnTo>
                <a:lnTo>
                  <a:pt x="182" y="836"/>
                </a:lnTo>
                <a:lnTo>
                  <a:pt x="182" y="836"/>
                </a:lnTo>
                <a:lnTo>
                  <a:pt x="178" y="848"/>
                </a:lnTo>
                <a:lnTo>
                  <a:pt x="177" y="859"/>
                </a:lnTo>
                <a:lnTo>
                  <a:pt x="177" y="859"/>
                </a:lnTo>
                <a:lnTo>
                  <a:pt x="167" y="912"/>
                </a:lnTo>
                <a:lnTo>
                  <a:pt x="170" y="918"/>
                </a:lnTo>
                <a:lnTo>
                  <a:pt x="170" y="918"/>
                </a:lnTo>
                <a:lnTo>
                  <a:pt x="172" y="918"/>
                </a:lnTo>
                <a:lnTo>
                  <a:pt x="175" y="920"/>
                </a:lnTo>
                <a:lnTo>
                  <a:pt x="177" y="924"/>
                </a:lnTo>
                <a:lnTo>
                  <a:pt x="177" y="924"/>
                </a:lnTo>
                <a:lnTo>
                  <a:pt x="178" y="930"/>
                </a:lnTo>
                <a:lnTo>
                  <a:pt x="178" y="930"/>
                </a:lnTo>
                <a:lnTo>
                  <a:pt x="182" y="935"/>
                </a:lnTo>
                <a:lnTo>
                  <a:pt x="187" y="940"/>
                </a:lnTo>
                <a:lnTo>
                  <a:pt x="187" y="940"/>
                </a:lnTo>
                <a:lnTo>
                  <a:pt x="187" y="939"/>
                </a:lnTo>
                <a:lnTo>
                  <a:pt x="188" y="932"/>
                </a:lnTo>
                <a:lnTo>
                  <a:pt x="192" y="927"/>
                </a:lnTo>
                <a:lnTo>
                  <a:pt x="192" y="927"/>
                </a:lnTo>
                <a:lnTo>
                  <a:pt x="194" y="929"/>
                </a:lnTo>
                <a:lnTo>
                  <a:pt x="194" y="929"/>
                </a:lnTo>
                <a:lnTo>
                  <a:pt x="195" y="935"/>
                </a:lnTo>
                <a:lnTo>
                  <a:pt x="195" y="944"/>
                </a:lnTo>
                <a:lnTo>
                  <a:pt x="194" y="952"/>
                </a:lnTo>
                <a:lnTo>
                  <a:pt x="192" y="956"/>
                </a:lnTo>
                <a:lnTo>
                  <a:pt x="192" y="956"/>
                </a:lnTo>
                <a:lnTo>
                  <a:pt x="190" y="957"/>
                </a:lnTo>
                <a:lnTo>
                  <a:pt x="190" y="964"/>
                </a:lnTo>
                <a:lnTo>
                  <a:pt x="192" y="974"/>
                </a:lnTo>
                <a:lnTo>
                  <a:pt x="192" y="991"/>
                </a:lnTo>
                <a:lnTo>
                  <a:pt x="192" y="991"/>
                </a:lnTo>
                <a:lnTo>
                  <a:pt x="187" y="999"/>
                </a:lnTo>
                <a:lnTo>
                  <a:pt x="182" y="1006"/>
                </a:lnTo>
                <a:lnTo>
                  <a:pt x="182" y="1006"/>
                </a:lnTo>
                <a:lnTo>
                  <a:pt x="156" y="1011"/>
                </a:lnTo>
                <a:lnTo>
                  <a:pt x="156" y="1011"/>
                </a:lnTo>
                <a:lnTo>
                  <a:pt x="106" y="1013"/>
                </a:lnTo>
                <a:lnTo>
                  <a:pt x="54" y="1013"/>
                </a:lnTo>
                <a:lnTo>
                  <a:pt x="54" y="1013"/>
                </a:lnTo>
                <a:lnTo>
                  <a:pt x="35" y="1009"/>
                </a:lnTo>
                <a:lnTo>
                  <a:pt x="25" y="1006"/>
                </a:lnTo>
                <a:lnTo>
                  <a:pt x="22" y="1004"/>
                </a:lnTo>
                <a:lnTo>
                  <a:pt x="18" y="1001"/>
                </a:lnTo>
                <a:lnTo>
                  <a:pt x="18" y="1001"/>
                </a:lnTo>
                <a:lnTo>
                  <a:pt x="16" y="996"/>
                </a:lnTo>
                <a:lnTo>
                  <a:pt x="13" y="991"/>
                </a:lnTo>
                <a:lnTo>
                  <a:pt x="11" y="988"/>
                </a:lnTo>
                <a:lnTo>
                  <a:pt x="11" y="981"/>
                </a:lnTo>
                <a:lnTo>
                  <a:pt x="11" y="981"/>
                </a:lnTo>
                <a:lnTo>
                  <a:pt x="13" y="977"/>
                </a:lnTo>
                <a:lnTo>
                  <a:pt x="16" y="974"/>
                </a:lnTo>
                <a:lnTo>
                  <a:pt x="27" y="969"/>
                </a:lnTo>
                <a:lnTo>
                  <a:pt x="38" y="962"/>
                </a:lnTo>
                <a:lnTo>
                  <a:pt x="50" y="961"/>
                </a:lnTo>
                <a:lnTo>
                  <a:pt x="50" y="961"/>
                </a:lnTo>
                <a:lnTo>
                  <a:pt x="55" y="954"/>
                </a:lnTo>
                <a:lnTo>
                  <a:pt x="59" y="949"/>
                </a:lnTo>
                <a:lnTo>
                  <a:pt x="62" y="945"/>
                </a:lnTo>
                <a:lnTo>
                  <a:pt x="62" y="945"/>
                </a:lnTo>
                <a:lnTo>
                  <a:pt x="79" y="937"/>
                </a:lnTo>
                <a:lnTo>
                  <a:pt x="89" y="934"/>
                </a:lnTo>
                <a:lnTo>
                  <a:pt x="92" y="930"/>
                </a:lnTo>
                <a:lnTo>
                  <a:pt x="92" y="930"/>
                </a:lnTo>
                <a:lnTo>
                  <a:pt x="94" y="918"/>
                </a:lnTo>
                <a:lnTo>
                  <a:pt x="96" y="907"/>
                </a:lnTo>
                <a:lnTo>
                  <a:pt x="96" y="907"/>
                </a:lnTo>
                <a:lnTo>
                  <a:pt x="109" y="900"/>
                </a:lnTo>
                <a:lnTo>
                  <a:pt x="96" y="858"/>
                </a:lnTo>
                <a:lnTo>
                  <a:pt x="96" y="858"/>
                </a:lnTo>
                <a:lnTo>
                  <a:pt x="87" y="863"/>
                </a:lnTo>
                <a:lnTo>
                  <a:pt x="81" y="865"/>
                </a:lnTo>
                <a:lnTo>
                  <a:pt x="77" y="865"/>
                </a:lnTo>
                <a:lnTo>
                  <a:pt x="77" y="865"/>
                </a:lnTo>
                <a:lnTo>
                  <a:pt x="70" y="858"/>
                </a:lnTo>
                <a:lnTo>
                  <a:pt x="62" y="846"/>
                </a:lnTo>
                <a:lnTo>
                  <a:pt x="62" y="846"/>
                </a:lnTo>
                <a:lnTo>
                  <a:pt x="50" y="821"/>
                </a:lnTo>
                <a:lnTo>
                  <a:pt x="43" y="802"/>
                </a:lnTo>
                <a:lnTo>
                  <a:pt x="42" y="792"/>
                </a:lnTo>
                <a:lnTo>
                  <a:pt x="40" y="785"/>
                </a:lnTo>
                <a:lnTo>
                  <a:pt x="40" y="785"/>
                </a:lnTo>
                <a:lnTo>
                  <a:pt x="42" y="740"/>
                </a:lnTo>
                <a:lnTo>
                  <a:pt x="43" y="699"/>
                </a:lnTo>
                <a:lnTo>
                  <a:pt x="43" y="699"/>
                </a:lnTo>
                <a:lnTo>
                  <a:pt x="43" y="682"/>
                </a:lnTo>
                <a:lnTo>
                  <a:pt x="43" y="672"/>
                </a:lnTo>
                <a:lnTo>
                  <a:pt x="40" y="661"/>
                </a:lnTo>
                <a:lnTo>
                  <a:pt x="40" y="661"/>
                </a:lnTo>
                <a:lnTo>
                  <a:pt x="28" y="617"/>
                </a:lnTo>
                <a:lnTo>
                  <a:pt x="28" y="617"/>
                </a:lnTo>
                <a:lnTo>
                  <a:pt x="27" y="576"/>
                </a:lnTo>
                <a:lnTo>
                  <a:pt x="18" y="561"/>
                </a:lnTo>
                <a:lnTo>
                  <a:pt x="18" y="561"/>
                </a:lnTo>
                <a:lnTo>
                  <a:pt x="15" y="554"/>
                </a:lnTo>
                <a:lnTo>
                  <a:pt x="15" y="554"/>
                </a:lnTo>
                <a:lnTo>
                  <a:pt x="6" y="558"/>
                </a:lnTo>
                <a:lnTo>
                  <a:pt x="3" y="559"/>
                </a:lnTo>
                <a:lnTo>
                  <a:pt x="1" y="558"/>
                </a:lnTo>
                <a:lnTo>
                  <a:pt x="0" y="554"/>
                </a:lnTo>
                <a:lnTo>
                  <a:pt x="0" y="554"/>
                </a:lnTo>
                <a:lnTo>
                  <a:pt x="0" y="548"/>
                </a:lnTo>
                <a:lnTo>
                  <a:pt x="3" y="541"/>
                </a:lnTo>
                <a:lnTo>
                  <a:pt x="6" y="536"/>
                </a:lnTo>
                <a:lnTo>
                  <a:pt x="6" y="536"/>
                </a:lnTo>
                <a:lnTo>
                  <a:pt x="8" y="531"/>
                </a:lnTo>
                <a:lnTo>
                  <a:pt x="10" y="522"/>
                </a:lnTo>
                <a:lnTo>
                  <a:pt x="10" y="522"/>
                </a:lnTo>
                <a:lnTo>
                  <a:pt x="11" y="517"/>
                </a:lnTo>
                <a:lnTo>
                  <a:pt x="16" y="512"/>
                </a:lnTo>
                <a:lnTo>
                  <a:pt x="22" y="507"/>
                </a:lnTo>
                <a:lnTo>
                  <a:pt x="23" y="504"/>
                </a:lnTo>
                <a:lnTo>
                  <a:pt x="23" y="504"/>
                </a:lnTo>
                <a:lnTo>
                  <a:pt x="27" y="494"/>
                </a:lnTo>
                <a:lnTo>
                  <a:pt x="27" y="494"/>
                </a:lnTo>
                <a:lnTo>
                  <a:pt x="18" y="489"/>
                </a:lnTo>
                <a:lnTo>
                  <a:pt x="13" y="482"/>
                </a:lnTo>
                <a:lnTo>
                  <a:pt x="10" y="477"/>
                </a:lnTo>
                <a:lnTo>
                  <a:pt x="10" y="477"/>
                </a:lnTo>
                <a:lnTo>
                  <a:pt x="3" y="460"/>
                </a:lnTo>
                <a:lnTo>
                  <a:pt x="0" y="445"/>
                </a:lnTo>
                <a:lnTo>
                  <a:pt x="0" y="445"/>
                </a:lnTo>
                <a:lnTo>
                  <a:pt x="0" y="438"/>
                </a:lnTo>
                <a:lnTo>
                  <a:pt x="1" y="433"/>
                </a:lnTo>
                <a:lnTo>
                  <a:pt x="1" y="433"/>
                </a:lnTo>
                <a:lnTo>
                  <a:pt x="8" y="428"/>
                </a:lnTo>
                <a:lnTo>
                  <a:pt x="11" y="426"/>
                </a:lnTo>
                <a:lnTo>
                  <a:pt x="27" y="418"/>
                </a:lnTo>
                <a:lnTo>
                  <a:pt x="27" y="418"/>
                </a:lnTo>
                <a:lnTo>
                  <a:pt x="23" y="344"/>
                </a:lnTo>
                <a:lnTo>
                  <a:pt x="23" y="344"/>
                </a:lnTo>
                <a:lnTo>
                  <a:pt x="23" y="337"/>
                </a:lnTo>
                <a:lnTo>
                  <a:pt x="25" y="330"/>
                </a:lnTo>
                <a:lnTo>
                  <a:pt x="30" y="317"/>
                </a:lnTo>
                <a:lnTo>
                  <a:pt x="40" y="295"/>
                </a:lnTo>
                <a:lnTo>
                  <a:pt x="40" y="295"/>
                </a:lnTo>
                <a:lnTo>
                  <a:pt x="54" y="276"/>
                </a:lnTo>
                <a:lnTo>
                  <a:pt x="67" y="261"/>
                </a:lnTo>
                <a:lnTo>
                  <a:pt x="67" y="261"/>
                </a:lnTo>
                <a:lnTo>
                  <a:pt x="87" y="246"/>
                </a:lnTo>
                <a:lnTo>
                  <a:pt x="89" y="214"/>
                </a:lnTo>
                <a:lnTo>
                  <a:pt x="89" y="214"/>
                </a:lnTo>
                <a:lnTo>
                  <a:pt x="86" y="214"/>
                </a:lnTo>
                <a:lnTo>
                  <a:pt x="79" y="212"/>
                </a:lnTo>
                <a:lnTo>
                  <a:pt x="67" y="207"/>
                </a:lnTo>
                <a:lnTo>
                  <a:pt x="62" y="204"/>
                </a:lnTo>
                <a:lnTo>
                  <a:pt x="57" y="197"/>
                </a:lnTo>
                <a:lnTo>
                  <a:pt x="57" y="197"/>
                </a:lnTo>
                <a:lnTo>
                  <a:pt x="50" y="185"/>
                </a:lnTo>
                <a:lnTo>
                  <a:pt x="47" y="173"/>
                </a:lnTo>
                <a:lnTo>
                  <a:pt x="43" y="165"/>
                </a:lnTo>
                <a:lnTo>
                  <a:pt x="43" y="157"/>
                </a:lnTo>
                <a:lnTo>
                  <a:pt x="43" y="157"/>
                </a:lnTo>
                <a:lnTo>
                  <a:pt x="43" y="150"/>
                </a:lnTo>
                <a:lnTo>
                  <a:pt x="43" y="146"/>
                </a:lnTo>
                <a:lnTo>
                  <a:pt x="45" y="141"/>
                </a:lnTo>
                <a:lnTo>
                  <a:pt x="45" y="141"/>
                </a:lnTo>
                <a:lnTo>
                  <a:pt x="43" y="140"/>
                </a:lnTo>
                <a:lnTo>
                  <a:pt x="40" y="135"/>
                </a:lnTo>
                <a:lnTo>
                  <a:pt x="35" y="123"/>
                </a:lnTo>
                <a:lnTo>
                  <a:pt x="28" y="106"/>
                </a:lnTo>
                <a:lnTo>
                  <a:pt x="28" y="106"/>
                </a:lnTo>
                <a:lnTo>
                  <a:pt x="27" y="96"/>
                </a:lnTo>
                <a:lnTo>
                  <a:pt x="27" y="86"/>
                </a:lnTo>
                <a:lnTo>
                  <a:pt x="27" y="77"/>
                </a:lnTo>
                <a:lnTo>
                  <a:pt x="28" y="71"/>
                </a:lnTo>
                <a:lnTo>
                  <a:pt x="33" y="59"/>
                </a:lnTo>
                <a:lnTo>
                  <a:pt x="38" y="52"/>
                </a:lnTo>
                <a:lnTo>
                  <a:pt x="38" y="52"/>
                </a:lnTo>
                <a:lnTo>
                  <a:pt x="43" y="49"/>
                </a:lnTo>
                <a:lnTo>
                  <a:pt x="48" y="49"/>
                </a:lnTo>
                <a:lnTo>
                  <a:pt x="55" y="50"/>
                </a:lnTo>
                <a:lnTo>
                  <a:pt x="60" y="4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8"/>
          <p:cNvSpPr>
            <a:spLocks noEditPoints="1"/>
          </p:cNvSpPr>
          <p:nvPr/>
        </p:nvSpPr>
        <p:spPr bwMode="auto">
          <a:xfrm>
            <a:off x="8502715" y="4814997"/>
            <a:ext cx="473123" cy="1520099"/>
          </a:xfrm>
          <a:custGeom>
            <a:avLst/>
            <a:gdLst>
              <a:gd name="T0" fmla="*/ 94 w 310"/>
              <a:gd name="T1" fmla="*/ 35 h 996"/>
              <a:gd name="T2" fmla="*/ 57 w 310"/>
              <a:gd name="T3" fmla="*/ 81 h 996"/>
              <a:gd name="T4" fmla="*/ 54 w 310"/>
              <a:gd name="T5" fmla="*/ 116 h 996"/>
              <a:gd name="T6" fmla="*/ 61 w 310"/>
              <a:gd name="T7" fmla="*/ 143 h 996"/>
              <a:gd name="T8" fmla="*/ 64 w 310"/>
              <a:gd name="T9" fmla="*/ 190 h 996"/>
              <a:gd name="T10" fmla="*/ 64 w 310"/>
              <a:gd name="T11" fmla="*/ 226 h 996"/>
              <a:gd name="T12" fmla="*/ 34 w 310"/>
              <a:gd name="T13" fmla="*/ 251 h 996"/>
              <a:gd name="T14" fmla="*/ 0 w 310"/>
              <a:gd name="T15" fmla="*/ 318 h 996"/>
              <a:gd name="T16" fmla="*/ 15 w 310"/>
              <a:gd name="T17" fmla="*/ 381 h 996"/>
              <a:gd name="T18" fmla="*/ 22 w 310"/>
              <a:gd name="T19" fmla="*/ 506 h 996"/>
              <a:gd name="T20" fmla="*/ 24 w 310"/>
              <a:gd name="T21" fmla="*/ 575 h 996"/>
              <a:gd name="T22" fmla="*/ 17 w 310"/>
              <a:gd name="T23" fmla="*/ 615 h 996"/>
              <a:gd name="T24" fmla="*/ 25 w 310"/>
              <a:gd name="T25" fmla="*/ 629 h 996"/>
              <a:gd name="T26" fmla="*/ 32 w 310"/>
              <a:gd name="T27" fmla="*/ 620 h 996"/>
              <a:gd name="T28" fmla="*/ 34 w 310"/>
              <a:gd name="T29" fmla="*/ 600 h 996"/>
              <a:gd name="T30" fmla="*/ 40 w 310"/>
              <a:gd name="T31" fmla="*/ 598 h 996"/>
              <a:gd name="T32" fmla="*/ 47 w 310"/>
              <a:gd name="T33" fmla="*/ 583 h 996"/>
              <a:gd name="T34" fmla="*/ 56 w 310"/>
              <a:gd name="T35" fmla="*/ 603 h 996"/>
              <a:gd name="T36" fmla="*/ 39 w 310"/>
              <a:gd name="T37" fmla="*/ 710 h 996"/>
              <a:gd name="T38" fmla="*/ 56 w 310"/>
              <a:gd name="T39" fmla="*/ 752 h 996"/>
              <a:gd name="T40" fmla="*/ 72 w 310"/>
              <a:gd name="T41" fmla="*/ 758 h 996"/>
              <a:gd name="T42" fmla="*/ 67 w 310"/>
              <a:gd name="T43" fmla="*/ 897 h 996"/>
              <a:gd name="T44" fmla="*/ 69 w 310"/>
              <a:gd name="T45" fmla="*/ 940 h 996"/>
              <a:gd name="T46" fmla="*/ 67 w 310"/>
              <a:gd name="T47" fmla="*/ 969 h 996"/>
              <a:gd name="T48" fmla="*/ 94 w 310"/>
              <a:gd name="T49" fmla="*/ 986 h 996"/>
              <a:gd name="T50" fmla="*/ 160 w 310"/>
              <a:gd name="T51" fmla="*/ 976 h 996"/>
              <a:gd name="T52" fmla="*/ 248 w 310"/>
              <a:gd name="T53" fmla="*/ 996 h 996"/>
              <a:gd name="T54" fmla="*/ 292 w 310"/>
              <a:gd name="T55" fmla="*/ 981 h 996"/>
              <a:gd name="T56" fmla="*/ 271 w 310"/>
              <a:gd name="T57" fmla="*/ 964 h 996"/>
              <a:gd name="T58" fmla="*/ 214 w 310"/>
              <a:gd name="T59" fmla="*/ 898 h 996"/>
              <a:gd name="T60" fmla="*/ 226 w 310"/>
              <a:gd name="T61" fmla="*/ 753 h 996"/>
              <a:gd name="T62" fmla="*/ 243 w 310"/>
              <a:gd name="T63" fmla="*/ 742 h 996"/>
              <a:gd name="T64" fmla="*/ 263 w 310"/>
              <a:gd name="T65" fmla="*/ 721 h 996"/>
              <a:gd name="T66" fmla="*/ 275 w 310"/>
              <a:gd name="T67" fmla="*/ 694 h 996"/>
              <a:gd name="T68" fmla="*/ 290 w 310"/>
              <a:gd name="T69" fmla="*/ 634 h 996"/>
              <a:gd name="T70" fmla="*/ 302 w 310"/>
              <a:gd name="T71" fmla="*/ 629 h 996"/>
              <a:gd name="T72" fmla="*/ 309 w 310"/>
              <a:gd name="T73" fmla="*/ 619 h 996"/>
              <a:gd name="T74" fmla="*/ 283 w 310"/>
              <a:gd name="T75" fmla="*/ 556 h 996"/>
              <a:gd name="T76" fmla="*/ 265 w 310"/>
              <a:gd name="T77" fmla="*/ 430 h 996"/>
              <a:gd name="T78" fmla="*/ 261 w 310"/>
              <a:gd name="T79" fmla="*/ 340 h 996"/>
              <a:gd name="T80" fmla="*/ 271 w 310"/>
              <a:gd name="T81" fmla="*/ 320 h 996"/>
              <a:gd name="T82" fmla="*/ 223 w 310"/>
              <a:gd name="T83" fmla="*/ 261 h 996"/>
              <a:gd name="T84" fmla="*/ 194 w 310"/>
              <a:gd name="T85" fmla="*/ 241 h 996"/>
              <a:gd name="T86" fmla="*/ 204 w 310"/>
              <a:gd name="T87" fmla="*/ 195 h 996"/>
              <a:gd name="T88" fmla="*/ 206 w 310"/>
              <a:gd name="T89" fmla="*/ 162 h 996"/>
              <a:gd name="T90" fmla="*/ 211 w 310"/>
              <a:gd name="T91" fmla="*/ 179 h 996"/>
              <a:gd name="T92" fmla="*/ 207 w 310"/>
              <a:gd name="T93" fmla="*/ 236 h 996"/>
              <a:gd name="T94" fmla="*/ 223 w 310"/>
              <a:gd name="T95" fmla="*/ 182 h 996"/>
              <a:gd name="T96" fmla="*/ 214 w 310"/>
              <a:gd name="T97" fmla="*/ 120 h 996"/>
              <a:gd name="T98" fmla="*/ 234 w 310"/>
              <a:gd name="T99" fmla="*/ 77 h 996"/>
              <a:gd name="T100" fmla="*/ 241 w 310"/>
              <a:gd name="T101" fmla="*/ 27 h 996"/>
              <a:gd name="T102" fmla="*/ 194 w 310"/>
              <a:gd name="T103" fmla="*/ 0 h 996"/>
              <a:gd name="T104" fmla="*/ 140 w 310"/>
              <a:gd name="T105" fmla="*/ 750 h 996"/>
              <a:gd name="T106" fmla="*/ 155 w 310"/>
              <a:gd name="T107" fmla="*/ 829 h 996"/>
              <a:gd name="T108" fmla="*/ 162 w 310"/>
              <a:gd name="T109" fmla="*/ 927 h 996"/>
              <a:gd name="T110" fmla="*/ 160 w 310"/>
              <a:gd name="T111" fmla="*/ 946 h 996"/>
              <a:gd name="T112" fmla="*/ 142 w 310"/>
              <a:gd name="T113" fmla="*/ 946 h 996"/>
              <a:gd name="T114" fmla="*/ 111 w 310"/>
              <a:gd name="T115" fmla="*/ 914 h 996"/>
              <a:gd name="T116" fmla="*/ 123 w 310"/>
              <a:gd name="T117" fmla="*/ 801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0" h="996">
                <a:moveTo>
                  <a:pt x="113" y="30"/>
                </a:moveTo>
                <a:lnTo>
                  <a:pt x="113" y="30"/>
                </a:lnTo>
                <a:lnTo>
                  <a:pt x="113" y="29"/>
                </a:lnTo>
                <a:lnTo>
                  <a:pt x="110" y="29"/>
                </a:lnTo>
                <a:lnTo>
                  <a:pt x="104" y="30"/>
                </a:lnTo>
                <a:lnTo>
                  <a:pt x="94" y="35"/>
                </a:lnTo>
                <a:lnTo>
                  <a:pt x="94" y="35"/>
                </a:lnTo>
                <a:lnTo>
                  <a:pt x="88" y="39"/>
                </a:lnTo>
                <a:lnTo>
                  <a:pt x="81" y="45"/>
                </a:lnTo>
                <a:lnTo>
                  <a:pt x="71" y="59"/>
                </a:lnTo>
                <a:lnTo>
                  <a:pt x="62" y="71"/>
                </a:lnTo>
                <a:lnTo>
                  <a:pt x="57" y="81"/>
                </a:lnTo>
                <a:lnTo>
                  <a:pt x="57" y="81"/>
                </a:lnTo>
                <a:lnTo>
                  <a:pt x="56" y="88"/>
                </a:lnTo>
                <a:lnTo>
                  <a:pt x="54" y="96"/>
                </a:lnTo>
                <a:lnTo>
                  <a:pt x="52" y="109"/>
                </a:lnTo>
                <a:lnTo>
                  <a:pt x="52" y="109"/>
                </a:lnTo>
                <a:lnTo>
                  <a:pt x="54" y="116"/>
                </a:lnTo>
                <a:lnTo>
                  <a:pt x="56" y="123"/>
                </a:lnTo>
                <a:lnTo>
                  <a:pt x="57" y="130"/>
                </a:lnTo>
                <a:lnTo>
                  <a:pt x="57" y="130"/>
                </a:lnTo>
                <a:lnTo>
                  <a:pt x="57" y="133"/>
                </a:lnTo>
                <a:lnTo>
                  <a:pt x="59" y="138"/>
                </a:lnTo>
                <a:lnTo>
                  <a:pt x="61" y="143"/>
                </a:lnTo>
                <a:lnTo>
                  <a:pt x="61" y="143"/>
                </a:lnTo>
                <a:lnTo>
                  <a:pt x="64" y="157"/>
                </a:lnTo>
                <a:lnTo>
                  <a:pt x="64" y="157"/>
                </a:lnTo>
                <a:lnTo>
                  <a:pt x="66" y="167"/>
                </a:lnTo>
                <a:lnTo>
                  <a:pt x="66" y="177"/>
                </a:lnTo>
                <a:lnTo>
                  <a:pt x="64" y="190"/>
                </a:lnTo>
                <a:lnTo>
                  <a:pt x="64" y="190"/>
                </a:lnTo>
                <a:lnTo>
                  <a:pt x="64" y="202"/>
                </a:lnTo>
                <a:lnTo>
                  <a:pt x="64" y="212"/>
                </a:lnTo>
                <a:lnTo>
                  <a:pt x="66" y="219"/>
                </a:lnTo>
                <a:lnTo>
                  <a:pt x="64" y="226"/>
                </a:lnTo>
                <a:lnTo>
                  <a:pt x="64" y="226"/>
                </a:lnTo>
                <a:lnTo>
                  <a:pt x="64" y="229"/>
                </a:lnTo>
                <a:lnTo>
                  <a:pt x="66" y="229"/>
                </a:lnTo>
                <a:lnTo>
                  <a:pt x="69" y="226"/>
                </a:lnTo>
                <a:lnTo>
                  <a:pt x="64" y="234"/>
                </a:lnTo>
                <a:lnTo>
                  <a:pt x="34" y="251"/>
                </a:lnTo>
                <a:lnTo>
                  <a:pt x="34" y="251"/>
                </a:lnTo>
                <a:lnTo>
                  <a:pt x="25" y="263"/>
                </a:lnTo>
                <a:lnTo>
                  <a:pt x="8" y="290"/>
                </a:lnTo>
                <a:lnTo>
                  <a:pt x="8" y="290"/>
                </a:lnTo>
                <a:lnTo>
                  <a:pt x="3" y="302"/>
                </a:lnTo>
                <a:lnTo>
                  <a:pt x="0" y="310"/>
                </a:lnTo>
                <a:lnTo>
                  <a:pt x="0" y="318"/>
                </a:lnTo>
                <a:lnTo>
                  <a:pt x="2" y="325"/>
                </a:lnTo>
                <a:lnTo>
                  <a:pt x="2" y="325"/>
                </a:lnTo>
                <a:lnTo>
                  <a:pt x="10" y="342"/>
                </a:lnTo>
                <a:lnTo>
                  <a:pt x="13" y="350"/>
                </a:lnTo>
                <a:lnTo>
                  <a:pt x="13" y="350"/>
                </a:lnTo>
                <a:lnTo>
                  <a:pt x="15" y="381"/>
                </a:lnTo>
                <a:lnTo>
                  <a:pt x="13" y="435"/>
                </a:lnTo>
                <a:lnTo>
                  <a:pt x="13" y="435"/>
                </a:lnTo>
                <a:lnTo>
                  <a:pt x="13" y="457"/>
                </a:lnTo>
                <a:lnTo>
                  <a:pt x="17" y="479"/>
                </a:lnTo>
                <a:lnTo>
                  <a:pt x="22" y="506"/>
                </a:lnTo>
                <a:lnTo>
                  <a:pt x="22" y="506"/>
                </a:lnTo>
                <a:lnTo>
                  <a:pt x="25" y="526"/>
                </a:lnTo>
                <a:lnTo>
                  <a:pt x="29" y="538"/>
                </a:lnTo>
                <a:lnTo>
                  <a:pt x="29" y="549"/>
                </a:lnTo>
                <a:lnTo>
                  <a:pt x="29" y="549"/>
                </a:lnTo>
                <a:lnTo>
                  <a:pt x="27" y="561"/>
                </a:lnTo>
                <a:lnTo>
                  <a:pt x="24" y="575"/>
                </a:lnTo>
                <a:lnTo>
                  <a:pt x="17" y="593"/>
                </a:lnTo>
                <a:lnTo>
                  <a:pt x="17" y="593"/>
                </a:lnTo>
                <a:lnTo>
                  <a:pt x="15" y="598"/>
                </a:lnTo>
                <a:lnTo>
                  <a:pt x="15" y="607"/>
                </a:lnTo>
                <a:lnTo>
                  <a:pt x="17" y="615"/>
                </a:lnTo>
                <a:lnTo>
                  <a:pt x="17" y="615"/>
                </a:lnTo>
                <a:lnTo>
                  <a:pt x="17" y="622"/>
                </a:lnTo>
                <a:lnTo>
                  <a:pt x="18" y="627"/>
                </a:lnTo>
                <a:lnTo>
                  <a:pt x="18" y="629"/>
                </a:lnTo>
                <a:lnTo>
                  <a:pt x="22" y="629"/>
                </a:lnTo>
                <a:lnTo>
                  <a:pt x="22" y="629"/>
                </a:lnTo>
                <a:lnTo>
                  <a:pt x="25" y="629"/>
                </a:lnTo>
                <a:lnTo>
                  <a:pt x="25" y="625"/>
                </a:lnTo>
                <a:lnTo>
                  <a:pt x="25" y="622"/>
                </a:lnTo>
                <a:lnTo>
                  <a:pt x="25" y="622"/>
                </a:lnTo>
                <a:lnTo>
                  <a:pt x="30" y="622"/>
                </a:lnTo>
                <a:lnTo>
                  <a:pt x="30" y="622"/>
                </a:lnTo>
                <a:lnTo>
                  <a:pt x="32" y="620"/>
                </a:lnTo>
                <a:lnTo>
                  <a:pt x="32" y="617"/>
                </a:lnTo>
                <a:lnTo>
                  <a:pt x="30" y="612"/>
                </a:lnTo>
                <a:lnTo>
                  <a:pt x="30" y="612"/>
                </a:lnTo>
                <a:lnTo>
                  <a:pt x="32" y="607"/>
                </a:lnTo>
                <a:lnTo>
                  <a:pt x="34" y="603"/>
                </a:lnTo>
                <a:lnTo>
                  <a:pt x="34" y="600"/>
                </a:lnTo>
                <a:lnTo>
                  <a:pt x="34" y="600"/>
                </a:lnTo>
                <a:lnTo>
                  <a:pt x="34" y="598"/>
                </a:lnTo>
                <a:lnTo>
                  <a:pt x="35" y="595"/>
                </a:lnTo>
                <a:lnTo>
                  <a:pt x="39" y="590"/>
                </a:lnTo>
                <a:lnTo>
                  <a:pt x="39" y="590"/>
                </a:lnTo>
                <a:lnTo>
                  <a:pt x="40" y="598"/>
                </a:lnTo>
                <a:lnTo>
                  <a:pt x="40" y="602"/>
                </a:lnTo>
                <a:lnTo>
                  <a:pt x="44" y="605"/>
                </a:lnTo>
                <a:lnTo>
                  <a:pt x="44" y="605"/>
                </a:lnTo>
                <a:lnTo>
                  <a:pt x="45" y="602"/>
                </a:lnTo>
                <a:lnTo>
                  <a:pt x="47" y="595"/>
                </a:lnTo>
                <a:lnTo>
                  <a:pt x="47" y="583"/>
                </a:lnTo>
                <a:lnTo>
                  <a:pt x="47" y="583"/>
                </a:lnTo>
                <a:lnTo>
                  <a:pt x="51" y="578"/>
                </a:lnTo>
                <a:lnTo>
                  <a:pt x="56" y="568"/>
                </a:lnTo>
                <a:lnTo>
                  <a:pt x="56" y="568"/>
                </a:lnTo>
                <a:lnTo>
                  <a:pt x="56" y="603"/>
                </a:lnTo>
                <a:lnTo>
                  <a:pt x="56" y="603"/>
                </a:lnTo>
                <a:lnTo>
                  <a:pt x="49" y="610"/>
                </a:lnTo>
                <a:lnTo>
                  <a:pt x="44" y="619"/>
                </a:lnTo>
                <a:lnTo>
                  <a:pt x="40" y="627"/>
                </a:lnTo>
                <a:lnTo>
                  <a:pt x="40" y="627"/>
                </a:lnTo>
                <a:lnTo>
                  <a:pt x="39" y="669"/>
                </a:lnTo>
                <a:lnTo>
                  <a:pt x="39" y="710"/>
                </a:lnTo>
                <a:lnTo>
                  <a:pt x="39" y="710"/>
                </a:lnTo>
                <a:lnTo>
                  <a:pt x="39" y="730"/>
                </a:lnTo>
                <a:lnTo>
                  <a:pt x="40" y="742"/>
                </a:lnTo>
                <a:lnTo>
                  <a:pt x="40" y="742"/>
                </a:lnTo>
                <a:lnTo>
                  <a:pt x="49" y="748"/>
                </a:lnTo>
                <a:lnTo>
                  <a:pt x="56" y="752"/>
                </a:lnTo>
                <a:lnTo>
                  <a:pt x="61" y="753"/>
                </a:lnTo>
                <a:lnTo>
                  <a:pt x="61" y="753"/>
                </a:lnTo>
                <a:lnTo>
                  <a:pt x="67" y="752"/>
                </a:lnTo>
                <a:lnTo>
                  <a:pt x="72" y="750"/>
                </a:lnTo>
                <a:lnTo>
                  <a:pt x="72" y="758"/>
                </a:lnTo>
                <a:lnTo>
                  <a:pt x="72" y="758"/>
                </a:lnTo>
                <a:lnTo>
                  <a:pt x="66" y="787"/>
                </a:lnTo>
                <a:lnTo>
                  <a:pt x="62" y="814"/>
                </a:lnTo>
                <a:lnTo>
                  <a:pt x="62" y="828"/>
                </a:lnTo>
                <a:lnTo>
                  <a:pt x="62" y="841"/>
                </a:lnTo>
                <a:lnTo>
                  <a:pt x="62" y="841"/>
                </a:lnTo>
                <a:lnTo>
                  <a:pt x="67" y="897"/>
                </a:lnTo>
                <a:lnTo>
                  <a:pt x="69" y="920"/>
                </a:lnTo>
                <a:lnTo>
                  <a:pt x="72" y="930"/>
                </a:lnTo>
                <a:lnTo>
                  <a:pt x="72" y="930"/>
                </a:lnTo>
                <a:lnTo>
                  <a:pt x="72" y="932"/>
                </a:lnTo>
                <a:lnTo>
                  <a:pt x="72" y="934"/>
                </a:lnTo>
                <a:lnTo>
                  <a:pt x="69" y="940"/>
                </a:lnTo>
                <a:lnTo>
                  <a:pt x="69" y="940"/>
                </a:lnTo>
                <a:lnTo>
                  <a:pt x="67" y="946"/>
                </a:lnTo>
                <a:lnTo>
                  <a:pt x="67" y="951"/>
                </a:lnTo>
                <a:lnTo>
                  <a:pt x="67" y="959"/>
                </a:lnTo>
                <a:lnTo>
                  <a:pt x="67" y="959"/>
                </a:lnTo>
                <a:lnTo>
                  <a:pt x="67" y="969"/>
                </a:lnTo>
                <a:lnTo>
                  <a:pt x="67" y="976"/>
                </a:lnTo>
                <a:lnTo>
                  <a:pt x="69" y="981"/>
                </a:lnTo>
                <a:lnTo>
                  <a:pt x="69" y="981"/>
                </a:lnTo>
                <a:lnTo>
                  <a:pt x="74" y="984"/>
                </a:lnTo>
                <a:lnTo>
                  <a:pt x="79" y="984"/>
                </a:lnTo>
                <a:lnTo>
                  <a:pt x="94" y="986"/>
                </a:lnTo>
                <a:lnTo>
                  <a:pt x="94" y="986"/>
                </a:lnTo>
                <a:lnTo>
                  <a:pt x="121" y="986"/>
                </a:lnTo>
                <a:lnTo>
                  <a:pt x="143" y="984"/>
                </a:lnTo>
                <a:lnTo>
                  <a:pt x="143" y="984"/>
                </a:lnTo>
                <a:lnTo>
                  <a:pt x="160" y="976"/>
                </a:lnTo>
                <a:lnTo>
                  <a:pt x="160" y="976"/>
                </a:lnTo>
                <a:lnTo>
                  <a:pt x="160" y="983"/>
                </a:lnTo>
                <a:lnTo>
                  <a:pt x="162" y="986"/>
                </a:lnTo>
                <a:lnTo>
                  <a:pt x="165" y="989"/>
                </a:lnTo>
                <a:lnTo>
                  <a:pt x="165" y="989"/>
                </a:lnTo>
                <a:lnTo>
                  <a:pt x="214" y="994"/>
                </a:lnTo>
                <a:lnTo>
                  <a:pt x="248" y="996"/>
                </a:lnTo>
                <a:lnTo>
                  <a:pt x="261" y="996"/>
                </a:lnTo>
                <a:lnTo>
                  <a:pt x="271" y="996"/>
                </a:lnTo>
                <a:lnTo>
                  <a:pt x="271" y="996"/>
                </a:lnTo>
                <a:lnTo>
                  <a:pt x="283" y="991"/>
                </a:lnTo>
                <a:lnTo>
                  <a:pt x="290" y="986"/>
                </a:lnTo>
                <a:lnTo>
                  <a:pt x="292" y="981"/>
                </a:lnTo>
                <a:lnTo>
                  <a:pt x="292" y="978"/>
                </a:lnTo>
                <a:lnTo>
                  <a:pt x="292" y="974"/>
                </a:lnTo>
                <a:lnTo>
                  <a:pt x="288" y="971"/>
                </a:lnTo>
                <a:lnTo>
                  <a:pt x="288" y="971"/>
                </a:lnTo>
                <a:lnTo>
                  <a:pt x="280" y="967"/>
                </a:lnTo>
                <a:lnTo>
                  <a:pt x="271" y="964"/>
                </a:lnTo>
                <a:lnTo>
                  <a:pt x="265" y="962"/>
                </a:lnTo>
                <a:lnTo>
                  <a:pt x="246" y="957"/>
                </a:lnTo>
                <a:lnTo>
                  <a:pt x="226" y="940"/>
                </a:lnTo>
                <a:lnTo>
                  <a:pt x="211" y="925"/>
                </a:lnTo>
                <a:lnTo>
                  <a:pt x="211" y="925"/>
                </a:lnTo>
                <a:lnTo>
                  <a:pt x="214" y="898"/>
                </a:lnTo>
                <a:lnTo>
                  <a:pt x="217" y="848"/>
                </a:lnTo>
                <a:lnTo>
                  <a:pt x="217" y="848"/>
                </a:lnTo>
                <a:lnTo>
                  <a:pt x="219" y="802"/>
                </a:lnTo>
                <a:lnTo>
                  <a:pt x="217" y="777"/>
                </a:lnTo>
                <a:lnTo>
                  <a:pt x="226" y="775"/>
                </a:lnTo>
                <a:lnTo>
                  <a:pt x="226" y="753"/>
                </a:lnTo>
                <a:lnTo>
                  <a:pt x="226" y="753"/>
                </a:lnTo>
                <a:lnTo>
                  <a:pt x="233" y="752"/>
                </a:lnTo>
                <a:lnTo>
                  <a:pt x="239" y="747"/>
                </a:lnTo>
                <a:lnTo>
                  <a:pt x="241" y="745"/>
                </a:lnTo>
                <a:lnTo>
                  <a:pt x="243" y="742"/>
                </a:lnTo>
                <a:lnTo>
                  <a:pt x="243" y="742"/>
                </a:lnTo>
                <a:lnTo>
                  <a:pt x="243" y="728"/>
                </a:lnTo>
                <a:lnTo>
                  <a:pt x="244" y="721"/>
                </a:lnTo>
                <a:lnTo>
                  <a:pt x="244" y="721"/>
                </a:lnTo>
                <a:lnTo>
                  <a:pt x="248" y="721"/>
                </a:lnTo>
                <a:lnTo>
                  <a:pt x="258" y="721"/>
                </a:lnTo>
                <a:lnTo>
                  <a:pt x="263" y="721"/>
                </a:lnTo>
                <a:lnTo>
                  <a:pt x="268" y="720"/>
                </a:lnTo>
                <a:lnTo>
                  <a:pt x="271" y="716"/>
                </a:lnTo>
                <a:lnTo>
                  <a:pt x="273" y="711"/>
                </a:lnTo>
                <a:lnTo>
                  <a:pt x="273" y="711"/>
                </a:lnTo>
                <a:lnTo>
                  <a:pt x="275" y="704"/>
                </a:lnTo>
                <a:lnTo>
                  <a:pt x="275" y="694"/>
                </a:lnTo>
                <a:lnTo>
                  <a:pt x="275" y="669"/>
                </a:lnTo>
                <a:lnTo>
                  <a:pt x="273" y="637"/>
                </a:lnTo>
                <a:lnTo>
                  <a:pt x="283" y="632"/>
                </a:lnTo>
                <a:lnTo>
                  <a:pt x="283" y="632"/>
                </a:lnTo>
                <a:lnTo>
                  <a:pt x="287" y="634"/>
                </a:lnTo>
                <a:lnTo>
                  <a:pt x="290" y="634"/>
                </a:lnTo>
                <a:lnTo>
                  <a:pt x="293" y="634"/>
                </a:lnTo>
                <a:lnTo>
                  <a:pt x="293" y="634"/>
                </a:lnTo>
                <a:lnTo>
                  <a:pt x="298" y="632"/>
                </a:lnTo>
                <a:lnTo>
                  <a:pt x="300" y="629"/>
                </a:lnTo>
                <a:lnTo>
                  <a:pt x="300" y="629"/>
                </a:lnTo>
                <a:lnTo>
                  <a:pt x="302" y="629"/>
                </a:lnTo>
                <a:lnTo>
                  <a:pt x="303" y="627"/>
                </a:lnTo>
                <a:lnTo>
                  <a:pt x="303" y="627"/>
                </a:lnTo>
                <a:lnTo>
                  <a:pt x="305" y="624"/>
                </a:lnTo>
                <a:lnTo>
                  <a:pt x="307" y="622"/>
                </a:lnTo>
                <a:lnTo>
                  <a:pt x="307" y="622"/>
                </a:lnTo>
                <a:lnTo>
                  <a:pt x="309" y="619"/>
                </a:lnTo>
                <a:lnTo>
                  <a:pt x="310" y="615"/>
                </a:lnTo>
                <a:lnTo>
                  <a:pt x="310" y="610"/>
                </a:lnTo>
                <a:lnTo>
                  <a:pt x="310" y="610"/>
                </a:lnTo>
                <a:lnTo>
                  <a:pt x="305" y="592"/>
                </a:lnTo>
                <a:lnTo>
                  <a:pt x="300" y="581"/>
                </a:lnTo>
                <a:lnTo>
                  <a:pt x="283" y="556"/>
                </a:lnTo>
                <a:lnTo>
                  <a:pt x="283" y="556"/>
                </a:lnTo>
                <a:lnTo>
                  <a:pt x="277" y="468"/>
                </a:lnTo>
                <a:lnTo>
                  <a:pt x="277" y="468"/>
                </a:lnTo>
                <a:lnTo>
                  <a:pt x="273" y="452"/>
                </a:lnTo>
                <a:lnTo>
                  <a:pt x="268" y="438"/>
                </a:lnTo>
                <a:lnTo>
                  <a:pt x="265" y="430"/>
                </a:lnTo>
                <a:lnTo>
                  <a:pt x="261" y="425"/>
                </a:lnTo>
                <a:lnTo>
                  <a:pt x="261" y="425"/>
                </a:lnTo>
                <a:lnTo>
                  <a:pt x="255" y="386"/>
                </a:lnTo>
                <a:lnTo>
                  <a:pt x="250" y="347"/>
                </a:lnTo>
                <a:lnTo>
                  <a:pt x="250" y="347"/>
                </a:lnTo>
                <a:lnTo>
                  <a:pt x="261" y="340"/>
                </a:lnTo>
                <a:lnTo>
                  <a:pt x="270" y="334"/>
                </a:lnTo>
                <a:lnTo>
                  <a:pt x="273" y="330"/>
                </a:lnTo>
                <a:lnTo>
                  <a:pt x="273" y="329"/>
                </a:lnTo>
                <a:lnTo>
                  <a:pt x="273" y="329"/>
                </a:lnTo>
                <a:lnTo>
                  <a:pt x="273" y="325"/>
                </a:lnTo>
                <a:lnTo>
                  <a:pt x="271" y="320"/>
                </a:lnTo>
                <a:lnTo>
                  <a:pt x="263" y="310"/>
                </a:lnTo>
                <a:lnTo>
                  <a:pt x="251" y="295"/>
                </a:lnTo>
                <a:lnTo>
                  <a:pt x="251" y="295"/>
                </a:lnTo>
                <a:lnTo>
                  <a:pt x="241" y="280"/>
                </a:lnTo>
                <a:lnTo>
                  <a:pt x="233" y="268"/>
                </a:lnTo>
                <a:lnTo>
                  <a:pt x="223" y="261"/>
                </a:lnTo>
                <a:lnTo>
                  <a:pt x="223" y="261"/>
                </a:lnTo>
                <a:lnTo>
                  <a:pt x="207" y="251"/>
                </a:lnTo>
                <a:lnTo>
                  <a:pt x="201" y="248"/>
                </a:lnTo>
                <a:lnTo>
                  <a:pt x="185" y="246"/>
                </a:lnTo>
                <a:lnTo>
                  <a:pt x="185" y="246"/>
                </a:lnTo>
                <a:lnTo>
                  <a:pt x="194" y="241"/>
                </a:lnTo>
                <a:lnTo>
                  <a:pt x="201" y="238"/>
                </a:lnTo>
                <a:lnTo>
                  <a:pt x="202" y="234"/>
                </a:lnTo>
                <a:lnTo>
                  <a:pt x="204" y="231"/>
                </a:lnTo>
                <a:lnTo>
                  <a:pt x="204" y="231"/>
                </a:lnTo>
                <a:lnTo>
                  <a:pt x="204" y="211"/>
                </a:lnTo>
                <a:lnTo>
                  <a:pt x="204" y="195"/>
                </a:lnTo>
                <a:lnTo>
                  <a:pt x="204" y="195"/>
                </a:lnTo>
                <a:lnTo>
                  <a:pt x="202" y="190"/>
                </a:lnTo>
                <a:lnTo>
                  <a:pt x="204" y="187"/>
                </a:lnTo>
                <a:lnTo>
                  <a:pt x="204" y="187"/>
                </a:lnTo>
                <a:lnTo>
                  <a:pt x="204" y="175"/>
                </a:lnTo>
                <a:lnTo>
                  <a:pt x="206" y="162"/>
                </a:lnTo>
                <a:lnTo>
                  <a:pt x="206" y="162"/>
                </a:lnTo>
                <a:lnTo>
                  <a:pt x="207" y="157"/>
                </a:lnTo>
                <a:lnTo>
                  <a:pt x="207" y="153"/>
                </a:lnTo>
                <a:lnTo>
                  <a:pt x="207" y="153"/>
                </a:lnTo>
                <a:lnTo>
                  <a:pt x="207" y="160"/>
                </a:lnTo>
                <a:lnTo>
                  <a:pt x="211" y="179"/>
                </a:lnTo>
                <a:lnTo>
                  <a:pt x="211" y="179"/>
                </a:lnTo>
                <a:lnTo>
                  <a:pt x="216" y="200"/>
                </a:lnTo>
                <a:lnTo>
                  <a:pt x="216" y="211"/>
                </a:lnTo>
                <a:lnTo>
                  <a:pt x="216" y="217"/>
                </a:lnTo>
                <a:lnTo>
                  <a:pt x="216" y="217"/>
                </a:lnTo>
                <a:lnTo>
                  <a:pt x="207" y="236"/>
                </a:lnTo>
                <a:lnTo>
                  <a:pt x="207" y="236"/>
                </a:lnTo>
                <a:lnTo>
                  <a:pt x="221" y="217"/>
                </a:lnTo>
                <a:lnTo>
                  <a:pt x="221" y="217"/>
                </a:lnTo>
                <a:lnTo>
                  <a:pt x="223" y="209"/>
                </a:lnTo>
                <a:lnTo>
                  <a:pt x="223" y="199"/>
                </a:lnTo>
                <a:lnTo>
                  <a:pt x="223" y="182"/>
                </a:lnTo>
                <a:lnTo>
                  <a:pt x="223" y="182"/>
                </a:lnTo>
                <a:lnTo>
                  <a:pt x="219" y="160"/>
                </a:lnTo>
                <a:lnTo>
                  <a:pt x="216" y="140"/>
                </a:lnTo>
                <a:lnTo>
                  <a:pt x="212" y="121"/>
                </a:lnTo>
                <a:lnTo>
                  <a:pt x="212" y="121"/>
                </a:lnTo>
                <a:lnTo>
                  <a:pt x="214" y="120"/>
                </a:lnTo>
                <a:lnTo>
                  <a:pt x="217" y="114"/>
                </a:lnTo>
                <a:lnTo>
                  <a:pt x="217" y="114"/>
                </a:lnTo>
                <a:lnTo>
                  <a:pt x="221" y="101"/>
                </a:lnTo>
                <a:lnTo>
                  <a:pt x="221" y="101"/>
                </a:lnTo>
                <a:lnTo>
                  <a:pt x="224" y="94"/>
                </a:lnTo>
                <a:lnTo>
                  <a:pt x="234" y="77"/>
                </a:lnTo>
                <a:lnTo>
                  <a:pt x="239" y="66"/>
                </a:lnTo>
                <a:lnTo>
                  <a:pt x="244" y="55"/>
                </a:lnTo>
                <a:lnTo>
                  <a:pt x="246" y="45"/>
                </a:lnTo>
                <a:lnTo>
                  <a:pt x="244" y="35"/>
                </a:lnTo>
                <a:lnTo>
                  <a:pt x="244" y="35"/>
                </a:lnTo>
                <a:lnTo>
                  <a:pt x="241" y="27"/>
                </a:lnTo>
                <a:lnTo>
                  <a:pt x="236" y="18"/>
                </a:lnTo>
                <a:lnTo>
                  <a:pt x="229" y="13"/>
                </a:lnTo>
                <a:lnTo>
                  <a:pt x="223" y="10"/>
                </a:lnTo>
                <a:lnTo>
                  <a:pt x="207" y="3"/>
                </a:lnTo>
                <a:lnTo>
                  <a:pt x="194" y="0"/>
                </a:lnTo>
                <a:lnTo>
                  <a:pt x="194" y="0"/>
                </a:lnTo>
                <a:lnTo>
                  <a:pt x="185" y="0"/>
                </a:lnTo>
                <a:lnTo>
                  <a:pt x="177" y="2"/>
                </a:lnTo>
                <a:lnTo>
                  <a:pt x="160" y="5"/>
                </a:lnTo>
                <a:lnTo>
                  <a:pt x="140" y="10"/>
                </a:lnTo>
                <a:lnTo>
                  <a:pt x="113" y="30"/>
                </a:lnTo>
                <a:close/>
                <a:moveTo>
                  <a:pt x="140" y="750"/>
                </a:moveTo>
                <a:lnTo>
                  <a:pt x="152" y="760"/>
                </a:lnTo>
                <a:lnTo>
                  <a:pt x="152" y="760"/>
                </a:lnTo>
                <a:lnTo>
                  <a:pt x="157" y="770"/>
                </a:lnTo>
                <a:lnTo>
                  <a:pt x="157" y="770"/>
                </a:lnTo>
                <a:lnTo>
                  <a:pt x="157" y="789"/>
                </a:lnTo>
                <a:lnTo>
                  <a:pt x="155" y="829"/>
                </a:lnTo>
                <a:lnTo>
                  <a:pt x="155" y="829"/>
                </a:lnTo>
                <a:lnTo>
                  <a:pt x="155" y="851"/>
                </a:lnTo>
                <a:lnTo>
                  <a:pt x="155" y="875"/>
                </a:lnTo>
                <a:lnTo>
                  <a:pt x="160" y="907"/>
                </a:lnTo>
                <a:lnTo>
                  <a:pt x="160" y="907"/>
                </a:lnTo>
                <a:lnTo>
                  <a:pt x="162" y="927"/>
                </a:lnTo>
                <a:lnTo>
                  <a:pt x="164" y="937"/>
                </a:lnTo>
                <a:lnTo>
                  <a:pt x="165" y="942"/>
                </a:lnTo>
                <a:lnTo>
                  <a:pt x="165" y="942"/>
                </a:lnTo>
                <a:lnTo>
                  <a:pt x="165" y="944"/>
                </a:lnTo>
                <a:lnTo>
                  <a:pt x="164" y="944"/>
                </a:lnTo>
                <a:lnTo>
                  <a:pt x="160" y="946"/>
                </a:lnTo>
                <a:lnTo>
                  <a:pt x="160" y="946"/>
                </a:lnTo>
                <a:lnTo>
                  <a:pt x="155" y="947"/>
                </a:lnTo>
                <a:lnTo>
                  <a:pt x="152" y="951"/>
                </a:lnTo>
                <a:lnTo>
                  <a:pt x="152" y="951"/>
                </a:lnTo>
                <a:lnTo>
                  <a:pt x="148" y="949"/>
                </a:lnTo>
                <a:lnTo>
                  <a:pt x="142" y="946"/>
                </a:lnTo>
                <a:lnTo>
                  <a:pt x="133" y="940"/>
                </a:lnTo>
                <a:lnTo>
                  <a:pt x="125" y="932"/>
                </a:lnTo>
                <a:lnTo>
                  <a:pt x="118" y="925"/>
                </a:lnTo>
                <a:lnTo>
                  <a:pt x="118" y="925"/>
                </a:lnTo>
                <a:lnTo>
                  <a:pt x="115" y="922"/>
                </a:lnTo>
                <a:lnTo>
                  <a:pt x="111" y="914"/>
                </a:lnTo>
                <a:lnTo>
                  <a:pt x="111" y="914"/>
                </a:lnTo>
                <a:lnTo>
                  <a:pt x="111" y="898"/>
                </a:lnTo>
                <a:lnTo>
                  <a:pt x="115" y="868"/>
                </a:lnTo>
                <a:lnTo>
                  <a:pt x="118" y="824"/>
                </a:lnTo>
                <a:lnTo>
                  <a:pt x="118" y="824"/>
                </a:lnTo>
                <a:lnTo>
                  <a:pt x="123" y="801"/>
                </a:lnTo>
                <a:lnTo>
                  <a:pt x="130" y="775"/>
                </a:lnTo>
                <a:lnTo>
                  <a:pt x="130" y="775"/>
                </a:lnTo>
                <a:lnTo>
                  <a:pt x="140" y="750"/>
                </a:lnTo>
                <a:lnTo>
                  <a:pt x="140" y="7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9"/>
          <p:cNvSpPr>
            <a:spLocks noEditPoints="1"/>
          </p:cNvSpPr>
          <p:nvPr/>
        </p:nvSpPr>
        <p:spPr bwMode="auto">
          <a:xfrm>
            <a:off x="884769" y="2709171"/>
            <a:ext cx="618113" cy="1613198"/>
          </a:xfrm>
          <a:custGeom>
            <a:avLst/>
            <a:gdLst>
              <a:gd name="T0" fmla="*/ 90 w 405"/>
              <a:gd name="T1" fmla="*/ 981 h 1057"/>
              <a:gd name="T2" fmla="*/ 79 w 405"/>
              <a:gd name="T3" fmla="*/ 958 h 1057"/>
              <a:gd name="T4" fmla="*/ 41 w 405"/>
              <a:gd name="T5" fmla="*/ 1001 h 1057"/>
              <a:gd name="T6" fmla="*/ 2 w 405"/>
              <a:gd name="T7" fmla="*/ 1023 h 1057"/>
              <a:gd name="T8" fmla="*/ 27 w 405"/>
              <a:gd name="T9" fmla="*/ 1049 h 1057"/>
              <a:gd name="T10" fmla="*/ 139 w 405"/>
              <a:gd name="T11" fmla="*/ 1055 h 1057"/>
              <a:gd name="T12" fmla="*/ 152 w 405"/>
              <a:gd name="T13" fmla="*/ 1000 h 1057"/>
              <a:gd name="T14" fmla="*/ 147 w 405"/>
              <a:gd name="T15" fmla="*/ 985 h 1057"/>
              <a:gd name="T16" fmla="*/ 194 w 405"/>
              <a:gd name="T17" fmla="*/ 870 h 1057"/>
              <a:gd name="T18" fmla="*/ 287 w 405"/>
              <a:gd name="T19" fmla="*/ 782 h 1057"/>
              <a:gd name="T20" fmla="*/ 287 w 405"/>
              <a:gd name="T21" fmla="*/ 893 h 1057"/>
              <a:gd name="T22" fmla="*/ 275 w 405"/>
              <a:gd name="T23" fmla="*/ 971 h 1057"/>
              <a:gd name="T24" fmla="*/ 252 w 405"/>
              <a:gd name="T25" fmla="*/ 995 h 1057"/>
              <a:gd name="T26" fmla="*/ 267 w 405"/>
              <a:gd name="T27" fmla="*/ 1044 h 1057"/>
              <a:gd name="T28" fmla="*/ 327 w 405"/>
              <a:gd name="T29" fmla="*/ 1050 h 1057"/>
              <a:gd name="T30" fmla="*/ 329 w 405"/>
              <a:gd name="T31" fmla="*/ 947 h 1057"/>
              <a:gd name="T32" fmla="*/ 349 w 405"/>
              <a:gd name="T33" fmla="*/ 754 h 1057"/>
              <a:gd name="T34" fmla="*/ 380 w 405"/>
              <a:gd name="T35" fmla="*/ 674 h 1057"/>
              <a:gd name="T36" fmla="*/ 398 w 405"/>
              <a:gd name="T37" fmla="*/ 661 h 1057"/>
              <a:gd name="T38" fmla="*/ 386 w 405"/>
              <a:gd name="T39" fmla="*/ 561 h 1057"/>
              <a:gd name="T40" fmla="*/ 392 w 405"/>
              <a:gd name="T41" fmla="*/ 507 h 1057"/>
              <a:gd name="T42" fmla="*/ 402 w 405"/>
              <a:gd name="T43" fmla="*/ 443 h 1057"/>
              <a:gd name="T44" fmla="*/ 397 w 405"/>
              <a:gd name="T45" fmla="*/ 359 h 1057"/>
              <a:gd name="T46" fmla="*/ 405 w 405"/>
              <a:gd name="T47" fmla="*/ 307 h 1057"/>
              <a:gd name="T48" fmla="*/ 398 w 405"/>
              <a:gd name="T49" fmla="*/ 248 h 1057"/>
              <a:gd name="T50" fmla="*/ 338 w 405"/>
              <a:gd name="T51" fmla="*/ 214 h 1057"/>
              <a:gd name="T52" fmla="*/ 317 w 405"/>
              <a:gd name="T53" fmla="*/ 180 h 1057"/>
              <a:gd name="T54" fmla="*/ 312 w 405"/>
              <a:gd name="T55" fmla="*/ 138 h 1057"/>
              <a:gd name="T56" fmla="*/ 321 w 405"/>
              <a:gd name="T57" fmla="*/ 93 h 1057"/>
              <a:gd name="T58" fmla="*/ 312 w 405"/>
              <a:gd name="T59" fmla="*/ 37 h 1057"/>
              <a:gd name="T60" fmla="*/ 267 w 405"/>
              <a:gd name="T61" fmla="*/ 10 h 1057"/>
              <a:gd name="T62" fmla="*/ 228 w 405"/>
              <a:gd name="T63" fmla="*/ 3 h 1057"/>
              <a:gd name="T64" fmla="*/ 192 w 405"/>
              <a:gd name="T65" fmla="*/ 12 h 1057"/>
              <a:gd name="T66" fmla="*/ 152 w 405"/>
              <a:gd name="T67" fmla="*/ 37 h 1057"/>
              <a:gd name="T68" fmla="*/ 155 w 405"/>
              <a:gd name="T69" fmla="*/ 69 h 1057"/>
              <a:gd name="T70" fmla="*/ 182 w 405"/>
              <a:gd name="T71" fmla="*/ 132 h 1057"/>
              <a:gd name="T72" fmla="*/ 191 w 405"/>
              <a:gd name="T73" fmla="*/ 160 h 1057"/>
              <a:gd name="T74" fmla="*/ 211 w 405"/>
              <a:gd name="T75" fmla="*/ 175 h 1057"/>
              <a:gd name="T76" fmla="*/ 206 w 405"/>
              <a:gd name="T77" fmla="*/ 224 h 1057"/>
              <a:gd name="T78" fmla="*/ 166 w 405"/>
              <a:gd name="T79" fmla="*/ 234 h 1057"/>
              <a:gd name="T80" fmla="*/ 142 w 405"/>
              <a:gd name="T81" fmla="*/ 244 h 1057"/>
              <a:gd name="T82" fmla="*/ 110 w 405"/>
              <a:gd name="T83" fmla="*/ 298 h 1057"/>
              <a:gd name="T84" fmla="*/ 123 w 405"/>
              <a:gd name="T85" fmla="*/ 324 h 1057"/>
              <a:gd name="T86" fmla="*/ 125 w 405"/>
              <a:gd name="T87" fmla="*/ 440 h 1057"/>
              <a:gd name="T88" fmla="*/ 117 w 405"/>
              <a:gd name="T89" fmla="*/ 501 h 1057"/>
              <a:gd name="T90" fmla="*/ 117 w 405"/>
              <a:gd name="T91" fmla="*/ 615 h 1057"/>
              <a:gd name="T92" fmla="*/ 139 w 405"/>
              <a:gd name="T93" fmla="*/ 647 h 1057"/>
              <a:gd name="T94" fmla="*/ 137 w 405"/>
              <a:gd name="T95" fmla="*/ 679 h 1057"/>
              <a:gd name="T96" fmla="*/ 150 w 405"/>
              <a:gd name="T97" fmla="*/ 727 h 1057"/>
              <a:gd name="T98" fmla="*/ 142 w 405"/>
              <a:gd name="T99" fmla="*/ 796 h 1057"/>
              <a:gd name="T100" fmla="*/ 122 w 405"/>
              <a:gd name="T101" fmla="*/ 867 h 1057"/>
              <a:gd name="T102" fmla="*/ 167 w 405"/>
              <a:gd name="T103" fmla="*/ 480 h 1057"/>
              <a:gd name="T104" fmla="*/ 159 w 405"/>
              <a:gd name="T105" fmla="*/ 588 h 1057"/>
              <a:gd name="T106" fmla="*/ 150 w 405"/>
              <a:gd name="T107" fmla="*/ 556 h 1057"/>
              <a:gd name="T108" fmla="*/ 164 w 405"/>
              <a:gd name="T109" fmla="*/ 492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5" h="1057">
                <a:moveTo>
                  <a:pt x="106" y="959"/>
                </a:moveTo>
                <a:lnTo>
                  <a:pt x="106" y="959"/>
                </a:lnTo>
                <a:lnTo>
                  <a:pt x="98" y="971"/>
                </a:lnTo>
                <a:lnTo>
                  <a:pt x="90" y="981"/>
                </a:lnTo>
                <a:lnTo>
                  <a:pt x="90" y="981"/>
                </a:lnTo>
                <a:lnTo>
                  <a:pt x="90" y="981"/>
                </a:lnTo>
                <a:lnTo>
                  <a:pt x="90" y="981"/>
                </a:lnTo>
                <a:lnTo>
                  <a:pt x="90" y="981"/>
                </a:lnTo>
                <a:lnTo>
                  <a:pt x="90" y="981"/>
                </a:lnTo>
                <a:lnTo>
                  <a:pt x="90" y="969"/>
                </a:lnTo>
                <a:lnTo>
                  <a:pt x="90" y="963"/>
                </a:lnTo>
                <a:lnTo>
                  <a:pt x="88" y="959"/>
                </a:lnTo>
                <a:lnTo>
                  <a:pt x="88" y="959"/>
                </a:lnTo>
                <a:lnTo>
                  <a:pt x="79" y="958"/>
                </a:lnTo>
                <a:lnTo>
                  <a:pt x="74" y="958"/>
                </a:lnTo>
                <a:lnTo>
                  <a:pt x="73" y="959"/>
                </a:lnTo>
                <a:lnTo>
                  <a:pt x="73" y="959"/>
                </a:lnTo>
                <a:lnTo>
                  <a:pt x="63" y="993"/>
                </a:lnTo>
                <a:lnTo>
                  <a:pt x="63" y="993"/>
                </a:lnTo>
                <a:lnTo>
                  <a:pt x="53" y="996"/>
                </a:lnTo>
                <a:lnTo>
                  <a:pt x="41" y="1001"/>
                </a:lnTo>
                <a:lnTo>
                  <a:pt x="41" y="1001"/>
                </a:lnTo>
                <a:lnTo>
                  <a:pt x="22" y="1008"/>
                </a:lnTo>
                <a:lnTo>
                  <a:pt x="9" y="1013"/>
                </a:lnTo>
                <a:lnTo>
                  <a:pt x="4" y="1015"/>
                </a:lnTo>
                <a:lnTo>
                  <a:pt x="2" y="1018"/>
                </a:lnTo>
                <a:lnTo>
                  <a:pt x="2" y="1018"/>
                </a:lnTo>
                <a:lnTo>
                  <a:pt x="2" y="1023"/>
                </a:lnTo>
                <a:lnTo>
                  <a:pt x="0" y="1028"/>
                </a:lnTo>
                <a:lnTo>
                  <a:pt x="2" y="1035"/>
                </a:lnTo>
                <a:lnTo>
                  <a:pt x="4" y="1038"/>
                </a:lnTo>
                <a:lnTo>
                  <a:pt x="7" y="1042"/>
                </a:lnTo>
                <a:lnTo>
                  <a:pt x="7" y="1042"/>
                </a:lnTo>
                <a:lnTo>
                  <a:pt x="15" y="1045"/>
                </a:lnTo>
                <a:lnTo>
                  <a:pt x="27" y="1049"/>
                </a:lnTo>
                <a:lnTo>
                  <a:pt x="56" y="1054"/>
                </a:lnTo>
                <a:lnTo>
                  <a:pt x="98" y="1057"/>
                </a:lnTo>
                <a:lnTo>
                  <a:pt x="98" y="1057"/>
                </a:lnTo>
                <a:lnTo>
                  <a:pt x="113" y="1057"/>
                </a:lnTo>
                <a:lnTo>
                  <a:pt x="133" y="1057"/>
                </a:lnTo>
                <a:lnTo>
                  <a:pt x="133" y="1057"/>
                </a:lnTo>
                <a:lnTo>
                  <a:pt x="139" y="1055"/>
                </a:lnTo>
                <a:lnTo>
                  <a:pt x="144" y="1052"/>
                </a:lnTo>
                <a:lnTo>
                  <a:pt x="147" y="1049"/>
                </a:lnTo>
                <a:lnTo>
                  <a:pt x="149" y="1044"/>
                </a:lnTo>
                <a:lnTo>
                  <a:pt x="149" y="1044"/>
                </a:lnTo>
                <a:lnTo>
                  <a:pt x="150" y="1013"/>
                </a:lnTo>
                <a:lnTo>
                  <a:pt x="150" y="1013"/>
                </a:lnTo>
                <a:lnTo>
                  <a:pt x="152" y="1000"/>
                </a:lnTo>
                <a:lnTo>
                  <a:pt x="154" y="991"/>
                </a:lnTo>
                <a:lnTo>
                  <a:pt x="154" y="991"/>
                </a:lnTo>
                <a:lnTo>
                  <a:pt x="150" y="991"/>
                </a:lnTo>
                <a:lnTo>
                  <a:pt x="149" y="991"/>
                </a:lnTo>
                <a:lnTo>
                  <a:pt x="149" y="991"/>
                </a:lnTo>
                <a:lnTo>
                  <a:pt x="149" y="991"/>
                </a:lnTo>
                <a:lnTo>
                  <a:pt x="147" y="985"/>
                </a:lnTo>
                <a:lnTo>
                  <a:pt x="145" y="981"/>
                </a:lnTo>
                <a:lnTo>
                  <a:pt x="145" y="981"/>
                </a:lnTo>
                <a:lnTo>
                  <a:pt x="169" y="934"/>
                </a:lnTo>
                <a:lnTo>
                  <a:pt x="184" y="897"/>
                </a:lnTo>
                <a:lnTo>
                  <a:pt x="191" y="880"/>
                </a:lnTo>
                <a:lnTo>
                  <a:pt x="194" y="870"/>
                </a:lnTo>
                <a:lnTo>
                  <a:pt x="194" y="870"/>
                </a:lnTo>
                <a:lnTo>
                  <a:pt x="203" y="828"/>
                </a:lnTo>
                <a:lnTo>
                  <a:pt x="206" y="804"/>
                </a:lnTo>
                <a:lnTo>
                  <a:pt x="231" y="740"/>
                </a:lnTo>
                <a:lnTo>
                  <a:pt x="282" y="737"/>
                </a:lnTo>
                <a:lnTo>
                  <a:pt x="282" y="737"/>
                </a:lnTo>
                <a:lnTo>
                  <a:pt x="284" y="755"/>
                </a:lnTo>
                <a:lnTo>
                  <a:pt x="287" y="782"/>
                </a:lnTo>
                <a:lnTo>
                  <a:pt x="287" y="782"/>
                </a:lnTo>
                <a:lnTo>
                  <a:pt x="290" y="802"/>
                </a:lnTo>
                <a:lnTo>
                  <a:pt x="292" y="811"/>
                </a:lnTo>
                <a:lnTo>
                  <a:pt x="292" y="816"/>
                </a:lnTo>
                <a:lnTo>
                  <a:pt x="292" y="816"/>
                </a:lnTo>
                <a:lnTo>
                  <a:pt x="289" y="850"/>
                </a:lnTo>
                <a:lnTo>
                  <a:pt x="287" y="893"/>
                </a:lnTo>
                <a:lnTo>
                  <a:pt x="287" y="893"/>
                </a:lnTo>
                <a:lnTo>
                  <a:pt x="285" y="936"/>
                </a:lnTo>
                <a:lnTo>
                  <a:pt x="284" y="964"/>
                </a:lnTo>
                <a:lnTo>
                  <a:pt x="284" y="964"/>
                </a:lnTo>
                <a:lnTo>
                  <a:pt x="282" y="968"/>
                </a:lnTo>
                <a:lnTo>
                  <a:pt x="279" y="971"/>
                </a:lnTo>
                <a:lnTo>
                  <a:pt x="275" y="971"/>
                </a:lnTo>
                <a:lnTo>
                  <a:pt x="275" y="971"/>
                </a:lnTo>
                <a:lnTo>
                  <a:pt x="267" y="974"/>
                </a:lnTo>
                <a:lnTo>
                  <a:pt x="262" y="976"/>
                </a:lnTo>
                <a:lnTo>
                  <a:pt x="260" y="979"/>
                </a:lnTo>
                <a:lnTo>
                  <a:pt x="260" y="979"/>
                </a:lnTo>
                <a:lnTo>
                  <a:pt x="255" y="988"/>
                </a:lnTo>
                <a:lnTo>
                  <a:pt x="252" y="995"/>
                </a:lnTo>
                <a:lnTo>
                  <a:pt x="250" y="998"/>
                </a:lnTo>
                <a:lnTo>
                  <a:pt x="250" y="998"/>
                </a:lnTo>
                <a:lnTo>
                  <a:pt x="255" y="1027"/>
                </a:lnTo>
                <a:lnTo>
                  <a:pt x="255" y="1027"/>
                </a:lnTo>
                <a:lnTo>
                  <a:pt x="260" y="1035"/>
                </a:lnTo>
                <a:lnTo>
                  <a:pt x="263" y="1040"/>
                </a:lnTo>
                <a:lnTo>
                  <a:pt x="267" y="1044"/>
                </a:lnTo>
                <a:lnTo>
                  <a:pt x="267" y="1044"/>
                </a:lnTo>
                <a:lnTo>
                  <a:pt x="280" y="1050"/>
                </a:lnTo>
                <a:lnTo>
                  <a:pt x="299" y="1057"/>
                </a:lnTo>
                <a:lnTo>
                  <a:pt x="299" y="1057"/>
                </a:lnTo>
                <a:lnTo>
                  <a:pt x="309" y="1057"/>
                </a:lnTo>
                <a:lnTo>
                  <a:pt x="319" y="1055"/>
                </a:lnTo>
                <a:lnTo>
                  <a:pt x="327" y="1050"/>
                </a:lnTo>
                <a:lnTo>
                  <a:pt x="329" y="1049"/>
                </a:lnTo>
                <a:lnTo>
                  <a:pt x="331" y="1047"/>
                </a:lnTo>
                <a:lnTo>
                  <a:pt x="331" y="1047"/>
                </a:lnTo>
                <a:lnTo>
                  <a:pt x="327" y="1001"/>
                </a:lnTo>
                <a:lnTo>
                  <a:pt x="319" y="981"/>
                </a:lnTo>
                <a:lnTo>
                  <a:pt x="319" y="981"/>
                </a:lnTo>
                <a:lnTo>
                  <a:pt x="329" y="947"/>
                </a:lnTo>
                <a:lnTo>
                  <a:pt x="348" y="880"/>
                </a:lnTo>
                <a:lnTo>
                  <a:pt x="348" y="880"/>
                </a:lnTo>
                <a:lnTo>
                  <a:pt x="351" y="860"/>
                </a:lnTo>
                <a:lnTo>
                  <a:pt x="353" y="840"/>
                </a:lnTo>
                <a:lnTo>
                  <a:pt x="353" y="799"/>
                </a:lnTo>
                <a:lnTo>
                  <a:pt x="351" y="767"/>
                </a:lnTo>
                <a:lnTo>
                  <a:pt x="349" y="754"/>
                </a:lnTo>
                <a:lnTo>
                  <a:pt x="353" y="716"/>
                </a:lnTo>
                <a:lnTo>
                  <a:pt x="353" y="716"/>
                </a:lnTo>
                <a:lnTo>
                  <a:pt x="365" y="700"/>
                </a:lnTo>
                <a:lnTo>
                  <a:pt x="375" y="686"/>
                </a:lnTo>
                <a:lnTo>
                  <a:pt x="380" y="678"/>
                </a:lnTo>
                <a:lnTo>
                  <a:pt x="380" y="678"/>
                </a:lnTo>
                <a:lnTo>
                  <a:pt x="380" y="674"/>
                </a:lnTo>
                <a:lnTo>
                  <a:pt x="381" y="673"/>
                </a:lnTo>
                <a:lnTo>
                  <a:pt x="383" y="671"/>
                </a:lnTo>
                <a:lnTo>
                  <a:pt x="383" y="671"/>
                </a:lnTo>
                <a:lnTo>
                  <a:pt x="383" y="671"/>
                </a:lnTo>
                <a:lnTo>
                  <a:pt x="386" y="668"/>
                </a:lnTo>
                <a:lnTo>
                  <a:pt x="392" y="664"/>
                </a:lnTo>
                <a:lnTo>
                  <a:pt x="398" y="661"/>
                </a:lnTo>
                <a:lnTo>
                  <a:pt x="398" y="661"/>
                </a:lnTo>
                <a:lnTo>
                  <a:pt x="397" y="617"/>
                </a:lnTo>
                <a:lnTo>
                  <a:pt x="395" y="587"/>
                </a:lnTo>
                <a:lnTo>
                  <a:pt x="393" y="575"/>
                </a:lnTo>
                <a:lnTo>
                  <a:pt x="392" y="568"/>
                </a:lnTo>
                <a:lnTo>
                  <a:pt x="392" y="568"/>
                </a:lnTo>
                <a:lnTo>
                  <a:pt x="386" y="561"/>
                </a:lnTo>
                <a:lnTo>
                  <a:pt x="386" y="558"/>
                </a:lnTo>
                <a:lnTo>
                  <a:pt x="386" y="558"/>
                </a:lnTo>
                <a:lnTo>
                  <a:pt x="388" y="553"/>
                </a:lnTo>
                <a:lnTo>
                  <a:pt x="390" y="546"/>
                </a:lnTo>
                <a:lnTo>
                  <a:pt x="392" y="541"/>
                </a:lnTo>
                <a:lnTo>
                  <a:pt x="392" y="541"/>
                </a:lnTo>
                <a:lnTo>
                  <a:pt x="392" y="507"/>
                </a:lnTo>
                <a:lnTo>
                  <a:pt x="392" y="507"/>
                </a:lnTo>
                <a:lnTo>
                  <a:pt x="395" y="496"/>
                </a:lnTo>
                <a:lnTo>
                  <a:pt x="397" y="484"/>
                </a:lnTo>
                <a:lnTo>
                  <a:pt x="398" y="472"/>
                </a:lnTo>
                <a:lnTo>
                  <a:pt x="398" y="472"/>
                </a:lnTo>
                <a:lnTo>
                  <a:pt x="400" y="459"/>
                </a:lnTo>
                <a:lnTo>
                  <a:pt x="402" y="443"/>
                </a:lnTo>
                <a:lnTo>
                  <a:pt x="403" y="432"/>
                </a:lnTo>
                <a:lnTo>
                  <a:pt x="403" y="425"/>
                </a:lnTo>
                <a:lnTo>
                  <a:pt x="403" y="425"/>
                </a:lnTo>
                <a:lnTo>
                  <a:pt x="398" y="411"/>
                </a:lnTo>
                <a:lnTo>
                  <a:pt x="398" y="411"/>
                </a:lnTo>
                <a:lnTo>
                  <a:pt x="397" y="359"/>
                </a:lnTo>
                <a:lnTo>
                  <a:pt x="397" y="359"/>
                </a:lnTo>
                <a:lnTo>
                  <a:pt x="392" y="336"/>
                </a:lnTo>
                <a:lnTo>
                  <a:pt x="388" y="320"/>
                </a:lnTo>
                <a:lnTo>
                  <a:pt x="388" y="320"/>
                </a:lnTo>
                <a:lnTo>
                  <a:pt x="397" y="315"/>
                </a:lnTo>
                <a:lnTo>
                  <a:pt x="403" y="312"/>
                </a:lnTo>
                <a:lnTo>
                  <a:pt x="405" y="307"/>
                </a:lnTo>
                <a:lnTo>
                  <a:pt x="405" y="307"/>
                </a:lnTo>
                <a:lnTo>
                  <a:pt x="405" y="288"/>
                </a:lnTo>
                <a:lnTo>
                  <a:pt x="402" y="273"/>
                </a:lnTo>
                <a:lnTo>
                  <a:pt x="402" y="273"/>
                </a:lnTo>
                <a:lnTo>
                  <a:pt x="400" y="268"/>
                </a:lnTo>
                <a:lnTo>
                  <a:pt x="402" y="263"/>
                </a:lnTo>
                <a:lnTo>
                  <a:pt x="402" y="256"/>
                </a:lnTo>
                <a:lnTo>
                  <a:pt x="398" y="248"/>
                </a:lnTo>
                <a:lnTo>
                  <a:pt x="398" y="248"/>
                </a:lnTo>
                <a:lnTo>
                  <a:pt x="393" y="234"/>
                </a:lnTo>
                <a:lnTo>
                  <a:pt x="388" y="229"/>
                </a:lnTo>
                <a:lnTo>
                  <a:pt x="380" y="226"/>
                </a:lnTo>
                <a:lnTo>
                  <a:pt x="380" y="226"/>
                </a:lnTo>
                <a:lnTo>
                  <a:pt x="353" y="219"/>
                </a:lnTo>
                <a:lnTo>
                  <a:pt x="338" y="214"/>
                </a:lnTo>
                <a:lnTo>
                  <a:pt x="331" y="212"/>
                </a:lnTo>
                <a:lnTo>
                  <a:pt x="321" y="212"/>
                </a:lnTo>
                <a:lnTo>
                  <a:pt x="316" y="209"/>
                </a:lnTo>
                <a:lnTo>
                  <a:pt x="316" y="209"/>
                </a:lnTo>
                <a:lnTo>
                  <a:pt x="319" y="197"/>
                </a:lnTo>
                <a:lnTo>
                  <a:pt x="319" y="185"/>
                </a:lnTo>
                <a:lnTo>
                  <a:pt x="317" y="180"/>
                </a:lnTo>
                <a:lnTo>
                  <a:pt x="316" y="175"/>
                </a:lnTo>
                <a:lnTo>
                  <a:pt x="316" y="175"/>
                </a:lnTo>
                <a:lnTo>
                  <a:pt x="312" y="165"/>
                </a:lnTo>
                <a:lnTo>
                  <a:pt x="309" y="152"/>
                </a:lnTo>
                <a:lnTo>
                  <a:pt x="305" y="138"/>
                </a:lnTo>
                <a:lnTo>
                  <a:pt x="305" y="138"/>
                </a:lnTo>
                <a:lnTo>
                  <a:pt x="312" y="138"/>
                </a:lnTo>
                <a:lnTo>
                  <a:pt x="317" y="135"/>
                </a:lnTo>
                <a:lnTo>
                  <a:pt x="321" y="130"/>
                </a:lnTo>
                <a:lnTo>
                  <a:pt x="321" y="130"/>
                </a:lnTo>
                <a:lnTo>
                  <a:pt x="324" y="121"/>
                </a:lnTo>
                <a:lnTo>
                  <a:pt x="324" y="113"/>
                </a:lnTo>
                <a:lnTo>
                  <a:pt x="326" y="105"/>
                </a:lnTo>
                <a:lnTo>
                  <a:pt x="321" y="93"/>
                </a:lnTo>
                <a:lnTo>
                  <a:pt x="321" y="93"/>
                </a:lnTo>
                <a:lnTo>
                  <a:pt x="322" y="78"/>
                </a:lnTo>
                <a:lnTo>
                  <a:pt x="322" y="62"/>
                </a:lnTo>
                <a:lnTo>
                  <a:pt x="321" y="49"/>
                </a:lnTo>
                <a:lnTo>
                  <a:pt x="321" y="49"/>
                </a:lnTo>
                <a:lnTo>
                  <a:pt x="317" y="42"/>
                </a:lnTo>
                <a:lnTo>
                  <a:pt x="312" y="37"/>
                </a:lnTo>
                <a:lnTo>
                  <a:pt x="305" y="32"/>
                </a:lnTo>
                <a:lnTo>
                  <a:pt x="299" y="27"/>
                </a:lnTo>
                <a:lnTo>
                  <a:pt x="284" y="19"/>
                </a:lnTo>
                <a:lnTo>
                  <a:pt x="275" y="15"/>
                </a:lnTo>
                <a:lnTo>
                  <a:pt x="275" y="15"/>
                </a:lnTo>
                <a:lnTo>
                  <a:pt x="270" y="14"/>
                </a:lnTo>
                <a:lnTo>
                  <a:pt x="267" y="10"/>
                </a:lnTo>
                <a:lnTo>
                  <a:pt x="262" y="8"/>
                </a:lnTo>
                <a:lnTo>
                  <a:pt x="262" y="8"/>
                </a:lnTo>
                <a:lnTo>
                  <a:pt x="245" y="8"/>
                </a:lnTo>
                <a:lnTo>
                  <a:pt x="245" y="8"/>
                </a:lnTo>
                <a:lnTo>
                  <a:pt x="231" y="8"/>
                </a:lnTo>
                <a:lnTo>
                  <a:pt x="231" y="8"/>
                </a:lnTo>
                <a:lnTo>
                  <a:pt x="228" y="3"/>
                </a:lnTo>
                <a:lnTo>
                  <a:pt x="223" y="2"/>
                </a:lnTo>
                <a:lnTo>
                  <a:pt x="216" y="0"/>
                </a:lnTo>
                <a:lnTo>
                  <a:pt x="216" y="0"/>
                </a:lnTo>
                <a:lnTo>
                  <a:pt x="208" y="3"/>
                </a:lnTo>
                <a:lnTo>
                  <a:pt x="199" y="7"/>
                </a:lnTo>
                <a:lnTo>
                  <a:pt x="192" y="12"/>
                </a:lnTo>
                <a:lnTo>
                  <a:pt x="192" y="12"/>
                </a:lnTo>
                <a:lnTo>
                  <a:pt x="189" y="12"/>
                </a:lnTo>
                <a:lnTo>
                  <a:pt x="186" y="12"/>
                </a:lnTo>
                <a:lnTo>
                  <a:pt x="177" y="15"/>
                </a:lnTo>
                <a:lnTo>
                  <a:pt x="177" y="15"/>
                </a:lnTo>
                <a:lnTo>
                  <a:pt x="167" y="20"/>
                </a:lnTo>
                <a:lnTo>
                  <a:pt x="159" y="27"/>
                </a:lnTo>
                <a:lnTo>
                  <a:pt x="152" y="37"/>
                </a:lnTo>
                <a:lnTo>
                  <a:pt x="150" y="42"/>
                </a:lnTo>
                <a:lnTo>
                  <a:pt x="149" y="49"/>
                </a:lnTo>
                <a:lnTo>
                  <a:pt x="149" y="49"/>
                </a:lnTo>
                <a:lnTo>
                  <a:pt x="149" y="56"/>
                </a:lnTo>
                <a:lnTo>
                  <a:pt x="150" y="61"/>
                </a:lnTo>
                <a:lnTo>
                  <a:pt x="152" y="66"/>
                </a:lnTo>
                <a:lnTo>
                  <a:pt x="155" y="69"/>
                </a:lnTo>
                <a:lnTo>
                  <a:pt x="162" y="73"/>
                </a:lnTo>
                <a:lnTo>
                  <a:pt x="166" y="73"/>
                </a:lnTo>
                <a:lnTo>
                  <a:pt x="172" y="83"/>
                </a:lnTo>
                <a:lnTo>
                  <a:pt x="182" y="100"/>
                </a:lnTo>
                <a:lnTo>
                  <a:pt x="182" y="121"/>
                </a:lnTo>
                <a:lnTo>
                  <a:pt x="182" y="121"/>
                </a:lnTo>
                <a:lnTo>
                  <a:pt x="182" y="132"/>
                </a:lnTo>
                <a:lnTo>
                  <a:pt x="182" y="140"/>
                </a:lnTo>
                <a:lnTo>
                  <a:pt x="184" y="147"/>
                </a:lnTo>
                <a:lnTo>
                  <a:pt x="184" y="147"/>
                </a:lnTo>
                <a:lnTo>
                  <a:pt x="189" y="153"/>
                </a:lnTo>
                <a:lnTo>
                  <a:pt x="189" y="153"/>
                </a:lnTo>
                <a:lnTo>
                  <a:pt x="189" y="153"/>
                </a:lnTo>
                <a:lnTo>
                  <a:pt x="191" y="160"/>
                </a:lnTo>
                <a:lnTo>
                  <a:pt x="192" y="167"/>
                </a:lnTo>
                <a:lnTo>
                  <a:pt x="194" y="170"/>
                </a:lnTo>
                <a:lnTo>
                  <a:pt x="194" y="170"/>
                </a:lnTo>
                <a:lnTo>
                  <a:pt x="198" y="172"/>
                </a:lnTo>
                <a:lnTo>
                  <a:pt x="204" y="174"/>
                </a:lnTo>
                <a:lnTo>
                  <a:pt x="211" y="175"/>
                </a:lnTo>
                <a:lnTo>
                  <a:pt x="211" y="175"/>
                </a:lnTo>
                <a:lnTo>
                  <a:pt x="213" y="184"/>
                </a:lnTo>
                <a:lnTo>
                  <a:pt x="214" y="199"/>
                </a:lnTo>
                <a:lnTo>
                  <a:pt x="214" y="199"/>
                </a:lnTo>
                <a:lnTo>
                  <a:pt x="213" y="207"/>
                </a:lnTo>
                <a:lnTo>
                  <a:pt x="209" y="216"/>
                </a:lnTo>
                <a:lnTo>
                  <a:pt x="206" y="224"/>
                </a:lnTo>
                <a:lnTo>
                  <a:pt x="206" y="224"/>
                </a:lnTo>
                <a:lnTo>
                  <a:pt x="203" y="221"/>
                </a:lnTo>
                <a:lnTo>
                  <a:pt x="199" y="219"/>
                </a:lnTo>
                <a:lnTo>
                  <a:pt x="198" y="219"/>
                </a:lnTo>
                <a:lnTo>
                  <a:pt x="198" y="219"/>
                </a:lnTo>
                <a:lnTo>
                  <a:pt x="179" y="226"/>
                </a:lnTo>
                <a:lnTo>
                  <a:pt x="179" y="226"/>
                </a:lnTo>
                <a:lnTo>
                  <a:pt x="166" y="234"/>
                </a:lnTo>
                <a:lnTo>
                  <a:pt x="159" y="238"/>
                </a:lnTo>
                <a:lnTo>
                  <a:pt x="159" y="238"/>
                </a:lnTo>
                <a:lnTo>
                  <a:pt x="152" y="243"/>
                </a:lnTo>
                <a:lnTo>
                  <a:pt x="145" y="246"/>
                </a:lnTo>
                <a:lnTo>
                  <a:pt x="145" y="246"/>
                </a:lnTo>
                <a:lnTo>
                  <a:pt x="145" y="244"/>
                </a:lnTo>
                <a:lnTo>
                  <a:pt x="142" y="244"/>
                </a:lnTo>
                <a:lnTo>
                  <a:pt x="135" y="246"/>
                </a:lnTo>
                <a:lnTo>
                  <a:pt x="128" y="253"/>
                </a:lnTo>
                <a:lnTo>
                  <a:pt x="128" y="253"/>
                </a:lnTo>
                <a:lnTo>
                  <a:pt x="122" y="265"/>
                </a:lnTo>
                <a:lnTo>
                  <a:pt x="117" y="280"/>
                </a:lnTo>
                <a:lnTo>
                  <a:pt x="112" y="293"/>
                </a:lnTo>
                <a:lnTo>
                  <a:pt x="110" y="298"/>
                </a:lnTo>
                <a:lnTo>
                  <a:pt x="110" y="298"/>
                </a:lnTo>
                <a:lnTo>
                  <a:pt x="110" y="300"/>
                </a:lnTo>
                <a:lnTo>
                  <a:pt x="110" y="302"/>
                </a:lnTo>
                <a:lnTo>
                  <a:pt x="113" y="307"/>
                </a:lnTo>
                <a:lnTo>
                  <a:pt x="118" y="314"/>
                </a:lnTo>
                <a:lnTo>
                  <a:pt x="118" y="314"/>
                </a:lnTo>
                <a:lnTo>
                  <a:pt x="123" y="324"/>
                </a:lnTo>
                <a:lnTo>
                  <a:pt x="123" y="324"/>
                </a:lnTo>
                <a:lnTo>
                  <a:pt x="127" y="327"/>
                </a:lnTo>
                <a:lnTo>
                  <a:pt x="128" y="330"/>
                </a:lnTo>
                <a:lnTo>
                  <a:pt x="128" y="330"/>
                </a:lnTo>
                <a:lnTo>
                  <a:pt x="127" y="428"/>
                </a:lnTo>
                <a:lnTo>
                  <a:pt x="127" y="428"/>
                </a:lnTo>
                <a:lnTo>
                  <a:pt x="125" y="440"/>
                </a:lnTo>
                <a:lnTo>
                  <a:pt x="123" y="445"/>
                </a:lnTo>
                <a:lnTo>
                  <a:pt x="123" y="445"/>
                </a:lnTo>
                <a:lnTo>
                  <a:pt x="122" y="452"/>
                </a:lnTo>
                <a:lnTo>
                  <a:pt x="118" y="462"/>
                </a:lnTo>
                <a:lnTo>
                  <a:pt x="117" y="477"/>
                </a:lnTo>
                <a:lnTo>
                  <a:pt x="117" y="477"/>
                </a:lnTo>
                <a:lnTo>
                  <a:pt x="117" y="501"/>
                </a:lnTo>
                <a:lnTo>
                  <a:pt x="120" y="531"/>
                </a:lnTo>
                <a:lnTo>
                  <a:pt x="123" y="572"/>
                </a:lnTo>
                <a:lnTo>
                  <a:pt x="122" y="595"/>
                </a:lnTo>
                <a:lnTo>
                  <a:pt x="122" y="595"/>
                </a:lnTo>
                <a:lnTo>
                  <a:pt x="120" y="600"/>
                </a:lnTo>
                <a:lnTo>
                  <a:pt x="118" y="605"/>
                </a:lnTo>
                <a:lnTo>
                  <a:pt x="117" y="615"/>
                </a:lnTo>
                <a:lnTo>
                  <a:pt x="117" y="615"/>
                </a:lnTo>
                <a:lnTo>
                  <a:pt x="118" y="624"/>
                </a:lnTo>
                <a:lnTo>
                  <a:pt x="120" y="632"/>
                </a:lnTo>
                <a:lnTo>
                  <a:pt x="127" y="644"/>
                </a:lnTo>
                <a:lnTo>
                  <a:pt x="127" y="644"/>
                </a:lnTo>
                <a:lnTo>
                  <a:pt x="130" y="646"/>
                </a:lnTo>
                <a:lnTo>
                  <a:pt x="139" y="647"/>
                </a:lnTo>
                <a:lnTo>
                  <a:pt x="149" y="649"/>
                </a:lnTo>
                <a:lnTo>
                  <a:pt x="149" y="649"/>
                </a:lnTo>
                <a:lnTo>
                  <a:pt x="139" y="671"/>
                </a:lnTo>
                <a:lnTo>
                  <a:pt x="139" y="671"/>
                </a:lnTo>
                <a:lnTo>
                  <a:pt x="135" y="673"/>
                </a:lnTo>
                <a:lnTo>
                  <a:pt x="135" y="676"/>
                </a:lnTo>
                <a:lnTo>
                  <a:pt x="137" y="679"/>
                </a:lnTo>
                <a:lnTo>
                  <a:pt x="137" y="679"/>
                </a:lnTo>
                <a:lnTo>
                  <a:pt x="140" y="684"/>
                </a:lnTo>
                <a:lnTo>
                  <a:pt x="144" y="686"/>
                </a:lnTo>
                <a:lnTo>
                  <a:pt x="150" y="688"/>
                </a:lnTo>
                <a:lnTo>
                  <a:pt x="150" y="688"/>
                </a:lnTo>
                <a:lnTo>
                  <a:pt x="150" y="710"/>
                </a:lnTo>
                <a:lnTo>
                  <a:pt x="150" y="727"/>
                </a:lnTo>
                <a:lnTo>
                  <a:pt x="149" y="740"/>
                </a:lnTo>
                <a:lnTo>
                  <a:pt x="149" y="740"/>
                </a:lnTo>
                <a:lnTo>
                  <a:pt x="145" y="754"/>
                </a:lnTo>
                <a:lnTo>
                  <a:pt x="144" y="760"/>
                </a:lnTo>
                <a:lnTo>
                  <a:pt x="144" y="777"/>
                </a:lnTo>
                <a:lnTo>
                  <a:pt x="144" y="777"/>
                </a:lnTo>
                <a:lnTo>
                  <a:pt x="142" y="796"/>
                </a:lnTo>
                <a:lnTo>
                  <a:pt x="140" y="808"/>
                </a:lnTo>
                <a:lnTo>
                  <a:pt x="139" y="816"/>
                </a:lnTo>
                <a:lnTo>
                  <a:pt x="139" y="816"/>
                </a:lnTo>
                <a:lnTo>
                  <a:pt x="137" y="823"/>
                </a:lnTo>
                <a:lnTo>
                  <a:pt x="132" y="833"/>
                </a:lnTo>
                <a:lnTo>
                  <a:pt x="127" y="848"/>
                </a:lnTo>
                <a:lnTo>
                  <a:pt x="122" y="867"/>
                </a:lnTo>
                <a:lnTo>
                  <a:pt x="122" y="867"/>
                </a:lnTo>
                <a:lnTo>
                  <a:pt x="113" y="920"/>
                </a:lnTo>
                <a:lnTo>
                  <a:pt x="110" y="946"/>
                </a:lnTo>
                <a:lnTo>
                  <a:pt x="106" y="959"/>
                </a:lnTo>
                <a:lnTo>
                  <a:pt x="106" y="959"/>
                </a:lnTo>
                <a:close/>
                <a:moveTo>
                  <a:pt x="167" y="480"/>
                </a:moveTo>
                <a:lnTo>
                  <a:pt x="167" y="480"/>
                </a:lnTo>
                <a:lnTo>
                  <a:pt x="162" y="516"/>
                </a:lnTo>
                <a:lnTo>
                  <a:pt x="159" y="543"/>
                </a:lnTo>
                <a:lnTo>
                  <a:pt x="159" y="556"/>
                </a:lnTo>
                <a:lnTo>
                  <a:pt x="159" y="556"/>
                </a:lnTo>
                <a:lnTo>
                  <a:pt x="159" y="575"/>
                </a:lnTo>
                <a:lnTo>
                  <a:pt x="159" y="588"/>
                </a:lnTo>
                <a:lnTo>
                  <a:pt x="159" y="588"/>
                </a:lnTo>
                <a:lnTo>
                  <a:pt x="150" y="577"/>
                </a:lnTo>
                <a:lnTo>
                  <a:pt x="150" y="577"/>
                </a:lnTo>
                <a:lnTo>
                  <a:pt x="150" y="566"/>
                </a:lnTo>
                <a:lnTo>
                  <a:pt x="152" y="561"/>
                </a:lnTo>
                <a:lnTo>
                  <a:pt x="150" y="558"/>
                </a:lnTo>
                <a:lnTo>
                  <a:pt x="150" y="558"/>
                </a:lnTo>
                <a:lnTo>
                  <a:pt x="150" y="556"/>
                </a:lnTo>
                <a:lnTo>
                  <a:pt x="152" y="550"/>
                </a:lnTo>
                <a:lnTo>
                  <a:pt x="154" y="538"/>
                </a:lnTo>
                <a:lnTo>
                  <a:pt x="154" y="538"/>
                </a:lnTo>
                <a:lnTo>
                  <a:pt x="157" y="523"/>
                </a:lnTo>
                <a:lnTo>
                  <a:pt x="160" y="507"/>
                </a:lnTo>
                <a:lnTo>
                  <a:pt x="160" y="507"/>
                </a:lnTo>
                <a:lnTo>
                  <a:pt x="164" y="492"/>
                </a:lnTo>
                <a:lnTo>
                  <a:pt x="167" y="480"/>
                </a:lnTo>
                <a:lnTo>
                  <a:pt x="167" y="4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0"/>
          <p:cNvSpPr>
            <a:spLocks noEditPoints="1"/>
          </p:cNvSpPr>
          <p:nvPr/>
        </p:nvSpPr>
        <p:spPr bwMode="auto">
          <a:xfrm>
            <a:off x="6534041" y="4721180"/>
            <a:ext cx="602851" cy="1587252"/>
          </a:xfrm>
          <a:custGeom>
            <a:avLst/>
            <a:gdLst>
              <a:gd name="T0" fmla="*/ 142 w 395"/>
              <a:gd name="T1" fmla="*/ 196 h 1040"/>
              <a:gd name="T2" fmla="*/ 147 w 395"/>
              <a:gd name="T3" fmla="*/ 206 h 1040"/>
              <a:gd name="T4" fmla="*/ 157 w 395"/>
              <a:gd name="T5" fmla="*/ 216 h 1040"/>
              <a:gd name="T6" fmla="*/ 172 w 395"/>
              <a:gd name="T7" fmla="*/ 224 h 1040"/>
              <a:gd name="T8" fmla="*/ 115 w 395"/>
              <a:gd name="T9" fmla="*/ 256 h 1040"/>
              <a:gd name="T10" fmla="*/ 91 w 395"/>
              <a:gd name="T11" fmla="*/ 302 h 1040"/>
              <a:gd name="T12" fmla="*/ 98 w 395"/>
              <a:gd name="T13" fmla="*/ 393 h 1040"/>
              <a:gd name="T14" fmla="*/ 85 w 395"/>
              <a:gd name="T15" fmla="*/ 416 h 1040"/>
              <a:gd name="T16" fmla="*/ 85 w 395"/>
              <a:gd name="T17" fmla="*/ 432 h 1040"/>
              <a:gd name="T18" fmla="*/ 73 w 395"/>
              <a:gd name="T19" fmla="*/ 450 h 1040"/>
              <a:gd name="T20" fmla="*/ 29 w 395"/>
              <a:gd name="T21" fmla="*/ 469 h 1040"/>
              <a:gd name="T22" fmla="*/ 34 w 395"/>
              <a:gd name="T23" fmla="*/ 496 h 1040"/>
              <a:gd name="T24" fmla="*/ 7 w 395"/>
              <a:gd name="T25" fmla="*/ 543 h 1040"/>
              <a:gd name="T26" fmla="*/ 46 w 395"/>
              <a:gd name="T27" fmla="*/ 609 h 1040"/>
              <a:gd name="T28" fmla="*/ 61 w 395"/>
              <a:gd name="T29" fmla="*/ 647 h 1040"/>
              <a:gd name="T30" fmla="*/ 63 w 395"/>
              <a:gd name="T31" fmla="*/ 700 h 1040"/>
              <a:gd name="T32" fmla="*/ 54 w 395"/>
              <a:gd name="T33" fmla="*/ 759 h 1040"/>
              <a:gd name="T34" fmla="*/ 63 w 395"/>
              <a:gd name="T35" fmla="*/ 834 h 1040"/>
              <a:gd name="T36" fmla="*/ 64 w 395"/>
              <a:gd name="T37" fmla="*/ 865 h 1040"/>
              <a:gd name="T38" fmla="*/ 63 w 395"/>
              <a:gd name="T39" fmla="*/ 902 h 1040"/>
              <a:gd name="T40" fmla="*/ 75 w 395"/>
              <a:gd name="T41" fmla="*/ 931 h 1040"/>
              <a:gd name="T42" fmla="*/ 64 w 395"/>
              <a:gd name="T43" fmla="*/ 991 h 1040"/>
              <a:gd name="T44" fmla="*/ 53 w 395"/>
              <a:gd name="T45" fmla="*/ 1040 h 1040"/>
              <a:gd name="T46" fmla="*/ 100 w 395"/>
              <a:gd name="T47" fmla="*/ 1040 h 1040"/>
              <a:gd name="T48" fmla="*/ 135 w 395"/>
              <a:gd name="T49" fmla="*/ 998 h 1040"/>
              <a:gd name="T50" fmla="*/ 179 w 395"/>
              <a:gd name="T51" fmla="*/ 1010 h 1040"/>
              <a:gd name="T52" fmla="*/ 252 w 395"/>
              <a:gd name="T53" fmla="*/ 1032 h 1040"/>
              <a:gd name="T54" fmla="*/ 289 w 395"/>
              <a:gd name="T55" fmla="*/ 1018 h 1040"/>
              <a:gd name="T56" fmla="*/ 218 w 395"/>
              <a:gd name="T57" fmla="*/ 957 h 1040"/>
              <a:gd name="T58" fmla="*/ 238 w 395"/>
              <a:gd name="T59" fmla="*/ 872 h 1040"/>
              <a:gd name="T60" fmla="*/ 245 w 395"/>
              <a:gd name="T61" fmla="*/ 819 h 1040"/>
              <a:gd name="T62" fmla="*/ 252 w 395"/>
              <a:gd name="T63" fmla="*/ 755 h 1040"/>
              <a:gd name="T64" fmla="*/ 267 w 395"/>
              <a:gd name="T65" fmla="*/ 713 h 1040"/>
              <a:gd name="T66" fmla="*/ 301 w 395"/>
              <a:gd name="T67" fmla="*/ 705 h 1040"/>
              <a:gd name="T68" fmla="*/ 334 w 395"/>
              <a:gd name="T69" fmla="*/ 669 h 1040"/>
              <a:gd name="T70" fmla="*/ 376 w 395"/>
              <a:gd name="T71" fmla="*/ 646 h 1040"/>
              <a:gd name="T72" fmla="*/ 338 w 395"/>
              <a:gd name="T73" fmla="*/ 556 h 1040"/>
              <a:gd name="T74" fmla="*/ 316 w 395"/>
              <a:gd name="T75" fmla="*/ 460 h 1040"/>
              <a:gd name="T76" fmla="*/ 312 w 395"/>
              <a:gd name="T77" fmla="*/ 364 h 1040"/>
              <a:gd name="T78" fmla="*/ 346 w 395"/>
              <a:gd name="T79" fmla="*/ 320 h 1040"/>
              <a:gd name="T80" fmla="*/ 341 w 395"/>
              <a:gd name="T81" fmla="*/ 283 h 1040"/>
              <a:gd name="T82" fmla="*/ 314 w 395"/>
              <a:gd name="T83" fmla="*/ 244 h 1040"/>
              <a:gd name="T84" fmla="*/ 279 w 395"/>
              <a:gd name="T85" fmla="*/ 226 h 1040"/>
              <a:gd name="T86" fmla="*/ 322 w 395"/>
              <a:gd name="T87" fmla="*/ 202 h 1040"/>
              <a:gd name="T88" fmla="*/ 338 w 395"/>
              <a:gd name="T89" fmla="*/ 160 h 1040"/>
              <a:gd name="T90" fmla="*/ 366 w 395"/>
              <a:gd name="T91" fmla="*/ 113 h 1040"/>
              <a:gd name="T92" fmla="*/ 395 w 395"/>
              <a:gd name="T93" fmla="*/ 103 h 1040"/>
              <a:gd name="T94" fmla="*/ 341 w 395"/>
              <a:gd name="T95" fmla="*/ 66 h 1040"/>
              <a:gd name="T96" fmla="*/ 292 w 395"/>
              <a:gd name="T97" fmla="*/ 12 h 1040"/>
              <a:gd name="T98" fmla="*/ 247 w 395"/>
              <a:gd name="T99" fmla="*/ 0 h 1040"/>
              <a:gd name="T100" fmla="*/ 206 w 395"/>
              <a:gd name="T101" fmla="*/ 19 h 1040"/>
              <a:gd name="T102" fmla="*/ 169 w 395"/>
              <a:gd name="T103" fmla="*/ 64 h 1040"/>
              <a:gd name="T104" fmla="*/ 174 w 395"/>
              <a:gd name="T105" fmla="*/ 125 h 1040"/>
              <a:gd name="T106" fmla="*/ 167 w 395"/>
              <a:gd name="T107" fmla="*/ 148 h 1040"/>
              <a:gd name="T108" fmla="*/ 164 w 395"/>
              <a:gd name="T109" fmla="*/ 733 h 1040"/>
              <a:gd name="T110" fmla="*/ 172 w 395"/>
              <a:gd name="T111" fmla="*/ 787 h 1040"/>
              <a:gd name="T112" fmla="*/ 152 w 395"/>
              <a:gd name="T113" fmla="*/ 887 h 1040"/>
              <a:gd name="T114" fmla="*/ 142 w 395"/>
              <a:gd name="T115" fmla="*/ 925 h 1040"/>
              <a:gd name="T116" fmla="*/ 134 w 395"/>
              <a:gd name="T117" fmla="*/ 875 h 1040"/>
              <a:gd name="T118" fmla="*/ 147 w 395"/>
              <a:gd name="T119" fmla="*/ 777 h 1040"/>
              <a:gd name="T120" fmla="*/ 154 w 395"/>
              <a:gd name="T121" fmla="*/ 689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5" h="1040">
                <a:moveTo>
                  <a:pt x="145" y="174"/>
                </a:moveTo>
                <a:lnTo>
                  <a:pt x="145" y="174"/>
                </a:lnTo>
                <a:lnTo>
                  <a:pt x="134" y="192"/>
                </a:lnTo>
                <a:lnTo>
                  <a:pt x="145" y="182"/>
                </a:lnTo>
                <a:lnTo>
                  <a:pt x="145" y="182"/>
                </a:lnTo>
                <a:lnTo>
                  <a:pt x="144" y="190"/>
                </a:lnTo>
                <a:lnTo>
                  <a:pt x="142" y="196"/>
                </a:lnTo>
                <a:lnTo>
                  <a:pt x="137" y="202"/>
                </a:lnTo>
                <a:lnTo>
                  <a:pt x="137" y="202"/>
                </a:lnTo>
                <a:lnTo>
                  <a:pt x="135" y="206"/>
                </a:lnTo>
                <a:lnTo>
                  <a:pt x="139" y="204"/>
                </a:lnTo>
                <a:lnTo>
                  <a:pt x="145" y="202"/>
                </a:lnTo>
                <a:lnTo>
                  <a:pt x="145" y="202"/>
                </a:lnTo>
                <a:lnTo>
                  <a:pt x="147" y="206"/>
                </a:lnTo>
                <a:lnTo>
                  <a:pt x="150" y="214"/>
                </a:lnTo>
                <a:lnTo>
                  <a:pt x="150" y="214"/>
                </a:lnTo>
                <a:lnTo>
                  <a:pt x="152" y="219"/>
                </a:lnTo>
                <a:lnTo>
                  <a:pt x="154" y="219"/>
                </a:lnTo>
                <a:lnTo>
                  <a:pt x="155" y="217"/>
                </a:lnTo>
                <a:lnTo>
                  <a:pt x="155" y="217"/>
                </a:lnTo>
                <a:lnTo>
                  <a:pt x="157" y="216"/>
                </a:lnTo>
                <a:lnTo>
                  <a:pt x="161" y="217"/>
                </a:lnTo>
                <a:lnTo>
                  <a:pt x="164" y="219"/>
                </a:lnTo>
                <a:lnTo>
                  <a:pt x="164" y="224"/>
                </a:lnTo>
                <a:lnTo>
                  <a:pt x="164" y="224"/>
                </a:lnTo>
                <a:lnTo>
                  <a:pt x="166" y="228"/>
                </a:lnTo>
                <a:lnTo>
                  <a:pt x="167" y="226"/>
                </a:lnTo>
                <a:lnTo>
                  <a:pt x="172" y="224"/>
                </a:lnTo>
                <a:lnTo>
                  <a:pt x="172" y="224"/>
                </a:lnTo>
                <a:lnTo>
                  <a:pt x="164" y="231"/>
                </a:lnTo>
                <a:lnTo>
                  <a:pt x="164" y="231"/>
                </a:lnTo>
                <a:lnTo>
                  <a:pt x="142" y="241"/>
                </a:lnTo>
                <a:lnTo>
                  <a:pt x="127" y="249"/>
                </a:lnTo>
                <a:lnTo>
                  <a:pt x="115" y="256"/>
                </a:lnTo>
                <a:lnTo>
                  <a:pt x="115" y="256"/>
                </a:lnTo>
                <a:lnTo>
                  <a:pt x="108" y="263"/>
                </a:lnTo>
                <a:lnTo>
                  <a:pt x="98" y="275"/>
                </a:lnTo>
                <a:lnTo>
                  <a:pt x="90" y="287"/>
                </a:lnTo>
                <a:lnTo>
                  <a:pt x="88" y="292"/>
                </a:lnTo>
                <a:lnTo>
                  <a:pt x="90" y="297"/>
                </a:lnTo>
                <a:lnTo>
                  <a:pt x="90" y="297"/>
                </a:lnTo>
                <a:lnTo>
                  <a:pt x="91" y="302"/>
                </a:lnTo>
                <a:lnTo>
                  <a:pt x="95" y="305"/>
                </a:lnTo>
                <a:lnTo>
                  <a:pt x="102" y="312"/>
                </a:lnTo>
                <a:lnTo>
                  <a:pt x="112" y="319"/>
                </a:lnTo>
                <a:lnTo>
                  <a:pt x="107" y="381"/>
                </a:lnTo>
                <a:lnTo>
                  <a:pt x="107" y="381"/>
                </a:lnTo>
                <a:lnTo>
                  <a:pt x="102" y="388"/>
                </a:lnTo>
                <a:lnTo>
                  <a:pt x="98" y="393"/>
                </a:lnTo>
                <a:lnTo>
                  <a:pt x="96" y="400"/>
                </a:lnTo>
                <a:lnTo>
                  <a:pt x="96" y="400"/>
                </a:lnTo>
                <a:lnTo>
                  <a:pt x="96" y="406"/>
                </a:lnTo>
                <a:lnTo>
                  <a:pt x="95" y="410"/>
                </a:lnTo>
                <a:lnTo>
                  <a:pt x="91" y="413"/>
                </a:lnTo>
                <a:lnTo>
                  <a:pt x="91" y="413"/>
                </a:lnTo>
                <a:lnTo>
                  <a:pt x="85" y="416"/>
                </a:lnTo>
                <a:lnTo>
                  <a:pt x="85" y="418"/>
                </a:lnTo>
                <a:lnTo>
                  <a:pt x="85" y="421"/>
                </a:lnTo>
                <a:lnTo>
                  <a:pt x="85" y="421"/>
                </a:lnTo>
                <a:lnTo>
                  <a:pt x="85" y="425"/>
                </a:lnTo>
                <a:lnTo>
                  <a:pt x="85" y="428"/>
                </a:lnTo>
                <a:lnTo>
                  <a:pt x="85" y="428"/>
                </a:lnTo>
                <a:lnTo>
                  <a:pt x="85" y="432"/>
                </a:lnTo>
                <a:lnTo>
                  <a:pt x="86" y="438"/>
                </a:lnTo>
                <a:lnTo>
                  <a:pt x="88" y="443"/>
                </a:lnTo>
                <a:lnTo>
                  <a:pt x="86" y="445"/>
                </a:lnTo>
                <a:lnTo>
                  <a:pt x="85" y="447"/>
                </a:lnTo>
                <a:lnTo>
                  <a:pt x="85" y="447"/>
                </a:lnTo>
                <a:lnTo>
                  <a:pt x="78" y="448"/>
                </a:lnTo>
                <a:lnTo>
                  <a:pt x="73" y="450"/>
                </a:lnTo>
                <a:lnTo>
                  <a:pt x="59" y="450"/>
                </a:lnTo>
                <a:lnTo>
                  <a:pt x="59" y="450"/>
                </a:lnTo>
                <a:lnTo>
                  <a:pt x="51" y="452"/>
                </a:lnTo>
                <a:lnTo>
                  <a:pt x="41" y="457"/>
                </a:lnTo>
                <a:lnTo>
                  <a:pt x="32" y="464"/>
                </a:lnTo>
                <a:lnTo>
                  <a:pt x="29" y="467"/>
                </a:lnTo>
                <a:lnTo>
                  <a:pt x="29" y="469"/>
                </a:lnTo>
                <a:lnTo>
                  <a:pt x="29" y="469"/>
                </a:lnTo>
                <a:lnTo>
                  <a:pt x="31" y="475"/>
                </a:lnTo>
                <a:lnTo>
                  <a:pt x="34" y="482"/>
                </a:lnTo>
                <a:lnTo>
                  <a:pt x="36" y="489"/>
                </a:lnTo>
                <a:lnTo>
                  <a:pt x="34" y="492"/>
                </a:lnTo>
                <a:lnTo>
                  <a:pt x="34" y="496"/>
                </a:lnTo>
                <a:lnTo>
                  <a:pt x="34" y="496"/>
                </a:lnTo>
                <a:lnTo>
                  <a:pt x="29" y="504"/>
                </a:lnTo>
                <a:lnTo>
                  <a:pt x="27" y="512"/>
                </a:lnTo>
                <a:lnTo>
                  <a:pt x="26" y="521"/>
                </a:lnTo>
                <a:lnTo>
                  <a:pt x="24" y="524"/>
                </a:lnTo>
                <a:lnTo>
                  <a:pt x="24" y="524"/>
                </a:lnTo>
                <a:lnTo>
                  <a:pt x="17" y="531"/>
                </a:lnTo>
                <a:lnTo>
                  <a:pt x="7" y="543"/>
                </a:lnTo>
                <a:lnTo>
                  <a:pt x="4" y="550"/>
                </a:lnTo>
                <a:lnTo>
                  <a:pt x="0" y="556"/>
                </a:lnTo>
                <a:lnTo>
                  <a:pt x="0" y="563"/>
                </a:lnTo>
                <a:lnTo>
                  <a:pt x="4" y="568"/>
                </a:lnTo>
                <a:lnTo>
                  <a:pt x="4" y="568"/>
                </a:lnTo>
                <a:lnTo>
                  <a:pt x="32" y="597"/>
                </a:lnTo>
                <a:lnTo>
                  <a:pt x="46" y="609"/>
                </a:lnTo>
                <a:lnTo>
                  <a:pt x="54" y="615"/>
                </a:lnTo>
                <a:lnTo>
                  <a:pt x="54" y="615"/>
                </a:lnTo>
                <a:lnTo>
                  <a:pt x="59" y="617"/>
                </a:lnTo>
                <a:lnTo>
                  <a:pt x="63" y="619"/>
                </a:lnTo>
                <a:lnTo>
                  <a:pt x="64" y="622"/>
                </a:lnTo>
                <a:lnTo>
                  <a:pt x="64" y="622"/>
                </a:lnTo>
                <a:lnTo>
                  <a:pt x="61" y="647"/>
                </a:lnTo>
                <a:lnTo>
                  <a:pt x="59" y="668"/>
                </a:lnTo>
                <a:lnTo>
                  <a:pt x="59" y="674"/>
                </a:lnTo>
                <a:lnTo>
                  <a:pt x="59" y="681"/>
                </a:lnTo>
                <a:lnTo>
                  <a:pt x="59" y="681"/>
                </a:lnTo>
                <a:lnTo>
                  <a:pt x="64" y="689"/>
                </a:lnTo>
                <a:lnTo>
                  <a:pt x="64" y="695"/>
                </a:lnTo>
                <a:lnTo>
                  <a:pt x="63" y="700"/>
                </a:lnTo>
                <a:lnTo>
                  <a:pt x="63" y="700"/>
                </a:lnTo>
                <a:lnTo>
                  <a:pt x="59" y="710"/>
                </a:lnTo>
                <a:lnTo>
                  <a:pt x="56" y="721"/>
                </a:lnTo>
                <a:lnTo>
                  <a:pt x="54" y="737"/>
                </a:lnTo>
                <a:lnTo>
                  <a:pt x="54" y="747"/>
                </a:lnTo>
                <a:lnTo>
                  <a:pt x="54" y="759"/>
                </a:lnTo>
                <a:lnTo>
                  <a:pt x="54" y="759"/>
                </a:lnTo>
                <a:lnTo>
                  <a:pt x="59" y="777"/>
                </a:lnTo>
                <a:lnTo>
                  <a:pt x="63" y="789"/>
                </a:lnTo>
                <a:lnTo>
                  <a:pt x="64" y="797"/>
                </a:lnTo>
                <a:lnTo>
                  <a:pt x="64" y="797"/>
                </a:lnTo>
                <a:lnTo>
                  <a:pt x="63" y="831"/>
                </a:lnTo>
                <a:lnTo>
                  <a:pt x="63" y="831"/>
                </a:lnTo>
                <a:lnTo>
                  <a:pt x="63" y="834"/>
                </a:lnTo>
                <a:lnTo>
                  <a:pt x="64" y="841"/>
                </a:lnTo>
                <a:lnTo>
                  <a:pt x="66" y="846"/>
                </a:lnTo>
                <a:lnTo>
                  <a:pt x="68" y="850"/>
                </a:lnTo>
                <a:lnTo>
                  <a:pt x="68" y="850"/>
                </a:lnTo>
                <a:lnTo>
                  <a:pt x="66" y="858"/>
                </a:lnTo>
                <a:lnTo>
                  <a:pt x="64" y="865"/>
                </a:lnTo>
                <a:lnTo>
                  <a:pt x="64" y="865"/>
                </a:lnTo>
                <a:lnTo>
                  <a:pt x="64" y="872"/>
                </a:lnTo>
                <a:lnTo>
                  <a:pt x="66" y="885"/>
                </a:lnTo>
                <a:lnTo>
                  <a:pt x="69" y="904"/>
                </a:lnTo>
                <a:lnTo>
                  <a:pt x="69" y="904"/>
                </a:lnTo>
                <a:lnTo>
                  <a:pt x="68" y="904"/>
                </a:lnTo>
                <a:lnTo>
                  <a:pt x="64" y="902"/>
                </a:lnTo>
                <a:lnTo>
                  <a:pt x="63" y="902"/>
                </a:lnTo>
                <a:lnTo>
                  <a:pt x="63" y="904"/>
                </a:lnTo>
                <a:lnTo>
                  <a:pt x="68" y="914"/>
                </a:lnTo>
                <a:lnTo>
                  <a:pt x="68" y="914"/>
                </a:lnTo>
                <a:lnTo>
                  <a:pt x="73" y="924"/>
                </a:lnTo>
                <a:lnTo>
                  <a:pt x="76" y="929"/>
                </a:lnTo>
                <a:lnTo>
                  <a:pt x="75" y="931"/>
                </a:lnTo>
                <a:lnTo>
                  <a:pt x="75" y="931"/>
                </a:lnTo>
                <a:lnTo>
                  <a:pt x="80" y="949"/>
                </a:lnTo>
                <a:lnTo>
                  <a:pt x="80" y="949"/>
                </a:lnTo>
                <a:lnTo>
                  <a:pt x="69" y="974"/>
                </a:lnTo>
                <a:lnTo>
                  <a:pt x="69" y="974"/>
                </a:lnTo>
                <a:lnTo>
                  <a:pt x="68" y="983"/>
                </a:lnTo>
                <a:lnTo>
                  <a:pt x="66" y="988"/>
                </a:lnTo>
                <a:lnTo>
                  <a:pt x="64" y="991"/>
                </a:lnTo>
                <a:lnTo>
                  <a:pt x="64" y="991"/>
                </a:lnTo>
                <a:lnTo>
                  <a:pt x="48" y="1008"/>
                </a:lnTo>
                <a:lnTo>
                  <a:pt x="48" y="1008"/>
                </a:lnTo>
                <a:lnTo>
                  <a:pt x="44" y="1020"/>
                </a:lnTo>
                <a:lnTo>
                  <a:pt x="42" y="1030"/>
                </a:lnTo>
                <a:lnTo>
                  <a:pt x="42" y="1030"/>
                </a:lnTo>
                <a:lnTo>
                  <a:pt x="53" y="1040"/>
                </a:lnTo>
                <a:lnTo>
                  <a:pt x="53" y="1040"/>
                </a:lnTo>
                <a:lnTo>
                  <a:pt x="58" y="1040"/>
                </a:lnTo>
                <a:lnTo>
                  <a:pt x="68" y="1040"/>
                </a:lnTo>
                <a:lnTo>
                  <a:pt x="81" y="1040"/>
                </a:lnTo>
                <a:lnTo>
                  <a:pt x="81" y="1040"/>
                </a:lnTo>
                <a:lnTo>
                  <a:pt x="93" y="1040"/>
                </a:lnTo>
                <a:lnTo>
                  <a:pt x="100" y="1040"/>
                </a:lnTo>
                <a:lnTo>
                  <a:pt x="107" y="1037"/>
                </a:lnTo>
                <a:lnTo>
                  <a:pt x="107" y="1037"/>
                </a:lnTo>
                <a:lnTo>
                  <a:pt x="115" y="1027"/>
                </a:lnTo>
                <a:lnTo>
                  <a:pt x="120" y="1020"/>
                </a:lnTo>
                <a:lnTo>
                  <a:pt x="120" y="1020"/>
                </a:lnTo>
                <a:lnTo>
                  <a:pt x="128" y="1010"/>
                </a:lnTo>
                <a:lnTo>
                  <a:pt x="135" y="998"/>
                </a:lnTo>
                <a:lnTo>
                  <a:pt x="135" y="998"/>
                </a:lnTo>
                <a:lnTo>
                  <a:pt x="140" y="1000"/>
                </a:lnTo>
                <a:lnTo>
                  <a:pt x="145" y="1001"/>
                </a:lnTo>
                <a:lnTo>
                  <a:pt x="145" y="1008"/>
                </a:lnTo>
                <a:lnTo>
                  <a:pt x="145" y="1008"/>
                </a:lnTo>
                <a:lnTo>
                  <a:pt x="179" y="1010"/>
                </a:lnTo>
                <a:lnTo>
                  <a:pt x="179" y="1010"/>
                </a:lnTo>
                <a:lnTo>
                  <a:pt x="189" y="1013"/>
                </a:lnTo>
                <a:lnTo>
                  <a:pt x="198" y="1018"/>
                </a:lnTo>
                <a:lnTo>
                  <a:pt x="198" y="1018"/>
                </a:lnTo>
                <a:lnTo>
                  <a:pt x="215" y="1025"/>
                </a:lnTo>
                <a:lnTo>
                  <a:pt x="230" y="1030"/>
                </a:lnTo>
                <a:lnTo>
                  <a:pt x="230" y="1030"/>
                </a:lnTo>
                <a:lnTo>
                  <a:pt x="252" y="1032"/>
                </a:lnTo>
                <a:lnTo>
                  <a:pt x="267" y="1032"/>
                </a:lnTo>
                <a:lnTo>
                  <a:pt x="277" y="1030"/>
                </a:lnTo>
                <a:lnTo>
                  <a:pt x="277" y="1030"/>
                </a:lnTo>
                <a:lnTo>
                  <a:pt x="285" y="1023"/>
                </a:lnTo>
                <a:lnTo>
                  <a:pt x="289" y="1020"/>
                </a:lnTo>
                <a:lnTo>
                  <a:pt x="289" y="1018"/>
                </a:lnTo>
                <a:lnTo>
                  <a:pt x="289" y="1018"/>
                </a:lnTo>
                <a:lnTo>
                  <a:pt x="240" y="984"/>
                </a:lnTo>
                <a:lnTo>
                  <a:pt x="240" y="984"/>
                </a:lnTo>
                <a:lnTo>
                  <a:pt x="236" y="976"/>
                </a:lnTo>
                <a:lnTo>
                  <a:pt x="233" y="968"/>
                </a:lnTo>
                <a:lnTo>
                  <a:pt x="233" y="968"/>
                </a:lnTo>
                <a:lnTo>
                  <a:pt x="225" y="961"/>
                </a:lnTo>
                <a:lnTo>
                  <a:pt x="218" y="957"/>
                </a:lnTo>
                <a:lnTo>
                  <a:pt x="211" y="949"/>
                </a:lnTo>
                <a:lnTo>
                  <a:pt x="211" y="942"/>
                </a:lnTo>
                <a:lnTo>
                  <a:pt x="225" y="932"/>
                </a:lnTo>
                <a:lnTo>
                  <a:pt x="228" y="909"/>
                </a:lnTo>
                <a:lnTo>
                  <a:pt x="230" y="897"/>
                </a:lnTo>
                <a:lnTo>
                  <a:pt x="230" y="897"/>
                </a:lnTo>
                <a:lnTo>
                  <a:pt x="238" y="872"/>
                </a:lnTo>
                <a:lnTo>
                  <a:pt x="245" y="853"/>
                </a:lnTo>
                <a:lnTo>
                  <a:pt x="247" y="841"/>
                </a:lnTo>
                <a:lnTo>
                  <a:pt x="247" y="841"/>
                </a:lnTo>
                <a:lnTo>
                  <a:pt x="247" y="826"/>
                </a:lnTo>
                <a:lnTo>
                  <a:pt x="245" y="821"/>
                </a:lnTo>
                <a:lnTo>
                  <a:pt x="245" y="819"/>
                </a:lnTo>
                <a:lnTo>
                  <a:pt x="245" y="819"/>
                </a:lnTo>
                <a:lnTo>
                  <a:pt x="243" y="818"/>
                </a:lnTo>
                <a:lnTo>
                  <a:pt x="243" y="813"/>
                </a:lnTo>
                <a:lnTo>
                  <a:pt x="245" y="806"/>
                </a:lnTo>
                <a:lnTo>
                  <a:pt x="247" y="789"/>
                </a:lnTo>
                <a:lnTo>
                  <a:pt x="247" y="770"/>
                </a:lnTo>
                <a:lnTo>
                  <a:pt x="247" y="770"/>
                </a:lnTo>
                <a:lnTo>
                  <a:pt x="252" y="755"/>
                </a:lnTo>
                <a:lnTo>
                  <a:pt x="257" y="738"/>
                </a:lnTo>
                <a:lnTo>
                  <a:pt x="257" y="738"/>
                </a:lnTo>
                <a:lnTo>
                  <a:pt x="262" y="733"/>
                </a:lnTo>
                <a:lnTo>
                  <a:pt x="265" y="728"/>
                </a:lnTo>
                <a:lnTo>
                  <a:pt x="267" y="721"/>
                </a:lnTo>
                <a:lnTo>
                  <a:pt x="267" y="721"/>
                </a:lnTo>
                <a:lnTo>
                  <a:pt x="267" y="713"/>
                </a:lnTo>
                <a:lnTo>
                  <a:pt x="267" y="703"/>
                </a:lnTo>
                <a:lnTo>
                  <a:pt x="268" y="693"/>
                </a:lnTo>
                <a:lnTo>
                  <a:pt x="268" y="693"/>
                </a:lnTo>
                <a:lnTo>
                  <a:pt x="284" y="700"/>
                </a:lnTo>
                <a:lnTo>
                  <a:pt x="294" y="705"/>
                </a:lnTo>
                <a:lnTo>
                  <a:pt x="297" y="705"/>
                </a:lnTo>
                <a:lnTo>
                  <a:pt x="301" y="705"/>
                </a:lnTo>
                <a:lnTo>
                  <a:pt x="301" y="705"/>
                </a:lnTo>
                <a:lnTo>
                  <a:pt x="302" y="700"/>
                </a:lnTo>
                <a:lnTo>
                  <a:pt x="304" y="691"/>
                </a:lnTo>
                <a:lnTo>
                  <a:pt x="302" y="681"/>
                </a:lnTo>
                <a:lnTo>
                  <a:pt x="302" y="681"/>
                </a:lnTo>
                <a:lnTo>
                  <a:pt x="319" y="676"/>
                </a:lnTo>
                <a:lnTo>
                  <a:pt x="334" y="669"/>
                </a:lnTo>
                <a:lnTo>
                  <a:pt x="346" y="664"/>
                </a:lnTo>
                <a:lnTo>
                  <a:pt x="346" y="664"/>
                </a:lnTo>
                <a:lnTo>
                  <a:pt x="356" y="657"/>
                </a:lnTo>
                <a:lnTo>
                  <a:pt x="366" y="652"/>
                </a:lnTo>
                <a:lnTo>
                  <a:pt x="373" y="649"/>
                </a:lnTo>
                <a:lnTo>
                  <a:pt x="376" y="646"/>
                </a:lnTo>
                <a:lnTo>
                  <a:pt x="376" y="646"/>
                </a:lnTo>
                <a:lnTo>
                  <a:pt x="363" y="609"/>
                </a:lnTo>
                <a:lnTo>
                  <a:pt x="353" y="582"/>
                </a:lnTo>
                <a:lnTo>
                  <a:pt x="349" y="573"/>
                </a:lnTo>
                <a:lnTo>
                  <a:pt x="346" y="568"/>
                </a:lnTo>
                <a:lnTo>
                  <a:pt x="346" y="568"/>
                </a:lnTo>
                <a:lnTo>
                  <a:pt x="343" y="565"/>
                </a:lnTo>
                <a:lnTo>
                  <a:pt x="338" y="556"/>
                </a:lnTo>
                <a:lnTo>
                  <a:pt x="333" y="546"/>
                </a:lnTo>
                <a:lnTo>
                  <a:pt x="333" y="546"/>
                </a:lnTo>
                <a:lnTo>
                  <a:pt x="322" y="518"/>
                </a:lnTo>
                <a:lnTo>
                  <a:pt x="322" y="518"/>
                </a:lnTo>
                <a:lnTo>
                  <a:pt x="317" y="492"/>
                </a:lnTo>
                <a:lnTo>
                  <a:pt x="316" y="474"/>
                </a:lnTo>
                <a:lnTo>
                  <a:pt x="316" y="460"/>
                </a:lnTo>
                <a:lnTo>
                  <a:pt x="316" y="460"/>
                </a:lnTo>
                <a:lnTo>
                  <a:pt x="314" y="430"/>
                </a:lnTo>
                <a:lnTo>
                  <a:pt x="312" y="403"/>
                </a:lnTo>
                <a:lnTo>
                  <a:pt x="312" y="403"/>
                </a:lnTo>
                <a:lnTo>
                  <a:pt x="312" y="394"/>
                </a:lnTo>
                <a:lnTo>
                  <a:pt x="312" y="381"/>
                </a:lnTo>
                <a:lnTo>
                  <a:pt x="312" y="364"/>
                </a:lnTo>
                <a:lnTo>
                  <a:pt x="312" y="364"/>
                </a:lnTo>
                <a:lnTo>
                  <a:pt x="322" y="335"/>
                </a:lnTo>
                <a:lnTo>
                  <a:pt x="322" y="335"/>
                </a:lnTo>
                <a:lnTo>
                  <a:pt x="324" y="334"/>
                </a:lnTo>
                <a:lnTo>
                  <a:pt x="329" y="330"/>
                </a:lnTo>
                <a:lnTo>
                  <a:pt x="341" y="324"/>
                </a:lnTo>
                <a:lnTo>
                  <a:pt x="346" y="320"/>
                </a:lnTo>
                <a:lnTo>
                  <a:pt x="351" y="315"/>
                </a:lnTo>
                <a:lnTo>
                  <a:pt x="353" y="312"/>
                </a:lnTo>
                <a:lnTo>
                  <a:pt x="354" y="307"/>
                </a:lnTo>
                <a:lnTo>
                  <a:pt x="354" y="307"/>
                </a:lnTo>
                <a:lnTo>
                  <a:pt x="349" y="297"/>
                </a:lnTo>
                <a:lnTo>
                  <a:pt x="344" y="290"/>
                </a:lnTo>
                <a:lnTo>
                  <a:pt x="341" y="283"/>
                </a:lnTo>
                <a:lnTo>
                  <a:pt x="339" y="280"/>
                </a:lnTo>
                <a:lnTo>
                  <a:pt x="339" y="280"/>
                </a:lnTo>
                <a:lnTo>
                  <a:pt x="336" y="273"/>
                </a:lnTo>
                <a:lnTo>
                  <a:pt x="329" y="263"/>
                </a:lnTo>
                <a:lnTo>
                  <a:pt x="317" y="246"/>
                </a:lnTo>
                <a:lnTo>
                  <a:pt x="317" y="246"/>
                </a:lnTo>
                <a:lnTo>
                  <a:pt x="314" y="244"/>
                </a:lnTo>
                <a:lnTo>
                  <a:pt x="309" y="243"/>
                </a:lnTo>
                <a:lnTo>
                  <a:pt x="301" y="241"/>
                </a:lnTo>
                <a:lnTo>
                  <a:pt x="301" y="241"/>
                </a:lnTo>
                <a:lnTo>
                  <a:pt x="285" y="234"/>
                </a:lnTo>
                <a:lnTo>
                  <a:pt x="279" y="234"/>
                </a:lnTo>
                <a:lnTo>
                  <a:pt x="279" y="226"/>
                </a:lnTo>
                <a:lnTo>
                  <a:pt x="279" y="226"/>
                </a:lnTo>
                <a:lnTo>
                  <a:pt x="289" y="226"/>
                </a:lnTo>
                <a:lnTo>
                  <a:pt x="297" y="226"/>
                </a:lnTo>
                <a:lnTo>
                  <a:pt x="302" y="224"/>
                </a:lnTo>
                <a:lnTo>
                  <a:pt x="302" y="224"/>
                </a:lnTo>
                <a:lnTo>
                  <a:pt x="314" y="212"/>
                </a:lnTo>
                <a:lnTo>
                  <a:pt x="322" y="202"/>
                </a:lnTo>
                <a:lnTo>
                  <a:pt x="322" y="202"/>
                </a:lnTo>
                <a:lnTo>
                  <a:pt x="322" y="199"/>
                </a:lnTo>
                <a:lnTo>
                  <a:pt x="326" y="190"/>
                </a:lnTo>
                <a:lnTo>
                  <a:pt x="333" y="180"/>
                </a:lnTo>
                <a:lnTo>
                  <a:pt x="333" y="180"/>
                </a:lnTo>
                <a:lnTo>
                  <a:pt x="334" y="174"/>
                </a:lnTo>
                <a:lnTo>
                  <a:pt x="336" y="167"/>
                </a:lnTo>
                <a:lnTo>
                  <a:pt x="338" y="160"/>
                </a:lnTo>
                <a:lnTo>
                  <a:pt x="338" y="160"/>
                </a:lnTo>
                <a:lnTo>
                  <a:pt x="336" y="148"/>
                </a:lnTo>
                <a:lnTo>
                  <a:pt x="338" y="131"/>
                </a:lnTo>
                <a:lnTo>
                  <a:pt x="339" y="108"/>
                </a:lnTo>
                <a:lnTo>
                  <a:pt x="339" y="108"/>
                </a:lnTo>
                <a:lnTo>
                  <a:pt x="348" y="110"/>
                </a:lnTo>
                <a:lnTo>
                  <a:pt x="366" y="113"/>
                </a:lnTo>
                <a:lnTo>
                  <a:pt x="376" y="115"/>
                </a:lnTo>
                <a:lnTo>
                  <a:pt x="387" y="113"/>
                </a:lnTo>
                <a:lnTo>
                  <a:pt x="390" y="111"/>
                </a:lnTo>
                <a:lnTo>
                  <a:pt x="393" y="110"/>
                </a:lnTo>
                <a:lnTo>
                  <a:pt x="395" y="106"/>
                </a:lnTo>
                <a:lnTo>
                  <a:pt x="395" y="103"/>
                </a:lnTo>
                <a:lnTo>
                  <a:pt x="395" y="103"/>
                </a:lnTo>
                <a:lnTo>
                  <a:pt x="393" y="94"/>
                </a:lnTo>
                <a:lnTo>
                  <a:pt x="390" y="88"/>
                </a:lnTo>
                <a:lnTo>
                  <a:pt x="387" y="83"/>
                </a:lnTo>
                <a:lnTo>
                  <a:pt x="381" y="78"/>
                </a:lnTo>
                <a:lnTo>
                  <a:pt x="371" y="71"/>
                </a:lnTo>
                <a:lnTo>
                  <a:pt x="366" y="69"/>
                </a:lnTo>
                <a:lnTo>
                  <a:pt x="341" y="66"/>
                </a:lnTo>
                <a:lnTo>
                  <a:pt x="341" y="66"/>
                </a:lnTo>
                <a:lnTo>
                  <a:pt x="336" y="56"/>
                </a:lnTo>
                <a:lnTo>
                  <a:pt x="331" y="47"/>
                </a:lnTo>
                <a:lnTo>
                  <a:pt x="324" y="39"/>
                </a:lnTo>
                <a:lnTo>
                  <a:pt x="324" y="39"/>
                </a:lnTo>
                <a:lnTo>
                  <a:pt x="306" y="22"/>
                </a:lnTo>
                <a:lnTo>
                  <a:pt x="292" y="12"/>
                </a:lnTo>
                <a:lnTo>
                  <a:pt x="280" y="5"/>
                </a:lnTo>
                <a:lnTo>
                  <a:pt x="280" y="5"/>
                </a:lnTo>
                <a:lnTo>
                  <a:pt x="272" y="2"/>
                </a:lnTo>
                <a:lnTo>
                  <a:pt x="262" y="0"/>
                </a:lnTo>
                <a:lnTo>
                  <a:pt x="253" y="0"/>
                </a:lnTo>
                <a:lnTo>
                  <a:pt x="247" y="0"/>
                </a:lnTo>
                <a:lnTo>
                  <a:pt x="247" y="0"/>
                </a:lnTo>
                <a:lnTo>
                  <a:pt x="218" y="5"/>
                </a:lnTo>
                <a:lnTo>
                  <a:pt x="218" y="5"/>
                </a:lnTo>
                <a:lnTo>
                  <a:pt x="213" y="12"/>
                </a:lnTo>
                <a:lnTo>
                  <a:pt x="209" y="17"/>
                </a:lnTo>
                <a:lnTo>
                  <a:pt x="208" y="17"/>
                </a:lnTo>
                <a:lnTo>
                  <a:pt x="208" y="17"/>
                </a:lnTo>
                <a:lnTo>
                  <a:pt x="206" y="19"/>
                </a:lnTo>
                <a:lnTo>
                  <a:pt x="201" y="24"/>
                </a:lnTo>
                <a:lnTo>
                  <a:pt x="189" y="37"/>
                </a:lnTo>
                <a:lnTo>
                  <a:pt x="189" y="37"/>
                </a:lnTo>
                <a:lnTo>
                  <a:pt x="177" y="51"/>
                </a:lnTo>
                <a:lnTo>
                  <a:pt x="172" y="57"/>
                </a:lnTo>
                <a:lnTo>
                  <a:pt x="169" y="64"/>
                </a:lnTo>
                <a:lnTo>
                  <a:pt x="169" y="64"/>
                </a:lnTo>
                <a:lnTo>
                  <a:pt x="171" y="74"/>
                </a:lnTo>
                <a:lnTo>
                  <a:pt x="174" y="89"/>
                </a:lnTo>
                <a:lnTo>
                  <a:pt x="179" y="108"/>
                </a:lnTo>
                <a:lnTo>
                  <a:pt x="179" y="108"/>
                </a:lnTo>
                <a:lnTo>
                  <a:pt x="176" y="120"/>
                </a:lnTo>
                <a:lnTo>
                  <a:pt x="176" y="120"/>
                </a:lnTo>
                <a:lnTo>
                  <a:pt x="174" y="125"/>
                </a:lnTo>
                <a:lnTo>
                  <a:pt x="172" y="128"/>
                </a:lnTo>
                <a:lnTo>
                  <a:pt x="174" y="131"/>
                </a:lnTo>
                <a:lnTo>
                  <a:pt x="174" y="131"/>
                </a:lnTo>
                <a:lnTo>
                  <a:pt x="177" y="137"/>
                </a:lnTo>
                <a:lnTo>
                  <a:pt x="179" y="138"/>
                </a:lnTo>
                <a:lnTo>
                  <a:pt x="179" y="138"/>
                </a:lnTo>
                <a:lnTo>
                  <a:pt x="167" y="148"/>
                </a:lnTo>
                <a:lnTo>
                  <a:pt x="155" y="158"/>
                </a:lnTo>
                <a:lnTo>
                  <a:pt x="145" y="174"/>
                </a:lnTo>
                <a:lnTo>
                  <a:pt x="145" y="174"/>
                </a:lnTo>
                <a:close/>
                <a:moveTo>
                  <a:pt x="155" y="681"/>
                </a:moveTo>
                <a:lnTo>
                  <a:pt x="167" y="683"/>
                </a:lnTo>
                <a:lnTo>
                  <a:pt x="164" y="733"/>
                </a:lnTo>
                <a:lnTo>
                  <a:pt x="164" y="733"/>
                </a:lnTo>
                <a:lnTo>
                  <a:pt x="167" y="752"/>
                </a:lnTo>
                <a:lnTo>
                  <a:pt x="171" y="764"/>
                </a:lnTo>
                <a:lnTo>
                  <a:pt x="172" y="767"/>
                </a:lnTo>
                <a:lnTo>
                  <a:pt x="172" y="767"/>
                </a:lnTo>
                <a:lnTo>
                  <a:pt x="172" y="777"/>
                </a:lnTo>
                <a:lnTo>
                  <a:pt x="172" y="787"/>
                </a:lnTo>
                <a:lnTo>
                  <a:pt x="172" y="787"/>
                </a:lnTo>
                <a:lnTo>
                  <a:pt x="169" y="813"/>
                </a:lnTo>
                <a:lnTo>
                  <a:pt x="164" y="838"/>
                </a:lnTo>
                <a:lnTo>
                  <a:pt x="164" y="838"/>
                </a:lnTo>
                <a:lnTo>
                  <a:pt x="162" y="843"/>
                </a:lnTo>
                <a:lnTo>
                  <a:pt x="157" y="853"/>
                </a:lnTo>
                <a:lnTo>
                  <a:pt x="150" y="870"/>
                </a:lnTo>
                <a:lnTo>
                  <a:pt x="152" y="887"/>
                </a:lnTo>
                <a:lnTo>
                  <a:pt x="155" y="920"/>
                </a:lnTo>
                <a:lnTo>
                  <a:pt x="150" y="937"/>
                </a:lnTo>
                <a:lnTo>
                  <a:pt x="150" y="937"/>
                </a:lnTo>
                <a:lnTo>
                  <a:pt x="145" y="932"/>
                </a:lnTo>
                <a:lnTo>
                  <a:pt x="144" y="929"/>
                </a:lnTo>
                <a:lnTo>
                  <a:pt x="142" y="925"/>
                </a:lnTo>
                <a:lnTo>
                  <a:pt x="142" y="925"/>
                </a:lnTo>
                <a:lnTo>
                  <a:pt x="145" y="907"/>
                </a:lnTo>
                <a:lnTo>
                  <a:pt x="145" y="907"/>
                </a:lnTo>
                <a:lnTo>
                  <a:pt x="140" y="887"/>
                </a:lnTo>
                <a:lnTo>
                  <a:pt x="140" y="887"/>
                </a:lnTo>
                <a:lnTo>
                  <a:pt x="137" y="880"/>
                </a:lnTo>
                <a:lnTo>
                  <a:pt x="134" y="875"/>
                </a:lnTo>
                <a:lnTo>
                  <a:pt x="134" y="875"/>
                </a:lnTo>
                <a:lnTo>
                  <a:pt x="135" y="843"/>
                </a:lnTo>
                <a:lnTo>
                  <a:pt x="135" y="809"/>
                </a:lnTo>
                <a:lnTo>
                  <a:pt x="135" y="809"/>
                </a:lnTo>
                <a:lnTo>
                  <a:pt x="137" y="802"/>
                </a:lnTo>
                <a:lnTo>
                  <a:pt x="140" y="792"/>
                </a:lnTo>
                <a:lnTo>
                  <a:pt x="147" y="777"/>
                </a:lnTo>
                <a:lnTo>
                  <a:pt x="147" y="777"/>
                </a:lnTo>
                <a:lnTo>
                  <a:pt x="149" y="765"/>
                </a:lnTo>
                <a:lnTo>
                  <a:pt x="150" y="748"/>
                </a:lnTo>
                <a:lnTo>
                  <a:pt x="150" y="748"/>
                </a:lnTo>
                <a:lnTo>
                  <a:pt x="150" y="725"/>
                </a:lnTo>
                <a:lnTo>
                  <a:pt x="152" y="703"/>
                </a:lnTo>
                <a:lnTo>
                  <a:pt x="152" y="703"/>
                </a:lnTo>
                <a:lnTo>
                  <a:pt x="154" y="689"/>
                </a:lnTo>
                <a:lnTo>
                  <a:pt x="155" y="681"/>
                </a:lnTo>
                <a:lnTo>
                  <a:pt x="155" y="6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1"/>
          <p:cNvSpPr>
            <a:spLocks noEditPoints="1"/>
          </p:cNvSpPr>
          <p:nvPr/>
        </p:nvSpPr>
        <p:spPr bwMode="auto">
          <a:xfrm>
            <a:off x="4682970" y="2911869"/>
            <a:ext cx="517384" cy="1433106"/>
          </a:xfrm>
          <a:custGeom>
            <a:avLst/>
            <a:gdLst>
              <a:gd name="T0" fmla="*/ 162 w 339"/>
              <a:gd name="T1" fmla="*/ 30 h 939"/>
              <a:gd name="T2" fmla="*/ 152 w 339"/>
              <a:gd name="T3" fmla="*/ 20 h 939"/>
              <a:gd name="T4" fmla="*/ 61 w 339"/>
              <a:gd name="T5" fmla="*/ 54 h 939"/>
              <a:gd name="T6" fmla="*/ 18 w 339"/>
              <a:gd name="T7" fmla="*/ 76 h 939"/>
              <a:gd name="T8" fmla="*/ 0 w 339"/>
              <a:gd name="T9" fmla="*/ 113 h 939"/>
              <a:gd name="T10" fmla="*/ 5 w 339"/>
              <a:gd name="T11" fmla="*/ 158 h 939"/>
              <a:gd name="T12" fmla="*/ 35 w 339"/>
              <a:gd name="T13" fmla="*/ 197 h 939"/>
              <a:gd name="T14" fmla="*/ 96 w 339"/>
              <a:gd name="T15" fmla="*/ 231 h 939"/>
              <a:gd name="T16" fmla="*/ 72 w 339"/>
              <a:gd name="T17" fmla="*/ 255 h 939"/>
              <a:gd name="T18" fmla="*/ 56 w 339"/>
              <a:gd name="T19" fmla="*/ 266 h 939"/>
              <a:gd name="T20" fmla="*/ 66 w 339"/>
              <a:gd name="T21" fmla="*/ 271 h 939"/>
              <a:gd name="T22" fmla="*/ 101 w 339"/>
              <a:gd name="T23" fmla="*/ 241 h 939"/>
              <a:gd name="T24" fmla="*/ 104 w 339"/>
              <a:gd name="T25" fmla="*/ 246 h 939"/>
              <a:gd name="T26" fmla="*/ 123 w 339"/>
              <a:gd name="T27" fmla="*/ 241 h 939"/>
              <a:gd name="T28" fmla="*/ 104 w 339"/>
              <a:gd name="T29" fmla="*/ 297 h 939"/>
              <a:gd name="T30" fmla="*/ 111 w 339"/>
              <a:gd name="T31" fmla="*/ 393 h 939"/>
              <a:gd name="T32" fmla="*/ 89 w 339"/>
              <a:gd name="T33" fmla="*/ 443 h 939"/>
              <a:gd name="T34" fmla="*/ 91 w 339"/>
              <a:gd name="T35" fmla="*/ 492 h 939"/>
              <a:gd name="T36" fmla="*/ 66 w 339"/>
              <a:gd name="T37" fmla="*/ 528 h 939"/>
              <a:gd name="T38" fmla="*/ 57 w 339"/>
              <a:gd name="T39" fmla="*/ 580 h 939"/>
              <a:gd name="T40" fmla="*/ 78 w 339"/>
              <a:gd name="T41" fmla="*/ 723 h 939"/>
              <a:gd name="T42" fmla="*/ 72 w 339"/>
              <a:gd name="T43" fmla="*/ 829 h 939"/>
              <a:gd name="T44" fmla="*/ 79 w 339"/>
              <a:gd name="T45" fmla="*/ 882 h 939"/>
              <a:gd name="T46" fmla="*/ 88 w 339"/>
              <a:gd name="T47" fmla="*/ 932 h 939"/>
              <a:gd name="T48" fmla="*/ 206 w 339"/>
              <a:gd name="T49" fmla="*/ 937 h 939"/>
              <a:gd name="T50" fmla="*/ 212 w 339"/>
              <a:gd name="T51" fmla="*/ 915 h 939"/>
              <a:gd name="T52" fmla="*/ 310 w 339"/>
              <a:gd name="T53" fmla="*/ 915 h 939"/>
              <a:gd name="T54" fmla="*/ 330 w 339"/>
              <a:gd name="T55" fmla="*/ 898 h 939"/>
              <a:gd name="T56" fmla="*/ 317 w 339"/>
              <a:gd name="T57" fmla="*/ 870 h 939"/>
              <a:gd name="T58" fmla="*/ 273 w 339"/>
              <a:gd name="T59" fmla="*/ 850 h 939"/>
              <a:gd name="T60" fmla="*/ 250 w 339"/>
              <a:gd name="T61" fmla="*/ 816 h 939"/>
              <a:gd name="T62" fmla="*/ 250 w 339"/>
              <a:gd name="T63" fmla="*/ 745 h 939"/>
              <a:gd name="T64" fmla="*/ 256 w 339"/>
              <a:gd name="T65" fmla="*/ 728 h 939"/>
              <a:gd name="T66" fmla="*/ 256 w 339"/>
              <a:gd name="T67" fmla="*/ 720 h 939"/>
              <a:gd name="T68" fmla="*/ 248 w 339"/>
              <a:gd name="T69" fmla="*/ 674 h 939"/>
              <a:gd name="T70" fmla="*/ 238 w 339"/>
              <a:gd name="T71" fmla="*/ 583 h 939"/>
              <a:gd name="T72" fmla="*/ 241 w 339"/>
              <a:gd name="T73" fmla="*/ 553 h 939"/>
              <a:gd name="T74" fmla="*/ 244 w 339"/>
              <a:gd name="T75" fmla="*/ 539 h 939"/>
              <a:gd name="T76" fmla="*/ 258 w 339"/>
              <a:gd name="T77" fmla="*/ 528 h 939"/>
              <a:gd name="T78" fmla="*/ 266 w 339"/>
              <a:gd name="T79" fmla="*/ 509 h 939"/>
              <a:gd name="T80" fmla="*/ 261 w 339"/>
              <a:gd name="T81" fmla="*/ 474 h 939"/>
              <a:gd name="T82" fmla="*/ 273 w 339"/>
              <a:gd name="T83" fmla="*/ 305 h 939"/>
              <a:gd name="T84" fmla="*/ 248 w 339"/>
              <a:gd name="T85" fmla="*/ 216 h 939"/>
              <a:gd name="T86" fmla="*/ 277 w 339"/>
              <a:gd name="T87" fmla="*/ 164 h 939"/>
              <a:gd name="T88" fmla="*/ 287 w 339"/>
              <a:gd name="T89" fmla="*/ 105 h 939"/>
              <a:gd name="T90" fmla="*/ 293 w 339"/>
              <a:gd name="T91" fmla="*/ 51 h 939"/>
              <a:gd name="T92" fmla="*/ 317 w 339"/>
              <a:gd name="T93" fmla="*/ 19 h 939"/>
              <a:gd name="T94" fmla="*/ 339 w 339"/>
              <a:gd name="T95" fmla="*/ 17 h 939"/>
              <a:gd name="T96" fmla="*/ 320 w 339"/>
              <a:gd name="T97" fmla="*/ 2 h 939"/>
              <a:gd name="T98" fmla="*/ 273 w 339"/>
              <a:gd name="T99" fmla="*/ 2 h 939"/>
              <a:gd name="T100" fmla="*/ 226 w 339"/>
              <a:gd name="T101" fmla="*/ 116 h 939"/>
              <a:gd name="T102" fmla="*/ 223 w 339"/>
              <a:gd name="T103" fmla="*/ 94 h 939"/>
              <a:gd name="T104" fmla="*/ 196 w 339"/>
              <a:gd name="T105" fmla="*/ 76 h 939"/>
              <a:gd name="T106" fmla="*/ 192 w 339"/>
              <a:gd name="T107" fmla="*/ 71 h 939"/>
              <a:gd name="T108" fmla="*/ 172 w 339"/>
              <a:gd name="T109" fmla="*/ 72 h 939"/>
              <a:gd name="T110" fmla="*/ 170 w 339"/>
              <a:gd name="T111" fmla="*/ 755 h 939"/>
              <a:gd name="T112" fmla="*/ 170 w 339"/>
              <a:gd name="T113" fmla="*/ 796 h 939"/>
              <a:gd name="T114" fmla="*/ 170 w 339"/>
              <a:gd name="T115" fmla="*/ 848 h 939"/>
              <a:gd name="T116" fmla="*/ 143 w 339"/>
              <a:gd name="T117" fmla="*/ 861 h 939"/>
              <a:gd name="T118" fmla="*/ 155 w 339"/>
              <a:gd name="T119" fmla="*/ 779 h 939"/>
              <a:gd name="T120" fmla="*/ 170 w 339"/>
              <a:gd name="T121" fmla="*/ 755 h 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9" h="939">
                <a:moveTo>
                  <a:pt x="150" y="67"/>
                </a:moveTo>
                <a:lnTo>
                  <a:pt x="150" y="67"/>
                </a:lnTo>
                <a:lnTo>
                  <a:pt x="160" y="37"/>
                </a:lnTo>
                <a:lnTo>
                  <a:pt x="160" y="37"/>
                </a:lnTo>
                <a:lnTo>
                  <a:pt x="162" y="30"/>
                </a:lnTo>
                <a:lnTo>
                  <a:pt x="162" y="24"/>
                </a:lnTo>
                <a:lnTo>
                  <a:pt x="160" y="20"/>
                </a:lnTo>
                <a:lnTo>
                  <a:pt x="155" y="19"/>
                </a:lnTo>
                <a:lnTo>
                  <a:pt x="155" y="19"/>
                </a:lnTo>
                <a:lnTo>
                  <a:pt x="152" y="20"/>
                </a:lnTo>
                <a:lnTo>
                  <a:pt x="148" y="22"/>
                </a:lnTo>
                <a:lnTo>
                  <a:pt x="142" y="27"/>
                </a:lnTo>
                <a:lnTo>
                  <a:pt x="133" y="34"/>
                </a:lnTo>
                <a:lnTo>
                  <a:pt x="116" y="51"/>
                </a:lnTo>
                <a:lnTo>
                  <a:pt x="61" y="54"/>
                </a:lnTo>
                <a:lnTo>
                  <a:pt x="61" y="54"/>
                </a:lnTo>
                <a:lnTo>
                  <a:pt x="49" y="56"/>
                </a:lnTo>
                <a:lnTo>
                  <a:pt x="37" y="61"/>
                </a:lnTo>
                <a:lnTo>
                  <a:pt x="25" y="69"/>
                </a:lnTo>
                <a:lnTo>
                  <a:pt x="18" y="76"/>
                </a:lnTo>
                <a:lnTo>
                  <a:pt x="13" y="83"/>
                </a:lnTo>
                <a:lnTo>
                  <a:pt x="13" y="83"/>
                </a:lnTo>
                <a:lnTo>
                  <a:pt x="5" y="98"/>
                </a:lnTo>
                <a:lnTo>
                  <a:pt x="3" y="105"/>
                </a:lnTo>
                <a:lnTo>
                  <a:pt x="0" y="113"/>
                </a:lnTo>
                <a:lnTo>
                  <a:pt x="0" y="123"/>
                </a:lnTo>
                <a:lnTo>
                  <a:pt x="0" y="133"/>
                </a:lnTo>
                <a:lnTo>
                  <a:pt x="2" y="145"/>
                </a:lnTo>
                <a:lnTo>
                  <a:pt x="5" y="158"/>
                </a:lnTo>
                <a:lnTo>
                  <a:pt x="5" y="158"/>
                </a:lnTo>
                <a:lnTo>
                  <a:pt x="8" y="170"/>
                </a:lnTo>
                <a:lnTo>
                  <a:pt x="13" y="180"/>
                </a:lnTo>
                <a:lnTo>
                  <a:pt x="20" y="187"/>
                </a:lnTo>
                <a:lnTo>
                  <a:pt x="25" y="192"/>
                </a:lnTo>
                <a:lnTo>
                  <a:pt x="35" y="197"/>
                </a:lnTo>
                <a:lnTo>
                  <a:pt x="39" y="199"/>
                </a:lnTo>
                <a:lnTo>
                  <a:pt x="79" y="223"/>
                </a:lnTo>
                <a:lnTo>
                  <a:pt x="96" y="228"/>
                </a:lnTo>
                <a:lnTo>
                  <a:pt x="96" y="228"/>
                </a:lnTo>
                <a:lnTo>
                  <a:pt x="96" y="231"/>
                </a:lnTo>
                <a:lnTo>
                  <a:pt x="93" y="239"/>
                </a:lnTo>
                <a:lnTo>
                  <a:pt x="89" y="243"/>
                </a:lnTo>
                <a:lnTo>
                  <a:pt x="86" y="248"/>
                </a:lnTo>
                <a:lnTo>
                  <a:pt x="79" y="251"/>
                </a:lnTo>
                <a:lnTo>
                  <a:pt x="72" y="255"/>
                </a:lnTo>
                <a:lnTo>
                  <a:pt x="72" y="255"/>
                </a:lnTo>
                <a:lnTo>
                  <a:pt x="49" y="263"/>
                </a:lnTo>
                <a:lnTo>
                  <a:pt x="40" y="265"/>
                </a:lnTo>
                <a:lnTo>
                  <a:pt x="56" y="266"/>
                </a:lnTo>
                <a:lnTo>
                  <a:pt x="56" y="266"/>
                </a:lnTo>
                <a:lnTo>
                  <a:pt x="39" y="280"/>
                </a:lnTo>
                <a:lnTo>
                  <a:pt x="39" y="280"/>
                </a:lnTo>
                <a:lnTo>
                  <a:pt x="52" y="275"/>
                </a:lnTo>
                <a:lnTo>
                  <a:pt x="66" y="271"/>
                </a:lnTo>
                <a:lnTo>
                  <a:pt x="66" y="271"/>
                </a:lnTo>
                <a:lnTo>
                  <a:pt x="69" y="270"/>
                </a:lnTo>
                <a:lnTo>
                  <a:pt x="76" y="266"/>
                </a:lnTo>
                <a:lnTo>
                  <a:pt x="88" y="258"/>
                </a:lnTo>
                <a:lnTo>
                  <a:pt x="88" y="258"/>
                </a:lnTo>
                <a:lnTo>
                  <a:pt x="101" y="241"/>
                </a:lnTo>
                <a:lnTo>
                  <a:pt x="101" y="241"/>
                </a:lnTo>
                <a:lnTo>
                  <a:pt x="101" y="243"/>
                </a:lnTo>
                <a:lnTo>
                  <a:pt x="103" y="246"/>
                </a:lnTo>
                <a:lnTo>
                  <a:pt x="103" y="246"/>
                </a:lnTo>
                <a:lnTo>
                  <a:pt x="104" y="246"/>
                </a:lnTo>
                <a:lnTo>
                  <a:pt x="111" y="243"/>
                </a:lnTo>
                <a:lnTo>
                  <a:pt x="111" y="243"/>
                </a:lnTo>
                <a:lnTo>
                  <a:pt x="128" y="228"/>
                </a:lnTo>
                <a:lnTo>
                  <a:pt x="128" y="228"/>
                </a:lnTo>
                <a:lnTo>
                  <a:pt x="123" y="241"/>
                </a:lnTo>
                <a:lnTo>
                  <a:pt x="111" y="265"/>
                </a:lnTo>
                <a:lnTo>
                  <a:pt x="111" y="265"/>
                </a:lnTo>
                <a:lnTo>
                  <a:pt x="106" y="275"/>
                </a:lnTo>
                <a:lnTo>
                  <a:pt x="104" y="283"/>
                </a:lnTo>
                <a:lnTo>
                  <a:pt x="104" y="297"/>
                </a:lnTo>
                <a:lnTo>
                  <a:pt x="104" y="297"/>
                </a:lnTo>
                <a:lnTo>
                  <a:pt x="110" y="339"/>
                </a:lnTo>
                <a:lnTo>
                  <a:pt x="113" y="369"/>
                </a:lnTo>
                <a:lnTo>
                  <a:pt x="113" y="383"/>
                </a:lnTo>
                <a:lnTo>
                  <a:pt x="111" y="393"/>
                </a:lnTo>
                <a:lnTo>
                  <a:pt x="111" y="393"/>
                </a:lnTo>
                <a:lnTo>
                  <a:pt x="106" y="410"/>
                </a:lnTo>
                <a:lnTo>
                  <a:pt x="98" y="426"/>
                </a:lnTo>
                <a:lnTo>
                  <a:pt x="89" y="443"/>
                </a:lnTo>
                <a:lnTo>
                  <a:pt x="89" y="443"/>
                </a:lnTo>
                <a:lnTo>
                  <a:pt x="86" y="455"/>
                </a:lnTo>
                <a:lnTo>
                  <a:pt x="84" y="464"/>
                </a:lnTo>
                <a:lnTo>
                  <a:pt x="84" y="469"/>
                </a:lnTo>
                <a:lnTo>
                  <a:pt x="84" y="469"/>
                </a:lnTo>
                <a:lnTo>
                  <a:pt x="91" y="492"/>
                </a:lnTo>
                <a:lnTo>
                  <a:pt x="91" y="492"/>
                </a:lnTo>
                <a:lnTo>
                  <a:pt x="88" y="497"/>
                </a:lnTo>
                <a:lnTo>
                  <a:pt x="76" y="509"/>
                </a:lnTo>
                <a:lnTo>
                  <a:pt x="71" y="518"/>
                </a:lnTo>
                <a:lnTo>
                  <a:pt x="66" y="528"/>
                </a:lnTo>
                <a:lnTo>
                  <a:pt x="61" y="539"/>
                </a:lnTo>
                <a:lnTo>
                  <a:pt x="57" y="551"/>
                </a:lnTo>
                <a:lnTo>
                  <a:pt x="57" y="551"/>
                </a:lnTo>
                <a:lnTo>
                  <a:pt x="57" y="565"/>
                </a:lnTo>
                <a:lnTo>
                  <a:pt x="57" y="580"/>
                </a:lnTo>
                <a:lnTo>
                  <a:pt x="61" y="612"/>
                </a:lnTo>
                <a:lnTo>
                  <a:pt x="67" y="647"/>
                </a:lnTo>
                <a:lnTo>
                  <a:pt x="78" y="678"/>
                </a:lnTo>
                <a:lnTo>
                  <a:pt x="78" y="678"/>
                </a:lnTo>
                <a:lnTo>
                  <a:pt x="78" y="723"/>
                </a:lnTo>
                <a:lnTo>
                  <a:pt x="78" y="769"/>
                </a:lnTo>
                <a:lnTo>
                  <a:pt x="78" y="769"/>
                </a:lnTo>
                <a:lnTo>
                  <a:pt x="76" y="799"/>
                </a:lnTo>
                <a:lnTo>
                  <a:pt x="74" y="819"/>
                </a:lnTo>
                <a:lnTo>
                  <a:pt x="72" y="829"/>
                </a:lnTo>
                <a:lnTo>
                  <a:pt x="72" y="829"/>
                </a:lnTo>
                <a:lnTo>
                  <a:pt x="71" y="838"/>
                </a:lnTo>
                <a:lnTo>
                  <a:pt x="71" y="851"/>
                </a:lnTo>
                <a:lnTo>
                  <a:pt x="71" y="868"/>
                </a:lnTo>
                <a:lnTo>
                  <a:pt x="79" y="882"/>
                </a:lnTo>
                <a:lnTo>
                  <a:pt x="79" y="882"/>
                </a:lnTo>
                <a:lnTo>
                  <a:pt x="78" y="900"/>
                </a:lnTo>
                <a:lnTo>
                  <a:pt x="78" y="920"/>
                </a:lnTo>
                <a:lnTo>
                  <a:pt x="78" y="920"/>
                </a:lnTo>
                <a:lnTo>
                  <a:pt x="88" y="932"/>
                </a:lnTo>
                <a:lnTo>
                  <a:pt x="88" y="932"/>
                </a:lnTo>
                <a:lnTo>
                  <a:pt x="143" y="937"/>
                </a:lnTo>
                <a:lnTo>
                  <a:pt x="184" y="939"/>
                </a:lnTo>
                <a:lnTo>
                  <a:pt x="199" y="939"/>
                </a:lnTo>
                <a:lnTo>
                  <a:pt x="206" y="937"/>
                </a:lnTo>
                <a:lnTo>
                  <a:pt x="206" y="937"/>
                </a:lnTo>
                <a:lnTo>
                  <a:pt x="211" y="931"/>
                </a:lnTo>
                <a:lnTo>
                  <a:pt x="212" y="924"/>
                </a:lnTo>
                <a:lnTo>
                  <a:pt x="212" y="915"/>
                </a:lnTo>
                <a:lnTo>
                  <a:pt x="212" y="915"/>
                </a:lnTo>
                <a:lnTo>
                  <a:pt x="244" y="917"/>
                </a:lnTo>
                <a:lnTo>
                  <a:pt x="283" y="920"/>
                </a:lnTo>
                <a:lnTo>
                  <a:pt x="283" y="920"/>
                </a:lnTo>
                <a:lnTo>
                  <a:pt x="295" y="919"/>
                </a:lnTo>
                <a:lnTo>
                  <a:pt x="310" y="915"/>
                </a:lnTo>
                <a:lnTo>
                  <a:pt x="317" y="912"/>
                </a:lnTo>
                <a:lnTo>
                  <a:pt x="322" y="909"/>
                </a:lnTo>
                <a:lnTo>
                  <a:pt x="327" y="904"/>
                </a:lnTo>
                <a:lnTo>
                  <a:pt x="330" y="898"/>
                </a:lnTo>
                <a:lnTo>
                  <a:pt x="330" y="898"/>
                </a:lnTo>
                <a:lnTo>
                  <a:pt x="330" y="892"/>
                </a:lnTo>
                <a:lnTo>
                  <a:pt x="329" y="885"/>
                </a:lnTo>
                <a:lnTo>
                  <a:pt x="327" y="880"/>
                </a:lnTo>
                <a:lnTo>
                  <a:pt x="324" y="877"/>
                </a:lnTo>
                <a:lnTo>
                  <a:pt x="317" y="870"/>
                </a:lnTo>
                <a:lnTo>
                  <a:pt x="314" y="866"/>
                </a:lnTo>
                <a:lnTo>
                  <a:pt x="314" y="866"/>
                </a:lnTo>
                <a:lnTo>
                  <a:pt x="298" y="861"/>
                </a:lnTo>
                <a:lnTo>
                  <a:pt x="287" y="856"/>
                </a:lnTo>
                <a:lnTo>
                  <a:pt x="273" y="850"/>
                </a:lnTo>
                <a:lnTo>
                  <a:pt x="273" y="850"/>
                </a:lnTo>
                <a:lnTo>
                  <a:pt x="258" y="838"/>
                </a:lnTo>
                <a:lnTo>
                  <a:pt x="253" y="833"/>
                </a:lnTo>
                <a:lnTo>
                  <a:pt x="253" y="833"/>
                </a:lnTo>
                <a:lnTo>
                  <a:pt x="250" y="816"/>
                </a:lnTo>
                <a:lnTo>
                  <a:pt x="244" y="799"/>
                </a:lnTo>
                <a:lnTo>
                  <a:pt x="244" y="799"/>
                </a:lnTo>
                <a:lnTo>
                  <a:pt x="244" y="787"/>
                </a:lnTo>
                <a:lnTo>
                  <a:pt x="246" y="767"/>
                </a:lnTo>
                <a:lnTo>
                  <a:pt x="250" y="745"/>
                </a:lnTo>
                <a:lnTo>
                  <a:pt x="251" y="738"/>
                </a:lnTo>
                <a:lnTo>
                  <a:pt x="253" y="735"/>
                </a:lnTo>
                <a:lnTo>
                  <a:pt x="253" y="735"/>
                </a:lnTo>
                <a:lnTo>
                  <a:pt x="255" y="733"/>
                </a:lnTo>
                <a:lnTo>
                  <a:pt x="256" y="728"/>
                </a:lnTo>
                <a:lnTo>
                  <a:pt x="258" y="725"/>
                </a:lnTo>
                <a:lnTo>
                  <a:pt x="256" y="723"/>
                </a:lnTo>
                <a:lnTo>
                  <a:pt x="256" y="723"/>
                </a:lnTo>
                <a:lnTo>
                  <a:pt x="256" y="721"/>
                </a:lnTo>
                <a:lnTo>
                  <a:pt x="256" y="720"/>
                </a:lnTo>
                <a:lnTo>
                  <a:pt x="256" y="715"/>
                </a:lnTo>
                <a:lnTo>
                  <a:pt x="255" y="711"/>
                </a:lnTo>
                <a:lnTo>
                  <a:pt x="255" y="711"/>
                </a:lnTo>
                <a:lnTo>
                  <a:pt x="251" y="698"/>
                </a:lnTo>
                <a:lnTo>
                  <a:pt x="248" y="674"/>
                </a:lnTo>
                <a:lnTo>
                  <a:pt x="243" y="641"/>
                </a:lnTo>
                <a:lnTo>
                  <a:pt x="243" y="641"/>
                </a:lnTo>
                <a:lnTo>
                  <a:pt x="239" y="612"/>
                </a:lnTo>
                <a:lnTo>
                  <a:pt x="238" y="583"/>
                </a:lnTo>
                <a:lnTo>
                  <a:pt x="238" y="583"/>
                </a:lnTo>
                <a:lnTo>
                  <a:pt x="241" y="568"/>
                </a:lnTo>
                <a:lnTo>
                  <a:pt x="243" y="560"/>
                </a:lnTo>
                <a:lnTo>
                  <a:pt x="243" y="556"/>
                </a:lnTo>
                <a:lnTo>
                  <a:pt x="243" y="556"/>
                </a:lnTo>
                <a:lnTo>
                  <a:pt x="241" y="553"/>
                </a:lnTo>
                <a:lnTo>
                  <a:pt x="243" y="550"/>
                </a:lnTo>
                <a:lnTo>
                  <a:pt x="244" y="544"/>
                </a:lnTo>
                <a:lnTo>
                  <a:pt x="244" y="541"/>
                </a:lnTo>
                <a:lnTo>
                  <a:pt x="244" y="541"/>
                </a:lnTo>
                <a:lnTo>
                  <a:pt x="244" y="539"/>
                </a:lnTo>
                <a:lnTo>
                  <a:pt x="244" y="538"/>
                </a:lnTo>
                <a:lnTo>
                  <a:pt x="246" y="534"/>
                </a:lnTo>
                <a:lnTo>
                  <a:pt x="253" y="531"/>
                </a:lnTo>
                <a:lnTo>
                  <a:pt x="253" y="531"/>
                </a:lnTo>
                <a:lnTo>
                  <a:pt x="258" y="528"/>
                </a:lnTo>
                <a:lnTo>
                  <a:pt x="263" y="521"/>
                </a:lnTo>
                <a:lnTo>
                  <a:pt x="266" y="518"/>
                </a:lnTo>
                <a:lnTo>
                  <a:pt x="266" y="514"/>
                </a:lnTo>
                <a:lnTo>
                  <a:pt x="266" y="514"/>
                </a:lnTo>
                <a:lnTo>
                  <a:pt x="266" y="509"/>
                </a:lnTo>
                <a:lnTo>
                  <a:pt x="266" y="504"/>
                </a:lnTo>
                <a:lnTo>
                  <a:pt x="266" y="504"/>
                </a:lnTo>
                <a:lnTo>
                  <a:pt x="265" y="489"/>
                </a:lnTo>
                <a:lnTo>
                  <a:pt x="261" y="474"/>
                </a:lnTo>
                <a:lnTo>
                  <a:pt x="261" y="474"/>
                </a:lnTo>
                <a:lnTo>
                  <a:pt x="263" y="452"/>
                </a:lnTo>
                <a:lnTo>
                  <a:pt x="266" y="430"/>
                </a:lnTo>
                <a:lnTo>
                  <a:pt x="266" y="430"/>
                </a:lnTo>
                <a:lnTo>
                  <a:pt x="271" y="373"/>
                </a:lnTo>
                <a:lnTo>
                  <a:pt x="273" y="305"/>
                </a:lnTo>
                <a:lnTo>
                  <a:pt x="273" y="305"/>
                </a:lnTo>
                <a:lnTo>
                  <a:pt x="271" y="288"/>
                </a:lnTo>
                <a:lnTo>
                  <a:pt x="268" y="266"/>
                </a:lnTo>
                <a:lnTo>
                  <a:pt x="261" y="241"/>
                </a:lnTo>
                <a:lnTo>
                  <a:pt x="248" y="216"/>
                </a:lnTo>
                <a:lnTo>
                  <a:pt x="239" y="206"/>
                </a:lnTo>
                <a:lnTo>
                  <a:pt x="239" y="206"/>
                </a:lnTo>
                <a:lnTo>
                  <a:pt x="246" y="199"/>
                </a:lnTo>
                <a:lnTo>
                  <a:pt x="261" y="184"/>
                </a:lnTo>
                <a:lnTo>
                  <a:pt x="277" y="164"/>
                </a:lnTo>
                <a:lnTo>
                  <a:pt x="282" y="155"/>
                </a:lnTo>
                <a:lnTo>
                  <a:pt x="283" y="148"/>
                </a:lnTo>
                <a:lnTo>
                  <a:pt x="283" y="148"/>
                </a:lnTo>
                <a:lnTo>
                  <a:pt x="285" y="120"/>
                </a:lnTo>
                <a:lnTo>
                  <a:pt x="287" y="105"/>
                </a:lnTo>
                <a:lnTo>
                  <a:pt x="287" y="105"/>
                </a:lnTo>
                <a:lnTo>
                  <a:pt x="288" y="79"/>
                </a:lnTo>
                <a:lnTo>
                  <a:pt x="292" y="61"/>
                </a:lnTo>
                <a:lnTo>
                  <a:pt x="293" y="51"/>
                </a:lnTo>
                <a:lnTo>
                  <a:pt x="293" y="51"/>
                </a:lnTo>
                <a:lnTo>
                  <a:pt x="302" y="34"/>
                </a:lnTo>
                <a:lnTo>
                  <a:pt x="310" y="24"/>
                </a:lnTo>
                <a:lnTo>
                  <a:pt x="314" y="20"/>
                </a:lnTo>
                <a:lnTo>
                  <a:pt x="317" y="19"/>
                </a:lnTo>
                <a:lnTo>
                  <a:pt x="317" y="19"/>
                </a:lnTo>
                <a:lnTo>
                  <a:pt x="334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34" y="10"/>
                </a:lnTo>
                <a:lnTo>
                  <a:pt x="330" y="7"/>
                </a:lnTo>
                <a:lnTo>
                  <a:pt x="330" y="7"/>
                </a:lnTo>
                <a:lnTo>
                  <a:pt x="325" y="5"/>
                </a:lnTo>
                <a:lnTo>
                  <a:pt x="320" y="2"/>
                </a:lnTo>
                <a:lnTo>
                  <a:pt x="310" y="0"/>
                </a:lnTo>
                <a:lnTo>
                  <a:pt x="310" y="0"/>
                </a:lnTo>
                <a:lnTo>
                  <a:pt x="298" y="0"/>
                </a:lnTo>
                <a:lnTo>
                  <a:pt x="287" y="0"/>
                </a:lnTo>
                <a:lnTo>
                  <a:pt x="273" y="2"/>
                </a:lnTo>
                <a:lnTo>
                  <a:pt x="273" y="2"/>
                </a:lnTo>
                <a:lnTo>
                  <a:pt x="248" y="66"/>
                </a:lnTo>
                <a:lnTo>
                  <a:pt x="248" y="66"/>
                </a:lnTo>
                <a:lnTo>
                  <a:pt x="233" y="94"/>
                </a:lnTo>
                <a:lnTo>
                  <a:pt x="226" y="116"/>
                </a:lnTo>
                <a:lnTo>
                  <a:pt x="226" y="116"/>
                </a:lnTo>
                <a:lnTo>
                  <a:pt x="226" y="108"/>
                </a:lnTo>
                <a:lnTo>
                  <a:pt x="224" y="99"/>
                </a:lnTo>
                <a:lnTo>
                  <a:pt x="223" y="94"/>
                </a:lnTo>
                <a:lnTo>
                  <a:pt x="223" y="94"/>
                </a:lnTo>
                <a:lnTo>
                  <a:pt x="217" y="89"/>
                </a:lnTo>
                <a:lnTo>
                  <a:pt x="209" y="83"/>
                </a:lnTo>
                <a:lnTo>
                  <a:pt x="209" y="83"/>
                </a:lnTo>
                <a:lnTo>
                  <a:pt x="201" y="78"/>
                </a:lnTo>
                <a:lnTo>
                  <a:pt x="196" y="76"/>
                </a:lnTo>
                <a:lnTo>
                  <a:pt x="196" y="76"/>
                </a:lnTo>
                <a:lnTo>
                  <a:pt x="196" y="72"/>
                </a:lnTo>
                <a:lnTo>
                  <a:pt x="196" y="71"/>
                </a:lnTo>
                <a:lnTo>
                  <a:pt x="192" y="71"/>
                </a:lnTo>
                <a:lnTo>
                  <a:pt x="192" y="71"/>
                </a:lnTo>
                <a:lnTo>
                  <a:pt x="187" y="71"/>
                </a:lnTo>
                <a:lnTo>
                  <a:pt x="182" y="71"/>
                </a:lnTo>
                <a:lnTo>
                  <a:pt x="177" y="72"/>
                </a:lnTo>
                <a:lnTo>
                  <a:pt x="172" y="72"/>
                </a:lnTo>
                <a:lnTo>
                  <a:pt x="172" y="72"/>
                </a:lnTo>
                <a:lnTo>
                  <a:pt x="158" y="71"/>
                </a:lnTo>
                <a:lnTo>
                  <a:pt x="150" y="67"/>
                </a:lnTo>
                <a:lnTo>
                  <a:pt x="150" y="67"/>
                </a:lnTo>
                <a:close/>
                <a:moveTo>
                  <a:pt x="170" y="755"/>
                </a:moveTo>
                <a:lnTo>
                  <a:pt x="170" y="755"/>
                </a:lnTo>
                <a:lnTo>
                  <a:pt x="170" y="759"/>
                </a:lnTo>
                <a:lnTo>
                  <a:pt x="170" y="767"/>
                </a:lnTo>
                <a:lnTo>
                  <a:pt x="170" y="784"/>
                </a:lnTo>
                <a:lnTo>
                  <a:pt x="170" y="784"/>
                </a:lnTo>
                <a:lnTo>
                  <a:pt x="170" y="796"/>
                </a:lnTo>
                <a:lnTo>
                  <a:pt x="170" y="811"/>
                </a:lnTo>
                <a:lnTo>
                  <a:pt x="170" y="811"/>
                </a:lnTo>
                <a:lnTo>
                  <a:pt x="169" y="831"/>
                </a:lnTo>
                <a:lnTo>
                  <a:pt x="170" y="848"/>
                </a:lnTo>
                <a:lnTo>
                  <a:pt x="170" y="848"/>
                </a:lnTo>
                <a:lnTo>
                  <a:pt x="172" y="868"/>
                </a:lnTo>
                <a:lnTo>
                  <a:pt x="167" y="866"/>
                </a:lnTo>
                <a:lnTo>
                  <a:pt x="167" y="866"/>
                </a:lnTo>
                <a:lnTo>
                  <a:pt x="153" y="863"/>
                </a:lnTo>
                <a:lnTo>
                  <a:pt x="143" y="861"/>
                </a:lnTo>
                <a:lnTo>
                  <a:pt x="148" y="828"/>
                </a:lnTo>
                <a:lnTo>
                  <a:pt x="148" y="828"/>
                </a:lnTo>
                <a:lnTo>
                  <a:pt x="150" y="807"/>
                </a:lnTo>
                <a:lnTo>
                  <a:pt x="152" y="792"/>
                </a:lnTo>
                <a:lnTo>
                  <a:pt x="155" y="779"/>
                </a:lnTo>
                <a:lnTo>
                  <a:pt x="155" y="779"/>
                </a:lnTo>
                <a:lnTo>
                  <a:pt x="158" y="770"/>
                </a:lnTo>
                <a:lnTo>
                  <a:pt x="164" y="762"/>
                </a:lnTo>
                <a:lnTo>
                  <a:pt x="167" y="757"/>
                </a:lnTo>
                <a:lnTo>
                  <a:pt x="170" y="755"/>
                </a:lnTo>
                <a:lnTo>
                  <a:pt x="170" y="75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2"/>
          <p:cNvSpPr>
            <a:spLocks/>
          </p:cNvSpPr>
          <p:nvPr/>
        </p:nvSpPr>
        <p:spPr bwMode="auto">
          <a:xfrm>
            <a:off x="1000784" y="868477"/>
            <a:ext cx="442599" cy="1515521"/>
          </a:xfrm>
          <a:custGeom>
            <a:avLst/>
            <a:gdLst>
              <a:gd name="T0" fmla="*/ 120 w 290"/>
              <a:gd name="T1" fmla="*/ 9 h 993"/>
              <a:gd name="T2" fmla="*/ 89 w 290"/>
              <a:gd name="T3" fmla="*/ 64 h 993"/>
              <a:gd name="T4" fmla="*/ 74 w 290"/>
              <a:gd name="T5" fmla="*/ 85 h 993"/>
              <a:gd name="T6" fmla="*/ 88 w 290"/>
              <a:gd name="T7" fmla="*/ 93 h 993"/>
              <a:gd name="T8" fmla="*/ 84 w 290"/>
              <a:gd name="T9" fmla="*/ 115 h 993"/>
              <a:gd name="T10" fmla="*/ 96 w 290"/>
              <a:gd name="T11" fmla="*/ 111 h 993"/>
              <a:gd name="T12" fmla="*/ 62 w 290"/>
              <a:gd name="T13" fmla="*/ 150 h 993"/>
              <a:gd name="T14" fmla="*/ 51 w 290"/>
              <a:gd name="T15" fmla="*/ 177 h 993"/>
              <a:gd name="T16" fmla="*/ 42 w 290"/>
              <a:gd name="T17" fmla="*/ 206 h 993"/>
              <a:gd name="T18" fmla="*/ 32 w 290"/>
              <a:gd name="T19" fmla="*/ 228 h 993"/>
              <a:gd name="T20" fmla="*/ 19 w 290"/>
              <a:gd name="T21" fmla="*/ 287 h 993"/>
              <a:gd name="T22" fmla="*/ 29 w 290"/>
              <a:gd name="T23" fmla="*/ 332 h 993"/>
              <a:gd name="T24" fmla="*/ 41 w 290"/>
              <a:gd name="T25" fmla="*/ 388 h 993"/>
              <a:gd name="T26" fmla="*/ 39 w 290"/>
              <a:gd name="T27" fmla="*/ 428 h 993"/>
              <a:gd name="T28" fmla="*/ 42 w 290"/>
              <a:gd name="T29" fmla="*/ 454 h 993"/>
              <a:gd name="T30" fmla="*/ 47 w 290"/>
              <a:gd name="T31" fmla="*/ 469 h 993"/>
              <a:gd name="T32" fmla="*/ 46 w 290"/>
              <a:gd name="T33" fmla="*/ 518 h 993"/>
              <a:gd name="T34" fmla="*/ 41 w 290"/>
              <a:gd name="T35" fmla="*/ 669 h 993"/>
              <a:gd name="T36" fmla="*/ 29 w 290"/>
              <a:gd name="T37" fmla="*/ 791 h 993"/>
              <a:gd name="T38" fmla="*/ 24 w 290"/>
              <a:gd name="T39" fmla="*/ 884 h 993"/>
              <a:gd name="T40" fmla="*/ 12 w 290"/>
              <a:gd name="T41" fmla="*/ 912 h 993"/>
              <a:gd name="T42" fmla="*/ 10 w 290"/>
              <a:gd name="T43" fmla="*/ 953 h 993"/>
              <a:gd name="T44" fmla="*/ 3 w 290"/>
              <a:gd name="T45" fmla="*/ 988 h 993"/>
              <a:gd name="T46" fmla="*/ 64 w 290"/>
              <a:gd name="T47" fmla="*/ 986 h 993"/>
              <a:gd name="T48" fmla="*/ 83 w 290"/>
              <a:gd name="T49" fmla="*/ 949 h 993"/>
              <a:gd name="T50" fmla="*/ 83 w 290"/>
              <a:gd name="T51" fmla="*/ 907 h 993"/>
              <a:gd name="T52" fmla="*/ 79 w 290"/>
              <a:gd name="T53" fmla="*/ 877 h 993"/>
              <a:gd name="T54" fmla="*/ 123 w 290"/>
              <a:gd name="T55" fmla="*/ 782 h 993"/>
              <a:gd name="T56" fmla="*/ 140 w 290"/>
              <a:gd name="T57" fmla="*/ 683 h 993"/>
              <a:gd name="T58" fmla="*/ 145 w 290"/>
              <a:gd name="T59" fmla="*/ 612 h 993"/>
              <a:gd name="T60" fmla="*/ 159 w 290"/>
              <a:gd name="T61" fmla="*/ 666 h 993"/>
              <a:gd name="T62" fmla="*/ 157 w 290"/>
              <a:gd name="T63" fmla="*/ 725 h 993"/>
              <a:gd name="T64" fmla="*/ 157 w 290"/>
              <a:gd name="T65" fmla="*/ 767 h 993"/>
              <a:gd name="T66" fmla="*/ 179 w 290"/>
              <a:gd name="T67" fmla="*/ 789 h 993"/>
              <a:gd name="T68" fmla="*/ 184 w 290"/>
              <a:gd name="T69" fmla="*/ 880 h 993"/>
              <a:gd name="T70" fmla="*/ 177 w 290"/>
              <a:gd name="T71" fmla="*/ 899 h 993"/>
              <a:gd name="T72" fmla="*/ 182 w 290"/>
              <a:gd name="T73" fmla="*/ 927 h 993"/>
              <a:gd name="T74" fmla="*/ 177 w 290"/>
              <a:gd name="T75" fmla="*/ 937 h 993"/>
              <a:gd name="T76" fmla="*/ 175 w 290"/>
              <a:gd name="T77" fmla="*/ 980 h 993"/>
              <a:gd name="T78" fmla="*/ 216 w 290"/>
              <a:gd name="T79" fmla="*/ 993 h 993"/>
              <a:gd name="T80" fmla="*/ 256 w 290"/>
              <a:gd name="T81" fmla="*/ 961 h 993"/>
              <a:gd name="T82" fmla="*/ 241 w 290"/>
              <a:gd name="T83" fmla="*/ 932 h 993"/>
              <a:gd name="T84" fmla="*/ 233 w 290"/>
              <a:gd name="T85" fmla="*/ 863 h 993"/>
              <a:gd name="T86" fmla="*/ 260 w 290"/>
              <a:gd name="T87" fmla="*/ 803 h 993"/>
              <a:gd name="T88" fmla="*/ 277 w 290"/>
              <a:gd name="T89" fmla="*/ 791 h 993"/>
              <a:gd name="T90" fmla="*/ 273 w 290"/>
              <a:gd name="T91" fmla="*/ 656 h 993"/>
              <a:gd name="T92" fmla="*/ 261 w 290"/>
              <a:gd name="T93" fmla="*/ 548 h 993"/>
              <a:gd name="T94" fmla="*/ 251 w 290"/>
              <a:gd name="T95" fmla="*/ 487 h 993"/>
              <a:gd name="T96" fmla="*/ 234 w 290"/>
              <a:gd name="T97" fmla="*/ 447 h 993"/>
              <a:gd name="T98" fmla="*/ 243 w 290"/>
              <a:gd name="T99" fmla="*/ 393 h 993"/>
              <a:gd name="T100" fmla="*/ 273 w 290"/>
              <a:gd name="T101" fmla="*/ 349 h 993"/>
              <a:gd name="T102" fmla="*/ 287 w 290"/>
              <a:gd name="T103" fmla="*/ 299 h 993"/>
              <a:gd name="T104" fmla="*/ 273 w 290"/>
              <a:gd name="T105" fmla="*/ 233 h 993"/>
              <a:gd name="T106" fmla="*/ 282 w 290"/>
              <a:gd name="T107" fmla="*/ 189 h 993"/>
              <a:gd name="T108" fmla="*/ 277 w 290"/>
              <a:gd name="T109" fmla="*/ 172 h 993"/>
              <a:gd name="T110" fmla="*/ 272 w 290"/>
              <a:gd name="T111" fmla="*/ 170 h 993"/>
              <a:gd name="T112" fmla="*/ 256 w 290"/>
              <a:gd name="T113" fmla="*/ 172 h 993"/>
              <a:gd name="T114" fmla="*/ 250 w 290"/>
              <a:gd name="T115" fmla="*/ 138 h 993"/>
              <a:gd name="T116" fmla="*/ 228 w 290"/>
              <a:gd name="T117" fmla="*/ 118 h 993"/>
              <a:gd name="T118" fmla="*/ 216 w 290"/>
              <a:gd name="T119" fmla="*/ 100 h 993"/>
              <a:gd name="T120" fmla="*/ 219 w 290"/>
              <a:gd name="T121" fmla="*/ 54 h 993"/>
              <a:gd name="T122" fmla="*/ 204 w 290"/>
              <a:gd name="T123" fmla="*/ 34 h 993"/>
              <a:gd name="T124" fmla="*/ 187 w 290"/>
              <a:gd name="T125" fmla="*/ 1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" h="993">
                <a:moveTo>
                  <a:pt x="165" y="0"/>
                </a:moveTo>
                <a:lnTo>
                  <a:pt x="165" y="0"/>
                </a:lnTo>
                <a:lnTo>
                  <a:pt x="150" y="0"/>
                </a:lnTo>
                <a:lnTo>
                  <a:pt x="138" y="0"/>
                </a:lnTo>
                <a:lnTo>
                  <a:pt x="128" y="2"/>
                </a:lnTo>
                <a:lnTo>
                  <a:pt x="128" y="2"/>
                </a:lnTo>
                <a:lnTo>
                  <a:pt x="120" y="9"/>
                </a:lnTo>
                <a:lnTo>
                  <a:pt x="110" y="15"/>
                </a:lnTo>
                <a:lnTo>
                  <a:pt x="100" y="27"/>
                </a:lnTo>
                <a:lnTo>
                  <a:pt x="100" y="27"/>
                </a:lnTo>
                <a:lnTo>
                  <a:pt x="96" y="44"/>
                </a:lnTo>
                <a:lnTo>
                  <a:pt x="91" y="61"/>
                </a:lnTo>
                <a:lnTo>
                  <a:pt x="91" y="61"/>
                </a:lnTo>
                <a:lnTo>
                  <a:pt x="89" y="64"/>
                </a:lnTo>
                <a:lnTo>
                  <a:pt x="84" y="71"/>
                </a:lnTo>
                <a:lnTo>
                  <a:pt x="84" y="71"/>
                </a:lnTo>
                <a:lnTo>
                  <a:pt x="76" y="79"/>
                </a:lnTo>
                <a:lnTo>
                  <a:pt x="74" y="85"/>
                </a:lnTo>
                <a:lnTo>
                  <a:pt x="74" y="85"/>
                </a:lnTo>
                <a:lnTo>
                  <a:pt x="74" y="85"/>
                </a:lnTo>
                <a:lnTo>
                  <a:pt x="74" y="85"/>
                </a:lnTo>
                <a:lnTo>
                  <a:pt x="81" y="83"/>
                </a:lnTo>
                <a:lnTo>
                  <a:pt x="84" y="83"/>
                </a:lnTo>
                <a:lnTo>
                  <a:pt x="84" y="83"/>
                </a:lnTo>
                <a:lnTo>
                  <a:pt x="78" y="98"/>
                </a:lnTo>
                <a:lnTo>
                  <a:pt x="78" y="98"/>
                </a:lnTo>
                <a:lnTo>
                  <a:pt x="83" y="95"/>
                </a:lnTo>
                <a:lnTo>
                  <a:pt x="88" y="93"/>
                </a:lnTo>
                <a:lnTo>
                  <a:pt x="89" y="93"/>
                </a:lnTo>
                <a:lnTo>
                  <a:pt x="89" y="93"/>
                </a:lnTo>
                <a:lnTo>
                  <a:pt x="88" y="100"/>
                </a:lnTo>
                <a:lnTo>
                  <a:pt x="84" y="110"/>
                </a:lnTo>
                <a:lnTo>
                  <a:pt x="84" y="110"/>
                </a:lnTo>
                <a:lnTo>
                  <a:pt x="84" y="113"/>
                </a:lnTo>
                <a:lnTo>
                  <a:pt x="84" y="115"/>
                </a:lnTo>
                <a:lnTo>
                  <a:pt x="86" y="115"/>
                </a:lnTo>
                <a:lnTo>
                  <a:pt x="89" y="115"/>
                </a:lnTo>
                <a:lnTo>
                  <a:pt x="89" y="115"/>
                </a:lnTo>
                <a:lnTo>
                  <a:pt x="95" y="111"/>
                </a:lnTo>
                <a:lnTo>
                  <a:pt x="96" y="111"/>
                </a:lnTo>
                <a:lnTo>
                  <a:pt x="96" y="111"/>
                </a:lnTo>
                <a:lnTo>
                  <a:pt x="96" y="111"/>
                </a:lnTo>
                <a:lnTo>
                  <a:pt x="96" y="115"/>
                </a:lnTo>
                <a:lnTo>
                  <a:pt x="96" y="120"/>
                </a:lnTo>
                <a:lnTo>
                  <a:pt x="96" y="127"/>
                </a:lnTo>
                <a:lnTo>
                  <a:pt x="100" y="128"/>
                </a:lnTo>
                <a:lnTo>
                  <a:pt x="100" y="128"/>
                </a:lnTo>
                <a:lnTo>
                  <a:pt x="83" y="138"/>
                </a:lnTo>
                <a:lnTo>
                  <a:pt x="62" y="150"/>
                </a:lnTo>
                <a:lnTo>
                  <a:pt x="62" y="150"/>
                </a:lnTo>
                <a:lnTo>
                  <a:pt x="59" y="152"/>
                </a:lnTo>
                <a:lnTo>
                  <a:pt x="56" y="155"/>
                </a:lnTo>
                <a:lnTo>
                  <a:pt x="56" y="155"/>
                </a:lnTo>
                <a:lnTo>
                  <a:pt x="54" y="160"/>
                </a:lnTo>
                <a:lnTo>
                  <a:pt x="52" y="167"/>
                </a:lnTo>
                <a:lnTo>
                  <a:pt x="51" y="177"/>
                </a:lnTo>
                <a:lnTo>
                  <a:pt x="51" y="177"/>
                </a:lnTo>
                <a:lnTo>
                  <a:pt x="49" y="177"/>
                </a:lnTo>
                <a:lnTo>
                  <a:pt x="46" y="182"/>
                </a:lnTo>
                <a:lnTo>
                  <a:pt x="46" y="182"/>
                </a:lnTo>
                <a:lnTo>
                  <a:pt x="44" y="189"/>
                </a:lnTo>
                <a:lnTo>
                  <a:pt x="44" y="197"/>
                </a:lnTo>
                <a:lnTo>
                  <a:pt x="42" y="206"/>
                </a:lnTo>
                <a:lnTo>
                  <a:pt x="41" y="211"/>
                </a:lnTo>
                <a:lnTo>
                  <a:pt x="41" y="211"/>
                </a:lnTo>
                <a:lnTo>
                  <a:pt x="39" y="214"/>
                </a:lnTo>
                <a:lnTo>
                  <a:pt x="37" y="218"/>
                </a:lnTo>
                <a:lnTo>
                  <a:pt x="34" y="223"/>
                </a:lnTo>
                <a:lnTo>
                  <a:pt x="34" y="223"/>
                </a:lnTo>
                <a:lnTo>
                  <a:pt x="32" y="228"/>
                </a:lnTo>
                <a:lnTo>
                  <a:pt x="32" y="236"/>
                </a:lnTo>
                <a:lnTo>
                  <a:pt x="32" y="246"/>
                </a:lnTo>
                <a:lnTo>
                  <a:pt x="29" y="255"/>
                </a:lnTo>
                <a:lnTo>
                  <a:pt x="29" y="255"/>
                </a:lnTo>
                <a:lnTo>
                  <a:pt x="22" y="273"/>
                </a:lnTo>
                <a:lnTo>
                  <a:pt x="19" y="287"/>
                </a:lnTo>
                <a:lnTo>
                  <a:pt x="19" y="287"/>
                </a:lnTo>
                <a:lnTo>
                  <a:pt x="19" y="295"/>
                </a:lnTo>
                <a:lnTo>
                  <a:pt x="19" y="309"/>
                </a:lnTo>
                <a:lnTo>
                  <a:pt x="20" y="315"/>
                </a:lnTo>
                <a:lnTo>
                  <a:pt x="22" y="322"/>
                </a:lnTo>
                <a:lnTo>
                  <a:pt x="24" y="329"/>
                </a:lnTo>
                <a:lnTo>
                  <a:pt x="29" y="332"/>
                </a:lnTo>
                <a:lnTo>
                  <a:pt x="29" y="332"/>
                </a:lnTo>
                <a:lnTo>
                  <a:pt x="37" y="336"/>
                </a:lnTo>
                <a:lnTo>
                  <a:pt x="44" y="337"/>
                </a:lnTo>
                <a:lnTo>
                  <a:pt x="47" y="337"/>
                </a:lnTo>
                <a:lnTo>
                  <a:pt x="47" y="337"/>
                </a:lnTo>
                <a:lnTo>
                  <a:pt x="52" y="354"/>
                </a:lnTo>
                <a:lnTo>
                  <a:pt x="52" y="354"/>
                </a:lnTo>
                <a:lnTo>
                  <a:pt x="41" y="388"/>
                </a:lnTo>
                <a:lnTo>
                  <a:pt x="41" y="388"/>
                </a:lnTo>
                <a:lnTo>
                  <a:pt x="39" y="398"/>
                </a:lnTo>
                <a:lnTo>
                  <a:pt x="37" y="405"/>
                </a:lnTo>
                <a:lnTo>
                  <a:pt x="39" y="413"/>
                </a:lnTo>
                <a:lnTo>
                  <a:pt x="39" y="413"/>
                </a:lnTo>
                <a:lnTo>
                  <a:pt x="39" y="422"/>
                </a:lnTo>
                <a:lnTo>
                  <a:pt x="39" y="428"/>
                </a:lnTo>
                <a:lnTo>
                  <a:pt x="39" y="432"/>
                </a:lnTo>
                <a:lnTo>
                  <a:pt x="39" y="432"/>
                </a:lnTo>
                <a:lnTo>
                  <a:pt x="35" y="439"/>
                </a:lnTo>
                <a:lnTo>
                  <a:pt x="35" y="444"/>
                </a:lnTo>
                <a:lnTo>
                  <a:pt x="39" y="449"/>
                </a:lnTo>
                <a:lnTo>
                  <a:pt x="39" y="449"/>
                </a:lnTo>
                <a:lnTo>
                  <a:pt x="42" y="454"/>
                </a:lnTo>
                <a:lnTo>
                  <a:pt x="46" y="455"/>
                </a:lnTo>
                <a:lnTo>
                  <a:pt x="47" y="457"/>
                </a:lnTo>
                <a:lnTo>
                  <a:pt x="47" y="459"/>
                </a:lnTo>
                <a:lnTo>
                  <a:pt x="47" y="459"/>
                </a:lnTo>
                <a:lnTo>
                  <a:pt x="47" y="464"/>
                </a:lnTo>
                <a:lnTo>
                  <a:pt x="47" y="469"/>
                </a:lnTo>
                <a:lnTo>
                  <a:pt x="47" y="469"/>
                </a:lnTo>
                <a:lnTo>
                  <a:pt x="47" y="476"/>
                </a:lnTo>
                <a:lnTo>
                  <a:pt x="47" y="481"/>
                </a:lnTo>
                <a:lnTo>
                  <a:pt x="47" y="481"/>
                </a:lnTo>
                <a:lnTo>
                  <a:pt x="56" y="491"/>
                </a:lnTo>
                <a:lnTo>
                  <a:pt x="56" y="491"/>
                </a:lnTo>
                <a:lnTo>
                  <a:pt x="51" y="503"/>
                </a:lnTo>
                <a:lnTo>
                  <a:pt x="46" y="518"/>
                </a:lnTo>
                <a:lnTo>
                  <a:pt x="44" y="536"/>
                </a:lnTo>
                <a:lnTo>
                  <a:pt x="44" y="536"/>
                </a:lnTo>
                <a:lnTo>
                  <a:pt x="42" y="557"/>
                </a:lnTo>
                <a:lnTo>
                  <a:pt x="44" y="573"/>
                </a:lnTo>
                <a:lnTo>
                  <a:pt x="47" y="590"/>
                </a:lnTo>
                <a:lnTo>
                  <a:pt x="47" y="590"/>
                </a:lnTo>
                <a:lnTo>
                  <a:pt x="41" y="669"/>
                </a:lnTo>
                <a:lnTo>
                  <a:pt x="35" y="727"/>
                </a:lnTo>
                <a:lnTo>
                  <a:pt x="30" y="760"/>
                </a:lnTo>
                <a:lnTo>
                  <a:pt x="30" y="760"/>
                </a:lnTo>
                <a:lnTo>
                  <a:pt x="27" y="781"/>
                </a:lnTo>
                <a:lnTo>
                  <a:pt x="27" y="787"/>
                </a:lnTo>
                <a:lnTo>
                  <a:pt x="29" y="791"/>
                </a:lnTo>
                <a:lnTo>
                  <a:pt x="29" y="791"/>
                </a:lnTo>
                <a:lnTo>
                  <a:pt x="32" y="794"/>
                </a:lnTo>
                <a:lnTo>
                  <a:pt x="34" y="794"/>
                </a:lnTo>
                <a:lnTo>
                  <a:pt x="34" y="794"/>
                </a:lnTo>
                <a:lnTo>
                  <a:pt x="35" y="831"/>
                </a:lnTo>
                <a:lnTo>
                  <a:pt x="35" y="872"/>
                </a:lnTo>
                <a:lnTo>
                  <a:pt x="35" y="872"/>
                </a:lnTo>
                <a:lnTo>
                  <a:pt x="24" y="884"/>
                </a:lnTo>
                <a:lnTo>
                  <a:pt x="24" y="884"/>
                </a:lnTo>
                <a:lnTo>
                  <a:pt x="20" y="887"/>
                </a:lnTo>
                <a:lnTo>
                  <a:pt x="17" y="894"/>
                </a:lnTo>
                <a:lnTo>
                  <a:pt x="17" y="894"/>
                </a:lnTo>
                <a:lnTo>
                  <a:pt x="14" y="904"/>
                </a:lnTo>
                <a:lnTo>
                  <a:pt x="12" y="909"/>
                </a:lnTo>
                <a:lnTo>
                  <a:pt x="12" y="912"/>
                </a:lnTo>
                <a:lnTo>
                  <a:pt x="12" y="912"/>
                </a:lnTo>
                <a:lnTo>
                  <a:pt x="15" y="929"/>
                </a:lnTo>
                <a:lnTo>
                  <a:pt x="15" y="941"/>
                </a:lnTo>
                <a:lnTo>
                  <a:pt x="15" y="944"/>
                </a:lnTo>
                <a:lnTo>
                  <a:pt x="14" y="948"/>
                </a:lnTo>
                <a:lnTo>
                  <a:pt x="14" y="948"/>
                </a:lnTo>
                <a:lnTo>
                  <a:pt x="10" y="953"/>
                </a:lnTo>
                <a:lnTo>
                  <a:pt x="3" y="961"/>
                </a:lnTo>
                <a:lnTo>
                  <a:pt x="0" y="973"/>
                </a:lnTo>
                <a:lnTo>
                  <a:pt x="0" y="976"/>
                </a:lnTo>
                <a:lnTo>
                  <a:pt x="0" y="981"/>
                </a:lnTo>
                <a:lnTo>
                  <a:pt x="0" y="981"/>
                </a:lnTo>
                <a:lnTo>
                  <a:pt x="2" y="986"/>
                </a:lnTo>
                <a:lnTo>
                  <a:pt x="3" y="988"/>
                </a:lnTo>
                <a:lnTo>
                  <a:pt x="14" y="990"/>
                </a:lnTo>
                <a:lnTo>
                  <a:pt x="14" y="990"/>
                </a:lnTo>
                <a:lnTo>
                  <a:pt x="25" y="993"/>
                </a:lnTo>
                <a:lnTo>
                  <a:pt x="39" y="993"/>
                </a:lnTo>
                <a:lnTo>
                  <a:pt x="52" y="993"/>
                </a:lnTo>
                <a:lnTo>
                  <a:pt x="52" y="993"/>
                </a:lnTo>
                <a:lnTo>
                  <a:pt x="64" y="986"/>
                </a:lnTo>
                <a:lnTo>
                  <a:pt x="71" y="980"/>
                </a:lnTo>
                <a:lnTo>
                  <a:pt x="78" y="973"/>
                </a:lnTo>
                <a:lnTo>
                  <a:pt x="78" y="973"/>
                </a:lnTo>
                <a:lnTo>
                  <a:pt x="79" y="968"/>
                </a:lnTo>
                <a:lnTo>
                  <a:pt x="81" y="959"/>
                </a:lnTo>
                <a:lnTo>
                  <a:pt x="83" y="949"/>
                </a:lnTo>
                <a:lnTo>
                  <a:pt x="83" y="949"/>
                </a:lnTo>
                <a:lnTo>
                  <a:pt x="79" y="939"/>
                </a:lnTo>
                <a:lnTo>
                  <a:pt x="78" y="929"/>
                </a:lnTo>
                <a:lnTo>
                  <a:pt x="78" y="929"/>
                </a:lnTo>
                <a:lnTo>
                  <a:pt x="78" y="922"/>
                </a:lnTo>
                <a:lnTo>
                  <a:pt x="79" y="916"/>
                </a:lnTo>
                <a:lnTo>
                  <a:pt x="79" y="916"/>
                </a:lnTo>
                <a:lnTo>
                  <a:pt x="83" y="907"/>
                </a:lnTo>
                <a:lnTo>
                  <a:pt x="84" y="899"/>
                </a:lnTo>
                <a:lnTo>
                  <a:pt x="84" y="899"/>
                </a:lnTo>
                <a:lnTo>
                  <a:pt x="84" y="882"/>
                </a:lnTo>
                <a:lnTo>
                  <a:pt x="84" y="882"/>
                </a:lnTo>
                <a:lnTo>
                  <a:pt x="83" y="878"/>
                </a:lnTo>
                <a:lnTo>
                  <a:pt x="79" y="877"/>
                </a:lnTo>
                <a:lnTo>
                  <a:pt x="79" y="877"/>
                </a:lnTo>
                <a:lnTo>
                  <a:pt x="86" y="850"/>
                </a:lnTo>
                <a:lnTo>
                  <a:pt x="95" y="816"/>
                </a:lnTo>
                <a:lnTo>
                  <a:pt x="95" y="816"/>
                </a:lnTo>
                <a:lnTo>
                  <a:pt x="96" y="786"/>
                </a:lnTo>
                <a:lnTo>
                  <a:pt x="96" y="786"/>
                </a:lnTo>
                <a:lnTo>
                  <a:pt x="108" y="784"/>
                </a:lnTo>
                <a:lnTo>
                  <a:pt x="123" y="782"/>
                </a:lnTo>
                <a:lnTo>
                  <a:pt x="123" y="782"/>
                </a:lnTo>
                <a:lnTo>
                  <a:pt x="128" y="781"/>
                </a:lnTo>
                <a:lnTo>
                  <a:pt x="133" y="779"/>
                </a:lnTo>
                <a:lnTo>
                  <a:pt x="140" y="774"/>
                </a:lnTo>
                <a:lnTo>
                  <a:pt x="140" y="774"/>
                </a:lnTo>
                <a:lnTo>
                  <a:pt x="140" y="722"/>
                </a:lnTo>
                <a:lnTo>
                  <a:pt x="140" y="683"/>
                </a:lnTo>
                <a:lnTo>
                  <a:pt x="138" y="663"/>
                </a:lnTo>
                <a:lnTo>
                  <a:pt x="138" y="663"/>
                </a:lnTo>
                <a:lnTo>
                  <a:pt x="138" y="651"/>
                </a:lnTo>
                <a:lnTo>
                  <a:pt x="140" y="634"/>
                </a:lnTo>
                <a:lnTo>
                  <a:pt x="143" y="619"/>
                </a:lnTo>
                <a:lnTo>
                  <a:pt x="145" y="612"/>
                </a:lnTo>
                <a:lnTo>
                  <a:pt x="145" y="612"/>
                </a:lnTo>
                <a:lnTo>
                  <a:pt x="148" y="614"/>
                </a:lnTo>
                <a:lnTo>
                  <a:pt x="148" y="617"/>
                </a:lnTo>
                <a:lnTo>
                  <a:pt x="150" y="624"/>
                </a:lnTo>
                <a:lnTo>
                  <a:pt x="150" y="624"/>
                </a:lnTo>
                <a:lnTo>
                  <a:pt x="152" y="636"/>
                </a:lnTo>
                <a:lnTo>
                  <a:pt x="155" y="653"/>
                </a:lnTo>
                <a:lnTo>
                  <a:pt x="159" y="666"/>
                </a:lnTo>
                <a:lnTo>
                  <a:pt x="160" y="675"/>
                </a:lnTo>
                <a:lnTo>
                  <a:pt x="160" y="675"/>
                </a:lnTo>
                <a:lnTo>
                  <a:pt x="155" y="708"/>
                </a:lnTo>
                <a:lnTo>
                  <a:pt x="155" y="708"/>
                </a:lnTo>
                <a:lnTo>
                  <a:pt x="155" y="715"/>
                </a:lnTo>
                <a:lnTo>
                  <a:pt x="155" y="718"/>
                </a:lnTo>
                <a:lnTo>
                  <a:pt x="157" y="725"/>
                </a:lnTo>
                <a:lnTo>
                  <a:pt x="157" y="725"/>
                </a:lnTo>
                <a:lnTo>
                  <a:pt x="160" y="735"/>
                </a:lnTo>
                <a:lnTo>
                  <a:pt x="160" y="739"/>
                </a:lnTo>
                <a:lnTo>
                  <a:pt x="160" y="744"/>
                </a:lnTo>
                <a:lnTo>
                  <a:pt x="160" y="744"/>
                </a:lnTo>
                <a:lnTo>
                  <a:pt x="159" y="755"/>
                </a:lnTo>
                <a:lnTo>
                  <a:pt x="157" y="767"/>
                </a:lnTo>
                <a:lnTo>
                  <a:pt x="157" y="767"/>
                </a:lnTo>
                <a:lnTo>
                  <a:pt x="159" y="772"/>
                </a:lnTo>
                <a:lnTo>
                  <a:pt x="160" y="777"/>
                </a:lnTo>
                <a:lnTo>
                  <a:pt x="162" y="782"/>
                </a:lnTo>
                <a:lnTo>
                  <a:pt x="162" y="782"/>
                </a:lnTo>
                <a:lnTo>
                  <a:pt x="170" y="786"/>
                </a:lnTo>
                <a:lnTo>
                  <a:pt x="179" y="789"/>
                </a:lnTo>
                <a:lnTo>
                  <a:pt x="179" y="799"/>
                </a:lnTo>
                <a:lnTo>
                  <a:pt x="187" y="801"/>
                </a:lnTo>
                <a:lnTo>
                  <a:pt x="187" y="801"/>
                </a:lnTo>
                <a:lnTo>
                  <a:pt x="184" y="846"/>
                </a:lnTo>
                <a:lnTo>
                  <a:pt x="184" y="846"/>
                </a:lnTo>
                <a:lnTo>
                  <a:pt x="184" y="872"/>
                </a:lnTo>
                <a:lnTo>
                  <a:pt x="184" y="880"/>
                </a:lnTo>
                <a:lnTo>
                  <a:pt x="184" y="884"/>
                </a:lnTo>
                <a:lnTo>
                  <a:pt x="184" y="884"/>
                </a:lnTo>
                <a:lnTo>
                  <a:pt x="182" y="889"/>
                </a:lnTo>
                <a:lnTo>
                  <a:pt x="182" y="894"/>
                </a:lnTo>
                <a:lnTo>
                  <a:pt x="182" y="894"/>
                </a:lnTo>
                <a:lnTo>
                  <a:pt x="181" y="895"/>
                </a:lnTo>
                <a:lnTo>
                  <a:pt x="177" y="899"/>
                </a:lnTo>
                <a:lnTo>
                  <a:pt x="177" y="899"/>
                </a:lnTo>
                <a:lnTo>
                  <a:pt x="175" y="899"/>
                </a:lnTo>
                <a:lnTo>
                  <a:pt x="175" y="902"/>
                </a:lnTo>
                <a:lnTo>
                  <a:pt x="177" y="907"/>
                </a:lnTo>
                <a:lnTo>
                  <a:pt x="179" y="921"/>
                </a:lnTo>
                <a:lnTo>
                  <a:pt x="179" y="921"/>
                </a:lnTo>
                <a:lnTo>
                  <a:pt x="182" y="927"/>
                </a:lnTo>
                <a:lnTo>
                  <a:pt x="184" y="931"/>
                </a:lnTo>
                <a:lnTo>
                  <a:pt x="184" y="932"/>
                </a:lnTo>
                <a:lnTo>
                  <a:pt x="184" y="932"/>
                </a:lnTo>
                <a:lnTo>
                  <a:pt x="179" y="931"/>
                </a:lnTo>
                <a:lnTo>
                  <a:pt x="177" y="932"/>
                </a:lnTo>
                <a:lnTo>
                  <a:pt x="177" y="937"/>
                </a:lnTo>
                <a:lnTo>
                  <a:pt x="177" y="937"/>
                </a:lnTo>
                <a:lnTo>
                  <a:pt x="177" y="944"/>
                </a:lnTo>
                <a:lnTo>
                  <a:pt x="181" y="949"/>
                </a:lnTo>
                <a:lnTo>
                  <a:pt x="182" y="956"/>
                </a:lnTo>
                <a:lnTo>
                  <a:pt x="182" y="956"/>
                </a:lnTo>
                <a:lnTo>
                  <a:pt x="179" y="968"/>
                </a:lnTo>
                <a:lnTo>
                  <a:pt x="179" y="968"/>
                </a:lnTo>
                <a:lnTo>
                  <a:pt x="175" y="980"/>
                </a:lnTo>
                <a:lnTo>
                  <a:pt x="175" y="986"/>
                </a:lnTo>
                <a:lnTo>
                  <a:pt x="175" y="988"/>
                </a:lnTo>
                <a:lnTo>
                  <a:pt x="177" y="990"/>
                </a:lnTo>
                <a:lnTo>
                  <a:pt x="177" y="990"/>
                </a:lnTo>
                <a:lnTo>
                  <a:pt x="182" y="991"/>
                </a:lnTo>
                <a:lnTo>
                  <a:pt x="191" y="993"/>
                </a:lnTo>
                <a:lnTo>
                  <a:pt x="216" y="993"/>
                </a:lnTo>
                <a:lnTo>
                  <a:pt x="243" y="991"/>
                </a:lnTo>
                <a:lnTo>
                  <a:pt x="256" y="988"/>
                </a:lnTo>
                <a:lnTo>
                  <a:pt x="256" y="988"/>
                </a:lnTo>
                <a:lnTo>
                  <a:pt x="258" y="986"/>
                </a:lnTo>
                <a:lnTo>
                  <a:pt x="260" y="981"/>
                </a:lnTo>
                <a:lnTo>
                  <a:pt x="258" y="971"/>
                </a:lnTo>
                <a:lnTo>
                  <a:pt x="256" y="961"/>
                </a:lnTo>
                <a:lnTo>
                  <a:pt x="255" y="956"/>
                </a:lnTo>
                <a:lnTo>
                  <a:pt x="255" y="956"/>
                </a:lnTo>
                <a:lnTo>
                  <a:pt x="245" y="951"/>
                </a:lnTo>
                <a:lnTo>
                  <a:pt x="240" y="949"/>
                </a:lnTo>
                <a:lnTo>
                  <a:pt x="238" y="948"/>
                </a:lnTo>
                <a:lnTo>
                  <a:pt x="238" y="948"/>
                </a:lnTo>
                <a:lnTo>
                  <a:pt x="241" y="932"/>
                </a:lnTo>
                <a:lnTo>
                  <a:pt x="243" y="917"/>
                </a:lnTo>
                <a:lnTo>
                  <a:pt x="243" y="917"/>
                </a:lnTo>
                <a:lnTo>
                  <a:pt x="238" y="917"/>
                </a:lnTo>
                <a:lnTo>
                  <a:pt x="233" y="904"/>
                </a:lnTo>
                <a:lnTo>
                  <a:pt x="226" y="894"/>
                </a:lnTo>
                <a:lnTo>
                  <a:pt x="226" y="894"/>
                </a:lnTo>
                <a:lnTo>
                  <a:pt x="233" y="863"/>
                </a:lnTo>
                <a:lnTo>
                  <a:pt x="243" y="828"/>
                </a:lnTo>
                <a:lnTo>
                  <a:pt x="243" y="828"/>
                </a:lnTo>
                <a:lnTo>
                  <a:pt x="246" y="811"/>
                </a:lnTo>
                <a:lnTo>
                  <a:pt x="248" y="801"/>
                </a:lnTo>
                <a:lnTo>
                  <a:pt x="248" y="801"/>
                </a:lnTo>
                <a:lnTo>
                  <a:pt x="255" y="801"/>
                </a:lnTo>
                <a:lnTo>
                  <a:pt x="260" y="803"/>
                </a:lnTo>
                <a:lnTo>
                  <a:pt x="265" y="801"/>
                </a:lnTo>
                <a:lnTo>
                  <a:pt x="265" y="801"/>
                </a:lnTo>
                <a:lnTo>
                  <a:pt x="267" y="799"/>
                </a:lnTo>
                <a:lnTo>
                  <a:pt x="270" y="796"/>
                </a:lnTo>
                <a:lnTo>
                  <a:pt x="272" y="794"/>
                </a:lnTo>
                <a:lnTo>
                  <a:pt x="277" y="791"/>
                </a:lnTo>
                <a:lnTo>
                  <a:pt x="277" y="791"/>
                </a:lnTo>
                <a:lnTo>
                  <a:pt x="287" y="787"/>
                </a:lnTo>
                <a:lnTo>
                  <a:pt x="290" y="784"/>
                </a:lnTo>
                <a:lnTo>
                  <a:pt x="290" y="784"/>
                </a:lnTo>
                <a:lnTo>
                  <a:pt x="287" y="755"/>
                </a:lnTo>
                <a:lnTo>
                  <a:pt x="282" y="717"/>
                </a:lnTo>
                <a:lnTo>
                  <a:pt x="282" y="717"/>
                </a:lnTo>
                <a:lnTo>
                  <a:pt x="273" y="656"/>
                </a:lnTo>
                <a:lnTo>
                  <a:pt x="273" y="656"/>
                </a:lnTo>
                <a:lnTo>
                  <a:pt x="270" y="622"/>
                </a:lnTo>
                <a:lnTo>
                  <a:pt x="268" y="600"/>
                </a:lnTo>
                <a:lnTo>
                  <a:pt x="267" y="583"/>
                </a:lnTo>
                <a:lnTo>
                  <a:pt x="267" y="583"/>
                </a:lnTo>
                <a:lnTo>
                  <a:pt x="265" y="565"/>
                </a:lnTo>
                <a:lnTo>
                  <a:pt x="261" y="548"/>
                </a:lnTo>
                <a:lnTo>
                  <a:pt x="255" y="523"/>
                </a:lnTo>
                <a:lnTo>
                  <a:pt x="255" y="523"/>
                </a:lnTo>
                <a:lnTo>
                  <a:pt x="245" y="501"/>
                </a:lnTo>
                <a:lnTo>
                  <a:pt x="245" y="501"/>
                </a:lnTo>
                <a:lnTo>
                  <a:pt x="248" y="498"/>
                </a:lnTo>
                <a:lnTo>
                  <a:pt x="251" y="494"/>
                </a:lnTo>
                <a:lnTo>
                  <a:pt x="251" y="487"/>
                </a:lnTo>
                <a:lnTo>
                  <a:pt x="251" y="487"/>
                </a:lnTo>
                <a:lnTo>
                  <a:pt x="251" y="481"/>
                </a:lnTo>
                <a:lnTo>
                  <a:pt x="246" y="474"/>
                </a:lnTo>
                <a:lnTo>
                  <a:pt x="241" y="465"/>
                </a:lnTo>
                <a:lnTo>
                  <a:pt x="238" y="457"/>
                </a:lnTo>
                <a:lnTo>
                  <a:pt x="238" y="457"/>
                </a:lnTo>
                <a:lnTo>
                  <a:pt x="234" y="447"/>
                </a:lnTo>
                <a:lnTo>
                  <a:pt x="234" y="439"/>
                </a:lnTo>
                <a:lnTo>
                  <a:pt x="234" y="422"/>
                </a:lnTo>
                <a:lnTo>
                  <a:pt x="234" y="422"/>
                </a:lnTo>
                <a:lnTo>
                  <a:pt x="240" y="408"/>
                </a:lnTo>
                <a:lnTo>
                  <a:pt x="241" y="400"/>
                </a:lnTo>
                <a:lnTo>
                  <a:pt x="243" y="393"/>
                </a:lnTo>
                <a:lnTo>
                  <a:pt x="243" y="393"/>
                </a:lnTo>
                <a:lnTo>
                  <a:pt x="240" y="359"/>
                </a:lnTo>
                <a:lnTo>
                  <a:pt x="251" y="342"/>
                </a:lnTo>
                <a:lnTo>
                  <a:pt x="251" y="342"/>
                </a:lnTo>
                <a:lnTo>
                  <a:pt x="260" y="347"/>
                </a:lnTo>
                <a:lnTo>
                  <a:pt x="267" y="349"/>
                </a:lnTo>
                <a:lnTo>
                  <a:pt x="270" y="351"/>
                </a:lnTo>
                <a:lnTo>
                  <a:pt x="273" y="349"/>
                </a:lnTo>
                <a:lnTo>
                  <a:pt x="273" y="349"/>
                </a:lnTo>
                <a:lnTo>
                  <a:pt x="278" y="347"/>
                </a:lnTo>
                <a:lnTo>
                  <a:pt x="280" y="342"/>
                </a:lnTo>
                <a:lnTo>
                  <a:pt x="285" y="327"/>
                </a:lnTo>
                <a:lnTo>
                  <a:pt x="287" y="310"/>
                </a:lnTo>
                <a:lnTo>
                  <a:pt x="287" y="299"/>
                </a:lnTo>
                <a:lnTo>
                  <a:pt x="287" y="299"/>
                </a:lnTo>
                <a:lnTo>
                  <a:pt x="283" y="283"/>
                </a:lnTo>
                <a:lnTo>
                  <a:pt x="283" y="283"/>
                </a:lnTo>
                <a:lnTo>
                  <a:pt x="282" y="273"/>
                </a:lnTo>
                <a:lnTo>
                  <a:pt x="278" y="258"/>
                </a:lnTo>
                <a:lnTo>
                  <a:pt x="278" y="258"/>
                </a:lnTo>
                <a:lnTo>
                  <a:pt x="277" y="243"/>
                </a:lnTo>
                <a:lnTo>
                  <a:pt x="273" y="233"/>
                </a:lnTo>
                <a:lnTo>
                  <a:pt x="273" y="233"/>
                </a:lnTo>
                <a:lnTo>
                  <a:pt x="280" y="221"/>
                </a:lnTo>
                <a:lnTo>
                  <a:pt x="283" y="209"/>
                </a:lnTo>
                <a:lnTo>
                  <a:pt x="287" y="199"/>
                </a:lnTo>
                <a:lnTo>
                  <a:pt x="287" y="199"/>
                </a:lnTo>
                <a:lnTo>
                  <a:pt x="285" y="192"/>
                </a:lnTo>
                <a:lnTo>
                  <a:pt x="282" y="189"/>
                </a:lnTo>
                <a:lnTo>
                  <a:pt x="278" y="187"/>
                </a:lnTo>
                <a:lnTo>
                  <a:pt x="277" y="187"/>
                </a:lnTo>
                <a:lnTo>
                  <a:pt x="277" y="187"/>
                </a:lnTo>
                <a:lnTo>
                  <a:pt x="278" y="181"/>
                </a:lnTo>
                <a:lnTo>
                  <a:pt x="278" y="176"/>
                </a:lnTo>
                <a:lnTo>
                  <a:pt x="278" y="174"/>
                </a:lnTo>
                <a:lnTo>
                  <a:pt x="277" y="172"/>
                </a:lnTo>
                <a:lnTo>
                  <a:pt x="277" y="172"/>
                </a:lnTo>
                <a:lnTo>
                  <a:pt x="273" y="174"/>
                </a:lnTo>
                <a:lnTo>
                  <a:pt x="272" y="179"/>
                </a:lnTo>
                <a:lnTo>
                  <a:pt x="270" y="184"/>
                </a:lnTo>
                <a:lnTo>
                  <a:pt x="270" y="184"/>
                </a:lnTo>
                <a:lnTo>
                  <a:pt x="272" y="176"/>
                </a:lnTo>
                <a:lnTo>
                  <a:pt x="272" y="170"/>
                </a:lnTo>
                <a:lnTo>
                  <a:pt x="270" y="169"/>
                </a:lnTo>
                <a:lnTo>
                  <a:pt x="270" y="167"/>
                </a:lnTo>
                <a:lnTo>
                  <a:pt x="270" y="167"/>
                </a:lnTo>
                <a:lnTo>
                  <a:pt x="265" y="169"/>
                </a:lnTo>
                <a:lnTo>
                  <a:pt x="263" y="172"/>
                </a:lnTo>
                <a:lnTo>
                  <a:pt x="260" y="177"/>
                </a:lnTo>
                <a:lnTo>
                  <a:pt x="256" y="172"/>
                </a:lnTo>
                <a:lnTo>
                  <a:pt x="251" y="172"/>
                </a:lnTo>
                <a:lnTo>
                  <a:pt x="251" y="172"/>
                </a:lnTo>
                <a:lnTo>
                  <a:pt x="253" y="159"/>
                </a:lnTo>
                <a:lnTo>
                  <a:pt x="253" y="147"/>
                </a:lnTo>
                <a:lnTo>
                  <a:pt x="251" y="142"/>
                </a:lnTo>
                <a:lnTo>
                  <a:pt x="250" y="138"/>
                </a:lnTo>
                <a:lnTo>
                  <a:pt x="250" y="138"/>
                </a:lnTo>
                <a:lnTo>
                  <a:pt x="245" y="133"/>
                </a:lnTo>
                <a:lnTo>
                  <a:pt x="240" y="130"/>
                </a:lnTo>
                <a:lnTo>
                  <a:pt x="234" y="128"/>
                </a:lnTo>
                <a:lnTo>
                  <a:pt x="228" y="123"/>
                </a:lnTo>
                <a:lnTo>
                  <a:pt x="228" y="123"/>
                </a:lnTo>
                <a:lnTo>
                  <a:pt x="228" y="122"/>
                </a:lnTo>
                <a:lnTo>
                  <a:pt x="228" y="118"/>
                </a:lnTo>
                <a:lnTo>
                  <a:pt x="228" y="118"/>
                </a:lnTo>
                <a:lnTo>
                  <a:pt x="224" y="117"/>
                </a:lnTo>
                <a:lnTo>
                  <a:pt x="219" y="115"/>
                </a:lnTo>
                <a:lnTo>
                  <a:pt x="211" y="111"/>
                </a:lnTo>
                <a:lnTo>
                  <a:pt x="211" y="111"/>
                </a:lnTo>
                <a:lnTo>
                  <a:pt x="216" y="100"/>
                </a:lnTo>
                <a:lnTo>
                  <a:pt x="216" y="100"/>
                </a:lnTo>
                <a:lnTo>
                  <a:pt x="218" y="90"/>
                </a:lnTo>
                <a:lnTo>
                  <a:pt x="219" y="76"/>
                </a:lnTo>
                <a:lnTo>
                  <a:pt x="219" y="63"/>
                </a:lnTo>
                <a:lnTo>
                  <a:pt x="218" y="56"/>
                </a:lnTo>
                <a:lnTo>
                  <a:pt x="218" y="56"/>
                </a:lnTo>
                <a:lnTo>
                  <a:pt x="218" y="54"/>
                </a:lnTo>
                <a:lnTo>
                  <a:pt x="219" y="54"/>
                </a:lnTo>
                <a:lnTo>
                  <a:pt x="219" y="52"/>
                </a:lnTo>
                <a:lnTo>
                  <a:pt x="218" y="49"/>
                </a:lnTo>
                <a:lnTo>
                  <a:pt x="218" y="49"/>
                </a:lnTo>
                <a:lnTo>
                  <a:pt x="211" y="41"/>
                </a:lnTo>
                <a:lnTo>
                  <a:pt x="206" y="37"/>
                </a:lnTo>
                <a:lnTo>
                  <a:pt x="206" y="37"/>
                </a:lnTo>
                <a:lnTo>
                  <a:pt x="204" y="34"/>
                </a:lnTo>
                <a:lnTo>
                  <a:pt x="201" y="29"/>
                </a:lnTo>
                <a:lnTo>
                  <a:pt x="201" y="29"/>
                </a:lnTo>
                <a:lnTo>
                  <a:pt x="199" y="24"/>
                </a:lnTo>
                <a:lnTo>
                  <a:pt x="199" y="22"/>
                </a:lnTo>
                <a:lnTo>
                  <a:pt x="196" y="19"/>
                </a:lnTo>
                <a:lnTo>
                  <a:pt x="196" y="19"/>
                </a:lnTo>
                <a:lnTo>
                  <a:pt x="187" y="12"/>
                </a:lnTo>
                <a:lnTo>
                  <a:pt x="187" y="12"/>
                </a:lnTo>
                <a:lnTo>
                  <a:pt x="182" y="7"/>
                </a:lnTo>
                <a:lnTo>
                  <a:pt x="179" y="2"/>
                </a:lnTo>
                <a:lnTo>
                  <a:pt x="16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3"/>
          <p:cNvSpPr>
            <a:spLocks noEditPoints="1"/>
          </p:cNvSpPr>
          <p:nvPr/>
        </p:nvSpPr>
        <p:spPr bwMode="auto">
          <a:xfrm>
            <a:off x="4725335" y="4769254"/>
            <a:ext cx="480755" cy="1527731"/>
          </a:xfrm>
          <a:custGeom>
            <a:avLst/>
            <a:gdLst>
              <a:gd name="T0" fmla="*/ 84 w 315"/>
              <a:gd name="T1" fmla="*/ 152 h 1001"/>
              <a:gd name="T2" fmla="*/ 59 w 315"/>
              <a:gd name="T3" fmla="*/ 179 h 1001"/>
              <a:gd name="T4" fmla="*/ 79 w 315"/>
              <a:gd name="T5" fmla="*/ 170 h 1001"/>
              <a:gd name="T6" fmla="*/ 73 w 315"/>
              <a:gd name="T7" fmla="*/ 189 h 1001"/>
              <a:gd name="T8" fmla="*/ 74 w 315"/>
              <a:gd name="T9" fmla="*/ 197 h 1001"/>
              <a:gd name="T10" fmla="*/ 81 w 315"/>
              <a:gd name="T11" fmla="*/ 207 h 1001"/>
              <a:gd name="T12" fmla="*/ 46 w 315"/>
              <a:gd name="T13" fmla="*/ 243 h 1001"/>
              <a:gd name="T14" fmla="*/ 15 w 315"/>
              <a:gd name="T15" fmla="*/ 280 h 1001"/>
              <a:gd name="T16" fmla="*/ 2 w 315"/>
              <a:gd name="T17" fmla="*/ 341 h 1001"/>
              <a:gd name="T18" fmla="*/ 25 w 315"/>
              <a:gd name="T19" fmla="*/ 421 h 1001"/>
              <a:gd name="T20" fmla="*/ 51 w 315"/>
              <a:gd name="T21" fmla="*/ 447 h 1001"/>
              <a:gd name="T22" fmla="*/ 47 w 315"/>
              <a:gd name="T23" fmla="*/ 462 h 1001"/>
              <a:gd name="T24" fmla="*/ 62 w 315"/>
              <a:gd name="T25" fmla="*/ 578 h 1001"/>
              <a:gd name="T26" fmla="*/ 106 w 315"/>
              <a:gd name="T27" fmla="*/ 703 h 1001"/>
              <a:gd name="T28" fmla="*/ 91 w 315"/>
              <a:gd name="T29" fmla="*/ 848 h 1001"/>
              <a:gd name="T30" fmla="*/ 78 w 315"/>
              <a:gd name="T31" fmla="*/ 883 h 1001"/>
              <a:gd name="T32" fmla="*/ 84 w 315"/>
              <a:gd name="T33" fmla="*/ 902 h 1001"/>
              <a:gd name="T34" fmla="*/ 79 w 315"/>
              <a:gd name="T35" fmla="*/ 924 h 1001"/>
              <a:gd name="T36" fmla="*/ 101 w 315"/>
              <a:gd name="T37" fmla="*/ 998 h 1001"/>
              <a:gd name="T38" fmla="*/ 179 w 315"/>
              <a:gd name="T39" fmla="*/ 988 h 1001"/>
              <a:gd name="T40" fmla="*/ 202 w 315"/>
              <a:gd name="T41" fmla="*/ 981 h 1001"/>
              <a:gd name="T42" fmla="*/ 206 w 315"/>
              <a:gd name="T43" fmla="*/ 969 h 1001"/>
              <a:gd name="T44" fmla="*/ 179 w 315"/>
              <a:gd name="T45" fmla="*/ 939 h 1001"/>
              <a:gd name="T46" fmla="*/ 152 w 315"/>
              <a:gd name="T47" fmla="*/ 915 h 1001"/>
              <a:gd name="T48" fmla="*/ 177 w 315"/>
              <a:gd name="T49" fmla="*/ 902 h 1001"/>
              <a:gd name="T50" fmla="*/ 165 w 315"/>
              <a:gd name="T51" fmla="*/ 872 h 1001"/>
              <a:gd name="T52" fmla="*/ 182 w 315"/>
              <a:gd name="T53" fmla="*/ 858 h 1001"/>
              <a:gd name="T54" fmla="*/ 207 w 315"/>
              <a:gd name="T55" fmla="*/ 819 h 1001"/>
              <a:gd name="T56" fmla="*/ 221 w 315"/>
              <a:gd name="T57" fmla="*/ 791 h 1001"/>
              <a:gd name="T58" fmla="*/ 224 w 315"/>
              <a:gd name="T59" fmla="*/ 769 h 1001"/>
              <a:gd name="T60" fmla="*/ 238 w 315"/>
              <a:gd name="T61" fmla="*/ 666 h 1001"/>
              <a:gd name="T62" fmla="*/ 261 w 315"/>
              <a:gd name="T63" fmla="*/ 615 h 1001"/>
              <a:gd name="T64" fmla="*/ 263 w 315"/>
              <a:gd name="T65" fmla="*/ 571 h 1001"/>
              <a:gd name="T66" fmla="*/ 267 w 315"/>
              <a:gd name="T67" fmla="*/ 519 h 1001"/>
              <a:gd name="T68" fmla="*/ 304 w 315"/>
              <a:gd name="T69" fmla="*/ 465 h 1001"/>
              <a:gd name="T70" fmla="*/ 315 w 315"/>
              <a:gd name="T71" fmla="*/ 428 h 1001"/>
              <a:gd name="T72" fmla="*/ 267 w 315"/>
              <a:gd name="T73" fmla="*/ 361 h 1001"/>
              <a:gd name="T74" fmla="*/ 277 w 315"/>
              <a:gd name="T75" fmla="*/ 278 h 1001"/>
              <a:gd name="T76" fmla="*/ 299 w 315"/>
              <a:gd name="T77" fmla="*/ 268 h 1001"/>
              <a:gd name="T78" fmla="*/ 282 w 315"/>
              <a:gd name="T79" fmla="*/ 214 h 1001"/>
              <a:gd name="T80" fmla="*/ 238 w 315"/>
              <a:gd name="T81" fmla="*/ 196 h 1001"/>
              <a:gd name="T82" fmla="*/ 255 w 315"/>
              <a:gd name="T83" fmla="*/ 118 h 1001"/>
              <a:gd name="T84" fmla="*/ 267 w 315"/>
              <a:gd name="T85" fmla="*/ 71 h 1001"/>
              <a:gd name="T86" fmla="*/ 268 w 315"/>
              <a:gd name="T87" fmla="*/ 42 h 1001"/>
              <a:gd name="T88" fmla="*/ 236 w 315"/>
              <a:gd name="T89" fmla="*/ 27 h 1001"/>
              <a:gd name="T90" fmla="*/ 209 w 315"/>
              <a:gd name="T91" fmla="*/ 19 h 1001"/>
              <a:gd name="T92" fmla="*/ 172 w 315"/>
              <a:gd name="T93" fmla="*/ 2 h 1001"/>
              <a:gd name="T94" fmla="*/ 111 w 315"/>
              <a:gd name="T95" fmla="*/ 10 h 1001"/>
              <a:gd name="T96" fmla="*/ 100 w 315"/>
              <a:gd name="T97" fmla="*/ 30 h 1001"/>
              <a:gd name="T98" fmla="*/ 81 w 315"/>
              <a:gd name="T99" fmla="*/ 57 h 1001"/>
              <a:gd name="T100" fmla="*/ 79 w 315"/>
              <a:gd name="T101" fmla="*/ 98 h 1001"/>
              <a:gd name="T102" fmla="*/ 91 w 315"/>
              <a:gd name="T103" fmla="*/ 120 h 1001"/>
              <a:gd name="T104" fmla="*/ 69 w 315"/>
              <a:gd name="T105" fmla="*/ 158 h 1001"/>
              <a:gd name="T106" fmla="*/ 81 w 315"/>
              <a:gd name="T107" fmla="*/ 320 h 1001"/>
              <a:gd name="T108" fmla="*/ 79 w 315"/>
              <a:gd name="T109" fmla="*/ 379 h 1001"/>
              <a:gd name="T110" fmla="*/ 71 w 315"/>
              <a:gd name="T111" fmla="*/ 389 h 1001"/>
              <a:gd name="T112" fmla="*/ 61 w 315"/>
              <a:gd name="T113" fmla="*/ 394 h 1001"/>
              <a:gd name="T114" fmla="*/ 57 w 315"/>
              <a:gd name="T115" fmla="*/ 389 h 1001"/>
              <a:gd name="T116" fmla="*/ 47 w 315"/>
              <a:gd name="T117" fmla="*/ 384 h 1001"/>
              <a:gd name="T118" fmla="*/ 42 w 315"/>
              <a:gd name="T119" fmla="*/ 314 h 1001"/>
              <a:gd name="T120" fmla="*/ 78 w 315"/>
              <a:gd name="T121" fmla="*/ 292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5" h="1001">
                <a:moveTo>
                  <a:pt x="69" y="158"/>
                </a:moveTo>
                <a:lnTo>
                  <a:pt x="69" y="158"/>
                </a:lnTo>
                <a:lnTo>
                  <a:pt x="83" y="152"/>
                </a:lnTo>
                <a:lnTo>
                  <a:pt x="83" y="152"/>
                </a:lnTo>
                <a:lnTo>
                  <a:pt x="84" y="152"/>
                </a:lnTo>
                <a:lnTo>
                  <a:pt x="84" y="152"/>
                </a:lnTo>
                <a:lnTo>
                  <a:pt x="83" y="152"/>
                </a:lnTo>
                <a:lnTo>
                  <a:pt x="83" y="152"/>
                </a:lnTo>
                <a:lnTo>
                  <a:pt x="66" y="170"/>
                </a:lnTo>
                <a:lnTo>
                  <a:pt x="59" y="179"/>
                </a:lnTo>
                <a:lnTo>
                  <a:pt x="57" y="182"/>
                </a:lnTo>
                <a:lnTo>
                  <a:pt x="57" y="182"/>
                </a:lnTo>
                <a:lnTo>
                  <a:pt x="57" y="182"/>
                </a:lnTo>
                <a:lnTo>
                  <a:pt x="73" y="174"/>
                </a:lnTo>
                <a:lnTo>
                  <a:pt x="79" y="170"/>
                </a:lnTo>
                <a:lnTo>
                  <a:pt x="81" y="169"/>
                </a:lnTo>
                <a:lnTo>
                  <a:pt x="79" y="170"/>
                </a:lnTo>
                <a:lnTo>
                  <a:pt x="79" y="170"/>
                </a:lnTo>
                <a:lnTo>
                  <a:pt x="76" y="179"/>
                </a:lnTo>
                <a:lnTo>
                  <a:pt x="73" y="189"/>
                </a:lnTo>
                <a:lnTo>
                  <a:pt x="71" y="199"/>
                </a:lnTo>
                <a:lnTo>
                  <a:pt x="71" y="201"/>
                </a:lnTo>
                <a:lnTo>
                  <a:pt x="73" y="199"/>
                </a:lnTo>
                <a:lnTo>
                  <a:pt x="73" y="199"/>
                </a:lnTo>
                <a:lnTo>
                  <a:pt x="74" y="197"/>
                </a:lnTo>
                <a:lnTo>
                  <a:pt x="76" y="196"/>
                </a:lnTo>
                <a:lnTo>
                  <a:pt x="78" y="194"/>
                </a:lnTo>
                <a:lnTo>
                  <a:pt x="79" y="196"/>
                </a:lnTo>
                <a:lnTo>
                  <a:pt x="79" y="196"/>
                </a:lnTo>
                <a:lnTo>
                  <a:pt x="81" y="207"/>
                </a:lnTo>
                <a:lnTo>
                  <a:pt x="81" y="207"/>
                </a:lnTo>
                <a:lnTo>
                  <a:pt x="64" y="224"/>
                </a:lnTo>
                <a:lnTo>
                  <a:pt x="51" y="236"/>
                </a:lnTo>
                <a:lnTo>
                  <a:pt x="46" y="243"/>
                </a:lnTo>
                <a:lnTo>
                  <a:pt x="46" y="243"/>
                </a:lnTo>
                <a:lnTo>
                  <a:pt x="47" y="249"/>
                </a:lnTo>
                <a:lnTo>
                  <a:pt x="51" y="253"/>
                </a:lnTo>
                <a:lnTo>
                  <a:pt x="51" y="253"/>
                </a:lnTo>
                <a:lnTo>
                  <a:pt x="30" y="266"/>
                </a:lnTo>
                <a:lnTo>
                  <a:pt x="15" y="280"/>
                </a:lnTo>
                <a:lnTo>
                  <a:pt x="3" y="292"/>
                </a:lnTo>
                <a:lnTo>
                  <a:pt x="3" y="292"/>
                </a:lnTo>
                <a:lnTo>
                  <a:pt x="2" y="300"/>
                </a:lnTo>
                <a:lnTo>
                  <a:pt x="0" y="312"/>
                </a:lnTo>
                <a:lnTo>
                  <a:pt x="2" y="341"/>
                </a:lnTo>
                <a:lnTo>
                  <a:pt x="5" y="367"/>
                </a:lnTo>
                <a:lnTo>
                  <a:pt x="7" y="379"/>
                </a:lnTo>
                <a:lnTo>
                  <a:pt x="24" y="411"/>
                </a:lnTo>
                <a:lnTo>
                  <a:pt x="24" y="411"/>
                </a:lnTo>
                <a:lnTo>
                  <a:pt x="25" y="421"/>
                </a:lnTo>
                <a:lnTo>
                  <a:pt x="30" y="435"/>
                </a:lnTo>
                <a:lnTo>
                  <a:pt x="30" y="435"/>
                </a:lnTo>
                <a:lnTo>
                  <a:pt x="35" y="438"/>
                </a:lnTo>
                <a:lnTo>
                  <a:pt x="42" y="443"/>
                </a:lnTo>
                <a:lnTo>
                  <a:pt x="51" y="447"/>
                </a:lnTo>
                <a:lnTo>
                  <a:pt x="51" y="447"/>
                </a:lnTo>
                <a:lnTo>
                  <a:pt x="49" y="453"/>
                </a:lnTo>
                <a:lnTo>
                  <a:pt x="49" y="459"/>
                </a:lnTo>
                <a:lnTo>
                  <a:pt x="47" y="462"/>
                </a:lnTo>
                <a:lnTo>
                  <a:pt x="47" y="462"/>
                </a:lnTo>
                <a:lnTo>
                  <a:pt x="47" y="475"/>
                </a:lnTo>
                <a:lnTo>
                  <a:pt x="47" y="502"/>
                </a:lnTo>
                <a:lnTo>
                  <a:pt x="47" y="543"/>
                </a:lnTo>
                <a:lnTo>
                  <a:pt x="47" y="543"/>
                </a:lnTo>
                <a:lnTo>
                  <a:pt x="62" y="578"/>
                </a:lnTo>
                <a:lnTo>
                  <a:pt x="62" y="578"/>
                </a:lnTo>
                <a:lnTo>
                  <a:pt x="81" y="630"/>
                </a:lnTo>
                <a:lnTo>
                  <a:pt x="101" y="688"/>
                </a:lnTo>
                <a:lnTo>
                  <a:pt x="101" y="688"/>
                </a:lnTo>
                <a:lnTo>
                  <a:pt x="106" y="703"/>
                </a:lnTo>
                <a:lnTo>
                  <a:pt x="108" y="711"/>
                </a:lnTo>
                <a:lnTo>
                  <a:pt x="108" y="716"/>
                </a:lnTo>
                <a:lnTo>
                  <a:pt x="108" y="716"/>
                </a:lnTo>
                <a:lnTo>
                  <a:pt x="98" y="796"/>
                </a:lnTo>
                <a:lnTo>
                  <a:pt x="91" y="848"/>
                </a:lnTo>
                <a:lnTo>
                  <a:pt x="86" y="872"/>
                </a:lnTo>
                <a:lnTo>
                  <a:pt x="86" y="872"/>
                </a:lnTo>
                <a:lnTo>
                  <a:pt x="83" y="875"/>
                </a:lnTo>
                <a:lnTo>
                  <a:pt x="79" y="878"/>
                </a:lnTo>
                <a:lnTo>
                  <a:pt x="78" y="883"/>
                </a:lnTo>
                <a:lnTo>
                  <a:pt x="78" y="888"/>
                </a:lnTo>
                <a:lnTo>
                  <a:pt x="78" y="888"/>
                </a:lnTo>
                <a:lnTo>
                  <a:pt x="79" y="895"/>
                </a:lnTo>
                <a:lnTo>
                  <a:pt x="81" y="898"/>
                </a:lnTo>
                <a:lnTo>
                  <a:pt x="84" y="902"/>
                </a:lnTo>
                <a:lnTo>
                  <a:pt x="84" y="902"/>
                </a:lnTo>
                <a:lnTo>
                  <a:pt x="81" y="909"/>
                </a:lnTo>
                <a:lnTo>
                  <a:pt x="79" y="915"/>
                </a:lnTo>
                <a:lnTo>
                  <a:pt x="79" y="924"/>
                </a:lnTo>
                <a:lnTo>
                  <a:pt x="79" y="924"/>
                </a:lnTo>
                <a:lnTo>
                  <a:pt x="78" y="976"/>
                </a:lnTo>
                <a:lnTo>
                  <a:pt x="78" y="976"/>
                </a:lnTo>
                <a:lnTo>
                  <a:pt x="81" y="983"/>
                </a:lnTo>
                <a:lnTo>
                  <a:pt x="89" y="991"/>
                </a:lnTo>
                <a:lnTo>
                  <a:pt x="101" y="998"/>
                </a:lnTo>
                <a:lnTo>
                  <a:pt x="106" y="1000"/>
                </a:lnTo>
                <a:lnTo>
                  <a:pt x="111" y="1001"/>
                </a:lnTo>
                <a:lnTo>
                  <a:pt x="111" y="1001"/>
                </a:lnTo>
                <a:lnTo>
                  <a:pt x="142" y="996"/>
                </a:lnTo>
                <a:lnTo>
                  <a:pt x="179" y="988"/>
                </a:lnTo>
                <a:lnTo>
                  <a:pt x="179" y="988"/>
                </a:lnTo>
                <a:lnTo>
                  <a:pt x="197" y="986"/>
                </a:lnTo>
                <a:lnTo>
                  <a:pt x="202" y="984"/>
                </a:lnTo>
                <a:lnTo>
                  <a:pt x="202" y="981"/>
                </a:lnTo>
                <a:lnTo>
                  <a:pt x="202" y="981"/>
                </a:lnTo>
                <a:lnTo>
                  <a:pt x="204" y="973"/>
                </a:lnTo>
                <a:lnTo>
                  <a:pt x="204" y="969"/>
                </a:lnTo>
                <a:lnTo>
                  <a:pt x="206" y="969"/>
                </a:lnTo>
                <a:lnTo>
                  <a:pt x="206" y="969"/>
                </a:lnTo>
                <a:lnTo>
                  <a:pt x="206" y="969"/>
                </a:lnTo>
                <a:lnTo>
                  <a:pt x="204" y="964"/>
                </a:lnTo>
                <a:lnTo>
                  <a:pt x="199" y="957"/>
                </a:lnTo>
                <a:lnTo>
                  <a:pt x="186" y="946"/>
                </a:lnTo>
                <a:lnTo>
                  <a:pt x="186" y="946"/>
                </a:lnTo>
                <a:lnTo>
                  <a:pt x="179" y="939"/>
                </a:lnTo>
                <a:lnTo>
                  <a:pt x="172" y="932"/>
                </a:lnTo>
                <a:lnTo>
                  <a:pt x="159" y="925"/>
                </a:lnTo>
                <a:lnTo>
                  <a:pt x="152" y="920"/>
                </a:lnTo>
                <a:lnTo>
                  <a:pt x="150" y="919"/>
                </a:lnTo>
                <a:lnTo>
                  <a:pt x="152" y="915"/>
                </a:lnTo>
                <a:lnTo>
                  <a:pt x="152" y="915"/>
                </a:lnTo>
                <a:lnTo>
                  <a:pt x="159" y="910"/>
                </a:lnTo>
                <a:lnTo>
                  <a:pt x="169" y="907"/>
                </a:lnTo>
                <a:lnTo>
                  <a:pt x="175" y="904"/>
                </a:lnTo>
                <a:lnTo>
                  <a:pt x="177" y="902"/>
                </a:lnTo>
                <a:lnTo>
                  <a:pt x="177" y="898"/>
                </a:lnTo>
                <a:lnTo>
                  <a:pt x="177" y="898"/>
                </a:lnTo>
                <a:lnTo>
                  <a:pt x="167" y="882"/>
                </a:lnTo>
                <a:lnTo>
                  <a:pt x="165" y="873"/>
                </a:lnTo>
                <a:lnTo>
                  <a:pt x="165" y="872"/>
                </a:lnTo>
                <a:lnTo>
                  <a:pt x="167" y="870"/>
                </a:lnTo>
                <a:lnTo>
                  <a:pt x="167" y="870"/>
                </a:lnTo>
                <a:lnTo>
                  <a:pt x="170" y="868"/>
                </a:lnTo>
                <a:lnTo>
                  <a:pt x="174" y="866"/>
                </a:lnTo>
                <a:lnTo>
                  <a:pt x="182" y="858"/>
                </a:lnTo>
                <a:lnTo>
                  <a:pt x="189" y="850"/>
                </a:lnTo>
                <a:lnTo>
                  <a:pt x="194" y="843"/>
                </a:lnTo>
                <a:lnTo>
                  <a:pt x="194" y="843"/>
                </a:lnTo>
                <a:lnTo>
                  <a:pt x="201" y="829"/>
                </a:lnTo>
                <a:lnTo>
                  <a:pt x="207" y="819"/>
                </a:lnTo>
                <a:lnTo>
                  <a:pt x="207" y="819"/>
                </a:lnTo>
                <a:lnTo>
                  <a:pt x="211" y="814"/>
                </a:lnTo>
                <a:lnTo>
                  <a:pt x="216" y="806"/>
                </a:lnTo>
                <a:lnTo>
                  <a:pt x="219" y="796"/>
                </a:lnTo>
                <a:lnTo>
                  <a:pt x="221" y="791"/>
                </a:lnTo>
                <a:lnTo>
                  <a:pt x="221" y="786"/>
                </a:lnTo>
                <a:lnTo>
                  <a:pt x="221" y="786"/>
                </a:lnTo>
                <a:lnTo>
                  <a:pt x="219" y="780"/>
                </a:lnTo>
                <a:lnTo>
                  <a:pt x="221" y="775"/>
                </a:lnTo>
                <a:lnTo>
                  <a:pt x="224" y="769"/>
                </a:lnTo>
                <a:lnTo>
                  <a:pt x="229" y="760"/>
                </a:lnTo>
                <a:lnTo>
                  <a:pt x="233" y="748"/>
                </a:lnTo>
                <a:lnTo>
                  <a:pt x="233" y="748"/>
                </a:lnTo>
                <a:lnTo>
                  <a:pt x="243" y="693"/>
                </a:lnTo>
                <a:lnTo>
                  <a:pt x="238" y="666"/>
                </a:lnTo>
                <a:lnTo>
                  <a:pt x="250" y="637"/>
                </a:lnTo>
                <a:lnTo>
                  <a:pt x="250" y="637"/>
                </a:lnTo>
                <a:lnTo>
                  <a:pt x="256" y="625"/>
                </a:lnTo>
                <a:lnTo>
                  <a:pt x="261" y="617"/>
                </a:lnTo>
                <a:lnTo>
                  <a:pt x="261" y="615"/>
                </a:lnTo>
                <a:lnTo>
                  <a:pt x="261" y="612"/>
                </a:lnTo>
                <a:lnTo>
                  <a:pt x="261" y="612"/>
                </a:lnTo>
                <a:lnTo>
                  <a:pt x="261" y="609"/>
                </a:lnTo>
                <a:lnTo>
                  <a:pt x="261" y="598"/>
                </a:lnTo>
                <a:lnTo>
                  <a:pt x="263" y="571"/>
                </a:lnTo>
                <a:lnTo>
                  <a:pt x="265" y="546"/>
                </a:lnTo>
                <a:lnTo>
                  <a:pt x="263" y="533"/>
                </a:lnTo>
                <a:lnTo>
                  <a:pt x="263" y="533"/>
                </a:lnTo>
                <a:lnTo>
                  <a:pt x="265" y="528"/>
                </a:lnTo>
                <a:lnTo>
                  <a:pt x="267" y="519"/>
                </a:lnTo>
                <a:lnTo>
                  <a:pt x="272" y="507"/>
                </a:lnTo>
                <a:lnTo>
                  <a:pt x="272" y="507"/>
                </a:lnTo>
                <a:lnTo>
                  <a:pt x="285" y="491"/>
                </a:lnTo>
                <a:lnTo>
                  <a:pt x="297" y="474"/>
                </a:lnTo>
                <a:lnTo>
                  <a:pt x="304" y="465"/>
                </a:lnTo>
                <a:lnTo>
                  <a:pt x="307" y="455"/>
                </a:lnTo>
                <a:lnTo>
                  <a:pt x="307" y="455"/>
                </a:lnTo>
                <a:lnTo>
                  <a:pt x="314" y="440"/>
                </a:lnTo>
                <a:lnTo>
                  <a:pt x="315" y="433"/>
                </a:lnTo>
                <a:lnTo>
                  <a:pt x="315" y="428"/>
                </a:lnTo>
                <a:lnTo>
                  <a:pt x="315" y="423"/>
                </a:lnTo>
                <a:lnTo>
                  <a:pt x="310" y="416"/>
                </a:lnTo>
                <a:lnTo>
                  <a:pt x="295" y="396"/>
                </a:lnTo>
                <a:lnTo>
                  <a:pt x="295" y="396"/>
                </a:lnTo>
                <a:lnTo>
                  <a:pt x="267" y="361"/>
                </a:lnTo>
                <a:lnTo>
                  <a:pt x="260" y="352"/>
                </a:lnTo>
                <a:lnTo>
                  <a:pt x="260" y="352"/>
                </a:lnTo>
                <a:lnTo>
                  <a:pt x="267" y="315"/>
                </a:lnTo>
                <a:lnTo>
                  <a:pt x="277" y="278"/>
                </a:lnTo>
                <a:lnTo>
                  <a:pt x="277" y="278"/>
                </a:lnTo>
                <a:lnTo>
                  <a:pt x="280" y="278"/>
                </a:lnTo>
                <a:lnTo>
                  <a:pt x="290" y="276"/>
                </a:lnTo>
                <a:lnTo>
                  <a:pt x="294" y="275"/>
                </a:lnTo>
                <a:lnTo>
                  <a:pt x="297" y="271"/>
                </a:lnTo>
                <a:lnTo>
                  <a:pt x="299" y="268"/>
                </a:lnTo>
                <a:lnTo>
                  <a:pt x="299" y="263"/>
                </a:lnTo>
                <a:lnTo>
                  <a:pt x="299" y="263"/>
                </a:lnTo>
                <a:lnTo>
                  <a:pt x="288" y="234"/>
                </a:lnTo>
                <a:lnTo>
                  <a:pt x="282" y="214"/>
                </a:lnTo>
                <a:lnTo>
                  <a:pt x="282" y="214"/>
                </a:lnTo>
                <a:lnTo>
                  <a:pt x="275" y="211"/>
                </a:lnTo>
                <a:lnTo>
                  <a:pt x="267" y="206"/>
                </a:lnTo>
                <a:lnTo>
                  <a:pt x="255" y="199"/>
                </a:lnTo>
                <a:lnTo>
                  <a:pt x="238" y="196"/>
                </a:lnTo>
                <a:lnTo>
                  <a:pt x="238" y="196"/>
                </a:lnTo>
                <a:lnTo>
                  <a:pt x="245" y="174"/>
                </a:lnTo>
                <a:lnTo>
                  <a:pt x="255" y="143"/>
                </a:lnTo>
                <a:lnTo>
                  <a:pt x="255" y="143"/>
                </a:lnTo>
                <a:lnTo>
                  <a:pt x="255" y="130"/>
                </a:lnTo>
                <a:lnTo>
                  <a:pt x="255" y="118"/>
                </a:lnTo>
                <a:lnTo>
                  <a:pt x="255" y="118"/>
                </a:lnTo>
                <a:lnTo>
                  <a:pt x="251" y="86"/>
                </a:lnTo>
                <a:lnTo>
                  <a:pt x="251" y="86"/>
                </a:lnTo>
                <a:lnTo>
                  <a:pt x="256" y="81"/>
                </a:lnTo>
                <a:lnTo>
                  <a:pt x="267" y="71"/>
                </a:lnTo>
                <a:lnTo>
                  <a:pt x="272" y="64"/>
                </a:lnTo>
                <a:lnTo>
                  <a:pt x="273" y="57"/>
                </a:lnTo>
                <a:lnTo>
                  <a:pt x="273" y="49"/>
                </a:lnTo>
                <a:lnTo>
                  <a:pt x="272" y="46"/>
                </a:lnTo>
                <a:lnTo>
                  <a:pt x="268" y="42"/>
                </a:lnTo>
                <a:lnTo>
                  <a:pt x="268" y="42"/>
                </a:lnTo>
                <a:lnTo>
                  <a:pt x="261" y="35"/>
                </a:lnTo>
                <a:lnTo>
                  <a:pt x="253" y="32"/>
                </a:lnTo>
                <a:lnTo>
                  <a:pt x="245" y="29"/>
                </a:lnTo>
                <a:lnTo>
                  <a:pt x="236" y="27"/>
                </a:lnTo>
                <a:lnTo>
                  <a:pt x="223" y="27"/>
                </a:lnTo>
                <a:lnTo>
                  <a:pt x="218" y="27"/>
                </a:lnTo>
                <a:lnTo>
                  <a:pt x="218" y="27"/>
                </a:lnTo>
                <a:lnTo>
                  <a:pt x="216" y="25"/>
                </a:lnTo>
                <a:lnTo>
                  <a:pt x="209" y="19"/>
                </a:lnTo>
                <a:lnTo>
                  <a:pt x="197" y="10"/>
                </a:lnTo>
                <a:lnTo>
                  <a:pt x="191" y="7"/>
                </a:lnTo>
                <a:lnTo>
                  <a:pt x="182" y="3"/>
                </a:lnTo>
                <a:lnTo>
                  <a:pt x="182" y="3"/>
                </a:lnTo>
                <a:lnTo>
                  <a:pt x="172" y="2"/>
                </a:lnTo>
                <a:lnTo>
                  <a:pt x="164" y="0"/>
                </a:lnTo>
                <a:lnTo>
                  <a:pt x="150" y="0"/>
                </a:lnTo>
                <a:lnTo>
                  <a:pt x="142" y="2"/>
                </a:lnTo>
                <a:lnTo>
                  <a:pt x="138" y="3"/>
                </a:lnTo>
                <a:lnTo>
                  <a:pt x="111" y="10"/>
                </a:lnTo>
                <a:lnTo>
                  <a:pt x="111" y="10"/>
                </a:lnTo>
                <a:lnTo>
                  <a:pt x="106" y="19"/>
                </a:lnTo>
                <a:lnTo>
                  <a:pt x="103" y="25"/>
                </a:lnTo>
                <a:lnTo>
                  <a:pt x="100" y="30"/>
                </a:lnTo>
                <a:lnTo>
                  <a:pt x="100" y="30"/>
                </a:lnTo>
                <a:lnTo>
                  <a:pt x="96" y="34"/>
                </a:lnTo>
                <a:lnTo>
                  <a:pt x="94" y="37"/>
                </a:lnTo>
                <a:lnTo>
                  <a:pt x="89" y="46"/>
                </a:lnTo>
                <a:lnTo>
                  <a:pt x="81" y="57"/>
                </a:lnTo>
                <a:lnTo>
                  <a:pt x="81" y="57"/>
                </a:lnTo>
                <a:lnTo>
                  <a:pt x="78" y="64"/>
                </a:lnTo>
                <a:lnTo>
                  <a:pt x="76" y="71"/>
                </a:lnTo>
                <a:lnTo>
                  <a:pt x="76" y="79"/>
                </a:lnTo>
                <a:lnTo>
                  <a:pt x="76" y="86"/>
                </a:lnTo>
                <a:lnTo>
                  <a:pt x="79" y="98"/>
                </a:lnTo>
                <a:lnTo>
                  <a:pt x="81" y="103"/>
                </a:lnTo>
                <a:lnTo>
                  <a:pt x="81" y="103"/>
                </a:lnTo>
                <a:lnTo>
                  <a:pt x="86" y="110"/>
                </a:lnTo>
                <a:lnTo>
                  <a:pt x="89" y="116"/>
                </a:lnTo>
                <a:lnTo>
                  <a:pt x="91" y="120"/>
                </a:lnTo>
                <a:lnTo>
                  <a:pt x="91" y="120"/>
                </a:lnTo>
                <a:lnTo>
                  <a:pt x="88" y="126"/>
                </a:lnTo>
                <a:lnTo>
                  <a:pt x="79" y="140"/>
                </a:lnTo>
                <a:lnTo>
                  <a:pt x="73" y="153"/>
                </a:lnTo>
                <a:lnTo>
                  <a:pt x="69" y="158"/>
                </a:lnTo>
                <a:lnTo>
                  <a:pt x="69" y="158"/>
                </a:lnTo>
                <a:close/>
                <a:moveTo>
                  <a:pt x="78" y="292"/>
                </a:moveTo>
                <a:lnTo>
                  <a:pt x="78" y="292"/>
                </a:lnTo>
                <a:lnTo>
                  <a:pt x="81" y="320"/>
                </a:lnTo>
                <a:lnTo>
                  <a:pt x="81" y="320"/>
                </a:lnTo>
                <a:lnTo>
                  <a:pt x="83" y="332"/>
                </a:lnTo>
                <a:lnTo>
                  <a:pt x="81" y="349"/>
                </a:lnTo>
                <a:lnTo>
                  <a:pt x="79" y="374"/>
                </a:lnTo>
                <a:lnTo>
                  <a:pt x="79" y="374"/>
                </a:lnTo>
                <a:lnTo>
                  <a:pt x="79" y="379"/>
                </a:lnTo>
                <a:lnTo>
                  <a:pt x="78" y="383"/>
                </a:lnTo>
                <a:lnTo>
                  <a:pt x="74" y="384"/>
                </a:lnTo>
                <a:lnTo>
                  <a:pt x="74" y="384"/>
                </a:lnTo>
                <a:lnTo>
                  <a:pt x="73" y="386"/>
                </a:lnTo>
                <a:lnTo>
                  <a:pt x="71" y="389"/>
                </a:lnTo>
                <a:lnTo>
                  <a:pt x="69" y="391"/>
                </a:lnTo>
                <a:lnTo>
                  <a:pt x="68" y="394"/>
                </a:lnTo>
                <a:lnTo>
                  <a:pt x="68" y="394"/>
                </a:lnTo>
                <a:lnTo>
                  <a:pt x="61" y="394"/>
                </a:lnTo>
                <a:lnTo>
                  <a:pt x="61" y="394"/>
                </a:lnTo>
                <a:lnTo>
                  <a:pt x="61" y="394"/>
                </a:lnTo>
                <a:lnTo>
                  <a:pt x="61" y="394"/>
                </a:lnTo>
                <a:lnTo>
                  <a:pt x="61" y="393"/>
                </a:lnTo>
                <a:lnTo>
                  <a:pt x="59" y="393"/>
                </a:lnTo>
                <a:lnTo>
                  <a:pt x="57" y="389"/>
                </a:lnTo>
                <a:lnTo>
                  <a:pt x="57" y="389"/>
                </a:lnTo>
                <a:lnTo>
                  <a:pt x="56" y="386"/>
                </a:lnTo>
                <a:lnTo>
                  <a:pt x="52" y="386"/>
                </a:lnTo>
                <a:lnTo>
                  <a:pt x="47" y="384"/>
                </a:lnTo>
                <a:lnTo>
                  <a:pt x="47" y="384"/>
                </a:lnTo>
                <a:lnTo>
                  <a:pt x="42" y="367"/>
                </a:lnTo>
                <a:lnTo>
                  <a:pt x="42" y="367"/>
                </a:lnTo>
                <a:lnTo>
                  <a:pt x="42" y="329"/>
                </a:lnTo>
                <a:lnTo>
                  <a:pt x="42" y="329"/>
                </a:lnTo>
                <a:lnTo>
                  <a:pt x="42" y="314"/>
                </a:lnTo>
                <a:lnTo>
                  <a:pt x="42" y="314"/>
                </a:lnTo>
                <a:lnTo>
                  <a:pt x="57" y="303"/>
                </a:lnTo>
                <a:lnTo>
                  <a:pt x="57" y="303"/>
                </a:lnTo>
                <a:lnTo>
                  <a:pt x="69" y="295"/>
                </a:lnTo>
                <a:lnTo>
                  <a:pt x="78" y="292"/>
                </a:lnTo>
                <a:lnTo>
                  <a:pt x="78" y="2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4"/>
          <p:cNvSpPr>
            <a:spLocks noEditPoints="1"/>
          </p:cNvSpPr>
          <p:nvPr/>
        </p:nvSpPr>
        <p:spPr bwMode="auto">
          <a:xfrm>
            <a:off x="6509340" y="844665"/>
            <a:ext cx="584537" cy="1504837"/>
          </a:xfrm>
          <a:custGeom>
            <a:avLst/>
            <a:gdLst>
              <a:gd name="T0" fmla="*/ 59 w 383"/>
              <a:gd name="T1" fmla="*/ 32 h 986"/>
              <a:gd name="T2" fmla="*/ 54 w 383"/>
              <a:gd name="T3" fmla="*/ 105 h 986"/>
              <a:gd name="T4" fmla="*/ 58 w 383"/>
              <a:gd name="T5" fmla="*/ 115 h 986"/>
              <a:gd name="T6" fmla="*/ 41 w 383"/>
              <a:gd name="T7" fmla="*/ 179 h 986"/>
              <a:gd name="T8" fmla="*/ 46 w 383"/>
              <a:gd name="T9" fmla="*/ 180 h 986"/>
              <a:gd name="T10" fmla="*/ 48 w 383"/>
              <a:gd name="T11" fmla="*/ 204 h 986"/>
              <a:gd name="T12" fmla="*/ 63 w 383"/>
              <a:gd name="T13" fmla="*/ 216 h 986"/>
              <a:gd name="T14" fmla="*/ 14 w 383"/>
              <a:gd name="T15" fmla="*/ 253 h 986"/>
              <a:gd name="T16" fmla="*/ 2 w 383"/>
              <a:gd name="T17" fmla="*/ 302 h 986"/>
              <a:gd name="T18" fmla="*/ 19 w 383"/>
              <a:gd name="T19" fmla="*/ 484 h 986"/>
              <a:gd name="T20" fmla="*/ 41 w 383"/>
              <a:gd name="T21" fmla="*/ 573 h 986"/>
              <a:gd name="T22" fmla="*/ 73 w 383"/>
              <a:gd name="T23" fmla="*/ 607 h 986"/>
              <a:gd name="T24" fmla="*/ 91 w 383"/>
              <a:gd name="T25" fmla="*/ 738 h 986"/>
              <a:gd name="T26" fmla="*/ 78 w 383"/>
              <a:gd name="T27" fmla="*/ 843 h 986"/>
              <a:gd name="T28" fmla="*/ 68 w 383"/>
              <a:gd name="T29" fmla="*/ 882 h 986"/>
              <a:gd name="T30" fmla="*/ 76 w 383"/>
              <a:gd name="T31" fmla="*/ 959 h 986"/>
              <a:gd name="T32" fmla="*/ 85 w 383"/>
              <a:gd name="T33" fmla="*/ 983 h 986"/>
              <a:gd name="T34" fmla="*/ 161 w 383"/>
              <a:gd name="T35" fmla="*/ 981 h 986"/>
              <a:gd name="T36" fmla="*/ 159 w 383"/>
              <a:gd name="T37" fmla="*/ 959 h 986"/>
              <a:gd name="T38" fmla="*/ 128 w 383"/>
              <a:gd name="T39" fmla="*/ 897 h 986"/>
              <a:gd name="T40" fmla="*/ 150 w 383"/>
              <a:gd name="T41" fmla="*/ 880 h 986"/>
              <a:gd name="T42" fmla="*/ 140 w 383"/>
              <a:gd name="T43" fmla="*/ 850 h 986"/>
              <a:gd name="T44" fmla="*/ 159 w 383"/>
              <a:gd name="T45" fmla="*/ 767 h 986"/>
              <a:gd name="T46" fmla="*/ 176 w 383"/>
              <a:gd name="T47" fmla="*/ 620 h 986"/>
              <a:gd name="T48" fmla="*/ 194 w 383"/>
              <a:gd name="T49" fmla="*/ 647 h 986"/>
              <a:gd name="T50" fmla="*/ 228 w 383"/>
              <a:gd name="T51" fmla="*/ 749 h 986"/>
              <a:gd name="T52" fmla="*/ 247 w 383"/>
              <a:gd name="T53" fmla="*/ 848 h 986"/>
              <a:gd name="T54" fmla="*/ 236 w 383"/>
              <a:gd name="T55" fmla="*/ 853 h 986"/>
              <a:gd name="T56" fmla="*/ 252 w 383"/>
              <a:gd name="T57" fmla="*/ 887 h 986"/>
              <a:gd name="T58" fmla="*/ 268 w 383"/>
              <a:gd name="T59" fmla="*/ 949 h 986"/>
              <a:gd name="T60" fmla="*/ 289 w 383"/>
              <a:gd name="T61" fmla="*/ 963 h 986"/>
              <a:gd name="T62" fmla="*/ 383 w 383"/>
              <a:gd name="T63" fmla="*/ 949 h 986"/>
              <a:gd name="T64" fmla="*/ 354 w 383"/>
              <a:gd name="T65" fmla="*/ 915 h 986"/>
              <a:gd name="T66" fmla="*/ 321 w 383"/>
              <a:gd name="T67" fmla="*/ 877 h 986"/>
              <a:gd name="T68" fmla="*/ 329 w 383"/>
              <a:gd name="T69" fmla="*/ 867 h 986"/>
              <a:gd name="T70" fmla="*/ 319 w 383"/>
              <a:gd name="T71" fmla="*/ 840 h 986"/>
              <a:gd name="T72" fmla="*/ 301 w 383"/>
              <a:gd name="T73" fmla="*/ 720 h 986"/>
              <a:gd name="T74" fmla="*/ 307 w 383"/>
              <a:gd name="T75" fmla="*/ 604 h 986"/>
              <a:gd name="T76" fmla="*/ 307 w 383"/>
              <a:gd name="T77" fmla="*/ 511 h 986"/>
              <a:gd name="T78" fmla="*/ 282 w 383"/>
              <a:gd name="T79" fmla="*/ 484 h 986"/>
              <a:gd name="T80" fmla="*/ 250 w 383"/>
              <a:gd name="T81" fmla="*/ 391 h 986"/>
              <a:gd name="T82" fmla="*/ 235 w 383"/>
              <a:gd name="T83" fmla="*/ 379 h 986"/>
              <a:gd name="T84" fmla="*/ 238 w 383"/>
              <a:gd name="T85" fmla="*/ 361 h 986"/>
              <a:gd name="T86" fmla="*/ 268 w 383"/>
              <a:gd name="T87" fmla="*/ 359 h 986"/>
              <a:gd name="T88" fmla="*/ 263 w 383"/>
              <a:gd name="T89" fmla="*/ 229 h 986"/>
              <a:gd name="T90" fmla="*/ 257 w 383"/>
              <a:gd name="T91" fmla="*/ 177 h 986"/>
              <a:gd name="T92" fmla="*/ 196 w 383"/>
              <a:gd name="T93" fmla="*/ 100 h 986"/>
              <a:gd name="T94" fmla="*/ 198 w 383"/>
              <a:gd name="T95" fmla="*/ 89 h 986"/>
              <a:gd name="T96" fmla="*/ 181 w 383"/>
              <a:gd name="T97" fmla="*/ 29 h 986"/>
              <a:gd name="T98" fmla="*/ 130 w 383"/>
              <a:gd name="T99" fmla="*/ 0 h 986"/>
              <a:gd name="T100" fmla="*/ 107 w 383"/>
              <a:gd name="T101" fmla="*/ 0 h 986"/>
              <a:gd name="T102" fmla="*/ 216 w 383"/>
              <a:gd name="T103" fmla="*/ 177 h 986"/>
              <a:gd name="T104" fmla="*/ 213 w 383"/>
              <a:gd name="T105" fmla="*/ 187 h 986"/>
              <a:gd name="T106" fmla="*/ 206 w 383"/>
              <a:gd name="T107" fmla="*/ 169 h 986"/>
              <a:gd name="T108" fmla="*/ 215 w 383"/>
              <a:gd name="T109" fmla="*/ 207 h 986"/>
              <a:gd name="T110" fmla="*/ 235 w 383"/>
              <a:gd name="T111" fmla="*/ 238 h 986"/>
              <a:gd name="T112" fmla="*/ 231 w 383"/>
              <a:gd name="T113" fmla="*/ 261 h 986"/>
              <a:gd name="T114" fmla="*/ 218 w 383"/>
              <a:gd name="T115" fmla="*/ 226 h 986"/>
              <a:gd name="T116" fmla="*/ 189 w 383"/>
              <a:gd name="T117" fmla="*/ 209 h 986"/>
              <a:gd name="T118" fmla="*/ 176 w 383"/>
              <a:gd name="T119" fmla="*/ 202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3" h="986">
                <a:moveTo>
                  <a:pt x="107" y="0"/>
                </a:moveTo>
                <a:lnTo>
                  <a:pt x="107" y="0"/>
                </a:lnTo>
                <a:lnTo>
                  <a:pt x="83" y="14"/>
                </a:lnTo>
                <a:lnTo>
                  <a:pt x="68" y="24"/>
                </a:lnTo>
                <a:lnTo>
                  <a:pt x="63" y="29"/>
                </a:lnTo>
                <a:lnTo>
                  <a:pt x="59" y="32"/>
                </a:lnTo>
                <a:lnTo>
                  <a:pt x="59" y="32"/>
                </a:lnTo>
                <a:lnTo>
                  <a:pt x="59" y="39"/>
                </a:lnTo>
                <a:lnTo>
                  <a:pt x="59" y="46"/>
                </a:lnTo>
                <a:lnTo>
                  <a:pt x="59" y="54"/>
                </a:lnTo>
                <a:lnTo>
                  <a:pt x="58" y="93"/>
                </a:lnTo>
                <a:lnTo>
                  <a:pt x="54" y="105"/>
                </a:lnTo>
                <a:lnTo>
                  <a:pt x="54" y="105"/>
                </a:lnTo>
                <a:lnTo>
                  <a:pt x="58" y="106"/>
                </a:lnTo>
                <a:lnTo>
                  <a:pt x="59" y="108"/>
                </a:lnTo>
                <a:lnTo>
                  <a:pt x="59" y="110"/>
                </a:lnTo>
                <a:lnTo>
                  <a:pt x="59" y="110"/>
                </a:lnTo>
                <a:lnTo>
                  <a:pt x="58" y="115"/>
                </a:lnTo>
                <a:lnTo>
                  <a:pt x="53" y="123"/>
                </a:lnTo>
                <a:lnTo>
                  <a:pt x="48" y="138"/>
                </a:lnTo>
                <a:lnTo>
                  <a:pt x="42" y="153"/>
                </a:lnTo>
                <a:lnTo>
                  <a:pt x="42" y="153"/>
                </a:lnTo>
                <a:lnTo>
                  <a:pt x="41" y="169"/>
                </a:lnTo>
                <a:lnTo>
                  <a:pt x="41" y="179"/>
                </a:lnTo>
                <a:lnTo>
                  <a:pt x="41" y="184"/>
                </a:lnTo>
                <a:lnTo>
                  <a:pt x="42" y="184"/>
                </a:lnTo>
                <a:lnTo>
                  <a:pt x="42" y="182"/>
                </a:lnTo>
                <a:lnTo>
                  <a:pt x="42" y="182"/>
                </a:lnTo>
                <a:lnTo>
                  <a:pt x="44" y="179"/>
                </a:lnTo>
                <a:lnTo>
                  <a:pt x="46" y="180"/>
                </a:lnTo>
                <a:lnTo>
                  <a:pt x="46" y="187"/>
                </a:lnTo>
                <a:lnTo>
                  <a:pt x="46" y="187"/>
                </a:lnTo>
                <a:lnTo>
                  <a:pt x="46" y="201"/>
                </a:lnTo>
                <a:lnTo>
                  <a:pt x="46" y="206"/>
                </a:lnTo>
                <a:lnTo>
                  <a:pt x="48" y="206"/>
                </a:lnTo>
                <a:lnTo>
                  <a:pt x="48" y="204"/>
                </a:lnTo>
                <a:lnTo>
                  <a:pt x="48" y="204"/>
                </a:lnTo>
                <a:lnTo>
                  <a:pt x="51" y="197"/>
                </a:lnTo>
                <a:lnTo>
                  <a:pt x="53" y="197"/>
                </a:lnTo>
                <a:lnTo>
                  <a:pt x="53" y="197"/>
                </a:lnTo>
                <a:lnTo>
                  <a:pt x="53" y="197"/>
                </a:lnTo>
                <a:lnTo>
                  <a:pt x="63" y="216"/>
                </a:lnTo>
                <a:lnTo>
                  <a:pt x="63" y="216"/>
                </a:lnTo>
                <a:lnTo>
                  <a:pt x="42" y="228"/>
                </a:lnTo>
                <a:lnTo>
                  <a:pt x="29" y="236"/>
                </a:lnTo>
                <a:lnTo>
                  <a:pt x="19" y="243"/>
                </a:lnTo>
                <a:lnTo>
                  <a:pt x="19" y="243"/>
                </a:lnTo>
                <a:lnTo>
                  <a:pt x="14" y="253"/>
                </a:lnTo>
                <a:lnTo>
                  <a:pt x="9" y="268"/>
                </a:lnTo>
                <a:lnTo>
                  <a:pt x="2" y="290"/>
                </a:lnTo>
                <a:lnTo>
                  <a:pt x="2" y="290"/>
                </a:lnTo>
                <a:lnTo>
                  <a:pt x="0" y="295"/>
                </a:lnTo>
                <a:lnTo>
                  <a:pt x="2" y="302"/>
                </a:lnTo>
                <a:lnTo>
                  <a:pt x="2" y="302"/>
                </a:lnTo>
                <a:lnTo>
                  <a:pt x="7" y="312"/>
                </a:lnTo>
                <a:lnTo>
                  <a:pt x="12" y="319"/>
                </a:lnTo>
                <a:lnTo>
                  <a:pt x="12" y="319"/>
                </a:lnTo>
                <a:lnTo>
                  <a:pt x="14" y="437"/>
                </a:lnTo>
                <a:lnTo>
                  <a:pt x="14" y="437"/>
                </a:lnTo>
                <a:lnTo>
                  <a:pt x="19" y="484"/>
                </a:lnTo>
                <a:lnTo>
                  <a:pt x="19" y="484"/>
                </a:lnTo>
                <a:lnTo>
                  <a:pt x="27" y="514"/>
                </a:lnTo>
                <a:lnTo>
                  <a:pt x="34" y="538"/>
                </a:lnTo>
                <a:lnTo>
                  <a:pt x="34" y="538"/>
                </a:lnTo>
                <a:lnTo>
                  <a:pt x="41" y="573"/>
                </a:lnTo>
                <a:lnTo>
                  <a:pt x="41" y="573"/>
                </a:lnTo>
                <a:lnTo>
                  <a:pt x="49" y="588"/>
                </a:lnTo>
                <a:lnTo>
                  <a:pt x="56" y="598"/>
                </a:lnTo>
                <a:lnTo>
                  <a:pt x="63" y="605"/>
                </a:lnTo>
                <a:lnTo>
                  <a:pt x="63" y="605"/>
                </a:lnTo>
                <a:lnTo>
                  <a:pt x="69" y="607"/>
                </a:lnTo>
                <a:lnTo>
                  <a:pt x="73" y="607"/>
                </a:lnTo>
                <a:lnTo>
                  <a:pt x="73" y="607"/>
                </a:lnTo>
                <a:lnTo>
                  <a:pt x="86" y="690"/>
                </a:lnTo>
                <a:lnTo>
                  <a:pt x="86" y="690"/>
                </a:lnTo>
                <a:lnTo>
                  <a:pt x="90" y="715"/>
                </a:lnTo>
                <a:lnTo>
                  <a:pt x="91" y="730"/>
                </a:lnTo>
                <a:lnTo>
                  <a:pt x="91" y="738"/>
                </a:lnTo>
                <a:lnTo>
                  <a:pt x="91" y="738"/>
                </a:lnTo>
                <a:lnTo>
                  <a:pt x="88" y="755"/>
                </a:lnTo>
                <a:lnTo>
                  <a:pt x="85" y="787"/>
                </a:lnTo>
                <a:lnTo>
                  <a:pt x="81" y="833"/>
                </a:lnTo>
                <a:lnTo>
                  <a:pt x="81" y="833"/>
                </a:lnTo>
                <a:lnTo>
                  <a:pt x="78" y="843"/>
                </a:lnTo>
                <a:lnTo>
                  <a:pt x="69" y="860"/>
                </a:lnTo>
                <a:lnTo>
                  <a:pt x="69" y="860"/>
                </a:lnTo>
                <a:lnTo>
                  <a:pt x="68" y="867"/>
                </a:lnTo>
                <a:lnTo>
                  <a:pt x="66" y="873"/>
                </a:lnTo>
                <a:lnTo>
                  <a:pt x="68" y="882"/>
                </a:lnTo>
                <a:lnTo>
                  <a:pt x="68" y="882"/>
                </a:lnTo>
                <a:lnTo>
                  <a:pt x="73" y="892"/>
                </a:lnTo>
                <a:lnTo>
                  <a:pt x="76" y="899"/>
                </a:lnTo>
                <a:lnTo>
                  <a:pt x="76" y="899"/>
                </a:lnTo>
                <a:lnTo>
                  <a:pt x="76" y="924"/>
                </a:lnTo>
                <a:lnTo>
                  <a:pt x="75" y="944"/>
                </a:lnTo>
                <a:lnTo>
                  <a:pt x="76" y="959"/>
                </a:lnTo>
                <a:lnTo>
                  <a:pt x="76" y="959"/>
                </a:lnTo>
                <a:lnTo>
                  <a:pt x="80" y="969"/>
                </a:lnTo>
                <a:lnTo>
                  <a:pt x="80" y="976"/>
                </a:lnTo>
                <a:lnTo>
                  <a:pt x="81" y="981"/>
                </a:lnTo>
                <a:lnTo>
                  <a:pt x="83" y="983"/>
                </a:lnTo>
                <a:lnTo>
                  <a:pt x="85" y="983"/>
                </a:lnTo>
                <a:lnTo>
                  <a:pt x="85" y="983"/>
                </a:lnTo>
                <a:lnTo>
                  <a:pt x="100" y="985"/>
                </a:lnTo>
                <a:lnTo>
                  <a:pt x="125" y="986"/>
                </a:lnTo>
                <a:lnTo>
                  <a:pt x="139" y="986"/>
                </a:lnTo>
                <a:lnTo>
                  <a:pt x="152" y="985"/>
                </a:lnTo>
                <a:lnTo>
                  <a:pt x="161" y="981"/>
                </a:lnTo>
                <a:lnTo>
                  <a:pt x="162" y="979"/>
                </a:lnTo>
                <a:lnTo>
                  <a:pt x="164" y="976"/>
                </a:lnTo>
                <a:lnTo>
                  <a:pt x="164" y="976"/>
                </a:lnTo>
                <a:lnTo>
                  <a:pt x="164" y="971"/>
                </a:lnTo>
                <a:lnTo>
                  <a:pt x="162" y="964"/>
                </a:lnTo>
                <a:lnTo>
                  <a:pt x="159" y="959"/>
                </a:lnTo>
                <a:lnTo>
                  <a:pt x="155" y="954"/>
                </a:lnTo>
                <a:lnTo>
                  <a:pt x="142" y="942"/>
                </a:lnTo>
                <a:lnTo>
                  <a:pt x="142" y="942"/>
                </a:lnTo>
                <a:lnTo>
                  <a:pt x="134" y="931"/>
                </a:lnTo>
                <a:lnTo>
                  <a:pt x="125" y="920"/>
                </a:lnTo>
                <a:lnTo>
                  <a:pt x="128" y="897"/>
                </a:lnTo>
                <a:lnTo>
                  <a:pt x="128" y="897"/>
                </a:lnTo>
                <a:lnTo>
                  <a:pt x="140" y="890"/>
                </a:lnTo>
                <a:lnTo>
                  <a:pt x="147" y="885"/>
                </a:lnTo>
                <a:lnTo>
                  <a:pt x="149" y="882"/>
                </a:lnTo>
                <a:lnTo>
                  <a:pt x="150" y="880"/>
                </a:lnTo>
                <a:lnTo>
                  <a:pt x="150" y="880"/>
                </a:lnTo>
                <a:lnTo>
                  <a:pt x="145" y="867"/>
                </a:lnTo>
                <a:lnTo>
                  <a:pt x="142" y="858"/>
                </a:lnTo>
                <a:lnTo>
                  <a:pt x="142" y="858"/>
                </a:lnTo>
                <a:lnTo>
                  <a:pt x="140" y="855"/>
                </a:lnTo>
                <a:lnTo>
                  <a:pt x="140" y="850"/>
                </a:lnTo>
                <a:lnTo>
                  <a:pt x="140" y="850"/>
                </a:lnTo>
                <a:lnTo>
                  <a:pt x="144" y="819"/>
                </a:lnTo>
                <a:lnTo>
                  <a:pt x="147" y="799"/>
                </a:lnTo>
                <a:lnTo>
                  <a:pt x="147" y="792"/>
                </a:lnTo>
                <a:lnTo>
                  <a:pt x="147" y="792"/>
                </a:lnTo>
                <a:lnTo>
                  <a:pt x="159" y="767"/>
                </a:lnTo>
                <a:lnTo>
                  <a:pt x="159" y="767"/>
                </a:lnTo>
                <a:lnTo>
                  <a:pt x="166" y="732"/>
                </a:lnTo>
                <a:lnTo>
                  <a:pt x="169" y="693"/>
                </a:lnTo>
                <a:lnTo>
                  <a:pt x="169" y="693"/>
                </a:lnTo>
                <a:lnTo>
                  <a:pt x="171" y="651"/>
                </a:lnTo>
                <a:lnTo>
                  <a:pt x="174" y="627"/>
                </a:lnTo>
                <a:lnTo>
                  <a:pt x="176" y="620"/>
                </a:lnTo>
                <a:lnTo>
                  <a:pt x="177" y="619"/>
                </a:lnTo>
                <a:lnTo>
                  <a:pt x="179" y="619"/>
                </a:lnTo>
                <a:lnTo>
                  <a:pt x="179" y="619"/>
                </a:lnTo>
                <a:lnTo>
                  <a:pt x="182" y="624"/>
                </a:lnTo>
                <a:lnTo>
                  <a:pt x="186" y="631"/>
                </a:lnTo>
                <a:lnTo>
                  <a:pt x="194" y="647"/>
                </a:lnTo>
                <a:lnTo>
                  <a:pt x="203" y="676"/>
                </a:lnTo>
                <a:lnTo>
                  <a:pt x="203" y="676"/>
                </a:lnTo>
                <a:lnTo>
                  <a:pt x="216" y="711"/>
                </a:lnTo>
                <a:lnTo>
                  <a:pt x="223" y="735"/>
                </a:lnTo>
                <a:lnTo>
                  <a:pt x="228" y="749"/>
                </a:lnTo>
                <a:lnTo>
                  <a:pt x="228" y="749"/>
                </a:lnTo>
                <a:lnTo>
                  <a:pt x="235" y="816"/>
                </a:lnTo>
                <a:lnTo>
                  <a:pt x="235" y="816"/>
                </a:lnTo>
                <a:lnTo>
                  <a:pt x="241" y="831"/>
                </a:lnTo>
                <a:lnTo>
                  <a:pt x="247" y="841"/>
                </a:lnTo>
                <a:lnTo>
                  <a:pt x="247" y="846"/>
                </a:lnTo>
                <a:lnTo>
                  <a:pt x="247" y="848"/>
                </a:lnTo>
                <a:lnTo>
                  <a:pt x="247" y="848"/>
                </a:lnTo>
                <a:lnTo>
                  <a:pt x="243" y="848"/>
                </a:lnTo>
                <a:lnTo>
                  <a:pt x="238" y="848"/>
                </a:lnTo>
                <a:lnTo>
                  <a:pt x="236" y="850"/>
                </a:lnTo>
                <a:lnTo>
                  <a:pt x="236" y="851"/>
                </a:lnTo>
                <a:lnTo>
                  <a:pt x="236" y="853"/>
                </a:lnTo>
                <a:lnTo>
                  <a:pt x="240" y="858"/>
                </a:lnTo>
                <a:lnTo>
                  <a:pt x="240" y="858"/>
                </a:lnTo>
                <a:lnTo>
                  <a:pt x="243" y="863"/>
                </a:lnTo>
                <a:lnTo>
                  <a:pt x="247" y="868"/>
                </a:lnTo>
                <a:lnTo>
                  <a:pt x="248" y="878"/>
                </a:lnTo>
                <a:lnTo>
                  <a:pt x="252" y="887"/>
                </a:lnTo>
                <a:lnTo>
                  <a:pt x="252" y="888"/>
                </a:lnTo>
                <a:lnTo>
                  <a:pt x="255" y="888"/>
                </a:lnTo>
                <a:lnTo>
                  <a:pt x="255" y="888"/>
                </a:lnTo>
                <a:lnTo>
                  <a:pt x="272" y="887"/>
                </a:lnTo>
                <a:lnTo>
                  <a:pt x="272" y="887"/>
                </a:lnTo>
                <a:lnTo>
                  <a:pt x="268" y="949"/>
                </a:lnTo>
                <a:lnTo>
                  <a:pt x="268" y="949"/>
                </a:lnTo>
                <a:lnTo>
                  <a:pt x="268" y="956"/>
                </a:lnTo>
                <a:lnTo>
                  <a:pt x="270" y="959"/>
                </a:lnTo>
                <a:lnTo>
                  <a:pt x="275" y="961"/>
                </a:lnTo>
                <a:lnTo>
                  <a:pt x="289" y="963"/>
                </a:lnTo>
                <a:lnTo>
                  <a:pt x="289" y="963"/>
                </a:lnTo>
                <a:lnTo>
                  <a:pt x="309" y="961"/>
                </a:lnTo>
                <a:lnTo>
                  <a:pt x="334" y="958"/>
                </a:lnTo>
                <a:lnTo>
                  <a:pt x="366" y="952"/>
                </a:lnTo>
                <a:lnTo>
                  <a:pt x="366" y="952"/>
                </a:lnTo>
                <a:lnTo>
                  <a:pt x="378" y="951"/>
                </a:lnTo>
                <a:lnTo>
                  <a:pt x="383" y="949"/>
                </a:lnTo>
                <a:lnTo>
                  <a:pt x="383" y="947"/>
                </a:lnTo>
                <a:lnTo>
                  <a:pt x="383" y="944"/>
                </a:lnTo>
                <a:lnTo>
                  <a:pt x="383" y="944"/>
                </a:lnTo>
                <a:lnTo>
                  <a:pt x="378" y="937"/>
                </a:lnTo>
                <a:lnTo>
                  <a:pt x="370" y="929"/>
                </a:lnTo>
                <a:lnTo>
                  <a:pt x="354" y="915"/>
                </a:lnTo>
                <a:lnTo>
                  <a:pt x="354" y="915"/>
                </a:lnTo>
                <a:lnTo>
                  <a:pt x="336" y="900"/>
                </a:lnTo>
                <a:lnTo>
                  <a:pt x="322" y="892"/>
                </a:lnTo>
                <a:lnTo>
                  <a:pt x="319" y="875"/>
                </a:lnTo>
                <a:lnTo>
                  <a:pt x="319" y="875"/>
                </a:lnTo>
                <a:lnTo>
                  <a:pt x="321" y="877"/>
                </a:lnTo>
                <a:lnTo>
                  <a:pt x="324" y="878"/>
                </a:lnTo>
                <a:lnTo>
                  <a:pt x="326" y="878"/>
                </a:lnTo>
                <a:lnTo>
                  <a:pt x="328" y="877"/>
                </a:lnTo>
                <a:lnTo>
                  <a:pt x="329" y="873"/>
                </a:lnTo>
                <a:lnTo>
                  <a:pt x="329" y="867"/>
                </a:lnTo>
                <a:lnTo>
                  <a:pt x="329" y="867"/>
                </a:lnTo>
                <a:lnTo>
                  <a:pt x="329" y="855"/>
                </a:lnTo>
                <a:lnTo>
                  <a:pt x="328" y="846"/>
                </a:lnTo>
                <a:lnTo>
                  <a:pt x="324" y="841"/>
                </a:lnTo>
                <a:lnTo>
                  <a:pt x="322" y="841"/>
                </a:lnTo>
                <a:lnTo>
                  <a:pt x="322" y="841"/>
                </a:lnTo>
                <a:lnTo>
                  <a:pt x="319" y="840"/>
                </a:lnTo>
                <a:lnTo>
                  <a:pt x="317" y="836"/>
                </a:lnTo>
                <a:lnTo>
                  <a:pt x="317" y="836"/>
                </a:lnTo>
                <a:lnTo>
                  <a:pt x="314" y="801"/>
                </a:lnTo>
                <a:lnTo>
                  <a:pt x="311" y="765"/>
                </a:lnTo>
                <a:lnTo>
                  <a:pt x="311" y="765"/>
                </a:lnTo>
                <a:lnTo>
                  <a:pt x="301" y="720"/>
                </a:lnTo>
                <a:lnTo>
                  <a:pt x="290" y="676"/>
                </a:lnTo>
                <a:lnTo>
                  <a:pt x="290" y="676"/>
                </a:lnTo>
                <a:lnTo>
                  <a:pt x="289" y="622"/>
                </a:lnTo>
                <a:lnTo>
                  <a:pt x="289" y="622"/>
                </a:lnTo>
                <a:lnTo>
                  <a:pt x="299" y="612"/>
                </a:lnTo>
                <a:lnTo>
                  <a:pt x="307" y="604"/>
                </a:lnTo>
                <a:lnTo>
                  <a:pt x="309" y="600"/>
                </a:lnTo>
                <a:lnTo>
                  <a:pt x="311" y="598"/>
                </a:lnTo>
                <a:lnTo>
                  <a:pt x="311" y="598"/>
                </a:lnTo>
                <a:lnTo>
                  <a:pt x="309" y="546"/>
                </a:lnTo>
                <a:lnTo>
                  <a:pt x="309" y="528"/>
                </a:lnTo>
                <a:lnTo>
                  <a:pt x="307" y="511"/>
                </a:lnTo>
                <a:lnTo>
                  <a:pt x="304" y="499"/>
                </a:lnTo>
                <a:lnTo>
                  <a:pt x="302" y="496"/>
                </a:lnTo>
                <a:lnTo>
                  <a:pt x="301" y="494"/>
                </a:lnTo>
                <a:lnTo>
                  <a:pt x="301" y="494"/>
                </a:lnTo>
                <a:lnTo>
                  <a:pt x="290" y="489"/>
                </a:lnTo>
                <a:lnTo>
                  <a:pt x="282" y="484"/>
                </a:lnTo>
                <a:lnTo>
                  <a:pt x="277" y="479"/>
                </a:lnTo>
                <a:lnTo>
                  <a:pt x="274" y="474"/>
                </a:lnTo>
                <a:lnTo>
                  <a:pt x="274" y="474"/>
                </a:lnTo>
                <a:lnTo>
                  <a:pt x="270" y="459"/>
                </a:lnTo>
                <a:lnTo>
                  <a:pt x="262" y="430"/>
                </a:lnTo>
                <a:lnTo>
                  <a:pt x="250" y="391"/>
                </a:lnTo>
                <a:lnTo>
                  <a:pt x="250" y="391"/>
                </a:lnTo>
                <a:lnTo>
                  <a:pt x="248" y="391"/>
                </a:lnTo>
                <a:lnTo>
                  <a:pt x="245" y="391"/>
                </a:lnTo>
                <a:lnTo>
                  <a:pt x="240" y="388"/>
                </a:lnTo>
                <a:lnTo>
                  <a:pt x="235" y="379"/>
                </a:lnTo>
                <a:lnTo>
                  <a:pt x="235" y="379"/>
                </a:lnTo>
                <a:lnTo>
                  <a:pt x="225" y="356"/>
                </a:lnTo>
                <a:lnTo>
                  <a:pt x="218" y="342"/>
                </a:lnTo>
                <a:lnTo>
                  <a:pt x="218" y="342"/>
                </a:lnTo>
                <a:lnTo>
                  <a:pt x="221" y="346"/>
                </a:lnTo>
                <a:lnTo>
                  <a:pt x="231" y="356"/>
                </a:lnTo>
                <a:lnTo>
                  <a:pt x="238" y="361"/>
                </a:lnTo>
                <a:lnTo>
                  <a:pt x="245" y="364"/>
                </a:lnTo>
                <a:lnTo>
                  <a:pt x="253" y="366"/>
                </a:lnTo>
                <a:lnTo>
                  <a:pt x="262" y="364"/>
                </a:lnTo>
                <a:lnTo>
                  <a:pt x="262" y="364"/>
                </a:lnTo>
                <a:lnTo>
                  <a:pt x="265" y="362"/>
                </a:lnTo>
                <a:lnTo>
                  <a:pt x="268" y="359"/>
                </a:lnTo>
                <a:lnTo>
                  <a:pt x="274" y="347"/>
                </a:lnTo>
                <a:lnTo>
                  <a:pt x="277" y="336"/>
                </a:lnTo>
                <a:lnTo>
                  <a:pt x="279" y="320"/>
                </a:lnTo>
                <a:lnTo>
                  <a:pt x="279" y="295"/>
                </a:lnTo>
                <a:lnTo>
                  <a:pt x="279" y="285"/>
                </a:lnTo>
                <a:lnTo>
                  <a:pt x="263" y="229"/>
                </a:lnTo>
                <a:lnTo>
                  <a:pt x="257" y="209"/>
                </a:lnTo>
                <a:lnTo>
                  <a:pt x="257" y="209"/>
                </a:lnTo>
                <a:lnTo>
                  <a:pt x="258" y="196"/>
                </a:lnTo>
                <a:lnTo>
                  <a:pt x="258" y="184"/>
                </a:lnTo>
                <a:lnTo>
                  <a:pt x="258" y="180"/>
                </a:lnTo>
                <a:lnTo>
                  <a:pt x="257" y="177"/>
                </a:lnTo>
                <a:lnTo>
                  <a:pt x="257" y="177"/>
                </a:lnTo>
                <a:lnTo>
                  <a:pt x="233" y="155"/>
                </a:lnTo>
                <a:lnTo>
                  <a:pt x="218" y="148"/>
                </a:lnTo>
                <a:lnTo>
                  <a:pt x="203" y="148"/>
                </a:lnTo>
                <a:lnTo>
                  <a:pt x="201" y="121"/>
                </a:lnTo>
                <a:lnTo>
                  <a:pt x="196" y="100"/>
                </a:lnTo>
                <a:lnTo>
                  <a:pt x="196" y="100"/>
                </a:lnTo>
                <a:lnTo>
                  <a:pt x="199" y="101"/>
                </a:lnTo>
                <a:lnTo>
                  <a:pt x="203" y="101"/>
                </a:lnTo>
                <a:lnTo>
                  <a:pt x="203" y="100"/>
                </a:lnTo>
                <a:lnTo>
                  <a:pt x="203" y="100"/>
                </a:lnTo>
                <a:lnTo>
                  <a:pt x="198" y="89"/>
                </a:lnTo>
                <a:lnTo>
                  <a:pt x="191" y="81"/>
                </a:lnTo>
                <a:lnTo>
                  <a:pt x="191" y="81"/>
                </a:lnTo>
                <a:lnTo>
                  <a:pt x="189" y="59"/>
                </a:lnTo>
                <a:lnTo>
                  <a:pt x="186" y="34"/>
                </a:lnTo>
                <a:lnTo>
                  <a:pt x="186" y="34"/>
                </a:lnTo>
                <a:lnTo>
                  <a:pt x="181" y="29"/>
                </a:lnTo>
                <a:lnTo>
                  <a:pt x="169" y="19"/>
                </a:lnTo>
                <a:lnTo>
                  <a:pt x="155" y="8"/>
                </a:lnTo>
                <a:lnTo>
                  <a:pt x="145" y="3"/>
                </a:lnTo>
                <a:lnTo>
                  <a:pt x="145" y="3"/>
                </a:lnTo>
                <a:lnTo>
                  <a:pt x="137" y="0"/>
                </a:lnTo>
                <a:lnTo>
                  <a:pt x="130" y="0"/>
                </a:lnTo>
                <a:lnTo>
                  <a:pt x="120" y="0"/>
                </a:lnTo>
                <a:lnTo>
                  <a:pt x="120" y="0"/>
                </a:lnTo>
                <a:lnTo>
                  <a:pt x="113" y="0"/>
                </a:lnTo>
                <a:lnTo>
                  <a:pt x="108" y="0"/>
                </a:lnTo>
                <a:lnTo>
                  <a:pt x="107" y="0"/>
                </a:lnTo>
                <a:lnTo>
                  <a:pt x="107" y="0"/>
                </a:lnTo>
                <a:close/>
                <a:moveTo>
                  <a:pt x="206" y="169"/>
                </a:moveTo>
                <a:lnTo>
                  <a:pt x="206" y="169"/>
                </a:lnTo>
                <a:lnTo>
                  <a:pt x="211" y="172"/>
                </a:lnTo>
                <a:lnTo>
                  <a:pt x="215" y="175"/>
                </a:lnTo>
                <a:lnTo>
                  <a:pt x="216" y="177"/>
                </a:lnTo>
                <a:lnTo>
                  <a:pt x="216" y="177"/>
                </a:lnTo>
                <a:lnTo>
                  <a:pt x="218" y="184"/>
                </a:lnTo>
                <a:lnTo>
                  <a:pt x="218" y="187"/>
                </a:lnTo>
                <a:lnTo>
                  <a:pt x="218" y="191"/>
                </a:lnTo>
                <a:lnTo>
                  <a:pt x="218" y="191"/>
                </a:lnTo>
                <a:lnTo>
                  <a:pt x="216" y="189"/>
                </a:lnTo>
                <a:lnTo>
                  <a:pt x="213" y="187"/>
                </a:lnTo>
                <a:lnTo>
                  <a:pt x="208" y="182"/>
                </a:lnTo>
                <a:lnTo>
                  <a:pt x="208" y="182"/>
                </a:lnTo>
                <a:lnTo>
                  <a:pt x="201" y="174"/>
                </a:lnTo>
                <a:lnTo>
                  <a:pt x="201" y="174"/>
                </a:lnTo>
                <a:lnTo>
                  <a:pt x="196" y="169"/>
                </a:lnTo>
                <a:lnTo>
                  <a:pt x="206" y="169"/>
                </a:lnTo>
                <a:close/>
                <a:moveTo>
                  <a:pt x="194" y="185"/>
                </a:moveTo>
                <a:lnTo>
                  <a:pt x="203" y="192"/>
                </a:lnTo>
                <a:lnTo>
                  <a:pt x="203" y="192"/>
                </a:lnTo>
                <a:lnTo>
                  <a:pt x="208" y="199"/>
                </a:lnTo>
                <a:lnTo>
                  <a:pt x="208" y="199"/>
                </a:lnTo>
                <a:lnTo>
                  <a:pt x="215" y="207"/>
                </a:lnTo>
                <a:lnTo>
                  <a:pt x="220" y="214"/>
                </a:lnTo>
                <a:lnTo>
                  <a:pt x="220" y="214"/>
                </a:lnTo>
                <a:lnTo>
                  <a:pt x="226" y="223"/>
                </a:lnTo>
                <a:lnTo>
                  <a:pt x="231" y="231"/>
                </a:lnTo>
                <a:lnTo>
                  <a:pt x="235" y="238"/>
                </a:lnTo>
                <a:lnTo>
                  <a:pt x="235" y="238"/>
                </a:lnTo>
                <a:lnTo>
                  <a:pt x="236" y="246"/>
                </a:lnTo>
                <a:lnTo>
                  <a:pt x="236" y="251"/>
                </a:lnTo>
                <a:lnTo>
                  <a:pt x="235" y="260"/>
                </a:lnTo>
                <a:lnTo>
                  <a:pt x="235" y="260"/>
                </a:lnTo>
                <a:lnTo>
                  <a:pt x="233" y="261"/>
                </a:lnTo>
                <a:lnTo>
                  <a:pt x="231" y="261"/>
                </a:lnTo>
                <a:lnTo>
                  <a:pt x="228" y="260"/>
                </a:lnTo>
                <a:lnTo>
                  <a:pt x="228" y="260"/>
                </a:lnTo>
                <a:lnTo>
                  <a:pt x="225" y="253"/>
                </a:lnTo>
                <a:lnTo>
                  <a:pt x="225" y="253"/>
                </a:lnTo>
                <a:lnTo>
                  <a:pt x="218" y="226"/>
                </a:lnTo>
                <a:lnTo>
                  <a:pt x="218" y="226"/>
                </a:lnTo>
                <a:lnTo>
                  <a:pt x="206" y="212"/>
                </a:lnTo>
                <a:lnTo>
                  <a:pt x="206" y="212"/>
                </a:lnTo>
                <a:lnTo>
                  <a:pt x="203" y="211"/>
                </a:lnTo>
                <a:lnTo>
                  <a:pt x="198" y="209"/>
                </a:lnTo>
                <a:lnTo>
                  <a:pt x="189" y="209"/>
                </a:lnTo>
                <a:lnTo>
                  <a:pt x="189" y="209"/>
                </a:lnTo>
                <a:lnTo>
                  <a:pt x="181" y="206"/>
                </a:lnTo>
                <a:lnTo>
                  <a:pt x="172" y="202"/>
                </a:lnTo>
                <a:lnTo>
                  <a:pt x="172" y="202"/>
                </a:lnTo>
                <a:lnTo>
                  <a:pt x="174" y="202"/>
                </a:lnTo>
                <a:lnTo>
                  <a:pt x="176" y="202"/>
                </a:lnTo>
                <a:lnTo>
                  <a:pt x="176" y="202"/>
                </a:lnTo>
                <a:lnTo>
                  <a:pt x="189" y="194"/>
                </a:lnTo>
                <a:lnTo>
                  <a:pt x="189" y="194"/>
                </a:lnTo>
                <a:lnTo>
                  <a:pt x="193" y="189"/>
                </a:lnTo>
                <a:lnTo>
                  <a:pt x="194" y="185"/>
                </a:lnTo>
                <a:lnTo>
                  <a:pt x="194" y="1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5"/>
          <p:cNvSpPr>
            <a:spLocks noEditPoints="1"/>
          </p:cNvSpPr>
          <p:nvPr/>
        </p:nvSpPr>
        <p:spPr bwMode="auto">
          <a:xfrm>
            <a:off x="2875458" y="841491"/>
            <a:ext cx="630323" cy="1567412"/>
          </a:xfrm>
          <a:custGeom>
            <a:avLst/>
            <a:gdLst>
              <a:gd name="T0" fmla="*/ 106 w 413"/>
              <a:gd name="T1" fmla="*/ 375 h 1027"/>
              <a:gd name="T2" fmla="*/ 118 w 413"/>
              <a:gd name="T3" fmla="*/ 388 h 1027"/>
              <a:gd name="T4" fmla="*/ 138 w 413"/>
              <a:gd name="T5" fmla="*/ 403 h 1027"/>
              <a:gd name="T6" fmla="*/ 122 w 413"/>
              <a:gd name="T7" fmla="*/ 609 h 1027"/>
              <a:gd name="T8" fmla="*/ 122 w 413"/>
              <a:gd name="T9" fmla="*/ 648 h 1027"/>
              <a:gd name="T10" fmla="*/ 130 w 413"/>
              <a:gd name="T11" fmla="*/ 700 h 1027"/>
              <a:gd name="T12" fmla="*/ 140 w 413"/>
              <a:gd name="T13" fmla="*/ 752 h 1027"/>
              <a:gd name="T14" fmla="*/ 216 w 413"/>
              <a:gd name="T15" fmla="*/ 794 h 1027"/>
              <a:gd name="T16" fmla="*/ 194 w 413"/>
              <a:gd name="T17" fmla="*/ 971 h 1027"/>
              <a:gd name="T18" fmla="*/ 130 w 413"/>
              <a:gd name="T19" fmla="*/ 1000 h 1027"/>
              <a:gd name="T20" fmla="*/ 137 w 413"/>
              <a:gd name="T21" fmla="*/ 1019 h 1027"/>
              <a:gd name="T22" fmla="*/ 199 w 413"/>
              <a:gd name="T23" fmla="*/ 1027 h 1027"/>
              <a:gd name="T24" fmla="*/ 283 w 413"/>
              <a:gd name="T25" fmla="*/ 1017 h 1027"/>
              <a:gd name="T26" fmla="*/ 283 w 413"/>
              <a:gd name="T27" fmla="*/ 981 h 1027"/>
              <a:gd name="T28" fmla="*/ 278 w 413"/>
              <a:gd name="T29" fmla="*/ 857 h 1027"/>
              <a:gd name="T30" fmla="*/ 321 w 413"/>
              <a:gd name="T31" fmla="*/ 860 h 1027"/>
              <a:gd name="T32" fmla="*/ 329 w 413"/>
              <a:gd name="T33" fmla="*/ 887 h 1027"/>
              <a:gd name="T34" fmla="*/ 332 w 413"/>
              <a:gd name="T35" fmla="*/ 933 h 1027"/>
              <a:gd name="T36" fmla="*/ 326 w 413"/>
              <a:gd name="T37" fmla="*/ 981 h 1027"/>
              <a:gd name="T38" fmla="*/ 351 w 413"/>
              <a:gd name="T39" fmla="*/ 971 h 1027"/>
              <a:gd name="T40" fmla="*/ 413 w 413"/>
              <a:gd name="T41" fmla="*/ 838 h 1027"/>
              <a:gd name="T42" fmla="*/ 391 w 413"/>
              <a:gd name="T43" fmla="*/ 825 h 1027"/>
              <a:gd name="T44" fmla="*/ 361 w 413"/>
              <a:gd name="T45" fmla="*/ 823 h 1027"/>
              <a:gd name="T46" fmla="*/ 268 w 413"/>
              <a:gd name="T47" fmla="*/ 729 h 1027"/>
              <a:gd name="T48" fmla="*/ 278 w 413"/>
              <a:gd name="T49" fmla="*/ 639 h 1027"/>
              <a:gd name="T50" fmla="*/ 305 w 413"/>
              <a:gd name="T51" fmla="*/ 634 h 1027"/>
              <a:gd name="T52" fmla="*/ 309 w 413"/>
              <a:gd name="T53" fmla="*/ 585 h 1027"/>
              <a:gd name="T54" fmla="*/ 373 w 413"/>
              <a:gd name="T55" fmla="*/ 557 h 1027"/>
              <a:gd name="T56" fmla="*/ 386 w 413"/>
              <a:gd name="T57" fmla="*/ 513 h 1027"/>
              <a:gd name="T58" fmla="*/ 354 w 413"/>
              <a:gd name="T59" fmla="*/ 444 h 1027"/>
              <a:gd name="T60" fmla="*/ 292 w 413"/>
              <a:gd name="T61" fmla="*/ 220 h 1027"/>
              <a:gd name="T62" fmla="*/ 305 w 413"/>
              <a:gd name="T63" fmla="*/ 164 h 1027"/>
              <a:gd name="T64" fmla="*/ 326 w 413"/>
              <a:gd name="T65" fmla="*/ 152 h 1027"/>
              <a:gd name="T66" fmla="*/ 287 w 413"/>
              <a:gd name="T67" fmla="*/ 139 h 1027"/>
              <a:gd name="T68" fmla="*/ 270 w 413"/>
              <a:gd name="T69" fmla="*/ 71 h 1027"/>
              <a:gd name="T70" fmla="*/ 255 w 413"/>
              <a:gd name="T71" fmla="*/ 24 h 1027"/>
              <a:gd name="T72" fmla="*/ 218 w 413"/>
              <a:gd name="T73" fmla="*/ 0 h 1027"/>
              <a:gd name="T74" fmla="*/ 133 w 413"/>
              <a:gd name="T75" fmla="*/ 58 h 1027"/>
              <a:gd name="T76" fmla="*/ 91 w 413"/>
              <a:gd name="T77" fmla="*/ 85 h 1027"/>
              <a:gd name="T78" fmla="*/ 137 w 413"/>
              <a:gd name="T79" fmla="*/ 107 h 1027"/>
              <a:gd name="T80" fmla="*/ 140 w 413"/>
              <a:gd name="T81" fmla="*/ 144 h 1027"/>
              <a:gd name="T82" fmla="*/ 167 w 413"/>
              <a:gd name="T83" fmla="*/ 166 h 1027"/>
              <a:gd name="T84" fmla="*/ 197 w 413"/>
              <a:gd name="T85" fmla="*/ 204 h 1027"/>
              <a:gd name="T86" fmla="*/ 159 w 413"/>
              <a:gd name="T87" fmla="*/ 277 h 1027"/>
              <a:gd name="T88" fmla="*/ 122 w 413"/>
              <a:gd name="T89" fmla="*/ 275 h 1027"/>
              <a:gd name="T90" fmla="*/ 76 w 413"/>
              <a:gd name="T91" fmla="*/ 201 h 1027"/>
              <a:gd name="T92" fmla="*/ 44 w 413"/>
              <a:gd name="T93" fmla="*/ 177 h 1027"/>
              <a:gd name="T94" fmla="*/ 15 w 413"/>
              <a:gd name="T95" fmla="*/ 184 h 1027"/>
              <a:gd name="T96" fmla="*/ 0 w 413"/>
              <a:gd name="T97" fmla="*/ 198 h 1027"/>
              <a:gd name="T98" fmla="*/ 32 w 413"/>
              <a:gd name="T99" fmla="*/ 238 h 1027"/>
              <a:gd name="T100" fmla="*/ 51 w 413"/>
              <a:gd name="T101" fmla="*/ 307 h 1027"/>
              <a:gd name="T102" fmla="*/ 78 w 413"/>
              <a:gd name="T103" fmla="*/ 363 h 1027"/>
              <a:gd name="T104" fmla="*/ 84 w 413"/>
              <a:gd name="T105" fmla="*/ 378 h 1027"/>
              <a:gd name="T106" fmla="*/ 105 w 413"/>
              <a:gd name="T107" fmla="*/ 393 h 1027"/>
              <a:gd name="T108" fmla="*/ 265 w 413"/>
              <a:gd name="T109" fmla="*/ 149 h 1027"/>
              <a:gd name="T110" fmla="*/ 240 w 413"/>
              <a:gd name="T111" fmla="*/ 161 h 1027"/>
              <a:gd name="T112" fmla="*/ 250 w 413"/>
              <a:gd name="T113" fmla="*/ 140 h 1027"/>
              <a:gd name="T114" fmla="*/ 319 w 413"/>
              <a:gd name="T115" fmla="*/ 385 h 1027"/>
              <a:gd name="T116" fmla="*/ 278 w 413"/>
              <a:gd name="T117" fmla="*/ 410 h 1027"/>
              <a:gd name="T118" fmla="*/ 297 w 413"/>
              <a:gd name="T119" fmla="*/ 391 h 1027"/>
              <a:gd name="T120" fmla="*/ 197 w 413"/>
              <a:gd name="T121" fmla="*/ 695 h 1027"/>
              <a:gd name="T122" fmla="*/ 192 w 413"/>
              <a:gd name="T123" fmla="*/ 717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13" h="1027">
                <a:moveTo>
                  <a:pt x="105" y="393"/>
                </a:moveTo>
                <a:lnTo>
                  <a:pt x="105" y="393"/>
                </a:lnTo>
                <a:lnTo>
                  <a:pt x="105" y="393"/>
                </a:lnTo>
                <a:lnTo>
                  <a:pt x="106" y="391"/>
                </a:lnTo>
                <a:lnTo>
                  <a:pt x="106" y="386"/>
                </a:lnTo>
                <a:lnTo>
                  <a:pt x="106" y="375"/>
                </a:lnTo>
                <a:lnTo>
                  <a:pt x="106" y="375"/>
                </a:lnTo>
                <a:lnTo>
                  <a:pt x="106" y="375"/>
                </a:lnTo>
                <a:lnTo>
                  <a:pt x="106" y="375"/>
                </a:lnTo>
                <a:lnTo>
                  <a:pt x="106" y="375"/>
                </a:lnTo>
                <a:lnTo>
                  <a:pt x="113" y="383"/>
                </a:lnTo>
                <a:lnTo>
                  <a:pt x="118" y="388"/>
                </a:lnTo>
                <a:lnTo>
                  <a:pt x="122" y="391"/>
                </a:lnTo>
                <a:lnTo>
                  <a:pt x="122" y="391"/>
                </a:lnTo>
                <a:lnTo>
                  <a:pt x="133" y="393"/>
                </a:lnTo>
                <a:lnTo>
                  <a:pt x="140" y="393"/>
                </a:lnTo>
                <a:lnTo>
                  <a:pt x="140" y="393"/>
                </a:lnTo>
                <a:lnTo>
                  <a:pt x="138" y="403"/>
                </a:lnTo>
                <a:lnTo>
                  <a:pt x="137" y="413"/>
                </a:lnTo>
                <a:lnTo>
                  <a:pt x="137" y="422"/>
                </a:lnTo>
                <a:lnTo>
                  <a:pt x="137" y="422"/>
                </a:lnTo>
                <a:lnTo>
                  <a:pt x="132" y="489"/>
                </a:lnTo>
                <a:lnTo>
                  <a:pt x="128" y="547"/>
                </a:lnTo>
                <a:lnTo>
                  <a:pt x="122" y="609"/>
                </a:lnTo>
                <a:lnTo>
                  <a:pt x="122" y="609"/>
                </a:lnTo>
                <a:lnTo>
                  <a:pt x="120" y="627"/>
                </a:lnTo>
                <a:lnTo>
                  <a:pt x="120" y="641"/>
                </a:lnTo>
                <a:lnTo>
                  <a:pt x="120" y="646"/>
                </a:lnTo>
                <a:lnTo>
                  <a:pt x="122" y="648"/>
                </a:lnTo>
                <a:lnTo>
                  <a:pt x="122" y="648"/>
                </a:lnTo>
                <a:lnTo>
                  <a:pt x="133" y="653"/>
                </a:lnTo>
                <a:lnTo>
                  <a:pt x="144" y="656"/>
                </a:lnTo>
                <a:lnTo>
                  <a:pt x="144" y="656"/>
                </a:lnTo>
                <a:lnTo>
                  <a:pt x="140" y="661"/>
                </a:lnTo>
                <a:lnTo>
                  <a:pt x="135" y="678"/>
                </a:lnTo>
                <a:lnTo>
                  <a:pt x="130" y="700"/>
                </a:lnTo>
                <a:lnTo>
                  <a:pt x="128" y="712"/>
                </a:lnTo>
                <a:lnTo>
                  <a:pt x="128" y="724"/>
                </a:lnTo>
                <a:lnTo>
                  <a:pt x="128" y="724"/>
                </a:lnTo>
                <a:lnTo>
                  <a:pt x="132" y="735"/>
                </a:lnTo>
                <a:lnTo>
                  <a:pt x="135" y="744"/>
                </a:lnTo>
                <a:lnTo>
                  <a:pt x="140" y="752"/>
                </a:lnTo>
                <a:lnTo>
                  <a:pt x="145" y="757"/>
                </a:lnTo>
                <a:lnTo>
                  <a:pt x="157" y="766"/>
                </a:lnTo>
                <a:lnTo>
                  <a:pt x="162" y="769"/>
                </a:lnTo>
                <a:lnTo>
                  <a:pt x="162" y="769"/>
                </a:lnTo>
                <a:lnTo>
                  <a:pt x="191" y="783"/>
                </a:lnTo>
                <a:lnTo>
                  <a:pt x="216" y="794"/>
                </a:lnTo>
                <a:lnTo>
                  <a:pt x="228" y="901"/>
                </a:lnTo>
                <a:lnTo>
                  <a:pt x="226" y="944"/>
                </a:lnTo>
                <a:lnTo>
                  <a:pt x="211" y="965"/>
                </a:lnTo>
                <a:lnTo>
                  <a:pt x="211" y="965"/>
                </a:lnTo>
                <a:lnTo>
                  <a:pt x="194" y="971"/>
                </a:lnTo>
                <a:lnTo>
                  <a:pt x="194" y="971"/>
                </a:lnTo>
                <a:lnTo>
                  <a:pt x="182" y="980"/>
                </a:lnTo>
                <a:lnTo>
                  <a:pt x="172" y="985"/>
                </a:lnTo>
                <a:lnTo>
                  <a:pt x="160" y="990"/>
                </a:lnTo>
                <a:lnTo>
                  <a:pt x="160" y="990"/>
                </a:lnTo>
                <a:lnTo>
                  <a:pt x="137" y="997"/>
                </a:lnTo>
                <a:lnTo>
                  <a:pt x="130" y="1000"/>
                </a:lnTo>
                <a:lnTo>
                  <a:pt x="127" y="1002"/>
                </a:lnTo>
                <a:lnTo>
                  <a:pt x="127" y="1005"/>
                </a:lnTo>
                <a:lnTo>
                  <a:pt x="127" y="1005"/>
                </a:lnTo>
                <a:lnTo>
                  <a:pt x="127" y="1010"/>
                </a:lnTo>
                <a:lnTo>
                  <a:pt x="130" y="1015"/>
                </a:lnTo>
                <a:lnTo>
                  <a:pt x="137" y="1019"/>
                </a:lnTo>
                <a:lnTo>
                  <a:pt x="145" y="1022"/>
                </a:lnTo>
                <a:lnTo>
                  <a:pt x="145" y="1022"/>
                </a:lnTo>
                <a:lnTo>
                  <a:pt x="157" y="1025"/>
                </a:lnTo>
                <a:lnTo>
                  <a:pt x="172" y="1025"/>
                </a:lnTo>
                <a:lnTo>
                  <a:pt x="187" y="1025"/>
                </a:lnTo>
                <a:lnTo>
                  <a:pt x="199" y="1027"/>
                </a:lnTo>
                <a:lnTo>
                  <a:pt x="199" y="1027"/>
                </a:lnTo>
                <a:lnTo>
                  <a:pt x="206" y="1027"/>
                </a:lnTo>
                <a:lnTo>
                  <a:pt x="218" y="1027"/>
                </a:lnTo>
                <a:lnTo>
                  <a:pt x="245" y="1024"/>
                </a:lnTo>
                <a:lnTo>
                  <a:pt x="283" y="1017"/>
                </a:lnTo>
                <a:lnTo>
                  <a:pt x="283" y="1017"/>
                </a:lnTo>
                <a:lnTo>
                  <a:pt x="285" y="1017"/>
                </a:lnTo>
                <a:lnTo>
                  <a:pt x="287" y="1013"/>
                </a:lnTo>
                <a:lnTo>
                  <a:pt x="287" y="1007"/>
                </a:lnTo>
                <a:lnTo>
                  <a:pt x="287" y="993"/>
                </a:lnTo>
                <a:lnTo>
                  <a:pt x="287" y="993"/>
                </a:lnTo>
                <a:lnTo>
                  <a:pt x="283" y="981"/>
                </a:lnTo>
                <a:lnTo>
                  <a:pt x="278" y="973"/>
                </a:lnTo>
                <a:lnTo>
                  <a:pt x="278" y="973"/>
                </a:lnTo>
                <a:lnTo>
                  <a:pt x="277" y="965"/>
                </a:lnTo>
                <a:lnTo>
                  <a:pt x="275" y="954"/>
                </a:lnTo>
                <a:lnTo>
                  <a:pt x="275" y="954"/>
                </a:lnTo>
                <a:lnTo>
                  <a:pt x="278" y="857"/>
                </a:lnTo>
                <a:lnTo>
                  <a:pt x="282" y="825"/>
                </a:lnTo>
                <a:lnTo>
                  <a:pt x="282" y="825"/>
                </a:lnTo>
                <a:lnTo>
                  <a:pt x="300" y="838"/>
                </a:lnTo>
                <a:lnTo>
                  <a:pt x="312" y="850"/>
                </a:lnTo>
                <a:lnTo>
                  <a:pt x="317" y="855"/>
                </a:lnTo>
                <a:lnTo>
                  <a:pt x="321" y="860"/>
                </a:lnTo>
                <a:lnTo>
                  <a:pt x="321" y="860"/>
                </a:lnTo>
                <a:lnTo>
                  <a:pt x="327" y="875"/>
                </a:lnTo>
                <a:lnTo>
                  <a:pt x="332" y="884"/>
                </a:lnTo>
                <a:lnTo>
                  <a:pt x="332" y="884"/>
                </a:lnTo>
                <a:lnTo>
                  <a:pt x="331" y="884"/>
                </a:lnTo>
                <a:lnTo>
                  <a:pt x="329" y="887"/>
                </a:lnTo>
                <a:lnTo>
                  <a:pt x="327" y="890"/>
                </a:lnTo>
                <a:lnTo>
                  <a:pt x="327" y="890"/>
                </a:lnTo>
                <a:lnTo>
                  <a:pt x="331" y="912"/>
                </a:lnTo>
                <a:lnTo>
                  <a:pt x="332" y="924"/>
                </a:lnTo>
                <a:lnTo>
                  <a:pt x="332" y="933"/>
                </a:lnTo>
                <a:lnTo>
                  <a:pt x="332" y="933"/>
                </a:lnTo>
                <a:lnTo>
                  <a:pt x="327" y="949"/>
                </a:lnTo>
                <a:lnTo>
                  <a:pt x="324" y="960"/>
                </a:lnTo>
                <a:lnTo>
                  <a:pt x="322" y="971"/>
                </a:lnTo>
                <a:lnTo>
                  <a:pt x="322" y="971"/>
                </a:lnTo>
                <a:lnTo>
                  <a:pt x="324" y="980"/>
                </a:lnTo>
                <a:lnTo>
                  <a:pt x="326" y="981"/>
                </a:lnTo>
                <a:lnTo>
                  <a:pt x="329" y="983"/>
                </a:lnTo>
                <a:lnTo>
                  <a:pt x="334" y="983"/>
                </a:lnTo>
                <a:lnTo>
                  <a:pt x="343" y="981"/>
                </a:lnTo>
                <a:lnTo>
                  <a:pt x="343" y="981"/>
                </a:lnTo>
                <a:lnTo>
                  <a:pt x="348" y="978"/>
                </a:lnTo>
                <a:lnTo>
                  <a:pt x="351" y="971"/>
                </a:lnTo>
                <a:lnTo>
                  <a:pt x="361" y="956"/>
                </a:lnTo>
                <a:lnTo>
                  <a:pt x="371" y="938"/>
                </a:lnTo>
                <a:lnTo>
                  <a:pt x="391" y="899"/>
                </a:lnTo>
                <a:lnTo>
                  <a:pt x="391" y="899"/>
                </a:lnTo>
                <a:lnTo>
                  <a:pt x="402" y="870"/>
                </a:lnTo>
                <a:lnTo>
                  <a:pt x="413" y="838"/>
                </a:lnTo>
                <a:lnTo>
                  <a:pt x="413" y="838"/>
                </a:lnTo>
                <a:lnTo>
                  <a:pt x="413" y="830"/>
                </a:lnTo>
                <a:lnTo>
                  <a:pt x="412" y="828"/>
                </a:lnTo>
                <a:lnTo>
                  <a:pt x="410" y="828"/>
                </a:lnTo>
                <a:lnTo>
                  <a:pt x="410" y="828"/>
                </a:lnTo>
                <a:lnTo>
                  <a:pt x="391" y="825"/>
                </a:lnTo>
                <a:lnTo>
                  <a:pt x="391" y="825"/>
                </a:lnTo>
                <a:lnTo>
                  <a:pt x="381" y="823"/>
                </a:lnTo>
                <a:lnTo>
                  <a:pt x="381" y="823"/>
                </a:lnTo>
                <a:lnTo>
                  <a:pt x="373" y="823"/>
                </a:lnTo>
                <a:lnTo>
                  <a:pt x="366" y="823"/>
                </a:lnTo>
                <a:lnTo>
                  <a:pt x="361" y="823"/>
                </a:lnTo>
                <a:lnTo>
                  <a:pt x="297" y="779"/>
                </a:lnTo>
                <a:lnTo>
                  <a:pt x="297" y="779"/>
                </a:lnTo>
                <a:lnTo>
                  <a:pt x="272" y="761"/>
                </a:lnTo>
                <a:lnTo>
                  <a:pt x="272" y="761"/>
                </a:lnTo>
                <a:lnTo>
                  <a:pt x="270" y="751"/>
                </a:lnTo>
                <a:lnTo>
                  <a:pt x="268" y="729"/>
                </a:lnTo>
                <a:lnTo>
                  <a:pt x="265" y="700"/>
                </a:lnTo>
                <a:lnTo>
                  <a:pt x="265" y="700"/>
                </a:lnTo>
                <a:lnTo>
                  <a:pt x="268" y="675"/>
                </a:lnTo>
                <a:lnTo>
                  <a:pt x="275" y="648"/>
                </a:lnTo>
                <a:lnTo>
                  <a:pt x="275" y="648"/>
                </a:lnTo>
                <a:lnTo>
                  <a:pt x="278" y="639"/>
                </a:lnTo>
                <a:lnTo>
                  <a:pt x="280" y="634"/>
                </a:lnTo>
                <a:lnTo>
                  <a:pt x="282" y="631"/>
                </a:lnTo>
                <a:lnTo>
                  <a:pt x="282" y="631"/>
                </a:lnTo>
                <a:lnTo>
                  <a:pt x="294" y="634"/>
                </a:lnTo>
                <a:lnTo>
                  <a:pt x="302" y="636"/>
                </a:lnTo>
                <a:lnTo>
                  <a:pt x="305" y="634"/>
                </a:lnTo>
                <a:lnTo>
                  <a:pt x="309" y="634"/>
                </a:lnTo>
                <a:lnTo>
                  <a:pt x="309" y="634"/>
                </a:lnTo>
                <a:lnTo>
                  <a:pt x="310" y="631"/>
                </a:lnTo>
                <a:lnTo>
                  <a:pt x="310" y="624"/>
                </a:lnTo>
                <a:lnTo>
                  <a:pt x="310" y="607"/>
                </a:lnTo>
                <a:lnTo>
                  <a:pt x="309" y="585"/>
                </a:lnTo>
                <a:lnTo>
                  <a:pt x="309" y="585"/>
                </a:lnTo>
                <a:lnTo>
                  <a:pt x="326" y="577"/>
                </a:lnTo>
                <a:lnTo>
                  <a:pt x="354" y="565"/>
                </a:lnTo>
                <a:lnTo>
                  <a:pt x="354" y="565"/>
                </a:lnTo>
                <a:lnTo>
                  <a:pt x="364" y="562"/>
                </a:lnTo>
                <a:lnTo>
                  <a:pt x="373" y="557"/>
                </a:lnTo>
                <a:lnTo>
                  <a:pt x="381" y="552"/>
                </a:lnTo>
                <a:lnTo>
                  <a:pt x="381" y="552"/>
                </a:lnTo>
                <a:lnTo>
                  <a:pt x="385" y="536"/>
                </a:lnTo>
                <a:lnTo>
                  <a:pt x="386" y="523"/>
                </a:lnTo>
                <a:lnTo>
                  <a:pt x="386" y="513"/>
                </a:lnTo>
                <a:lnTo>
                  <a:pt x="386" y="513"/>
                </a:lnTo>
                <a:lnTo>
                  <a:pt x="381" y="498"/>
                </a:lnTo>
                <a:lnTo>
                  <a:pt x="373" y="477"/>
                </a:lnTo>
                <a:lnTo>
                  <a:pt x="361" y="449"/>
                </a:lnTo>
                <a:lnTo>
                  <a:pt x="361" y="449"/>
                </a:lnTo>
                <a:lnTo>
                  <a:pt x="358" y="447"/>
                </a:lnTo>
                <a:lnTo>
                  <a:pt x="354" y="444"/>
                </a:lnTo>
                <a:lnTo>
                  <a:pt x="354" y="444"/>
                </a:lnTo>
                <a:lnTo>
                  <a:pt x="321" y="354"/>
                </a:lnTo>
                <a:lnTo>
                  <a:pt x="289" y="287"/>
                </a:lnTo>
                <a:lnTo>
                  <a:pt x="287" y="233"/>
                </a:lnTo>
                <a:lnTo>
                  <a:pt x="287" y="233"/>
                </a:lnTo>
                <a:lnTo>
                  <a:pt x="292" y="220"/>
                </a:lnTo>
                <a:lnTo>
                  <a:pt x="304" y="194"/>
                </a:lnTo>
                <a:lnTo>
                  <a:pt x="304" y="194"/>
                </a:lnTo>
                <a:lnTo>
                  <a:pt x="305" y="189"/>
                </a:lnTo>
                <a:lnTo>
                  <a:pt x="307" y="182"/>
                </a:lnTo>
                <a:lnTo>
                  <a:pt x="307" y="172"/>
                </a:lnTo>
                <a:lnTo>
                  <a:pt x="305" y="164"/>
                </a:lnTo>
                <a:lnTo>
                  <a:pt x="307" y="162"/>
                </a:lnTo>
                <a:lnTo>
                  <a:pt x="309" y="161"/>
                </a:lnTo>
                <a:lnTo>
                  <a:pt x="309" y="161"/>
                </a:lnTo>
                <a:lnTo>
                  <a:pt x="314" y="159"/>
                </a:lnTo>
                <a:lnTo>
                  <a:pt x="321" y="155"/>
                </a:lnTo>
                <a:lnTo>
                  <a:pt x="326" y="152"/>
                </a:lnTo>
                <a:lnTo>
                  <a:pt x="326" y="152"/>
                </a:lnTo>
                <a:lnTo>
                  <a:pt x="322" y="150"/>
                </a:lnTo>
                <a:lnTo>
                  <a:pt x="322" y="150"/>
                </a:lnTo>
                <a:lnTo>
                  <a:pt x="302" y="144"/>
                </a:lnTo>
                <a:lnTo>
                  <a:pt x="287" y="139"/>
                </a:lnTo>
                <a:lnTo>
                  <a:pt x="287" y="139"/>
                </a:lnTo>
                <a:lnTo>
                  <a:pt x="280" y="134"/>
                </a:lnTo>
                <a:lnTo>
                  <a:pt x="275" y="128"/>
                </a:lnTo>
                <a:lnTo>
                  <a:pt x="270" y="100"/>
                </a:lnTo>
                <a:lnTo>
                  <a:pt x="270" y="85"/>
                </a:lnTo>
                <a:lnTo>
                  <a:pt x="270" y="85"/>
                </a:lnTo>
                <a:lnTo>
                  <a:pt x="270" y="71"/>
                </a:lnTo>
                <a:lnTo>
                  <a:pt x="270" y="58"/>
                </a:lnTo>
                <a:lnTo>
                  <a:pt x="270" y="46"/>
                </a:lnTo>
                <a:lnTo>
                  <a:pt x="270" y="46"/>
                </a:lnTo>
                <a:lnTo>
                  <a:pt x="268" y="41"/>
                </a:lnTo>
                <a:lnTo>
                  <a:pt x="265" y="36"/>
                </a:lnTo>
                <a:lnTo>
                  <a:pt x="255" y="24"/>
                </a:lnTo>
                <a:lnTo>
                  <a:pt x="243" y="12"/>
                </a:lnTo>
                <a:lnTo>
                  <a:pt x="243" y="12"/>
                </a:lnTo>
                <a:lnTo>
                  <a:pt x="233" y="7"/>
                </a:lnTo>
                <a:lnTo>
                  <a:pt x="224" y="2"/>
                </a:lnTo>
                <a:lnTo>
                  <a:pt x="218" y="0"/>
                </a:lnTo>
                <a:lnTo>
                  <a:pt x="218" y="0"/>
                </a:lnTo>
                <a:lnTo>
                  <a:pt x="209" y="0"/>
                </a:lnTo>
                <a:lnTo>
                  <a:pt x="204" y="0"/>
                </a:lnTo>
                <a:lnTo>
                  <a:pt x="160" y="7"/>
                </a:lnTo>
                <a:lnTo>
                  <a:pt x="144" y="29"/>
                </a:lnTo>
                <a:lnTo>
                  <a:pt x="133" y="58"/>
                </a:lnTo>
                <a:lnTo>
                  <a:pt x="133" y="58"/>
                </a:lnTo>
                <a:lnTo>
                  <a:pt x="111" y="69"/>
                </a:lnTo>
                <a:lnTo>
                  <a:pt x="96" y="76"/>
                </a:lnTo>
                <a:lnTo>
                  <a:pt x="91" y="80"/>
                </a:lnTo>
                <a:lnTo>
                  <a:pt x="90" y="83"/>
                </a:lnTo>
                <a:lnTo>
                  <a:pt x="90" y="83"/>
                </a:lnTo>
                <a:lnTo>
                  <a:pt x="91" y="85"/>
                </a:lnTo>
                <a:lnTo>
                  <a:pt x="96" y="88"/>
                </a:lnTo>
                <a:lnTo>
                  <a:pt x="108" y="93"/>
                </a:lnTo>
                <a:lnTo>
                  <a:pt x="127" y="100"/>
                </a:lnTo>
                <a:lnTo>
                  <a:pt x="138" y="100"/>
                </a:lnTo>
                <a:lnTo>
                  <a:pt x="138" y="100"/>
                </a:lnTo>
                <a:lnTo>
                  <a:pt x="137" y="107"/>
                </a:lnTo>
                <a:lnTo>
                  <a:pt x="135" y="112"/>
                </a:lnTo>
                <a:lnTo>
                  <a:pt x="137" y="115"/>
                </a:lnTo>
                <a:lnTo>
                  <a:pt x="137" y="128"/>
                </a:lnTo>
                <a:lnTo>
                  <a:pt x="140" y="135"/>
                </a:lnTo>
                <a:lnTo>
                  <a:pt x="140" y="144"/>
                </a:lnTo>
                <a:lnTo>
                  <a:pt x="140" y="144"/>
                </a:lnTo>
                <a:lnTo>
                  <a:pt x="142" y="149"/>
                </a:lnTo>
                <a:lnTo>
                  <a:pt x="145" y="155"/>
                </a:lnTo>
                <a:lnTo>
                  <a:pt x="150" y="161"/>
                </a:lnTo>
                <a:lnTo>
                  <a:pt x="150" y="161"/>
                </a:lnTo>
                <a:lnTo>
                  <a:pt x="159" y="164"/>
                </a:lnTo>
                <a:lnTo>
                  <a:pt x="167" y="166"/>
                </a:lnTo>
                <a:lnTo>
                  <a:pt x="174" y="166"/>
                </a:lnTo>
                <a:lnTo>
                  <a:pt x="179" y="167"/>
                </a:lnTo>
                <a:lnTo>
                  <a:pt x="179" y="167"/>
                </a:lnTo>
                <a:lnTo>
                  <a:pt x="184" y="174"/>
                </a:lnTo>
                <a:lnTo>
                  <a:pt x="189" y="187"/>
                </a:lnTo>
                <a:lnTo>
                  <a:pt x="197" y="204"/>
                </a:lnTo>
                <a:lnTo>
                  <a:pt x="197" y="204"/>
                </a:lnTo>
                <a:lnTo>
                  <a:pt x="176" y="238"/>
                </a:lnTo>
                <a:lnTo>
                  <a:pt x="176" y="238"/>
                </a:lnTo>
                <a:lnTo>
                  <a:pt x="157" y="265"/>
                </a:lnTo>
                <a:lnTo>
                  <a:pt x="157" y="265"/>
                </a:lnTo>
                <a:lnTo>
                  <a:pt x="159" y="277"/>
                </a:lnTo>
                <a:lnTo>
                  <a:pt x="157" y="289"/>
                </a:lnTo>
                <a:lnTo>
                  <a:pt x="157" y="289"/>
                </a:lnTo>
                <a:lnTo>
                  <a:pt x="154" y="317"/>
                </a:lnTo>
                <a:lnTo>
                  <a:pt x="138" y="299"/>
                </a:lnTo>
                <a:lnTo>
                  <a:pt x="138" y="299"/>
                </a:lnTo>
                <a:lnTo>
                  <a:pt x="122" y="275"/>
                </a:lnTo>
                <a:lnTo>
                  <a:pt x="105" y="255"/>
                </a:lnTo>
                <a:lnTo>
                  <a:pt x="105" y="255"/>
                </a:lnTo>
                <a:lnTo>
                  <a:pt x="100" y="246"/>
                </a:lnTo>
                <a:lnTo>
                  <a:pt x="91" y="231"/>
                </a:lnTo>
                <a:lnTo>
                  <a:pt x="76" y="201"/>
                </a:lnTo>
                <a:lnTo>
                  <a:pt x="76" y="201"/>
                </a:lnTo>
                <a:lnTo>
                  <a:pt x="68" y="193"/>
                </a:lnTo>
                <a:lnTo>
                  <a:pt x="59" y="184"/>
                </a:lnTo>
                <a:lnTo>
                  <a:pt x="49" y="179"/>
                </a:lnTo>
                <a:lnTo>
                  <a:pt x="46" y="177"/>
                </a:lnTo>
                <a:lnTo>
                  <a:pt x="44" y="177"/>
                </a:lnTo>
                <a:lnTo>
                  <a:pt x="44" y="177"/>
                </a:lnTo>
                <a:lnTo>
                  <a:pt x="32" y="184"/>
                </a:lnTo>
                <a:lnTo>
                  <a:pt x="32" y="184"/>
                </a:lnTo>
                <a:lnTo>
                  <a:pt x="29" y="186"/>
                </a:lnTo>
                <a:lnTo>
                  <a:pt x="25" y="186"/>
                </a:lnTo>
                <a:lnTo>
                  <a:pt x="19" y="184"/>
                </a:lnTo>
                <a:lnTo>
                  <a:pt x="15" y="184"/>
                </a:lnTo>
                <a:lnTo>
                  <a:pt x="10" y="186"/>
                </a:lnTo>
                <a:lnTo>
                  <a:pt x="7" y="187"/>
                </a:lnTo>
                <a:lnTo>
                  <a:pt x="2" y="193"/>
                </a:lnTo>
                <a:lnTo>
                  <a:pt x="2" y="193"/>
                </a:lnTo>
                <a:lnTo>
                  <a:pt x="0" y="194"/>
                </a:lnTo>
                <a:lnTo>
                  <a:pt x="0" y="198"/>
                </a:lnTo>
                <a:lnTo>
                  <a:pt x="2" y="204"/>
                </a:lnTo>
                <a:lnTo>
                  <a:pt x="5" y="209"/>
                </a:lnTo>
                <a:lnTo>
                  <a:pt x="10" y="216"/>
                </a:lnTo>
                <a:lnTo>
                  <a:pt x="24" y="228"/>
                </a:lnTo>
                <a:lnTo>
                  <a:pt x="29" y="233"/>
                </a:lnTo>
                <a:lnTo>
                  <a:pt x="32" y="238"/>
                </a:lnTo>
                <a:lnTo>
                  <a:pt x="32" y="238"/>
                </a:lnTo>
                <a:lnTo>
                  <a:pt x="41" y="263"/>
                </a:lnTo>
                <a:lnTo>
                  <a:pt x="46" y="284"/>
                </a:lnTo>
                <a:lnTo>
                  <a:pt x="46" y="284"/>
                </a:lnTo>
                <a:lnTo>
                  <a:pt x="49" y="299"/>
                </a:lnTo>
                <a:lnTo>
                  <a:pt x="51" y="307"/>
                </a:lnTo>
                <a:lnTo>
                  <a:pt x="54" y="311"/>
                </a:lnTo>
                <a:lnTo>
                  <a:pt x="54" y="311"/>
                </a:lnTo>
                <a:lnTo>
                  <a:pt x="61" y="314"/>
                </a:lnTo>
                <a:lnTo>
                  <a:pt x="76" y="358"/>
                </a:lnTo>
                <a:lnTo>
                  <a:pt x="76" y="358"/>
                </a:lnTo>
                <a:lnTo>
                  <a:pt x="78" y="363"/>
                </a:lnTo>
                <a:lnTo>
                  <a:pt x="79" y="366"/>
                </a:lnTo>
                <a:lnTo>
                  <a:pt x="81" y="368"/>
                </a:lnTo>
                <a:lnTo>
                  <a:pt x="83" y="370"/>
                </a:lnTo>
                <a:lnTo>
                  <a:pt x="83" y="370"/>
                </a:lnTo>
                <a:lnTo>
                  <a:pt x="83" y="375"/>
                </a:lnTo>
                <a:lnTo>
                  <a:pt x="84" y="378"/>
                </a:lnTo>
                <a:lnTo>
                  <a:pt x="88" y="378"/>
                </a:lnTo>
                <a:lnTo>
                  <a:pt x="96" y="378"/>
                </a:lnTo>
                <a:lnTo>
                  <a:pt x="96" y="378"/>
                </a:lnTo>
                <a:lnTo>
                  <a:pt x="100" y="385"/>
                </a:lnTo>
                <a:lnTo>
                  <a:pt x="101" y="390"/>
                </a:lnTo>
                <a:lnTo>
                  <a:pt x="105" y="393"/>
                </a:lnTo>
                <a:lnTo>
                  <a:pt x="105" y="393"/>
                </a:lnTo>
                <a:close/>
                <a:moveTo>
                  <a:pt x="250" y="140"/>
                </a:moveTo>
                <a:lnTo>
                  <a:pt x="250" y="140"/>
                </a:lnTo>
                <a:lnTo>
                  <a:pt x="253" y="140"/>
                </a:lnTo>
                <a:lnTo>
                  <a:pt x="258" y="144"/>
                </a:lnTo>
                <a:lnTo>
                  <a:pt x="265" y="149"/>
                </a:lnTo>
                <a:lnTo>
                  <a:pt x="272" y="162"/>
                </a:lnTo>
                <a:lnTo>
                  <a:pt x="270" y="182"/>
                </a:lnTo>
                <a:lnTo>
                  <a:pt x="275" y="193"/>
                </a:lnTo>
                <a:lnTo>
                  <a:pt x="248" y="182"/>
                </a:lnTo>
                <a:lnTo>
                  <a:pt x="248" y="182"/>
                </a:lnTo>
                <a:lnTo>
                  <a:pt x="240" y="161"/>
                </a:lnTo>
                <a:lnTo>
                  <a:pt x="240" y="161"/>
                </a:lnTo>
                <a:lnTo>
                  <a:pt x="241" y="154"/>
                </a:lnTo>
                <a:lnTo>
                  <a:pt x="243" y="150"/>
                </a:lnTo>
                <a:lnTo>
                  <a:pt x="243" y="150"/>
                </a:lnTo>
                <a:lnTo>
                  <a:pt x="245" y="147"/>
                </a:lnTo>
                <a:lnTo>
                  <a:pt x="250" y="140"/>
                </a:lnTo>
                <a:lnTo>
                  <a:pt x="250" y="140"/>
                </a:lnTo>
                <a:close/>
                <a:moveTo>
                  <a:pt x="319" y="383"/>
                </a:moveTo>
                <a:lnTo>
                  <a:pt x="319" y="383"/>
                </a:lnTo>
                <a:lnTo>
                  <a:pt x="319" y="385"/>
                </a:lnTo>
                <a:lnTo>
                  <a:pt x="319" y="383"/>
                </a:lnTo>
                <a:close/>
                <a:moveTo>
                  <a:pt x="319" y="385"/>
                </a:moveTo>
                <a:lnTo>
                  <a:pt x="339" y="430"/>
                </a:lnTo>
                <a:lnTo>
                  <a:pt x="339" y="444"/>
                </a:lnTo>
                <a:lnTo>
                  <a:pt x="322" y="442"/>
                </a:lnTo>
                <a:lnTo>
                  <a:pt x="294" y="447"/>
                </a:lnTo>
                <a:lnTo>
                  <a:pt x="294" y="442"/>
                </a:lnTo>
                <a:lnTo>
                  <a:pt x="278" y="410"/>
                </a:lnTo>
                <a:lnTo>
                  <a:pt x="283" y="400"/>
                </a:lnTo>
                <a:lnTo>
                  <a:pt x="283" y="400"/>
                </a:lnTo>
                <a:lnTo>
                  <a:pt x="285" y="397"/>
                </a:lnTo>
                <a:lnTo>
                  <a:pt x="289" y="393"/>
                </a:lnTo>
                <a:lnTo>
                  <a:pt x="289" y="393"/>
                </a:lnTo>
                <a:lnTo>
                  <a:pt x="297" y="391"/>
                </a:lnTo>
                <a:lnTo>
                  <a:pt x="304" y="391"/>
                </a:lnTo>
                <a:lnTo>
                  <a:pt x="310" y="388"/>
                </a:lnTo>
                <a:lnTo>
                  <a:pt x="310" y="388"/>
                </a:lnTo>
                <a:lnTo>
                  <a:pt x="319" y="385"/>
                </a:lnTo>
                <a:lnTo>
                  <a:pt x="319" y="385"/>
                </a:lnTo>
                <a:close/>
                <a:moveTo>
                  <a:pt x="197" y="695"/>
                </a:moveTo>
                <a:lnTo>
                  <a:pt x="201" y="724"/>
                </a:lnTo>
                <a:lnTo>
                  <a:pt x="201" y="724"/>
                </a:lnTo>
                <a:lnTo>
                  <a:pt x="197" y="722"/>
                </a:lnTo>
                <a:lnTo>
                  <a:pt x="194" y="718"/>
                </a:lnTo>
                <a:lnTo>
                  <a:pt x="192" y="717"/>
                </a:lnTo>
                <a:lnTo>
                  <a:pt x="192" y="717"/>
                </a:lnTo>
                <a:lnTo>
                  <a:pt x="192" y="712"/>
                </a:lnTo>
                <a:lnTo>
                  <a:pt x="194" y="703"/>
                </a:lnTo>
                <a:lnTo>
                  <a:pt x="197" y="695"/>
                </a:lnTo>
                <a:lnTo>
                  <a:pt x="197" y="69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6"/>
          <p:cNvSpPr>
            <a:spLocks/>
          </p:cNvSpPr>
          <p:nvPr/>
        </p:nvSpPr>
        <p:spPr bwMode="auto">
          <a:xfrm>
            <a:off x="4597820" y="863715"/>
            <a:ext cx="828729" cy="1530783"/>
          </a:xfrm>
          <a:custGeom>
            <a:avLst/>
            <a:gdLst>
              <a:gd name="T0" fmla="*/ 213 w 543"/>
              <a:gd name="T1" fmla="*/ 12 h 1003"/>
              <a:gd name="T2" fmla="*/ 169 w 543"/>
              <a:gd name="T3" fmla="*/ 59 h 1003"/>
              <a:gd name="T4" fmla="*/ 167 w 543"/>
              <a:gd name="T5" fmla="*/ 86 h 1003"/>
              <a:gd name="T6" fmla="*/ 164 w 543"/>
              <a:gd name="T7" fmla="*/ 121 h 1003"/>
              <a:gd name="T8" fmla="*/ 172 w 543"/>
              <a:gd name="T9" fmla="*/ 136 h 1003"/>
              <a:gd name="T10" fmla="*/ 176 w 543"/>
              <a:gd name="T11" fmla="*/ 158 h 1003"/>
              <a:gd name="T12" fmla="*/ 199 w 543"/>
              <a:gd name="T13" fmla="*/ 190 h 1003"/>
              <a:gd name="T14" fmla="*/ 196 w 543"/>
              <a:gd name="T15" fmla="*/ 222 h 1003"/>
              <a:gd name="T16" fmla="*/ 193 w 543"/>
              <a:gd name="T17" fmla="*/ 239 h 1003"/>
              <a:gd name="T18" fmla="*/ 154 w 543"/>
              <a:gd name="T19" fmla="*/ 308 h 1003"/>
              <a:gd name="T20" fmla="*/ 24 w 543"/>
              <a:gd name="T21" fmla="*/ 209 h 1003"/>
              <a:gd name="T22" fmla="*/ 10 w 543"/>
              <a:gd name="T23" fmla="*/ 204 h 1003"/>
              <a:gd name="T24" fmla="*/ 2 w 543"/>
              <a:gd name="T25" fmla="*/ 209 h 1003"/>
              <a:gd name="T26" fmla="*/ 19 w 543"/>
              <a:gd name="T27" fmla="*/ 261 h 1003"/>
              <a:gd name="T28" fmla="*/ 39 w 543"/>
              <a:gd name="T29" fmla="*/ 310 h 1003"/>
              <a:gd name="T30" fmla="*/ 125 w 543"/>
              <a:gd name="T31" fmla="*/ 379 h 1003"/>
              <a:gd name="T32" fmla="*/ 118 w 543"/>
              <a:gd name="T33" fmla="*/ 457 h 1003"/>
              <a:gd name="T34" fmla="*/ 115 w 543"/>
              <a:gd name="T35" fmla="*/ 595 h 1003"/>
              <a:gd name="T36" fmla="*/ 100 w 543"/>
              <a:gd name="T37" fmla="*/ 664 h 1003"/>
              <a:gd name="T38" fmla="*/ 130 w 543"/>
              <a:gd name="T39" fmla="*/ 715 h 1003"/>
              <a:gd name="T40" fmla="*/ 154 w 543"/>
              <a:gd name="T41" fmla="*/ 843 h 1003"/>
              <a:gd name="T42" fmla="*/ 150 w 543"/>
              <a:gd name="T43" fmla="*/ 942 h 1003"/>
              <a:gd name="T44" fmla="*/ 127 w 543"/>
              <a:gd name="T45" fmla="*/ 942 h 1003"/>
              <a:gd name="T46" fmla="*/ 90 w 543"/>
              <a:gd name="T47" fmla="*/ 967 h 1003"/>
              <a:gd name="T48" fmla="*/ 53 w 543"/>
              <a:gd name="T49" fmla="*/ 969 h 1003"/>
              <a:gd name="T50" fmla="*/ 80 w 543"/>
              <a:gd name="T51" fmla="*/ 1003 h 1003"/>
              <a:gd name="T52" fmla="*/ 194 w 543"/>
              <a:gd name="T53" fmla="*/ 996 h 1003"/>
              <a:gd name="T54" fmla="*/ 218 w 543"/>
              <a:gd name="T55" fmla="*/ 976 h 1003"/>
              <a:gd name="T56" fmla="*/ 209 w 543"/>
              <a:gd name="T57" fmla="*/ 878 h 1003"/>
              <a:gd name="T58" fmla="*/ 238 w 543"/>
              <a:gd name="T59" fmla="*/ 710 h 1003"/>
              <a:gd name="T60" fmla="*/ 267 w 543"/>
              <a:gd name="T61" fmla="*/ 770 h 1003"/>
              <a:gd name="T62" fmla="*/ 427 w 543"/>
              <a:gd name="T63" fmla="*/ 868 h 1003"/>
              <a:gd name="T64" fmla="*/ 452 w 543"/>
              <a:gd name="T65" fmla="*/ 914 h 1003"/>
              <a:gd name="T66" fmla="*/ 430 w 543"/>
              <a:gd name="T67" fmla="*/ 959 h 1003"/>
              <a:gd name="T68" fmla="*/ 447 w 543"/>
              <a:gd name="T69" fmla="*/ 986 h 1003"/>
              <a:gd name="T70" fmla="*/ 496 w 543"/>
              <a:gd name="T71" fmla="*/ 961 h 1003"/>
              <a:gd name="T72" fmla="*/ 542 w 543"/>
              <a:gd name="T73" fmla="*/ 892 h 1003"/>
              <a:gd name="T74" fmla="*/ 537 w 543"/>
              <a:gd name="T75" fmla="*/ 863 h 1003"/>
              <a:gd name="T76" fmla="*/ 508 w 543"/>
              <a:gd name="T77" fmla="*/ 860 h 1003"/>
              <a:gd name="T78" fmla="*/ 498 w 543"/>
              <a:gd name="T79" fmla="*/ 836 h 1003"/>
              <a:gd name="T80" fmla="*/ 439 w 543"/>
              <a:gd name="T81" fmla="*/ 809 h 1003"/>
              <a:gd name="T82" fmla="*/ 382 w 543"/>
              <a:gd name="T83" fmla="*/ 755 h 1003"/>
              <a:gd name="T84" fmla="*/ 321 w 543"/>
              <a:gd name="T85" fmla="*/ 701 h 1003"/>
              <a:gd name="T86" fmla="*/ 328 w 543"/>
              <a:gd name="T87" fmla="*/ 671 h 1003"/>
              <a:gd name="T88" fmla="*/ 353 w 543"/>
              <a:gd name="T89" fmla="*/ 578 h 1003"/>
              <a:gd name="T90" fmla="*/ 368 w 543"/>
              <a:gd name="T91" fmla="*/ 586 h 1003"/>
              <a:gd name="T92" fmla="*/ 370 w 543"/>
              <a:gd name="T93" fmla="*/ 553 h 1003"/>
              <a:gd name="T94" fmla="*/ 382 w 543"/>
              <a:gd name="T95" fmla="*/ 495 h 1003"/>
              <a:gd name="T96" fmla="*/ 403 w 543"/>
              <a:gd name="T97" fmla="*/ 453 h 1003"/>
              <a:gd name="T98" fmla="*/ 317 w 543"/>
              <a:gd name="T99" fmla="*/ 344 h 1003"/>
              <a:gd name="T100" fmla="*/ 314 w 543"/>
              <a:gd name="T101" fmla="*/ 222 h 1003"/>
              <a:gd name="T102" fmla="*/ 346 w 543"/>
              <a:gd name="T103" fmla="*/ 209 h 1003"/>
              <a:gd name="T104" fmla="*/ 351 w 543"/>
              <a:gd name="T105" fmla="*/ 192 h 1003"/>
              <a:gd name="T106" fmla="*/ 331 w 543"/>
              <a:gd name="T107" fmla="*/ 165 h 1003"/>
              <a:gd name="T108" fmla="*/ 326 w 543"/>
              <a:gd name="T109" fmla="*/ 82 h 1003"/>
              <a:gd name="T110" fmla="*/ 292 w 543"/>
              <a:gd name="T111" fmla="*/ 17 h 1003"/>
              <a:gd name="T112" fmla="*/ 267 w 543"/>
              <a:gd name="T113" fmla="*/ 0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43" h="1003">
                <a:moveTo>
                  <a:pt x="267" y="0"/>
                </a:moveTo>
                <a:lnTo>
                  <a:pt x="267" y="0"/>
                </a:lnTo>
                <a:lnTo>
                  <a:pt x="257" y="2"/>
                </a:lnTo>
                <a:lnTo>
                  <a:pt x="238" y="3"/>
                </a:lnTo>
                <a:lnTo>
                  <a:pt x="238" y="3"/>
                </a:lnTo>
                <a:lnTo>
                  <a:pt x="226" y="5"/>
                </a:lnTo>
                <a:lnTo>
                  <a:pt x="213" y="12"/>
                </a:lnTo>
                <a:lnTo>
                  <a:pt x="198" y="20"/>
                </a:lnTo>
                <a:lnTo>
                  <a:pt x="189" y="27"/>
                </a:lnTo>
                <a:lnTo>
                  <a:pt x="183" y="35"/>
                </a:lnTo>
                <a:lnTo>
                  <a:pt x="183" y="35"/>
                </a:lnTo>
                <a:lnTo>
                  <a:pt x="176" y="44"/>
                </a:lnTo>
                <a:lnTo>
                  <a:pt x="171" y="50"/>
                </a:lnTo>
                <a:lnTo>
                  <a:pt x="169" y="59"/>
                </a:lnTo>
                <a:lnTo>
                  <a:pt x="167" y="66"/>
                </a:lnTo>
                <a:lnTo>
                  <a:pt x="166" y="76"/>
                </a:lnTo>
                <a:lnTo>
                  <a:pt x="166" y="81"/>
                </a:lnTo>
                <a:lnTo>
                  <a:pt x="166" y="81"/>
                </a:lnTo>
                <a:lnTo>
                  <a:pt x="166" y="84"/>
                </a:lnTo>
                <a:lnTo>
                  <a:pt x="167" y="86"/>
                </a:lnTo>
                <a:lnTo>
                  <a:pt x="167" y="86"/>
                </a:lnTo>
                <a:lnTo>
                  <a:pt x="162" y="93"/>
                </a:lnTo>
                <a:lnTo>
                  <a:pt x="161" y="99"/>
                </a:lnTo>
                <a:lnTo>
                  <a:pt x="161" y="104"/>
                </a:lnTo>
                <a:lnTo>
                  <a:pt x="161" y="104"/>
                </a:lnTo>
                <a:lnTo>
                  <a:pt x="166" y="114"/>
                </a:lnTo>
                <a:lnTo>
                  <a:pt x="166" y="114"/>
                </a:lnTo>
                <a:lnTo>
                  <a:pt x="164" y="121"/>
                </a:lnTo>
                <a:lnTo>
                  <a:pt x="166" y="130"/>
                </a:lnTo>
                <a:lnTo>
                  <a:pt x="166" y="130"/>
                </a:lnTo>
                <a:lnTo>
                  <a:pt x="171" y="130"/>
                </a:lnTo>
                <a:lnTo>
                  <a:pt x="177" y="131"/>
                </a:lnTo>
                <a:lnTo>
                  <a:pt x="177" y="131"/>
                </a:lnTo>
                <a:lnTo>
                  <a:pt x="176" y="133"/>
                </a:lnTo>
                <a:lnTo>
                  <a:pt x="172" y="136"/>
                </a:lnTo>
                <a:lnTo>
                  <a:pt x="169" y="138"/>
                </a:lnTo>
                <a:lnTo>
                  <a:pt x="167" y="140"/>
                </a:lnTo>
                <a:lnTo>
                  <a:pt x="167" y="140"/>
                </a:lnTo>
                <a:lnTo>
                  <a:pt x="172" y="147"/>
                </a:lnTo>
                <a:lnTo>
                  <a:pt x="172" y="147"/>
                </a:lnTo>
                <a:lnTo>
                  <a:pt x="174" y="153"/>
                </a:lnTo>
                <a:lnTo>
                  <a:pt x="176" y="158"/>
                </a:lnTo>
                <a:lnTo>
                  <a:pt x="179" y="163"/>
                </a:lnTo>
                <a:lnTo>
                  <a:pt x="179" y="163"/>
                </a:lnTo>
                <a:lnTo>
                  <a:pt x="191" y="168"/>
                </a:lnTo>
                <a:lnTo>
                  <a:pt x="196" y="170"/>
                </a:lnTo>
                <a:lnTo>
                  <a:pt x="196" y="170"/>
                </a:lnTo>
                <a:lnTo>
                  <a:pt x="199" y="180"/>
                </a:lnTo>
                <a:lnTo>
                  <a:pt x="199" y="190"/>
                </a:lnTo>
                <a:lnTo>
                  <a:pt x="199" y="197"/>
                </a:lnTo>
                <a:lnTo>
                  <a:pt x="196" y="202"/>
                </a:lnTo>
                <a:lnTo>
                  <a:pt x="196" y="202"/>
                </a:lnTo>
                <a:lnTo>
                  <a:pt x="191" y="214"/>
                </a:lnTo>
                <a:lnTo>
                  <a:pt x="183" y="222"/>
                </a:lnTo>
                <a:lnTo>
                  <a:pt x="172" y="231"/>
                </a:lnTo>
                <a:lnTo>
                  <a:pt x="196" y="222"/>
                </a:lnTo>
                <a:lnTo>
                  <a:pt x="196" y="222"/>
                </a:lnTo>
                <a:lnTo>
                  <a:pt x="176" y="236"/>
                </a:lnTo>
                <a:lnTo>
                  <a:pt x="176" y="236"/>
                </a:lnTo>
                <a:lnTo>
                  <a:pt x="189" y="232"/>
                </a:lnTo>
                <a:lnTo>
                  <a:pt x="204" y="229"/>
                </a:lnTo>
                <a:lnTo>
                  <a:pt x="204" y="229"/>
                </a:lnTo>
                <a:lnTo>
                  <a:pt x="193" y="239"/>
                </a:lnTo>
                <a:lnTo>
                  <a:pt x="179" y="253"/>
                </a:lnTo>
                <a:lnTo>
                  <a:pt x="179" y="253"/>
                </a:lnTo>
                <a:lnTo>
                  <a:pt x="177" y="261"/>
                </a:lnTo>
                <a:lnTo>
                  <a:pt x="176" y="270"/>
                </a:lnTo>
                <a:lnTo>
                  <a:pt x="176" y="270"/>
                </a:lnTo>
                <a:lnTo>
                  <a:pt x="162" y="302"/>
                </a:lnTo>
                <a:lnTo>
                  <a:pt x="154" y="308"/>
                </a:lnTo>
                <a:lnTo>
                  <a:pt x="102" y="302"/>
                </a:lnTo>
                <a:lnTo>
                  <a:pt x="56" y="283"/>
                </a:lnTo>
                <a:lnTo>
                  <a:pt x="46" y="265"/>
                </a:lnTo>
                <a:lnTo>
                  <a:pt x="46" y="265"/>
                </a:lnTo>
                <a:lnTo>
                  <a:pt x="34" y="231"/>
                </a:lnTo>
                <a:lnTo>
                  <a:pt x="34" y="231"/>
                </a:lnTo>
                <a:lnTo>
                  <a:pt x="24" y="209"/>
                </a:lnTo>
                <a:lnTo>
                  <a:pt x="17" y="197"/>
                </a:lnTo>
                <a:lnTo>
                  <a:pt x="14" y="194"/>
                </a:lnTo>
                <a:lnTo>
                  <a:pt x="12" y="192"/>
                </a:lnTo>
                <a:lnTo>
                  <a:pt x="12" y="192"/>
                </a:lnTo>
                <a:lnTo>
                  <a:pt x="10" y="194"/>
                </a:lnTo>
                <a:lnTo>
                  <a:pt x="10" y="195"/>
                </a:lnTo>
                <a:lnTo>
                  <a:pt x="10" y="204"/>
                </a:lnTo>
                <a:lnTo>
                  <a:pt x="12" y="214"/>
                </a:lnTo>
                <a:lnTo>
                  <a:pt x="14" y="222"/>
                </a:lnTo>
                <a:lnTo>
                  <a:pt x="14" y="222"/>
                </a:lnTo>
                <a:lnTo>
                  <a:pt x="9" y="216"/>
                </a:lnTo>
                <a:lnTo>
                  <a:pt x="5" y="211"/>
                </a:lnTo>
                <a:lnTo>
                  <a:pt x="2" y="209"/>
                </a:lnTo>
                <a:lnTo>
                  <a:pt x="2" y="209"/>
                </a:lnTo>
                <a:lnTo>
                  <a:pt x="2" y="212"/>
                </a:lnTo>
                <a:lnTo>
                  <a:pt x="0" y="217"/>
                </a:lnTo>
                <a:lnTo>
                  <a:pt x="2" y="231"/>
                </a:lnTo>
                <a:lnTo>
                  <a:pt x="2" y="231"/>
                </a:lnTo>
                <a:lnTo>
                  <a:pt x="5" y="239"/>
                </a:lnTo>
                <a:lnTo>
                  <a:pt x="12" y="249"/>
                </a:lnTo>
                <a:lnTo>
                  <a:pt x="19" y="261"/>
                </a:lnTo>
                <a:lnTo>
                  <a:pt x="19" y="261"/>
                </a:lnTo>
                <a:lnTo>
                  <a:pt x="19" y="275"/>
                </a:lnTo>
                <a:lnTo>
                  <a:pt x="19" y="285"/>
                </a:lnTo>
                <a:lnTo>
                  <a:pt x="22" y="295"/>
                </a:lnTo>
                <a:lnTo>
                  <a:pt x="22" y="295"/>
                </a:lnTo>
                <a:lnTo>
                  <a:pt x="29" y="302"/>
                </a:lnTo>
                <a:lnTo>
                  <a:pt x="39" y="310"/>
                </a:lnTo>
                <a:lnTo>
                  <a:pt x="51" y="318"/>
                </a:lnTo>
                <a:lnTo>
                  <a:pt x="51" y="318"/>
                </a:lnTo>
                <a:lnTo>
                  <a:pt x="68" y="335"/>
                </a:lnTo>
                <a:lnTo>
                  <a:pt x="85" y="350"/>
                </a:lnTo>
                <a:lnTo>
                  <a:pt x="100" y="362"/>
                </a:lnTo>
                <a:lnTo>
                  <a:pt x="100" y="362"/>
                </a:lnTo>
                <a:lnTo>
                  <a:pt x="125" y="379"/>
                </a:lnTo>
                <a:lnTo>
                  <a:pt x="135" y="386"/>
                </a:lnTo>
                <a:lnTo>
                  <a:pt x="135" y="386"/>
                </a:lnTo>
                <a:lnTo>
                  <a:pt x="127" y="418"/>
                </a:lnTo>
                <a:lnTo>
                  <a:pt x="120" y="442"/>
                </a:lnTo>
                <a:lnTo>
                  <a:pt x="118" y="452"/>
                </a:lnTo>
                <a:lnTo>
                  <a:pt x="118" y="457"/>
                </a:lnTo>
                <a:lnTo>
                  <a:pt x="118" y="457"/>
                </a:lnTo>
                <a:lnTo>
                  <a:pt x="125" y="474"/>
                </a:lnTo>
                <a:lnTo>
                  <a:pt x="129" y="484"/>
                </a:lnTo>
                <a:lnTo>
                  <a:pt x="135" y="490"/>
                </a:lnTo>
                <a:lnTo>
                  <a:pt x="123" y="573"/>
                </a:lnTo>
                <a:lnTo>
                  <a:pt x="123" y="573"/>
                </a:lnTo>
                <a:lnTo>
                  <a:pt x="118" y="585"/>
                </a:lnTo>
                <a:lnTo>
                  <a:pt x="115" y="595"/>
                </a:lnTo>
                <a:lnTo>
                  <a:pt x="115" y="600"/>
                </a:lnTo>
                <a:lnTo>
                  <a:pt x="115" y="600"/>
                </a:lnTo>
                <a:lnTo>
                  <a:pt x="112" y="612"/>
                </a:lnTo>
                <a:lnTo>
                  <a:pt x="107" y="632"/>
                </a:lnTo>
                <a:lnTo>
                  <a:pt x="102" y="652"/>
                </a:lnTo>
                <a:lnTo>
                  <a:pt x="100" y="659"/>
                </a:lnTo>
                <a:lnTo>
                  <a:pt x="100" y="664"/>
                </a:lnTo>
                <a:lnTo>
                  <a:pt x="100" y="664"/>
                </a:lnTo>
                <a:lnTo>
                  <a:pt x="105" y="667"/>
                </a:lnTo>
                <a:lnTo>
                  <a:pt x="115" y="669"/>
                </a:lnTo>
                <a:lnTo>
                  <a:pt x="129" y="672"/>
                </a:lnTo>
                <a:lnTo>
                  <a:pt x="129" y="672"/>
                </a:lnTo>
                <a:lnTo>
                  <a:pt x="129" y="696"/>
                </a:lnTo>
                <a:lnTo>
                  <a:pt x="130" y="715"/>
                </a:lnTo>
                <a:lnTo>
                  <a:pt x="134" y="728"/>
                </a:lnTo>
                <a:lnTo>
                  <a:pt x="134" y="728"/>
                </a:lnTo>
                <a:lnTo>
                  <a:pt x="140" y="748"/>
                </a:lnTo>
                <a:lnTo>
                  <a:pt x="144" y="758"/>
                </a:lnTo>
                <a:lnTo>
                  <a:pt x="144" y="758"/>
                </a:lnTo>
                <a:lnTo>
                  <a:pt x="154" y="843"/>
                </a:lnTo>
                <a:lnTo>
                  <a:pt x="154" y="843"/>
                </a:lnTo>
                <a:lnTo>
                  <a:pt x="159" y="883"/>
                </a:lnTo>
                <a:lnTo>
                  <a:pt x="161" y="902"/>
                </a:lnTo>
                <a:lnTo>
                  <a:pt x="161" y="910"/>
                </a:lnTo>
                <a:lnTo>
                  <a:pt x="161" y="919"/>
                </a:lnTo>
                <a:lnTo>
                  <a:pt x="161" y="919"/>
                </a:lnTo>
                <a:lnTo>
                  <a:pt x="156" y="932"/>
                </a:lnTo>
                <a:lnTo>
                  <a:pt x="150" y="942"/>
                </a:lnTo>
                <a:lnTo>
                  <a:pt x="144" y="952"/>
                </a:lnTo>
                <a:lnTo>
                  <a:pt x="135" y="952"/>
                </a:lnTo>
                <a:lnTo>
                  <a:pt x="135" y="952"/>
                </a:lnTo>
                <a:lnTo>
                  <a:pt x="132" y="947"/>
                </a:lnTo>
                <a:lnTo>
                  <a:pt x="130" y="944"/>
                </a:lnTo>
                <a:lnTo>
                  <a:pt x="127" y="942"/>
                </a:lnTo>
                <a:lnTo>
                  <a:pt x="127" y="942"/>
                </a:lnTo>
                <a:lnTo>
                  <a:pt x="117" y="947"/>
                </a:lnTo>
                <a:lnTo>
                  <a:pt x="110" y="951"/>
                </a:lnTo>
                <a:lnTo>
                  <a:pt x="107" y="954"/>
                </a:lnTo>
                <a:lnTo>
                  <a:pt x="107" y="954"/>
                </a:lnTo>
                <a:lnTo>
                  <a:pt x="103" y="957"/>
                </a:lnTo>
                <a:lnTo>
                  <a:pt x="98" y="962"/>
                </a:lnTo>
                <a:lnTo>
                  <a:pt x="90" y="967"/>
                </a:lnTo>
                <a:lnTo>
                  <a:pt x="90" y="967"/>
                </a:lnTo>
                <a:lnTo>
                  <a:pt x="75" y="964"/>
                </a:lnTo>
                <a:lnTo>
                  <a:pt x="64" y="962"/>
                </a:lnTo>
                <a:lnTo>
                  <a:pt x="59" y="962"/>
                </a:lnTo>
                <a:lnTo>
                  <a:pt x="56" y="964"/>
                </a:lnTo>
                <a:lnTo>
                  <a:pt x="56" y="964"/>
                </a:lnTo>
                <a:lnTo>
                  <a:pt x="53" y="969"/>
                </a:lnTo>
                <a:lnTo>
                  <a:pt x="53" y="974"/>
                </a:lnTo>
                <a:lnTo>
                  <a:pt x="54" y="984"/>
                </a:lnTo>
                <a:lnTo>
                  <a:pt x="54" y="984"/>
                </a:lnTo>
                <a:lnTo>
                  <a:pt x="58" y="989"/>
                </a:lnTo>
                <a:lnTo>
                  <a:pt x="68" y="996"/>
                </a:lnTo>
                <a:lnTo>
                  <a:pt x="80" y="1003"/>
                </a:lnTo>
                <a:lnTo>
                  <a:pt x="80" y="1003"/>
                </a:lnTo>
                <a:lnTo>
                  <a:pt x="105" y="999"/>
                </a:lnTo>
                <a:lnTo>
                  <a:pt x="127" y="996"/>
                </a:lnTo>
                <a:lnTo>
                  <a:pt x="149" y="993"/>
                </a:lnTo>
                <a:lnTo>
                  <a:pt x="149" y="993"/>
                </a:lnTo>
                <a:lnTo>
                  <a:pt x="166" y="993"/>
                </a:lnTo>
                <a:lnTo>
                  <a:pt x="181" y="994"/>
                </a:lnTo>
                <a:lnTo>
                  <a:pt x="194" y="996"/>
                </a:lnTo>
                <a:lnTo>
                  <a:pt x="194" y="984"/>
                </a:lnTo>
                <a:lnTo>
                  <a:pt x="194" y="984"/>
                </a:lnTo>
                <a:lnTo>
                  <a:pt x="204" y="983"/>
                </a:lnTo>
                <a:lnTo>
                  <a:pt x="213" y="981"/>
                </a:lnTo>
                <a:lnTo>
                  <a:pt x="216" y="979"/>
                </a:lnTo>
                <a:lnTo>
                  <a:pt x="218" y="976"/>
                </a:lnTo>
                <a:lnTo>
                  <a:pt x="218" y="976"/>
                </a:lnTo>
                <a:lnTo>
                  <a:pt x="220" y="973"/>
                </a:lnTo>
                <a:lnTo>
                  <a:pt x="218" y="966"/>
                </a:lnTo>
                <a:lnTo>
                  <a:pt x="215" y="951"/>
                </a:lnTo>
                <a:lnTo>
                  <a:pt x="206" y="925"/>
                </a:lnTo>
                <a:lnTo>
                  <a:pt x="206" y="925"/>
                </a:lnTo>
                <a:lnTo>
                  <a:pt x="208" y="908"/>
                </a:lnTo>
                <a:lnTo>
                  <a:pt x="209" y="878"/>
                </a:lnTo>
                <a:lnTo>
                  <a:pt x="211" y="841"/>
                </a:lnTo>
                <a:lnTo>
                  <a:pt x="211" y="824"/>
                </a:lnTo>
                <a:lnTo>
                  <a:pt x="209" y="811"/>
                </a:lnTo>
                <a:lnTo>
                  <a:pt x="209" y="811"/>
                </a:lnTo>
                <a:lnTo>
                  <a:pt x="194" y="733"/>
                </a:lnTo>
                <a:lnTo>
                  <a:pt x="199" y="698"/>
                </a:lnTo>
                <a:lnTo>
                  <a:pt x="238" y="710"/>
                </a:lnTo>
                <a:lnTo>
                  <a:pt x="238" y="710"/>
                </a:lnTo>
                <a:lnTo>
                  <a:pt x="238" y="716"/>
                </a:lnTo>
                <a:lnTo>
                  <a:pt x="243" y="735"/>
                </a:lnTo>
                <a:lnTo>
                  <a:pt x="247" y="745"/>
                </a:lnTo>
                <a:lnTo>
                  <a:pt x="252" y="755"/>
                </a:lnTo>
                <a:lnTo>
                  <a:pt x="258" y="763"/>
                </a:lnTo>
                <a:lnTo>
                  <a:pt x="267" y="770"/>
                </a:lnTo>
                <a:lnTo>
                  <a:pt x="267" y="770"/>
                </a:lnTo>
                <a:lnTo>
                  <a:pt x="326" y="801"/>
                </a:lnTo>
                <a:lnTo>
                  <a:pt x="370" y="824"/>
                </a:lnTo>
                <a:lnTo>
                  <a:pt x="370" y="824"/>
                </a:lnTo>
                <a:lnTo>
                  <a:pt x="383" y="833"/>
                </a:lnTo>
                <a:lnTo>
                  <a:pt x="405" y="849"/>
                </a:lnTo>
                <a:lnTo>
                  <a:pt x="427" y="868"/>
                </a:lnTo>
                <a:lnTo>
                  <a:pt x="442" y="881"/>
                </a:lnTo>
                <a:lnTo>
                  <a:pt x="442" y="881"/>
                </a:lnTo>
                <a:lnTo>
                  <a:pt x="447" y="892"/>
                </a:lnTo>
                <a:lnTo>
                  <a:pt x="451" y="902"/>
                </a:lnTo>
                <a:lnTo>
                  <a:pt x="452" y="910"/>
                </a:lnTo>
                <a:lnTo>
                  <a:pt x="452" y="914"/>
                </a:lnTo>
                <a:lnTo>
                  <a:pt x="452" y="914"/>
                </a:lnTo>
                <a:lnTo>
                  <a:pt x="447" y="929"/>
                </a:lnTo>
                <a:lnTo>
                  <a:pt x="444" y="942"/>
                </a:lnTo>
                <a:lnTo>
                  <a:pt x="444" y="942"/>
                </a:lnTo>
                <a:lnTo>
                  <a:pt x="439" y="949"/>
                </a:lnTo>
                <a:lnTo>
                  <a:pt x="434" y="954"/>
                </a:lnTo>
                <a:lnTo>
                  <a:pt x="430" y="959"/>
                </a:lnTo>
                <a:lnTo>
                  <a:pt x="430" y="959"/>
                </a:lnTo>
                <a:lnTo>
                  <a:pt x="429" y="966"/>
                </a:lnTo>
                <a:lnTo>
                  <a:pt x="429" y="973"/>
                </a:lnTo>
                <a:lnTo>
                  <a:pt x="430" y="979"/>
                </a:lnTo>
                <a:lnTo>
                  <a:pt x="434" y="983"/>
                </a:lnTo>
                <a:lnTo>
                  <a:pt x="437" y="984"/>
                </a:lnTo>
                <a:lnTo>
                  <a:pt x="437" y="984"/>
                </a:lnTo>
                <a:lnTo>
                  <a:pt x="447" y="986"/>
                </a:lnTo>
                <a:lnTo>
                  <a:pt x="461" y="986"/>
                </a:lnTo>
                <a:lnTo>
                  <a:pt x="468" y="984"/>
                </a:lnTo>
                <a:lnTo>
                  <a:pt x="474" y="983"/>
                </a:lnTo>
                <a:lnTo>
                  <a:pt x="479" y="979"/>
                </a:lnTo>
                <a:lnTo>
                  <a:pt x="486" y="974"/>
                </a:lnTo>
                <a:lnTo>
                  <a:pt x="486" y="974"/>
                </a:lnTo>
                <a:lnTo>
                  <a:pt x="496" y="961"/>
                </a:lnTo>
                <a:lnTo>
                  <a:pt x="505" y="947"/>
                </a:lnTo>
                <a:lnTo>
                  <a:pt x="511" y="935"/>
                </a:lnTo>
                <a:lnTo>
                  <a:pt x="513" y="930"/>
                </a:lnTo>
                <a:lnTo>
                  <a:pt x="513" y="930"/>
                </a:lnTo>
                <a:lnTo>
                  <a:pt x="528" y="914"/>
                </a:lnTo>
                <a:lnTo>
                  <a:pt x="538" y="898"/>
                </a:lnTo>
                <a:lnTo>
                  <a:pt x="542" y="892"/>
                </a:lnTo>
                <a:lnTo>
                  <a:pt x="543" y="887"/>
                </a:lnTo>
                <a:lnTo>
                  <a:pt x="543" y="887"/>
                </a:lnTo>
                <a:lnTo>
                  <a:pt x="543" y="878"/>
                </a:lnTo>
                <a:lnTo>
                  <a:pt x="542" y="871"/>
                </a:lnTo>
                <a:lnTo>
                  <a:pt x="540" y="865"/>
                </a:lnTo>
                <a:lnTo>
                  <a:pt x="540" y="865"/>
                </a:lnTo>
                <a:lnTo>
                  <a:pt x="537" y="863"/>
                </a:lnTo>
                <a:lnTo>
                  <a:pt x="530" y="860"/>
                </a:lnTo>
                <a:lnTo>
                  <a:pt x="530" y="860"/>
                </a:lnTo>
                <a:lnTo>
                  <a:pt x="527" y="860"/>
                </a:lnTo>
                <a:lnTo>
                  <a:pt x="523" y="863"/>
                </a:lnTo>
                <a:lnTo>
                  <a:pt x="515" y="868"/>
                </a:lnTo>
                <a:lnTo>
                  <a:pt x="503" y="876"/>
                </a:lnTo>
                <a:lnTo>
                  <a:pt x="508" y="860"/>
                </a:lnTo>
                <a:lnTo>
                  <a:pt x="508" y="860"/>
                </a:lnTo>
                <a:lnTo>
                  <a:pt x="508" y="856"/>
                </a:lnTo>
                <a:lnTo>
                  <a:pt x="506" y="849"/>
                </a:lnTo>
                <a:lnTo>
                  <a:pt x="505" y="841"/>
                </a:lnTo>
                <a:lnTo>
                  <a:pt x="501" y="838"/>
                </a:lnTo>
                <a:lnTo>
                  <a:pt x="498" y="836"/>
                </a:lnTo>
                <a:lnTo>
                  <a:pt x="498" y="836"/>
                </a:lnTo>
                <a:lnTo>
                  <a:pt x="489" y="833"/>
                </a:lnTo>
                <a:lnTo>
                  <a:pt x="479" y="833"/>
                </a:lnTo>
                <a:lnTo>
                  <a:pt x="471" y="833"/>
                </a:lnTo>
                <a:lnTo>
                  <a:pt x="464" y="831"/>
                </a:lnTo>
                <a:lnTo>
                  <a:pt x="464" y="831"/>
                </a:lnTo>
                <a:lnTo>
                  <a:pt x="454" y="822"/>
                </a:lnTo>
                <a:lnTo>
                  <a:pt x="439" y="809"/>
                </a:lnTo>
                <a:lnTo>
                  <a:pt x="420" y="792"/>
                </a:lnTo>
                <a:lnTo>
                  <a:pt x="420" y="792"/>
                </a:lnTo>
                <a:lnTo>
                  <a:pt x="417" y="787"/>
                </a:lnTo>
                <a:lnTo>
                  <a:pt x="409" y="775"/>
                </a:lnTo>
                <a:lnTo>
                  <a:pt x="400" y="769"/>
                </a:lnTo>
                <a:lnTo>
                  <a:pt x="392" y="762"/>
                </a:lnTo>
                <a:lnTo>
                  <a:pt x="382" y="755"/>
                </a:lnTo>
                <a:lnTo>
                  <a:pt x="370" y="748"/>
                </a:lnTo>
                <a:lnTo>
                  <a:pt x="370" y="748"/>
                </a:lnTo>
                <a:lnTo>
                  <a:pt x="311" y="725"/>
                </a:lnTo>
                <a:lnTo>
                  <a:pt x="309" y="704"/>
                </a:lnTo>
                <a:lnTo>
                  <a:pt x="309" y="704"/>
                </a:lnTo>
                <a:lnTo>
                  <a:pt x="312" y="704"/>
                </a:lnTo>
                <a:lnTo>
                  <a:pt x="321" y="701"/>
                </a:lnTo>
                <a:lnTo>
                  <a:pt x="328" y="698"/>
                </a:lnTo>
                <a:lnTo>
                  <a:pt x="331" y="694"/>
                </a:lnTo>
                <a:lnTo>
                  <a:pt x="333" y="689"/>
                </a:lnTo>
                <a:lnTo>
                  <a:pt x="333" y="689"/>
                </a:lnTo>
                <a:lnTo>
                  <a:pt x="333" y="683"/>
                </a:lnTo>
                <a:lnTo>
                  <a:pt x="331" y="676"/>
                </a:lnTo>
                <a:lnTo>
                  <a:pt x="328" y="671"/>
                </a:lnTo>
                <a:lnTo>
                  <a:pt x="328" y="595"/>
                </a:lnTo>
                <a:lnTo>
                  <a:pt x="333" y="593"/>
                </a:lnTo>
                <a:lnTo>
                  <a:pt x="336" y="561"/>
                </a:lnTo>
                <a:lnTo>
                  <a:pt x="336" y="561"/>
                </a:lnTo>
                <a:lnTo>
                  <a:pt x="343" y="568"/>
                </a:lnTo>
                <a:lnTo>
                  <a:pt x="349" y="575"/>
                </a:lnTo>
                <a:lnTo>
                  <a:pt x="353" y="578"/>
                </a:lnTo>
                <a:lnTo>
                  <a:pt x="353" y="578"/>
                </a:lnTo>
                <a:lnTo>
                  <a:pt x="355" y="586"/>
                </a:lnTo>
                <a:lnTo>
                  <a:pt x="358" y="590"/>
                </a:lnTo>
                <a:lnTo>
                  <a:pt x="360" y="592"/>
                </a:lnTo>
                <a:lnTo>
                  <a:pt x="361" y="590"/>
                </a:lnTo>
                <a:lnTo>
                  <a:pt x="361" y="590"/>
                </a:lnTo>
                <a:lnTo>
                  <a:pt x="368" y="586"/>
                </a:lnTo>
                <a:lnTo>
                  <a:pt x="375" y="581"/>
                </a:lnTo>
                <a:lnTo>
                  <a:pt x="380" y="576"/>
                </a:lnTo>
                <a:lnTo>
                  <a:pt x="382" y="575"/>
                </a:lnTo>
                <a:lnTo>
                  <a:pt x="382" y="573"/>
                </a:lnTo>
                <a:lnTo>
                  <a:pt x="382" y="573"/>
                </a:lnTo>
                <a:lnTo>
                  <a:pt x="376" y="566"/>
                </a:lnTo>
                <a:lnTo>
                  <a:pt x="370" y="553"/>
                </a:lnTo>
                <a:lnTo>
                  <a:pt x="358" y="526"/>
                </a:lnTo>
                <a:lnTo>
                  <a:pt x="348" y="506"/>
                </a:lnTo>
                <a:lnTo>
                  <a:pt x="348" y="506"/>
                </a:lnTo>
                <a:lnTo>
                  <a:pt x="355" y="504"/>
                </a:lnTo>
                <a:lnTo>
                  <a:pt x="363" y="502"/>
                </a:lnTo>
                <a:lnTo>
                  <a:pt x="373" y="499"/>
                </a:lnTo>
                <a:lnTo>
                  <a:pt x="382" y="495"/>
                </a:lnTo>
                <a:lnTo>
                  <a:pt x="392" y="489"/>
                </a:lnTo>
                <a:lnTo>
                  <a:pt x="398" y="479"/>
                </a:lnTo>
                <a:lnTo>
                  <a:pt x="402" y="474"/>
                </a:lnTo>
                <a:lnTo>
                  <a:pt x="403" y="467"/>
                </a:lnTo>
                <a:lnTo>
                  <a:pt x="403" y="467"/>
                </a:lnTo>
                <a:lnTo>
                  <a:pt x="403" y="460"/>
                </a:lnTo>
                <a:lnTo>
                  <a:pt x="403" y="453"/>
                </a:lnTo>
                <a:lnTo>
                  <a:pt x="400" y="438"/>
                </a:lnTo>
                <a:lnTo>
                  <a:pt x="395" y="425"/>
                </a:lnTo>
                <a:lnTo>
                  <a:pt x="387" y="413"/>
                </a:lnTo>
                <a:lnTo>
                  <a:pt x="371" y="393"/>
                </a:lnTo>
                <a:lnTo>
                  <a:pt x="365" y="384"/>
                </a:lnTo>
                <a:lnTo>
                  <a:pt x="317" y="344"/>
                </a:lnTo>
                <a:lnTo>
                  <a:pt x="317" y="344"/>
                </a:lnTo>
                <a:lnTo>
                  <a:pt x="322" y="293"/>
                </a:lnTo>
                <a:lnTo>
                  <a:pt x="324" y="258"/>
                </a:lnTo>
                <a:lnTo>
                  <a:pt x="324" y="246"/>
                </a:lnTo>
                <a:lnTo>
                  <a:pt x="322" y="241"/>
                </a:lnTo>
                <a:lnTo>
                  <a:pt x="322" y="241"/>
                </a:lnTo>
                <a:lnTo>
                  <a:pt x="319" y="234"/>
                </a:lnTo>
                <a:lnTo>
                  <a:pt x="314" y="222"/>
                </a:lnTo>
                <a:lnTo>
                  <a:pt x="306" y="204"/>
                </a:lnTo>
                <a:lnTo>
                  <a:pt x="306" y="204"/>
                </a:lnTo>
                <a:lnTo>
                  <a:pt x="312" y="206"/>
                </a:lnTo>
                <a:lnTo>
                  <a:pt x="328" y="209"/>
                </a:lnTo>
                <a:lnTo>
                  <a:pt x="328" y="209"/>
                </a:lnTo>
                <a:lnTo>
                  <a:pt x="338" y="211"/>
                </a:lnTo>
                <a:lnTo>
                  <a:pt x="346" y="209"/>
                </a:lnTo>
                <a:lnTo>
                  <a:pt x="353" y="207"/>
                </a:lnTo>
                <a:lnTo>
                  <a:pt x="353" y="207"/>
                </a:lnTo>
                <a:lnTo>
                  <a:pt x="339" y="200"/>
                </a:lnTo>
                <a:lnTo>
                  <a:pt x="355" y="200"/>
                </a:lnTo>
                <a:lnTo>
                  <a:pt x="343" y="190"/>
                </a:lnTo>
                <a:lnTo>
                  <a:pt x="343" y="190"/>
                </a:lnTo>
                <a:lnTo>
                  <a:pt x="351" y="192"/>
                </a:lnTo>
                <a:lnTo>
                  <a:pt x="356" y="194"/>
                </a:lnTo>
                <a:lnTo>
                  <a:pt x="358" y="194"/>
                </a:lnTo>
                <a:lnTo>
                  <a:pt x="358" y="192"/>
                </a:lnTo>
                <a:lnTo>
                  <a:pt x="358" y="192"/>
                </a:lnTo>
                <a:lnTo>
                  <a:pt x="344" y="182"/>
                </a:lnTo>
                <a:lnTo>
                  <a:pt x="336" y="173"/>
                </a:lnTo>
                <a:lnTo>
                  <a:pt x="331" y="165"/>
                </a:lnTo>
                <a:lnTo>
                  <a:pt x="331" y="165"/>
                </a:lnTo>
                <a:lnTo>
                  <a:pt x="329" y="160"/>
                </a:lnTo>
                <a:lnTo>
                  <a:pt x="328" y="152"/>
                </a:lnTo>
                <a:lnTo>
                  <a:pt x="328" y="130"/>
                </a:lnTo>
                <a:lnTo>
                  <a:pt x="328" y="104"/>
                </a:lnTo>
                <a:lnTo>
                  <a:pt x="326" y="82"/>
                </a:lnTo>
                <a:lnTo>
                  <a:pt x="326" y="82"/>
                </a:lnTo>
                <a:lnTo>
                  <a:pt x="321" y="64"/>
                </a:lnTo>
                <a:lnTo>
                  <a:pt x="316" y="47"/>
                </a:lnTo>
                <a:lnTo>
                  <a:pt x="309" y="32"/>
                </a:lnTo>
                <a:lnTo>
                  <a:pt x="306" y="27"/>
                </a:lnTo>
                <a:lnTo>
                  <a:pt x="301" y="22"/>
                </a:lnTo>
                <a:lnTo>
                  <a:pt x="301" y="22"/>
                </a:lnTo>
                <a:lnTo>
                  <a:pt x="292" y="17"/>
                </a:lnTo>
                <a:lnTo>
                  <a:pt x="285" y="15"/>
                </a:lnTo>
                <a:lnTo>
                  <a:pt x="277" y="13"/>
                </a:lnTo>
                <a:lnTo>
                  <a:pt x="277" y="13"/>
                </a:lnTo>
                <a:lnTo>
                  <a:pt x="275" y="8"/>
                </a:lnTo>
                <a:lnTo>
                  <a:pt x="274" y="3"/>
                </a:lnTo>
                <a:lnTo>
                  <a:pt x="267" y="0"/>
                </a:lnTo>
                <a:lnTo>
                  <a:pt x="26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87"/>
          <p:cNvSpPr>
            <a:spLocks/>
          </p:cNvSpPr>
          <p:nvPr/>
        </p:nvSpPr>
        <p:spPr bwMode="auto">
          <a:xfrm>
            <a:off x="2682193" y="3372505"/>
            <a:ext cx="749924" cy="956484"/>
          </a:xfrm>
          <a:custGeom>
            <a:avLst/>
            <a:gdLst>
              <a:gd name="T0" fmla="*/ 66 w 737"/>
              <a:gd name="T1" fmla="*/ 13 h 940"/>
              <a:gd name="T2" fmla="*/ 5 w 737"/>
              <a:gd name="T3" fmla="*/ 65 h 940"/>
              <a:gd name="T4" fmla="*/ 2 w 737"/>
              <a:gd name="T5" fmla="*/ 161 h 940"/>
              <a:gd name="T6" fmla="*/ 35 w 737"/>
              <a:gd name="T7" fmla="*/ 222 h 940"/>
              <a:gd name="T8" fmla="*/ 52 w 737"/>
              <a:gd name="T9" fmla="*/ 241 h 940"/>
              <a:gd name="T10" fmla="*/ 40 w 737"/>
              <a:gd name="T11" fmla="*/ 300 h 940"/>
              <a:gd name="T12" fmla="*/ 64 w 737"/>
              <a:gd name="T13" fmla="*/ 308 h 940"/>
              <a:gd name="T14" fmla="*/ 128 w 737"/>
              <a:gd name="T15" fmla="*/ 261 h 940"/>
              <a:gd name="T16" fmla="*/ 162 w 737"/>
              <a:gd name="T17" fmla="*/ 278 h 940"/>
              <a:gd name="T18" fmla="*/ 179 w 737"/>
              <a:gd name="T19" fmla="*/ 285 h 940"/>
              <a:gd name="T20" fmla="*/ 209 w 737"/>
              <a:gd name="T21" fmla="*/ 295 h 940"/>
              <a:gd name="T22" fmla="*/ 238 w 737"/>
              <a:gd name="T23" fmla="*/ 279 h 940"/>
              <a:gd name="T24" fmla="*/ 226 w 737"/>
              <a:gd name="T25" fmla="*/ 416 h 940"/>
              <a:gd name="T26" fmla="*/ 209 w 737"/>
              <a:gd name="T27" fmla="*/ 487 h 940"/>
              <a:gd name="T28" fmla="*/ 135 w 737"/>
              <a:gd name="T29" fmla="*/ 559 h 940"/>
              <a:gd name="T30" fmla="*/ 123 w 737"/>
              <a:gd name="T31" fmla="*/ 576 h 940"/>
              <a:gd name="T32" fmla="*/ 111 w 737"/>
              <a:gd name="T33" fmla="*/ 617 h 940"/>
              <a:gd name="T34" fmla="*/ 143 w 737"/>
              <a:gd name="T35" fmla="*/ 622 h 940"/>
              <a:gd name="T36" fmla="*/ 174 w 737"/>
              <a:gd name="T37" fmla="*/ 632 h 940"/>
              <a:gd name="T38" fmla="*/ 211 w 737"/>
              <a:gd name="T39" fmla="*/ 615 h 940"/>
              <a:gd name="T40" fmla="*/ 260 w 737"/>
              <a:gd name="T41" fmla="*/ 542 h 940"/>
              <a:gd name="T42" fmla="*/ 304 w 737"/>
              <a:gd name="T43" fmla="*/ 483 h 940"/>
              <a:gd name="T44" fmla="*/ 354 w 737"/>
              <a:gd name="T45" fmla="*/ 401 h 940"/>
              <a:gd name="T46" fmla="*/ 371 w 737"/>
              <a:gd name="T47" fmla="*/ 384 h 940"/>
              <a:gd name="T48" fmla="*/ 376 w 737"/>
              <a:gd name="T49" fmla="*/ 345 h 940"/>
              <a:gd name="T50" fmla="*/ 415 w 737"/>
              <a:gd name="T51" fmla="*/ 384 h 940"/>
              <a:gd name="T52" fmla="*/ 405 w 737"/>
              <a:gd name="T53" fmla="*/ 509 h 940"/>
              <a:gd name="T54" fmla="*/ 369 w 737"/>
              <a:gd name="T55" fmla="*/ 583 h 940"/>
              <a:gd name="T56" fmla="*/ 378 w 737"/>
              <a:gd name="T57" fmla="*/ 682 h 940"/>
              <a:gd name="T58" fmla="*/ 393 w 737"/>
              <a:gd name="T59" fmla="*/ 799 h 940"/>
              <a:gd name="T60" fmla="*/ 378 w 737"/>
              <a:gd name="T61" fmla="*/ 858 h 940"/>
              <a:gd name="T62" fmla="*/ 364 w 737"/>
              <a:gd name="T63" fmla="*/ 856 h 940"/>
              <a:gd name="T64" fmla="*/ 366 w 737"/>
              <a:gd name="T65" fmla="*/ 881 h 940"/>
              <a:gd name="T66" fmla="*/ 304 w 737"/>
              <a:gd name="T67" fmla="*/ 925 h 940"/>
              <a:gd name="T68" fmla="*/ 315 w 737"/>
              <a:gd name="T69" fmla="*/ 939 h 940"/>
              <a:gd name="T70" fmla="*/ 474 w 737"/>
              <a:gd name="T71" fmla="*/ 939 h 940"/>
              <a:gd name="T72" fmla="*/ 509 w 737"/>
              <a:gd name="T73" fmla="*/ 923 h 940"/>
              <a:gd name="T74" fmla="*/ 525 w 737"/>
              <a:gd name="T75" fmla="*/ 907 h 940"/>
              <a:gd name="T76" fmla="*/ 535 w 737"/>
              <a:gd name="T77" fmla="*/ 925 h 940"/>
              <a:gd name="T78" fmla="*/ 641 w 737"/>
              <a:gd name="T79" fmla="*/ 928 h 940"/>
              <a:gd name="T80" fmla="*/ 637 w 737"/>
              <a:gd name="T81" fmla="*/ 898 h 940"/>
              <a:gd name="T82" fmla="*/ 636 w 737"/>
              <a:gd name="T83" fmla="*/ 848 h 940"/>
              <a:gd name="T84" fmla="*/ 639 w 737"/>
              <a:gd name="T85" fmla="*/ 812 h 940"/>
              <a:gd name="T86" fmla="*/ 624 w 737"/>
              <a:gd name="T87" fmla="*/ 770 h 940"/>
              <a:gd name="T88" fmla="*/ 597 w 737"/>
              <a:gd name="T89" fmla="*/ 608 h 940"/>
              <a:gd name="T90" fmla="*/ 712 w 737"/>
              <a:gd name="T91" fmla="*/ 519 h 940"/>
              <a:gd name="T92" fmla="*/ 732 w 737"/>
              <a:gd name="T93" fmla="*/ 477 h 940"/>
              <a:gd name="T94" fmla="*/ 724 w 737"/>
              <a:gd name="T95" fmla="*/ 342 h 940"/>
              <a:gd name="T96" fmla="*/ 697 w 737"/>
              <a:gd name="T97" fmla="*/ 301 h 940"/>
              <a:gd name="T98" fmla="*/ 718 w 737"/>
              <a:gd name="T99" fmla="*/ 285 h 940"/>
              <a:gd name="T100" fmla="*/ 659 w 737"/>
              <a:gd name="T101" fmla="*/ 258 h 940"/>
              <a:gd name="T102" fmla="*/ 563 w 737"/>
              <a:gd name="T103" fmla="*/ 156 h 940"/>
              <a:gd name="T104" fmla="*/ 496 w 737"/>
              <a:gd name="T105" fmla="*/ 108 h 940"/>
              <a:gd name="T106" fmla="*/ 447 w 737"/>
              <a:gd name="T107" fmla="*/ 81 h 940"/>
              <a:gd name="T108" fmla="*/ 334 w 737"/>
              <a:gd name="T109" fmla="*/ 97 h 940"/>
              <a:gd name="T110" fmla="*/ 322 w 737"/>
              <a:gd name="T111" fmla="*/ 102 h 940"/>
              <a:gd name="T112" fmla="*/ 299 w 737"/>
              <a:gd name="T113" fmla="*/ 101 h 940"/>
              <a:gd name="T114" fmla="*/ 300 w 737"/>
              <a:gd name="T115" fmla="*/ 79 h 940"/>
              <a:gd name="T116" fmla="*/ 256 w 737"/>
              <a:gd name="T117" fmla="*/ 65 h 940"/>
              <a:gd name="T118" fmla="*/ 204 w 737"/>
              <a:gd name="T119" fmla="*/ 38 h 940"/>
              <a:gd name="T120" fmla="*/ 145 w 737"/>
              <a:gd name="T121" fmla="*/ 5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7" h="940">
                <a:moveTo>
                  <a:pt x="111" y="1"/>
                </a:moveTo>
                <a:lnTo>
                  <a:pt x="111" y="1"/>
                </a:lnTo>
                <a:lnTo>
                  <a:pt x="83" y="6"/>
                </a:lnTo>
                <a:lnTo>
                  <a:pt x="66" y="13"/>
                </a:lnTo>
                <a:lnTo>
                  <a:pt x="66" y="13"/>
                </a:lnTo>
                <a:lnTo>
                  <a:pt x="35" y="37"/>
                </a:lnTo>
                <a:lnTo>
                  <a:pt x="13" y="55"/>
                </a:lnTo>
                <a:lnTo>
                  <a:pt x="7" y="62"/>
                </a:lnTo>
                <a:lnTo>
                  <a:pt x="5" y="65"/>
                </a:lnTo>
                <a:lnTo>
                  <a:pt x="5" y="65"/>
                </a:lnTo>
                <a:lnTo>
                  <a:pt x="3" y="79"/>
                </a:lnTo>
                <a:lnTo>
                  <a:pt x="2" y="106"/>
                </a:lnTo>
                <a:lnTo>
                  <a:pt x="0" y="134"/>
                </a:lnTo>
                <a:lnTo>
                  <a:pt x="2" y="161"/>
                </a:lnTo>
                <a:lnTo>
                  <a:pt x="2" y="161"/>
                </a:lnTo>
                <a:lnTo>
                  <a:pt x="7" y="197"/>
                </a:lnTo>
                <a:lnTo>
                  <a:pt x="7" y="197"/>
                </a:lnTo>
                <a:lnTo>
                  <a:pt x="12" y="202"/>
                </a:lnTo>
                <a:lnTo>
                  <a:pt x="24" y="212"/>
                </a:lnTo>
                <a:lnTo>
                  <a:pt x="35" y="222"/>
                </a:lnTo>
                <a:lnTo>
                  <a:pt x="40" y="229"/>
                </a:lnTo>
                <a:lnTo>
                  <a:pt x="40" y="229"/>
                </a:lnTo>
                <a:lnTo>
                  <a:pt x="42" y="232"/>
                </a:lnTo>
                <a:lnTo>
                  <a:pt x="47" y="236"/>
                </a:lnTo>
                <a:lnTo>
                  <a:pt x="52" y="241"/>
                </a:lnTo>
                <a:lnTo>
                  <a:pt x="52" y="241"/>
                </a:lnTo>
                <a:lnTo>
                  <a:pt x="47" y="264"/>
                </a:lnTo>
                <a:lnTo>
                  <a:pt x="42" y="285"/>
                </a:lnTo>
                <a:lnTo>
                  <a:pt x="40" y="300"/>
                </a:lnTo>
                <a:lnTo>
                  <a:pt x="40" y="300"/>
                </a:lnTo>
                <a:lnTo>
                  <a:pt x="42" y="303"/>
                </a:lnTo>
                <a:lnTo>
                  <a:pt x="46" y="306"/>
                </a:lnTo>
                <a:lnTo>
                  <a:pt x="51" y="308"/>
                </a:lnTo>
                <a:lnTo>
                  <a:pt x="57" y="308"/>
                </a:lnTo>
                <a:lnTo>
                  <a:pt x="64" y="308"/>
                </a:lnTo>
                <a:lnTo>
                  <a:pt x="71" y="305"/>
                </a:lnTo>
                <a:lnTo>
                  <a:pt x="78" y="301"/>
                </a:lnTo>
                <a:lnTo>
                  <a:pt x="84" y="296"/>
                </a:lnTo>
                <a:lnTo>
                  <a:pt x="84" y="296"/>
                </a:lnTo>
                <a:lnTo>
                  <a:pt x="128" y="261"/>
                </a:lnTo>
                <a:lnTo>
                  <a:pt x="145" y="251"/>
                </a:lnTo>
                <a:lnTo>
                  <a:pt x="145" y="251"/>
                </a:lnTo>
                <a:lnTo>
                  <a:pt x="153" y="261"/>
                </a:lnTo>
                <a:lnTo>
                  <a:pt x="159" y="271"/>
                </a:lnTo>
                <a:lnTo>
                  <a:pt x="162" y="278"/>
                </a:lnTo>
                <a:lnTo>
                  <a:pt x="162" y="278"/>
                </a:lnTo>
                <a:lnTo>
                  <a:pt x="164" y="279"/>
                </a:lnTo>
                <a:lnTo>
                  <a:pt x="165" y="281"/>
                </a:lnTo>
                <a:lnTo>
                  <a:pt x="170" y="283"/>
                </a:lnTo>
                <a:lnTo>
                  <a:pt x="179" y="285"/>
                </a:lnTo>
                <a:lnTo>
                  <a:pt x="179" y="285"/>
                </a:lnTo>
                <a:lnTo>
                  <a:pt x="191" y="290"/>
                </a:lnTo>
                <a:lnTo>
                  <a:pt x="201" y="293"/>
                </a:lnTo>
                <a:lnTo>
                  <a:pt x="209" y="295"/>
                </a:lnTo>
                <a:lnTo>
                  <a:pt x="209" y="295"/>
                </a:lnTo>
                <a:lnTo>
                  <a:pt x="216" y="291"/>
                </a:lnTo>
                <a:lnTo>
                  <a:pt x="226" y="286"/>
                </a:lnTo>
                <a:lnTo>
                  <a:pt x="234" y="281"/>
                </a:lnTo>
                <a:lnTo>
                  <a:pt x="238" y="279"/>
                </a:lnTo>
                <a:lnTo>
                  <a:pt x="238" y="279"/>
                </a:lnTo>
                <a:lnTo>
                  <a:pt x="233" y="295"/>
                </a:lnTo>
                <a:lnTo>
                  <a:pt x="229" y="308"/>
                </a:lnTo>
                <a:lnTo>
                  <a:pt x="228" y="322"/>
                </a:lnTo>
                <a:lnTo>
                  <a:pt x="228" y="322"/>
                </a:lnTo>
                <a:lnTo>
                  <a:pt x="226" y="416"/>
                </a:lnTo>
                <a:lnTo>
                  <a:pt x="233" y="423"/>
                </a:lnTo>
                <a:lnTo>
                  <a:pt x="233" y="423"/>
                </a:lnTo>
                <a:lnTo>
                  <a:pt x="223" y="450"/>
                </a:lnTo>
                <a:lnTo>
                  <a:pt x="209" y="487"/>
                </a:lnTo>
                <a:lnTo>
                  <a:pt x="209" y="487"/>
                </a:lnTo>
                <a:lnTo>
                  <a:pt x="179" y="547"/>
                </a:lnTo>
                <a:lnTo>
                  <a:pt x="179" y="547"/>
                </a:lnTo>
                <a:lnTo>
                  <a:pt x="160" y="551"/>
                </a:lnTo>
                <a:lnTo>
                  <a:pt x="145" y="556"/>
                </a:lnTo>
                <a:lnTo>
                  <a:pt x="135" y="559"/>
                </a:lnTo>
                <a:lnTo>
                  <a:pt x="135" y="559"/>
                </a:lnTo>
                <a:lnTo>
                  <a:pt x="132" y="563"/>
                </a:lnTo>
                <a:lnTo>
                  <a:pt x="128" y="566"/>
                </a:lnTo>
                <a:lnTo>
                  <a:pt x="123" y="576"/>
                </a:lnTo>
                <a:lnTo>
                  <a:pt x="123" y="576"/>
                </a:lnTo>
                <a:lnTo>
                  <a:pt x="115" y="596"/>
                </a:lnTo>
                <a:lnTo>
                  <a:pt x="111" y="608"/>
                </a:lnTo>
                <a:lnTo>
                  <a:pt x="110" y="613"/>
                </a:lnTo>
                <a:lnTo>
                  <a:pt x="111" y="617"/>
                </a:lnTo>
                <a:lnTo>
                  <a:pt x="111" y="617"/>
                </a:lnTo>
                <a:lnTo>
                  <a:pt x="115" y="620"/>
                </a:lnTo>
                <a:lnTo>
                  <a:pt x="118" y="620"/>
                </a:lnTo>
                <a:lnTo>
                  <a:pt x="130" y="622"/>
                </a:lnTo>
                <a:lnTo>
                  <a:pt x="143" y="622"/>
                </a:lnTo>
                <a:lnTo>
                  <a:pt x="143" y="622"/>
                </a:lnTo>
                <a:lnTo>
                  <a:pt x="145" y="623"/>
                </a:lnTo>
                <a:lnTo>
                  <a:pt x="152" y="628"/>
                </a:lnTo>
                <a:lnTo>
                  <a:pt x="162" y="632"/>
                </a:lnTo>
                <a:lnTo>
                  <a:pt x="167" y="632"/>
                </a:lnTo>
                <a:lnTo>
                  <a:pt x="174" y="632"/>
                </a:lnTo>
                <a:lnTo>
                  <a:pt x="174" y="632"/>
                </a:lnTo>
                <a:lnTo>
                  <a:pt x="187" y="628"/>
                </a:lnTo>
                <a:lnTo>
                  <a:pt x="197" y="627"/>
                </a:lnTo>
                <a:lnTo>
                  <a:pt x="204" y="622"/>
                </a:lnTo>
                <a:lnTo>
                  <a:pt x="211" y="615"/>
                </a:lnTo>
                <a:lnTo>
                  <a:pt x="211" y="615"/>
                </a:lnTo>
                <a:lnTo>
                  <a:pt x="226" y="586"/>
                </a:lnTo>
                <a:lnTo>
                  <a:pt x="234" y="566"/>
                </a:lnTo>
                <a:lnTo>
                  <a:pt x="234" y="566"/>
                </a:lnTo>
                <a:lnTo>
                  <a:pt x="260" y="542"/>
                </a:lnTo>
                <a:lnTo>
                  <a:pt x="280" y="522"/>
                </a:lnTo>
                <a:lnTo>
                  <a:pt x="293" y="505"/>
                </a:lnTo>
                <a:lnTo>
                  <a:pt x="293" y="505"/>
                </a:lnTo>
                <a:lnTo>
                  <a:pt x="299" y="495"/>
                </a:lnTo>
                <a:lnTo>
                  <a:pt x="304" y="483"/>
                </a:lnTo>
                <a:lnTo>
                  <a:pt x="312" y="451"/>
                </a:lnTo>
                <a:lnTo>
                  <a:pt x="322" y="411"/>
                </a:lnTo>
                <a:lnTo>
                  <a:pt x="322" y="411"/>
                </a:lnTo>
                <a:lnTo>
                  <a:pt x="354" y="401"/>
                </a:lnTo>
                <a:lnTo>
                  <a:pt x="354" y="401"/>
                </a:lnTo>
                <a:lnTo>
                  <a:pt x="361" y="397"/>
                </a:lnTo>
                <a:lnTo>
                  <a:pt x="366" y="392"/>
                </a:lnTo>
                <a:lnTo>
                  <a:pt x="369" y="387"/>
                </a:lnTo>
                <a:lnTo>
                  <a:pt x="371" y="384"/>
                </a:lnTo>
                <a:lnTo>
                  <a:pt x="371" y="384"/>
                </a:lnTo>
                <a:lnTo>
                  <a:pt x="369" y="360"/>
                </a:lnTo>
                <a:lnTo>
                  <a:pt x="369" y="354"/>
                </a:lnTo>
                <a:lnTo>
                  <a:pt x="371" y="349"/>
                </a:lnTo>
                <a:lnTo>
                  <a:pt x="373" y="345"/>
                </a:lnTo>
                <a:lnTo>
                  <a:pt x="376" y="345"/>
                </a:lnTo>
                <a:lnTo>
                  <a:pt x="376" y="345"/>
                </a:lnTo>
                <a:lnTo>
                  <a:pt x="386" y="354"/>
                </a:lnTo>
                <a:lnTo>
                  <a:pt x="400" y="365"/>
                </a:lnTo>
                <a:lnTo>
                  <a:pt x="415" y="384"/>
                </a:lnTo>
                <a:lnTo>
                  <a:pt x="415" y="384"/>
                </a:lnTo>
                <a:lnTo>
                  <a:pt x="464" y="429"/>
                </a:lnTo>
                <a:lnTo>
                  <a:pt x="464" y="429"/>
                </a:lnTo>
                <a:lnTo>
                  <a:pt x="450" y="446"/>
                </a:lnTo>
                <a:lnTo>
                  <a:pt x="422" y="487"/>
                </a:lnTo>
                <a:lnTo>
                  <a:pt x="405" y="509"/>
                </a:lnTo>
                <a:lnTo>
                  <a:pt x="390" y="532"/>
                </a:lnTo>
                <a:lnTo>
                  <a:pt x="378" y="553"/>
                </a:lnTo>
                <a:lnTo>
                  <a:pt x="371" y="568"/>
                </a:lnTo>
                <a:lnTo>
                  <a:pt x="371" y="568"/>
                </a:lnTo>
                <a:lnTo>
                  <a:pt x="369" y="583"/>
                </a:lnTo>
                <a:lnTo>
                  <a:pt x="368" y="601"/>
                </a:lnTo>
                <a:lnTo>
                  <a:pt x="369" y="620"/>
                </a:lnTo>
                <a:lnTo>
                  <a:pt x="371" y="639"/>
                </a:lnTo>
                <a:lnTo>
                  <a:pt x="376" y="671"/>
                </a:lnTo>
                <a:lnTo>
                  <a:pt x="378" y="682"/>
                </a:lnTo>
                <a:lnTo>
                  <a:pt x="378" y="682"/>
                </a:lnTo>
                <a:lnTo>
                  <a:pt x="386" y="738"/>
                </a:lnTo>
                <a:lnTo>
                  <a:pt x="391" y="778"/>
                </a:lnTo>
                <a:lnTo>
                  <a:pt x="393" y="799"/>
                </a:lnTo>
                <a:lnTo>
                  <a:pt x="393" y="799"/>
                </a:lnTo>
                <a:lnTo>
                  <a:pt x="391" y="816"/>
                </a:lnTo>
                <a:lnTo>
                  <a:pt x="391" y="824"/>
                </a:lnTo>
                <a:lnTo>
                  <a:pt x="391" y="829"/>
                </a:lnTo>
                <a:lnTo>
                  <a:pt x="391" y="829"/>
                </a:lnTo>
                <a:lnTo>
                  <a:pt x="378" y="858"/>
                </a:lnTo>
                <a:lnTo>
                  <a:pt x="378" y="858"/>
                </a:lnTo>
                <a:lnTo>
                  <a:pt x="376" y="856"/>
                </a:lnTo>
                <a:lnTo>
                  <a:pt x="371" y="854"/>
                </a:lnTo>
                <a:lnTo>
                  <a:pt x="366" y="854"/>
                </a:lnTo>
                <a:lnTo>
                  <a:pt x="364" y="856"/>
                </a:lnTo>
                <a:lnTo>
                  <a:pt x="364" y="859"/>
                </a:lnTo>
                <a:lnTo>
                  <a:pt x="364" y="859"/>
                </a:lnTo>
                <a:lnTo>
                  <a:pt x="364" y="868"/>
                </a:lnTo>
                <a:lnTo>
                  <a:pt x="364" y="875"/>
                </a:lnTo>
                <a:lnTo>
                  <a:pt x="366" y="881"/>
                </a:lnTo>
                <a:lnTo>
                  <a:pt x="366" y="881"/>
                </a:lnTo>
                <a:lnTo>
                  <a:pt x="337" y="898"/>
                </a:lnTo>
                <a:lnTo>
                  <a:pt x="317" y="912"/>
                </a:lnTo>
                <a:lnTo>
                  <a:pt x="309" y="918"/>
                </a:lnTo>
                <a:lnTo>
                  <a:pt x="304" y="925"/>
                </a:lnTo>
                <a:lnTo>
                  <a:pt x="304" y="925"/>
                </a:lnTo>
                <a:lnTo>
                  <a:pt x="302" y="930"/>
                </a:lnTo>
                <a:lnTo>
                  <a:pt x="305" y="934"/>
                </a:lnTo>
                <a:lnTo>
                  <a:pt x="309" y="937"/>
                </a:lnTo>
                <a:lnTo>
                  <a:pt x="315" y="939"/>
                </a:lnTo>
                <a:lnTo>
                  <a:pt x="329" y="940"/>
                </a:lnTo>
                <a:lnTo>
                  <a:pt x="337" y="940"/>
                </a:lnTo>
                <a:lnTo>
                  <a:pt x="337" y="940"/>
                </a:lnTo>
                <a:lnTo>
                  <a:pt x="418" y="940"/>
                </a:lnTo>
                <a:lnTo>
                  <a:pt x="474" y="939"/>
                </a:lnTo>
                <a:lnTo>
                  <a:pt x="492" y="937"/>
                </a:lnTo>
                <a:lnTo>
                  <a:pt x="503" y="935"/>
                </a:lnTo>
                <a:lnTo>
                  <a:pt x="503" y="935"/>
                </a:lnTo>
                <a:lnTo>
                  <a:pt x="508" y="930"/>
                </a:lnTo>
                <a:lnTo>
                  <a:pt x="509" y="923"/>
                </a:lnTo>
                <a:lnTo>
                  <a:pt x="509" y="915"/>
                </a:lnTo>
                <a:lnTo>
                  <a:pt x="509" y="915"/>
                </a:lnTo>
                <a:lnTo>
                  <a:pt x="519" y="875"/>
                </a:lnTo>
                <a:lnTo>
                  <a:pt x="525" y="907"/>
                </a:lnTo>
                <a:lnTo>
                  <a:pt x="525" y="907"/>
                </a:lnTo>
                <a:lnTo>
                  <a:pt x="525" y="912"/>
                </a:lnTo>
                <a:lnTo>
                  <a:pt x="526" y="917"/>
                </a:lnTo>
                <a:lnTo>
                  <a:pt x="530" y="923"/>
                </a:lnTo>
                <a:lnTo>
                  <a:pt x="530" y="923"/>
                </a:lnTo>
                <a:lnTo>
                  <a:pt x="535" y="925"/>
                </a:lnTo>
                <a:lnTo>
                  <a:pt x="548" y="927"/>
                </a:lnTo>
                <a:lnTo>
                  <a:pt x="585" y="930"/>
                </a:lnTo>
                <a:lnTo>
                  <a:pt x="622" y="930"/>
                </a:lnTo>
                <a:lnTo>
                  <a:pt x="634" y="930"/>
                </a:lnTo>
                <a:lnTo>
                  <a:pt x="641" y="928"/>
                </a:lnTo>
                <a:lnTo>
                  <a:pt x="641" y="928"/>
                </a:lnTo>
                <a:lnTo>
                  <a:pt x="643" y="925"/>
                </a:lnTo>
                <a:lnTo>
                  <a:pt x="643" y="920"/>
                </a:lnTo>
                <a:lnTo>
                  <a:pt x="641" y="912"/>
                </a:lnTo>
                <a:lnTo>
                  <a:pt x="637" y="898"/>
                </a:lnTo>
                <a:lnTo>
                  <a:pt x="637" y="898"/>
                </a:lnTo>
                <a:lnTo>
                  <a:pt x="639" y="888"/>
                </a:lnTo>
                <a:lnTo>
                  <a:pt x="637" y="863"/>
                </a:lnTo>
                <a:lnTo>
                  <a:pt x="637" y="863"/>
                </a:lnTo>
                <a:lnTo>
                  <a:pt x="636" y="848"/>
                </a:lnTo>
                <a:lnTo>
                  <a:pt x="632" y="831"/>
                </a:lnTo>
                <a:lnTo>
                  <a:pt x="629" y="814"/>
                </a:lnTo>
                <a:lnTo>
                  <a:pt x="629" y="814"/>
                </a:lnTo>
                <a:lnTo>
                  <a:pt x="636" y="812"/>
                </a:lnTo>
                <a:lnTo>
                  <a:pt x="639" y="812"/>
                </a:lnTo>
                <a:lnTo>
                  <a:pt x="641" y="810"/>
                </a:lnTo>
                <a:lnTo>
                  <a:pt x="641" y="809"/>
                </a:lnTo>
                <a:lnTo>
                  <a:pt x="641" y="809"/>
                </a:lnTo>
                <a:lnTo>
                  <a:pt x="632" y="792"/>
                </a:lnTo>
                <a:lnTo>
                  <a:pt x="624" y="770"/>
                </a:lnTo>
                <a:lnTo>
                  <a:pt x="624" y="770"/>
                </a:lnTo>
                <a:lnTo>
                  <a:pt x="617" y="730"/>
                </a:lnTo>
                <a:lnTo>
                  <a:pt x="612" y="694"/>
                </a:lnTo>
                <a:lnTo>
                  <a:pt x="612" y="694"/>
                </a:lnTo>
                <a:lnTo>
                  <a:pt x="597" y="608"/>
                </a:lnTo>
                <a:lnTo>
                  <a:pt x="597" y="608"/>
                </a:lnTo>
                <a:lnTo>
                  <a:pt x="658" y="561"/>
                </a:lnTo>
                <a:lnTo>
                  <a:pt x="658" y="561"/>
                </a:lnTo>
                <a:lnTo>
                  <a:pt x="688" y="537"/>
                </a:lnTo>
                <a:lnTo>
                  <a:pt x="712" y="519"/>
                </a:lnTo>
                <a:lnTo>
                  <a:pt x="720" y="509"/>
                </a:lnTo>
                <a:lnTo>
                  <a:pt x="725" y="500"/>
                </a:lnTo>
                <a:lnTo>
                  <a:pt x="725" y="500"/>
                </a:lnTo>
                <a:lnTo>
                  <a:pt x="729" y="490"/>
                </a:lnTo>
                <a:lnTo>
                  <a:pt x="732" y="477"/>
                </a:lnTo>
                <a:lnTo>
                  <a:pt x="735" y="443"/>
                </a:lnTo>
                <a:lnTo>
                  <a:pt x="737" y="401"/>
                </a:lnTo>
                <a:lnTo>
                  <a:pt x="737" y="401"/>
                </a:lnTo>
                <a:lnTo>
                  <a:pt x="730" y="367"/>
                </a:lnTo>
                <a:lnTo>
                  <a:pt x="724" y="342"/>
                </a:lnTo>
                <a:lnTo>
                  <a:pt x="720" y="332"/>
                </a:lnTo>
                <a:lnTo>
                  <a:pt x="717" y="325"/>
                </a:lnTo>
                <a:lnTo>
                  <a:pt x="717" y="325"/>
                </a:lnTo>
                <a:lnTo>
                  <a:pt x="697" y="301"/>
                </a:lnTo>
                <a:lnTo>
                  <a:pt x="697" y="301"/>
                </a:lnTo>
                <a:lnTo>
                  <a:pt x="712" y="295"/>
                </a:lnTo>
                <a:lnTo>
                  <a:pt x="720" y="288"/>
                </a:lnTo>
                <a:lnTo>
                  <a:pt x="720" y="286"/>
                </a:lnTo>
                <a:lnTo>
                  <a:pt x="718" y="285"/>
                </a:lnTo>
                <a:lnTo>
                  <a:pt x="718" y="285"/>
                </a:lnTo>
                <a:lnTo>
                  <a:pt x="705" y="279"/>
                </a:lnTo>
                <a:lnTo>
                  <a:pt x="686" y="273"/>
                </a:lnTo>
                <a:lnTo>
                  <a:pt x="670" y="264"/>
                </a:lnTo>
                <a:lnTo>
                  <a:pt x="659" y="258"/>
                </a:lnTo>
                <a:lnTo>
                  <a:pt x="659" y="258"/>
                </a:lnTo>
                <a:lnTo>
                  <a:pt x="636" y="231"/>
                </a:lnTo>
                <a:lnTo>
                  <a:pt x="612" y="200"/>
                </a:lnTo>
                <a:lnTo>
                  <a:pt x="612" y="200"/>
                </a:lnTo>
                <a:lnTo>
                  <a:pt x="595" y="183"/>
                </a:lnTo>
                <a:lnTo>
                  <a:pt x="563" y="156"/>
                </a:lnTo>
                <a:lnTo>
                  <a:pt x="531" y="129"/>
                </a:lnTo>
                <a:lnTo>
                  <a:pt x="518" y="119"/>
                </a:lnTo>
                <a:lnTo>
                  <a:pt x="509" y="114"/>
                </a:lnTo>
                <a:lnTo>
                  <a:pt x="509" y="114"/>
                </a:lnTo>
                <a:lnTo>
                  <a:pt x="496" y="108"/>
                </a:lnTo>
                <a:lnTo>
                  <a:pt x="479" y="97"/>
                </a:lnTo>
                <a:lnTo>
                  <a:pt x="460" y="86"/>
                </a:lnTo>
                <a:lnTo>
                  <a:pt x="452" y="82"/>
                </a:lnTo>
                <a:lnTo>
                  <a:pt x="447" y="81"/>
                </a:lnTo>
                <a:lnTo>
                  <a:pt x="447" y="81"/>
                </a:lnTo>
                <a:lnTo>
                  <a:pt x="428" y="81"/>
                </a:lnTo>
                <a:lnTo>
                  <a:pt x="401" y="82"/>
                </a:lnTo>
                <a:lnTo>
                  <a:pt x="364" y="87"/>
                </a:lnTo>
                <a:lnTo>
                  <a:pt x="364" y="87"/>
                </a:lnTo>
                <a:lnTo>
                  <a:pt x="334" y="97"/>
                </a:lnTo>
                <a:lnTo>
                  <a:pt x="334" y="97"/>
                </a:lnTo>
                <a:lnTo>
                  <a:pt x="332" y="97"/>
                </a:lnTo>
                <a:lnTo>
                  <a:pt x="327" y="97"/>
                </a:lnTo>
                <a:lnTo>
                  <a:pt x="327" y="97"/>
                </a:lnTo>
                <a:lnTo>
                  <a:pt x="322" y="102"/>
                </a:lnTo>
                <a:lnTo>
                  <a:pt x="314" y="113"/>
                </a:lnTo>
                <a:lnTo>
                  <a:pt x="304" y="126"/>
                </a:lnTo>
                <a:lnTo>
                  <a:pt x="292" y="114"/>
                </a:lnTo>
                <a:lnTo>
                  <a:pt x="292" y="114"/>
                </a:lnTo>
                <a:lnTo>
                  <a:pt x="299" y="101"/>
                </a:lnTo>
                <a:lnTo>
                  <a:pt x="302" y="89"/>
                </a:lnTo>
                <a:lnTo>
                  <a:pt x="304" y="84"/>
                </a:lnTo>
                <a:lnTo>
                  <a:pt x="304" y="81"/>
                </a:lnTo>
                <a:lnTo>
                  <a:pt x="304" y="81"/>
                </a:lnTo>
                <a:lnTo>
                  <a:pt x="300" y="79"/>
                </a:lnTo>
                <a:lnTo>
                  <a:pt x="297" y="75"/>
                </a:lnTo>
                <a:lnTo>
                  <a:pt x="283" y="70"/>
                </a:lnTo>
                <a:lnTo>
                  <a:pt x="268" y="67"/>
                </a:lnTo>
                <a:lnTo>
                  <a:pt x="256" y="65"/>
                </a:lnTo>
                <a:lnTo>
                  <a:pt x="256" y="65"/>
                </a:lnTo>
                <a:lnTo>
                  <a:pt x="248" y="65"/>
                </a:lnTo>
                <a:lnTo>
                  <a:pt x="238" y="62"/>
                </a:lnTo>
                <a:lnTo>
                  <a:pt x="228" y="59"/>
                </a:lnTo>
                <a:lnTo>
                  <a:pt x="228" y="59"/>
                </a:lnTo>
                <a:lnTo>
                  <a:pt x="204" y="38"/>
                </a:lnTo>
                <a:lnTo>
                  <a:pt x="187" y="23"/>
                </a:lnTo>
                <a:lnTo>
                  <a:pt x="174" y="15"/>
                </a:lnTo>
                <a:lnTo>
                  <a:pt x="174" y="15"/>
                </a:lnTo>
                <a:lnTo>
                  <a:pt x="164" y="11"/>
                </a:lnTo>
                <a:lnTo>
                  <a:pt x="145" y="5"/>
                </a:lnTo>
                <a:lnTo>
                  <a:pt x="126" y="1"/>
                </a:lnTo>
                <a:lnTo>
                  <a:pt x="118" y="0"/>
                </a:lnTo>
                <a:lnTo>
                  <a:pt x="111" y="1"/>
                </a:lnTo>
                <a:lnTo>
                  <a:pt x="111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88"/>
          <p:cNvSpPr>
            <a:spLocks noEditPoints="1"/>
          </p:cNvSpPr>
          <p:nvPr/>
        </p:nvSpPr>
        <p:spPr bwMode="auto">
          <a:xfrm>
            <a:off x="8430108" y="839902"/>
            <a:ext cx="431916" cy="1546045"/>
          </a:xfrm>
          <a:custGeom>
            <a:avLst/>
            <a:gdLst>
              <a:gd name="T0" fmla="*/ 19 w 283"/>
              <a:gd name="T1" fmla="*/ 64 h 1013"/>
              <a:gd name="T2" fmla="*/ 32 w 283"/>
              <a:gd name="T3" fmla="*/ 108 h 1013"/>
              <a:gd name="T4" fmla="*/ 98 w 283"/>
              <a:gd name="T5" fmla="*/ 116 h 1013"/>
              <a:gd name="T6" fmla="*/ 101 w 283"/>
              <a:gd name="T7" fmla="*/ 167 h 1013"/>
              <a:gd name="T8" fmla="*/ 118 w 283"/>
              <a:gd name="T9" fmla="*/ 194 h 1013"/>
              <a:gd name="T10" fmla="*/ 137 w 283"/>
              <a:gd name="T11" fmla="*/ 215 h 1013"/>
              <a:gd name="T12" fmla="*/ 140 w 283"/>
              <a:gd name="T13" fmla="*/ 227 h 1013"/>
              <a:gd name="T14" fmla="*/ 105 w 283"/>
              <a:gd name="T15" fmla="*/ 258 h 1013"/>
              <a:gd name="T16" fmla="*/ 96 w 283"/>
              <a:gd name="T17" fmla="*/ 330 h 1013"/>
              <a:gd name="T18" fmla="*/ 76 w 283"/>
              <a:gd name="T19" fmla="*/ 406 h 1013"/>
              <a:gd name="T20" fmla="*/ 44 w 283"/>
              <a:gd name="T21" fmla="*/ 526 h 1013"/>
              <a:gd name="T22" fmla="*/ 76 w 283"/>
              <a:gd name="T23" fmla="*/ 686 h 1013"/>
              <a:gd name="T24" fmla="*/ 74 w 283"/>
              <a:gd name="T25" fmla="*/ 773 h 1013"/>
              <a:gd name="T26" fmla="*/ 71 w 283"/>
              <a:gd name="T27" fmla="*/ 790 h 1013"/>
              <a:gd name="T28" fmla="*/ 76 w 283"/>
              <a:gd name="T29" fmla="*/ 890 h 1013"/>
              <a:gd name="T30" fmla="*/ 88 w 283"/>
              <a:gd name="T31" fmla="*/ 925 h 1013"/>
              <a:gd name="T32" fmla="*/ 27 w 283"/>
              <a:gd name="T33" fmla="*/ 969 h 1013"/>
              <a:gd name="T34" fmla="*/ 0 w 283"/>
              <a:gd name="T35" fmla="*/ 993 h 1013"/>
              <a:gd name="T36" fmla="*/ 19 w 283"/>
              <a:gd name="T37" fmla="*/ 1011 h 1013"/>
              <a:gd name="T38" fmla="*/ 96 w 283"/>
              <a:gd name="T39" fmla="*/ 1004 h 1013"/>
              <a:gd name="T40" fmla="*/ 149 w 283"/>
              <a:gd name="T41" fmla="*/ 1001 h 1013"/>
              <a:gd name="T42" fmla="*/ 154 w 283"/>
              <a:gd name="T43" fmla="*/ 989 h 1013"/>
              <a:gd name="T44" fmla="*/ 176 w 283"/>
              <a:gd name="T45" fmla="*/ 996 h 1013"/>
              <a:gd name="T46" fmla="*/ 226 w 283"/>
              <a:gd name="T47" fmla="*/ 991 h 1013"/>
              <a:gd name="T48" fmla="*/ 231 w 283"/>
              <a:gd name="T49" fmla="*/ 977 h 1013"/>
              <a:gd name="T50" fmla="*/ 240 w 283"/>
              <a:gd name="T51" fmla="*/ 950 h 1013"/>
              <a:gd name="T52" fmla="*/ 235 w 283"/>
              <a:gd name="T53" fmla="*/ 878 h 1013"/>
              <a:gd name="T54" fmla="*/ 240 w 283"/>
              <a:gd name="T55" fmla="*/ 822 h 1013"/>
              <a:gd name="T56" fmla="*/ 235 w 283"/>
              <a:gd name="T57" fmla="*/ 755 h 1013"/>
              <a:gd name="T58" fmla="*/ 228 w 283"/>
              <a:gd name="T59" fmla="*/ 730 h 1013"/>
              <a:gd name="T60" fmla="*/ 230 w 283"/>
              <a:gd name="T61" fmla="*/ 681 h 1013"/>
              <a:gd name="T62" fmla="*/ 235 w 283"/>
              <a:gd name="T63" fmla="*/ 553 h 1013"/>
              <a:gd name="T64" fmla="*/ 283 w 283"/>
              <a:gd name="T65" fmla="*/ 532 h 1013"/>
              <a:gd name="T66" fmla="*/ 275 w 283"/>
              <a:gd name="T67" fmla="*/ 500 h 1013"/>
              <a:gd name="T68" fmla="*/ 226 w 283"/>
              <a:gd name="T69" fmla="*/ 215 h 1013"/>
              <a:gd name="T70" fmla="*/ 248 w 283"/>
              <a:gd name="T71" fmla="*/ 207 h 1013"/>
              <a:gd name="T72" fmla="*/ 258 w 283"/>
              <a:gd name="T73" fmla="*/ 195 h 1013"/>
              <a:gd name="T74" fmla="*/ 277 w 283"/>
              <a:gd name="T75" fmla="*/ 187 h 1013"/>
              <a:gd name="T76" fmla="*/ 268 w 283"/>
              <a:gd name="T77" fmla="*/ 173 h 1013"/>
              <a:gd name="T78" fmla="*/ 263 w 283"/>
              <a:gd name="T79" fmla="*/ 165 h 1013"/>
              <a:gd name="T80" fmla="*/ 241 w 283"/>
              <a:gd name="T81" fmla="*/ 145 h 1013"/>
              <a:gd name="T82" fmla="*/ 257 w 283"/>
              <a:gd name="T83" fmla="*/ 96 h 1013"/>
              <a:gd name="T84" fmla="*/ 250 w 283"/>
              <a:gd name="T85" fmla="*/ 55 h 1013"/>
              <a:gd name="T86" fmla="*/ 211 w 283"/>
              <a:gd name="T87" fmla="*/ 10 h 1013"/>
              <a:gd name="T88" fmla="*/ 181 w 283"/>
              <a:gd name="T89" fmla="*/ 0 h 1013"/>
              <a:gd name="T90" fmla="*/ 117 w 283"/>
              <a:gd name="T91" fmla="*/ 20 h 1013"/>
              <a:gd name="T92" fmla="*/ 79 w 283"/>
              <a:gd name="T93" fmla="*/ 59 h 1013"/>
              <a:gd name="T94" fmla="*/ 164 w 283"/>
              <a:gd name="T95" fmla="*/ 785 h 1013"/>
              <a:gd name="T96" fmla="*/ 169 w 283"/>
              <a:gd name="T97" fmla="*/ 800 h 1013"/>
              <a:gd name="T98" fmla="*/ 169 w 283"/>
              <a:gd name="T99" fmla="*/ 853 h 1013"/>
              <a:gd name="T100" fmla="*/ 157 w 283"/>
              <a:gd name="T101" fmla="*/ 814 h 1013"/>
              <a:gd name="T102" fmla="*/ 165 w 283"/>
              <a:gd name="T103" fmla="*/ 917 h 1013"/>
              <a:gd name="T104" fmla="*/ 147 w 283"/>
              <a:gd name="T105" fmla="*/ 939 h 1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3" h="1013">
                <a:moveTo>
                  <a:pt x="79" y="59"/>
                </a:moveTo>
                <a:lnTo>
                  <a:pt x="79" y="59"/>
                </a:lnTo>
                <a:lnTo>
                  <a:pt x="47" y="62"/>
                </a:lnTo>
                <a:lnTo>
                  <a:pt x="19" y="64"/>
                </a:lnTo>
                <a:lnTo>
                  <a:pt x="19" y="64"/>
                </a:lnTo>
                <a:lnTo>
                  <a:pt x="22" y="84"/>
                </a:lnTo>
                <a:lnTo>
                  <a:pt x="27" y="99"/>
                </a:lnTo>
                <a:lnTo>
                  <a:pt x="31" y="104"/>
                </a:lnTo>
                <a:lnTo>
                  <a:pt x="32" y="108"/>
                </a:lnTo>
                <a:lnTo>
                  <a:pt x="32" y="108"/>
                </a:lnTo>
                <a:lnTo>
                  <a:pt x="37" y="109"/>
                </a:lnTo>
                <a:lnTo>
                  <a:pt x="46" y="111"/>
                </a:lnTo>
                <a:lnTo>
                  <a:pt x="68" y="113"/>
                </a:lnTo>
                <a:lnTo>
                  <a:pt x="98" y="116"/>
                </a:lnTo>
                <a:lnTo>
                  <a:pt x="98" y="116"/>
                </a:lnTo>
                <a:lnTo>
                  <a:pt x="96" y="133"/>
                </a:lnTo>
                <a:lnTo>
                  <a:pt x="96" y="156"/>
                </a:lnTo>
                <a:lnTo>
                  <a:pt x="96" y="156"/>
                </a:lnTo>
                <a:lnTo>
                  <a:pt x="98" y="163"/>
                </a:lnTo>
                <a:lnTo>
                  <a:pt x="101" y="167"/>
                </a:lnTo>
                <a:lnTo>
                  <a:pt x="108" y="172"/>
                </a:lnTo>
                <a:lnTo>
                  <a:pt x="118" y="202"/>
                </a:lnTo>
                <a:lnTo>
                  <a:pt x="118" y="202"/>
                </a:lnTo>
                <a:lnTo>
                  <a:pt x="118" y="197"/>
                </a:lnTo>
                <a:lnTo>
                  <a:pt x="118" y="194"/>
                </a:lnTo>
                <a:lnTo>
                  <a:pt x="120" y="192"/>
                </a:lnTo>
                <a:lnTo>
                  <a:pt x="120" y="194"/>
                </a:lnTo>
                <a:lnTo>
                  <a:pt x="120" y="194"/>
                </a:lnTo>
                <a:lnTo>
                  <a:pt x="130" y="205"/>
                </a:lnTo>
                <a:lnTo>
                  <a:pt x="137" y="215"/>
                </a:lnTo>
                <a:lnTo>
                  <a:pt x="137" y="215"/>
                </a:lnTo>
                <a:lnTo>
                  <a:pt x="140" y="219"/>
                </a:lnTo>
                <a:lnTo>
                  <a:pt x="140" y="222"/>
                </a:lnTo>
                <a:lnTo>
                  <a:pt x="140" y="227"/>
                </a:lnTo>
                <a:lnTo>
                  <a:pt x="140" y="227"/>
                </a:lnTo>
                <a:lnTo>
                  <a:pt x="133" y="234"/>
                </a:lnTo>
                <a:lnTo>
                  <a:pt x="122" y="242"/>
                </a:lnTo>
                <a:lnTo>
                  <a:pt x="111" y="253"/>
                </a:lnTo>
                <a:lnTo>
                  <a:pt x="105" y="258"/>
                </a:lnTo>
                <a:lnTo>
                  <a:pt x="105" y="258"/>
                </a:lnTo>
                <a:lnTo>
                  <a:pt x="103" y="269"/>
                </a:lnTo>
                <a:lnTo>
                  <a:pt x="101" y="280"/>
                </a:lnTo>
                <a:lnTo>
                  <a:pt x="101" y="280"/>
                </a:lnTo>
                <a:lnTo>
                  <a:pt x="98" y="310"/>
                </a:lnTo>
                <a:lnTo>
                  <a:pt x="96" y="330"/>
                </a:lnTo>
                <a:lnTo>
                  <a:pt x="93" y="345"/>
                </a:lnTo>
                <a:lnTo>
                  <a:pt x="93" y="345"/>
                </a:lnTo>
                <a:lnTo>
                  <a:pt x="84" y="381"/>
                </a:lnTo>
                <a:lnTo>
                  <a:pt x="79" y="398"/>
                </a:lnTo>
                <a:lnTo>
                  <a:pt x="76" y="406"/>
                </a:lnTo>
                <a:lnTo>
                  <a:pt x="76" y="406"/>
                </a:lnTo>
                <a:lnTo>
                  <a:pt x="74" y="416"/>
                </a:lnTo>
                <a:lnTo>
                  <a:pt x="71" y="436"/>
                </a:lnTo>
                <a:lnTo>
                  <a:pt x="66" y="462"/>
                </a:lnTo>
                <a:lnTo>
                  <a:pt x="44" y="526"/>
                </a:lnTo>
                <a:lnTo>
                  <a:pt x="63" y="548"/>
                </a:lnTo>
                <a:lnTo>
                  <a:pt x="81" y="549"/>
                </a:lnTo>
                <a:lnTo>
                  <a:pt x="81" y="549"/>
                </a:lnTo>
                <a:lnTo>
                  <a:pt x="79" y="628"/>
                </a:lnTo>
                <a:lnTo>
                  <a:pt x="76" y="686"/>
                </a:lnTo>
                <a:lnTo>
                  <a:pt x="74" y="714"/>
                </a:lnTo>
                <a:lnTo>
                  <a:pt x="74" y="714"/>
                </a:lnTo>
                <a:lnTo>
                  <a:pt x="73" y="728"/>
                </a:lnTo>
                <a:lnTo>
                  <a:pt x="73" y="746"/>
                </a:lnTo>
                <a:lnTo>
                  <a:pt x="74" y="773"/>
                </a:lnTo>
                <a:lnTo>
                  <a:pt x="74" y="773"/>
                </a:lnTo>
                <a:lnTo>
                  <a:pt x="73" y="780"/>
                </a:lnTo>
                <a:lnTo>
                  <a:pt x="71" y="785"/>
                </a:lnTo>
                <a:lnTo>
                  <a:pt x="71" y="790"/>
                </a:lnTo>
                <a:lnTo>
                  <a:pt x="71" y="790"/>
                </a:lnTo>
                <a:lnTo>
                  <a:pt x="79" y="812"/>
                </a:lnTo>
                <a:lnTo>
                  <a:pt x="79" y="880"/>
                </a:lnTo>
                <a:lnTo>
                  <a:pt x="76" y="885"/>
                </a:lnTo>
                <a:lnTo>
                  <a:pt x="76" y="885"/>
                </a:lnTo>
                <a:lnTo>
                  <a:pt x="76" y="890"/>
                </a:lnTo>
                <a:lnTo>
                  <a:pt x="78" y="896"/>
                </a:lnTo>
                <a:lnTo>
                  <a:pt x="81" y="907"/>
                </a:lnTo>
                <a:lnTo>
                  <a:pt x="81" y="907"/>
                </a:lnTo>
                <a:lnTo>
                  <a:pt x="84" y="917"/>
                </a:lnTo>
                <a:lnTo>
                  <a:pt x="88" y="925"/>
                </a:lnTo>
                <a:lnTo>
                  <a:pt x="69" y="945"/>
                </a:lnTo>
                <a:lnTo>
                  <a:pt x="69" y="945"/>
                </a:lnTo>
                <a:lnTo>
                  <a:pt x="51" y="955"/>
                </a:lnTo>
                <a:lnTo>
                  <a:pt x="27" y="969"/>
                </a:lnTo>
                <a:lnTo>
                  <a:pt x="27" y="969"/>
                </a:lnTo>
                <a:lnTo>
                  <a:pt x="20" y="974"/>
                </a:lnTo>
                <a:lnTo>
                  <a:pt x="10" y="979"/>
                </a:lnTo>
                <a:lnTo>
                  <a:pt x="5" y="984"/>
                </a:lnTo>
                <a:lnTo>
                  <a:pt x="2" y="988"/>
                </a:lnTo>
                <a:lnTo>
                  <a:pt x="0" y="993"/>
                </a:lnTo>
                <a:lnTo>
                  <a:pt x="2" y="999"/>
                </a:lnTo>
                <a:lnTo>
                  <a:pt x="2" y="999"/>
                </a:lnTo>
                <a:lnTo>
                  <a:pt x="5" y="1004"/>
                </a:lnTo>
                <a:lnTo>
                  <a:pt x="12" y="1008"/>
                </a:lnTo>
                <a:lnTo>
                  <a:pt x="19" y="1011"/>
                </a:lnTo>
                <a:lnTo>
                  <a:pt x="27" y="1013"/>
                </a:lnTo>
                <a:lnTo>
                  <a:pt x="42" y="1013"/>
                </a:lnTo>
                <a:lnTo>
                  <a:pt x="49" y="1013"/>
                </a:lnTo>
                <a:lnTo>
                  <a:pt x="49" y="1013"/>
                </a:lnTo>
                <a:lnTo>
                  <a:pt x="96" y="1004"/>
                </a:lnTo>
                <a:lnTo>
                  <a:pt x="103" y="999"/>
                </a:lnTo>
                <a:lnTo>
                  <a:pt x="118" y="1006"/>
                </a:lnTo>
                <a:lnTo>
                  <a:pt x="149" y="1004"/>
                </a:lnTo>
                <a:lnTo>
                  <a:pt x="149" y="1004"/>
                </a:lnTo>
                <a:lnTo>
                  <a:pt x="149" y="1001"/>
                </a:lnTo>
                <a:lnTo>
                  <a:pt x="149" y="998"/>
                </a:lnTo>
                <a:lnTo>
                  <a:pt x="149" y="996"/>
                </a:lnTo>
                <a:lnTo>
                  <a:pt x="149" y="996"/>
                </a:lnTo>
                <a:lnTo>
                  <a:pt x="152" y="993"/>
                </a:lnTo>
                <a:lnTo>
                  <a:pt x="154" y="989"/>
                </a:lnTo>
                <a:lnTo>
                  <a:pt x="154" y="989"/>
                </a:lnTo>
                <a:lnTo>
                  <a:pt x="155" y="991"/>
                </a:lnTo>
                <a:lnTo>
                  <a:pt x="159" y="993"/>
                </a:lnTo>
                <a:lnTo>
                  <a:pt x="165" y="996"/>
                </a:lnTo>
                <a:lnTo>
                  <a:pt x="176" y="996"/>
                </a:lnTo>
                <a:lnTo>
                  <a:pt x="176" y="996"/>
                </a:lnTo>
                <a:lnTo>
                  <a:pt x="209" y="996"/>
                </a:lnTo>
                <a:lnTo>
                  <a:pt x="223" y="994"/>
                </a:lnTo>
                <a:lnTo>
                  <a:pt x="226" y="993"/>
                </a:lnTo>
                <a:lnTo>
                  <a:pt x="226" y="991"/>
                </a:lnTo>
                <a:lnTo>
                  <a:pt x="226" y="991"/>
                </a:lnTo>
                <a:lnTo>
                  <a:pt x="228" y="988"/>
                </a:lnTo>
                <a:lnTo>
                  <a:pt x="228" y="984"/>
                </a:lnTo>
                <a:lnTo>
                  <a:pt x="231" y="977"/>
                </a:lnTo>
                <a:lnTo>
                  <a:pt x="231" y="977"/>
                </a:lnTo>
                <a:lnTo>
                  <a:pt x="235" y="974"/>
                </a:lnTo>
                <a:lnTo>
                  <a:pt x="238" y="967"/>
                </a:lnTo>
                <a:lnTo>
                  <a:pt x="240" y="961"/>
                </a:lnTo>
                <a:lnTo>
                  <a:pt x="240" y="955"/>
                </a:lnTo>
                <a:lnTo>
                  <a:pt x="240" y="950"/>
                </a:lnTo>
                <a:lnTo>
                  <a:pt x="240" y="950"/>
                </a:lnTo>
                <a:lnTo>
                  <a:pt x="233" y="932"/>
                </a:lnTo>
                <a:lnTo>
                  <a:pt x="230" y="923"/>
                </a:lnTo>
                <a:lnTo>
                  <a:pt x="240" y="891"/>
                </a:lnTo>
                <a:lnTo>
                  <a:pt x="235" y="878"/>
                </a:lnTo>
                <a:lnTo>
                  <a:pt x="231" y="861"/>
                </a:lnTo>
                <a:lnTo>
                  <a:pt x="231" y="861"/>
                </a:lnTo>
                <a:lnTo>
                  <a:pt x="236" y="843"/>
                </a:lnTo>
                <a:lnTo>
                  <a:pt x="238" y="829"/>
                </a:lnTo>
                <a:lnTo>
                  <a:pt x="240" y="822"/>
                </a:lnTo>
                <a:lnTo>
                  <a:pt x="240" y="822"/>
                </a:lnTo>
                <a:lnTo>
                  <a:pt x="236" y="789"/>
                </a:lnTo>
                <a:lnTo>
                  <a:pt x="235" y="758"/>
                </a:lnTo>
                <a:lnTo>
                  <a:pt x="235" y="758"/>
                </a:lnTo>
                <a:lnTo>
                  <a:pt x="235" y="755"/>
                </a:lnTo>
                <a:lnTo>
                  <a:pt x="233" y="750"/>
                </a:lnTo>
                <a:lnTo>
                  <a:pt x="230" y="746"/>
                </a:lnTo>
                <a:lnTo>
                  <a:pt x="230" y="741"/>
                </a:lnTo>
                <a:lnTo>
                  <a:pt x="230" y="741"/>
                </a:lnTo>
                <a:lnTo>
                  <a:pt x="228" y="730"/>
                </a:lnTo>
                <a:lnTo>
                  <a:pt x="224" y="719"/>
                </a:lnTo>
                <a:lnTo>
                  <a:pt x="224" y="719"/>
                </a:lnTo>
                <a:lnTo>
                  <a:pt x="226" y="699"/>
                </a:lnTo>
                <a:lnTo>
                  <a:pt x="230" y="681"/>
                </a:lnTo>
                <a:lnTo>
                  <a:pt x="230" y="681"/>
                </a:lnTo>
                <a:lnTo>
                  <a:pt x="240" y="610"/>
                </a:lnTo>
                <a:lnTo>
                  <a:pt x="240" y="610"/>
                </a:lnTo>
                <a:lnTo>
                  <a:pt x="240" y="598"/>
                </a:lnTo>
                <a:lnTo>
                  <a:pt x="238" y="578"/>
                </a:lnTo>
                <a:lnTo>
                  <a:pt x="235" y="553"/>
                </a:lnTo>
                <a:lnTo>
                  <a:pt x="235" y="553"/>
                </a:lnTo>
                <a:lnTo>
                  <a:pt x="258" y="546"/>
                </a:lnTo>
                <a:lnTo>
                  <a:pt x="273" y="541"/>
                </a:lnTo>
                <a:lnTo>
                  <a:pt x="280" y="537"/>
                </a:lnTo>
                <a:lnTo>
                  <a:pt x="283" y="532"/>
                </a:lnTo>
                <a:lnTo>
                  <a:pt x="283" y="532"/>
                </a:lnTo>
                <a:lnTo>
                  <a:pt x="283" y="524"/>
                </a:lnTo>
                <a:lnTo>
                  <a:pt x="283" y="516"/>
                </a:lnTo>
                <a:lnTo>
                  <a:pt x="282" y="509"/>
                </a:lnTo>
                <a:lnTo>
                  <a:pt x="275" y="500"/>
                </a:lnTo>
                <a:lnTo>
                  <a:pt x="275" y="500"/>
                </a:lnTo>
                <a:lnTo>
                  <a:pt x="260" y="485"/>
                </a:lnTo>
                <a:lnTo>
                  <a:pt x="251" y="475"/>
                </a:lnTo>
                <a:lnTo>
                  <a:pt x="240" y="318"/>
                </a:lnTo>
                <a:lnTo>
                  <a:pt x="226" y="215"/>
                </a:lnTo>
                <a:lnTo>
                  <a:pt x="226" y="215"/>
                </a:lnTo>
                <a:lnTo>
                  <a:pt x="235" y="210"/>
                </a:lnTo>
                <a:lnTo>
                  <a:pt x="241" y="209"/>
                </a:lnTo>
                <a:lnTo>
                  <a:pt x="248" y="207"/>
                </a:lnTo>
                <a:lnTo>
                  <a:pt x="248" y="207"/>
                </a:lnTo>
                <a:lnTo>
                  <a:pt x="251" y="207"/>
                </a:lnTo>
                <a:lnTo>
                  <a:pt x="253" y="207"/>
                </a:lnTo>
                <a:lnTo>
                  <a:pt x="257" y="202"/>
                </a:lnTo>
                <a:lnTo>
                  <a:pt x="258" y="195"/>
                </a:lnTo>
                <a:lnTo>
                  <a:pt x="258" y="195"/>
                </a:lnTo>
                <a:lnTo>
                  <a:pt x="273" y="194"/>
                </a:lnTo>
                <a:lnTo>
                  <a:pt x="273" y="194"/>
                </a:lnTo>
                <a:lnTo>
                  <a:pt x="277" y="192"/>
                </a:lnTo>
                <a:lnTo>
                  <a:pt x="278" y="190"/>
                </a:lnTo>
                <a:lnTo>
                  <a:pt x="277" y="187"/>
                </a:lnTo>
                <a:lnTo>
                  <a:pt x="270" y="183"/>
                </a:lnTo>
                <a:lnTo>
                  <a:pt x="270" y="183"/>
                </a:lnTo>
                <a:lnTo>
                  <a:pt x="268" y="180"/>
                </a:lnTo>
                <a:lnTo>
                  <a:pt x="267" y="178"/>
                </a:lnTo>
                <a:lnTo>
                  <a:pt x="268" y="173"/>
                </a:lnTo>
                <a:lnTo>
                  <a:pt x="270" y="170"/>
                </a:lnTo>
                <a:lnTo>
                  <a:pt x="272" y="170"/>
                </a:lnTo>
                <a:lnTo>
                  <a:pt x="270" y="168"/>
                </a:lnTo>
                <a:lnTo>
                  <a:pt x="270" y="168"/>
                </a:lnTo>
                <a:lnTo>
                  <a:pt x="263" y="165"/>
                </a:lnTo>
                <a:lnTo>
                  <a:pt x="253" y="158"/>
                </a:lnTo>
                <a:lnTo>
                  <a:pt x="253" y="158"/>
                </a:lnTo>
                <a:lnTo>
                  <a:pt x="250" y="156"/>
                </a:lnTo>
                <a:lnTo>
                  <a:pt x="246" y="151"/>
                </a:lnTo>
                <a:lnTo>
                  <a:pt x="241" y="145"/>
                </a:lnTo>
                <a:lnTo>
                  <a:pt x="236" y="129"/>
                </a:lnTo>
                <a:lnTo>
                  <a:pt x="251" y="101"/>
                </a:lnTo>
                <a:lnTo>
                  <a:pt x="251" y="101"/>
                </a:lnTo>
                <a:lnTo>
                  <a:pt x="253" y="99"/>
                </a:lnTo>
                <a:lnTo>
                  <a:pt x="257" y="96"/>
                </a:lnTo>
                <a:lnTo>
                  <a:pt x="258" y="87"/>
                </a:lnTo>
                <a:lnTo>
                  <a:pt x="258" y="74"/>
                </a:lnTo>
                <a:lnTo>
                  <a:pt x="258" y="74"/>
                </a:lnTo>
                <a:lnTo>
                  <a:pt x="257" y="65"/>
                </a:lnTo>
                <a:lnTo>
                  <a:pt x="250" y="55"/>
                </a:lnTo>
                <a:lnTo>
                  <a:pt x="233" y="35"/>
                </a:lnTo>
                <a:lnTo>
                  <a:pt x="218" y="18"/>
                </a:lnTo>
                <a:lnTo>
                  <a:pt x="209" y="11"/>
                </a:lnTo>
                <a:lnTo>
                  <a:pt x="209" y="11"/>
                </a:lnTo>
                <a:lnTo>
                  <a:pt x="211" y="10"/>
                </a:lnTo>
                <a:lnTo>
                  <a:pt x="211" y="6"/>
                </a:lnTo>
                <a:lnTo>
                  <a:pt x="208" y="3"/>
                </a:lnTo>
                <a:lnTo>
                  <a:pt x="197" y="1"/>
                </a:lnTo>
                <a:lnTo>
                  <a:pt x="197" y="1"/>
                </a:lnTo>
                <a:lnTo>
                  <a:pt x="181" y="0"/>
                </a:lnTo>
                <a:lnTo>
                  <a:pt x="160" y="0"/>
                </a:lnTo>
                <a:lnTo>
                  <a:pt x="144" y="0"/>
                </a:lnTo>
                <a:lnTo>
                  <a:pt x="137" y="1"/>
                </a:lnTo>
                <a:lnTo>
                  <a:pt x="137" y="1"/>
                </a:lnTo>
                <a:lnTo>
                  <a:pt x="117" y="20"/>
                </a:lnTo>
                <a:lnTo>
                  <a:pt x="96" y="37"/>
                </a:lnTo>
                <a:lnTo>
                  <a:pt x="96" y="37"/>
                </a:lnTo>
                <a:lnTo>
                  <a:pt x="88" y="49"/>
                </a:lnTo>
                <a:lnTo>
                  <a:pt x="83" y="57"/>
                </a:lnTo>
                <a:lnTo>
                  <a:pt x="79" y="59"/>
                </a:lnTo>
                <a:lnTo>
                  <a:pt x="79" y="59"/>
                </a:lnTo>
                <a:close/>
                <a:moveTo>
                  <a:pt x="152" y="758"/>
                </a:moveTo>
                <a:lnTo>
                  <a:pt x="159" y="778"/>
                </a:lnTo>
                <a:lnTo>
                  <a:pt x="159" y="778"/>
                </a:lnTo>
                <a:lnTo>
                  <a:pt x="164" y="785"/>
                </a:lnTo>
                <a:lnTo>
                  <a:pt x="169" y="792"/>
                </a:lnTo>
                <a:lnTo>
                  <a:pt x="169" y="792"/>
                </a:lnTo>
                <a:lnTo>
                  <a:pt x="170" y="794"/>
                </a:lnTo>
                <a:lnTo>
                  <a:pt x="169" y="795"/>
                </a:lnTo>
                <a:lnTo>
                  <a:pt x="169" y="800"/>
                </a:lnTo>
                <a:lnTo>
                  <a:pt x="169" y="800"/>
                </a:lnTo>
                <a:lnTo>
                  <a:pt x="169" y="816"/>
                </a:lnTo>
                <a:lnTo>
                  <a:pt x="169" y="831"/>
                </a:lnTo>
                <a:lnTo>
                  <a:pt x="169" y="831"/>
                </a:lnTo>
                <a:lnTo>
                  <a:pt x="169" y="853"/>
                </a:lnTo>
                <a:lnTo>
                  <a:pt x="169" y="870"/>
                </a:lnTo>
                <a:lnTo>
                  <a:pt x="149" y="886"/>
                </a:lnTo>
                <a:lnTo>
                  <a:pt x="149" y="870"/>
                </a:lnTo>
                <a:lnTo>
                  <a:pt x="157" y="846"/>
                </a:lnTo>
                <a:lnTo>
                  <a:pt x="157" y="814"/>
                </a:lnTo>
                <a:lnTo>
                  <a:pt x="149" y="790"/>
                </a:lnTo>
                <a:lnTo>
                  <a:pt x="152" y="758"/>
                </a:lnTo>
                <a:close/>
                <a:moveTo>
                  <a:pt x="157" y="905"/>
                </a:moveTo>
                <a:lnTo>
                  <a:pt x="157" y="905"/>
                </a:lnTo>
                <a:lnTo>
                  <a:pt x="165" y="917"/>
                </a:lnTo>
                <a:lnTo>
                  <a:pt x="165" y="917"/>
                </a:lnTo>
                <a:lnTo>
                  <a:pt x="169" y="922"/>
                </a:lnTo>
                <a:lnTo>
                  <a:pt x="170" y="925"/>
                </a:lnTo>
                <a:lnTo>
                  <a:pt x="162" y="925"/>
                </a:lnTo>
                <a:lnTo>
                  <a:pt x="147" y="939"/>
                </a:lnTo>
                <a:lnTo>
                  <a:pt x="140" y="929"/>
                </a:lnTo>
                <a:lnTo>
                  <a:pt x="157" y="90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89"/>
          <p:cNvSpPr>
            <a:spLocks/>
          </p:cNvSpPr>
          <p:nvPr/>
        </p:nvSpPr>
        <p:spPr bwMode="auto">
          <a:xfrm>
            <a:off x="874318" y="4824155"/>
            <a:ext cx="583010" cy="1501785"/>
          </a:xfrm>
          <a:custGeom>
            <a:avLst/>
            <a:gdLst>
              <a:gd name="T0" fmla="*/ 163 w 382"/>
              <a:gd name="T1" fmla="*/ 84 h 984"/>
              <a:gd name="T2" fmla="*/ 202 w 382"/>
              <a:gd name="T3" fmla="*/ 20 h 984"/>
              <a:gd name="T4" fmla="*/ 239 w 382"/>
              <a:gd name="T5" fmla="*/ 6 h 984"/>
              <a:gd name="T6" fmla="*/ 254 w 382"/>
              <a:gd name="T7" fmla="*/ 10 h 984"/>
              <a:gd name="T8" fmla="*/ 281 w 382"/>
              <a:gd name="T9" fmla="*/ 5 h 984"/>
              <a:gd name="T10" fmla="*/ 285 w 382"/>
              <a:gd name="T11" fmla="*/ 15 h 984"/>
              <a:gd name="T12" fmla="*/ 301 w 382"/>
              <a:gd name="T13" fmla="*/ 18 h 984"/>
              <a:gd name="T14" fmla="*/ 318 w 382"/>
              <a:gd name="T15" fmla="*/ 25 h 984"/>
              <a:gd name="T16" fmla="*/ 315 w 382"/>
              <a:gd name="T17" fmla="*/ 35 h 984"/>
              <a:gd name="T18" fmla="*/ 339 w 382"/>
              <a:gd name="T19" fmla="*/ 67 h 984"/>
              <a:gd name="T20" fmla="*/ 327 w 382"/>
              <a:gd name="T21" fmla="*/ 81 h 984"/>
              <a:gd name="T22" fmla="*/ 323 w 382"/>
              <a:gd name="T23" fmla="*/ 101 h 984"/>
              <a:gd name="T24" fmla="*/ 312 w 382"/>
              <a:gd name="T25" fmla="*/ 118 h 984"/>
              <a:gd name="T26" fmla="*/ 288 w 382"/>
              <a:gd name="T27" fmla="*/ 141 h 984"/>
              <a:gd name="T28" fmla="*/ 273 w 382"/>
              <a:gd name="T29" fmla="*/ 163 h 984"/>
              <a:gd name="T30" fmla="*/ 308 w 382"/>
              <a:gd name="T31" fmla="*/ 207 h 984"/>
              <a:gd name="T32" fmla="*/ 360 w 382"/>
              <a:gd name="T33" fmla="*/ 288 h 984"/>
              <a:gd name="T34" fmla="*/ 382 w 382"/>
              <a:gd name="T35" fmla="*/ 345 h 984"/>
              <a:gd name="T36" fmla="*/ 372 w 382"/>
              <a:gd name="T37" fmla="*/ 367 h 984"/>
              <a:gd name="T38" fmla="*/ 261 w 382"/>
              <a:gd name="T39" fmla="*/ 472 h 984"/>
              <a:gd name="T40" fmla="*/ 261 w 382"/>
              <a:gd name="T41" fmla="*/ 526 h 984"/>
              <a:gd name="T42" fmla="*/ 207 w 382"/>
              <a:gd name="T43" fmla="*/ 627 h 984"/>
              <a:gd name="T44" fmla="*/ 212 w 382"/>
              <a:gd name="T45" fmla="*/ 706 h 984"/>
              <a:gd name="T46" fmla="*/ 232 w 382"/>
              <a:gd name="T47" fmla="*/ 741 h 984"/>
              <a:gd name="T48" fmla="*/ 244 w 382"/>
              <a:gd name="T49" fmla="*/ 770 h 984"/>
              <a:gd name="T50" fmla="*/ 301 w 382"/>
              <a:gd name="T51" fmla="*/ 876 h 984"/>
              <a:gd name="T52" fmla="*/ 332 w 382"/>
              <a:gd name="T53" fmla="*/ 885 h 984"/>
              <a:gd name="T54" fmla="*/ 333 w 382"/>
              <a:gd name="T55" fmla="*/ 902 h 984"/>
              <a:gd name="T56" fmla="*/ 349 w 382"/>
              <a:gd name="T57" fmla="*/ 950 h 984"/>
              <a:gd name="T58" fmla="*/ 301 w 382"/>
              <a:gd name="T59" fmla="*/ 967 h 984"/>
              <a:gd name="T60" fmla="*/ 222 w 382"/>
              <a:gd name="T61" fmla="*/ 984 h 984"/>
              <a:gd name="T62" fmla="*/ 180 w 382"/>
              <a:gd name="T63" fmla="*/ 966 h 984"/>
              <a:gd name="T64" fmla="*/ 193 w 382"/>
              <a:gd name="T65" fmla="*/ 945 h 984"/>
              <a:gd name="T66" fmla="*/ 254 w 382"/>
              <a:gd name="T67" fmla="*/ 890 h 984"/>
              <a:gd name="T68" fmla="*/ 178 w 382"/>
              <a:gd name="T69" fmla="*/ 792 h 984"/>
              <a:gd name="T70" fmla="*/ 158 w 382"/>
              <a:gd name="T71" fmla="*/ 802 h 984"/>
              <a:gd name="T72" fmla="*/ 172 w 382"/>
              <a:gd name="T73" fmla="*/ 866 h 984"/>
              <a:gd name="T74" fmla="*/ 188 w 382"/>
              <a:gd name="T75" fmla="*/ 881 h 984"/>
              <a:gd name="T76" fmla="*/ 197 w 382"/>
              <a:gd name="T77" fmla="*/ 929 h 984"/>
              <a:gd name="T78" fmla="*/ 172 w 382"/>
              <a:gd name="T79" fmla="*/ 945 h 984"/>
              <a:gd name="T80" fmla="*/ 67 w 382"/>
              <a:gd name="T81" fmla="*/ 962 h 984"/>
              <a:gd name="T82" fmla="*/ 55 w 382"/>
              <a:gd name="T83" fmla="*/ 935 h 984"/>
              <a:gd name="T84" fmla="*/ 114 w 382"/>
              <a:gd name="T85" fmla="*/ 897 h 984"/>
              <a:gd name="T86" fmla="*/ 96 w 382"/>
              <a:gd name="T87" fmla="*/ 775 h 984"/>
              <a:gd name="T88" fmla="*/ 72 w 382"/>
              <a:gd name="T89" fmla="*/ 752 h 984"/>
              <a:gd name="T90" fmla="*/ 43 w 382"/>
              <a:gd name="T91" fmla="*/ 713 h 984"/>
              <a:gd name="T92" fmla="*/ 74 w 382"/>
              <a:gd name="T93" fmla="*/ 608 h 984"/>
              <a:gd name="T94" fmla="*/ 50 w 382"/>
              <a:gd name="T95" fmla="*/ 553 h 984"/>
              <a:gd name="T96" fmla="*/ 53 w 382"/>
              <a:gd name="T97" fmla="*/ 450 h 984"/>
              <a:gd name="T98" fmla="*/ 74 w 382"/>
              <a:gd name="T99" fmla="*/ 428 h 984"/>
              <a:gd name="T100" fmla="*/ 75 w 382"/>
              <a:gd name="T101" fmla="*/ 322 h 984"/>
              <a:gd name="T102" fmla="*/ 18 w 382"/>
              <a:gd name="T103" fmla="*/ 340 h 984"/>
              <a:gd name="T104" fmla="*/ 1 w 382"/>
              <a:gd name="T105" fmla="*/ 273 h 984"/>
              <a:gd name="T106" fmla="*/ 20 w 382"/>
              <a:gd name="T107" fmla="*/ 231 h 984"/>
              <a:gd name="T108" fmla="*/ 53 w 382"/>
              <a:gd name="T109" fmla="*/ 217 h 984"/>
              <a:gd name="T110" fmla="*/ 106 w 382"/>
              <a:gd name="T111" fmla="*/ 167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2" h="984">
                <a:moveTo>
                  <a:pt x="166" y="141"/>
                </a:moveTo>
                <a:lnTo>
                  <a:pt x="166" y="141"/>
                </a:lnTo>
                <a:lnTo>
                  <a:pt x="163" y="121"/>
                </a:lnTo>
                <a:lnTo>
                  <a:pt x="163" y="103"/>
                </a:lnTo>
                <a:lnTo>
                  <a:pt x="163" y="84"/>
                </a:lnTo>
                <a:lnTo>
                  <a:pt x="163" y="84"/>
                </a:lnTo>
                <a:lnTo>
                  <a:pt x="165" y="74"/>
                </a:lnTo>
                <a:lnTo>
                  <a:pt x="170" y="65"/>
                </a:lnTo>
                <a:lnTo>
                  <a:pt x="180" y="47"/>
                </a:lnTo>
                <a:lnTo>
                  <a:pt x="192" y="32"/>
                </a:lnTo>
                <a:lnTo>
                  <a:pt x="202" y="20"/>
                </a:lnTo>
                <a:lnTo>
                  <a:pt x="202" y="20"/>
                </a:lnTo>
                <a:lnTo>
                  <a:pt x="207" y="17"/>
                </a:lnTo>
                <a:lnTo>
                  <a:pt x="212" y="15"/>
                </a:lnTo>
                <a:lnTo>
                  <a:pt x="222" y="12"/>
                </a:lnTo>
                <a:lnTo>
                  <a:pt x="231" y="10"/>
                </a:lnTo>
                <a:lnTo>
                  <a:pt x="239" y="6"/>
                </a:lnTo>
                <a:lnTo>
                  <a:pt x="239" y="6"/>
                </a:lnTo>
                <a:lnTo>
                  <a:pt x="247" y="0"/>
                </a:lnTo>
                <a:lnTo>
                  <a:pt x="247" y="0"/>
                </a:lnTo>
                <a:lnTo>
                  <a:pt x="249" y="1"/>
                </a:lnTo>
                <a:lnTo>
                  <a:pt x="249" y="1"/>
                </a:lnTo>
                <a:lnTo>
                  <a:pt x="249" y="5"/>
                </a:lnTo>
                <a:lnTo>
                  <a:pt x="254" y="10"/>
                </a:lnTo>
                <a:lnTo>
                  <a:pt x="258" y="12"/>
                </a:lnTo>
                <a:lnTo>
                  <a:pt x="261" y="12"/>
                </a:lnTo>
                <a:lnTo>
                  <a:pt x="264" y="12"/>
                </a:lnTo>
                <a:lnTo>
                  <a:pt x="268" y="10"/>
                </a:lnTo>
                <a:lnTo>
                  <a:pt x="268" y="10"/>
                </a:lnTo>
                <a:lnTo>
                  <a:pt x="281" y="5"/>
                </a:lnTo>
                <a:lnTo>
                  <a:pt x="283" y="5"/>
                </a:lnTo>
                <a:lnTo>
                  <a:pt x="283" y="8"/>
                </a:lnTo>
                <a:lnTo>
                  <a:pt x="283" y="8"/>
                </a:lnTo>
                <a:lnTo>
                  <a:pt x="281" y="12"/>
                </a:lnTo>
                <a:lnTo>
                  <a:pt x="281" y="13"/>
                </a:lnTo>
                <a:lnTo>
                  <a:pt x="285" y="15"/>
                </a:lnTo>
                <a:lnTo>
                  <a:pt x="285" y="15"/>
                </a:lnTo>
                <a:lnTo>
                  <a:pt x="295" y="15"/>
                </a:lnTo>
                <a:lnTo>
                  <a:pt x="300" y="15"/>
                </a:lnTo>
                <a:lnTo>
                  <a:pt x="301" y="15"/>
                </a:lnTo>
                <a:lnTo>
                  <a:pt x="301" y="15"/>
                </a:lnTo>
                <a:lnTo>
                  <a:pt x="301" y="18"/>
                </a:lnTo>
                <a:lnTo>
                  <a:pt x="298" y="20"/>
                </a:lnTo>
                <a:lnTo>
                  <a:pt x="298" y="22"/>
                </a:lnTo>
                <a:lnTo>
                  <a:pt x="301" y="23"/>
                </a:lnTo>
                <a:lnTo>
                  <a:pt x="301" y="23"/>
                </a:lnTo>
                <a:lnTo>
                  <a:pt x="318" y="25"/>
                </a:lnTo>
                <a:lnTo>
                  <a:pt x="318" y="25"/>
                </a:lnTo>
                <a:lnTo>
                  <a:pt x="312" y="28"/>
                </a:lnTo>
                <a:lnTo>
                  <a:pt x="310" y="28"/>
                </a:lnTo>
                <a:lnTo>
                  <a:pt x="308" y="30"/>
                </a:lnTo>
                <a:lnTo>
                  <a:pt x="310" y="33"/>
                </a:lnTo>
                <a:lnTo>
                  <a:pt x="315" y="35"/>
                </a:lnTo>
                <a:lnTo>
                  <a:pt x="315" y="35"/>
                </a:lnTo>
                <a:lnTo>
                  <a:pt x="330" y="44"/>
                </a:lnTo>
                <a:lnTo>
                  <a:pt x="335" y="47"/>
                </a:lnTo>
                <a:lnTo>
                  <a:pt x="332" y="50"/>
                </a:lnTo>
                <a:lnTo>
                  <a:pt x="332" y="50"/>
                </a:lnTo>
                <a:lnTo>
                  <a:pt x="339" y="67"/>
                </a:lnTo>
                <a:lnTo>
                  <a:pt x="339" y="67"/>
                </a:lnTo>
                <a:lnTo>
                  <a:pt x="339" y="76"/>
                </a:lnTo>
                <a:lnTo>
                  <a:pt x="337" y="79"/>
                </a:lnTo>
                <a:lnTo>
                  <a:pt x="335" y="81"/>
                </a:lnTo>
                <a:lnTo>
                  <a:pt x="333" y="81"/>
                </a:lnTo>
                <a:lnTo>
                  <a:pt x="333" y="81"/>
                </a:lnTo>
                <a:lnTo>
                  <a:pt x="327" y="81"/>
                </a:lnTo>
                <a:lnTo>
                  <a:pt x="327" y="81"/>
                </a:lnTo>
                <a:lnTo>
                  <a:pt x="327" y="84"/>
                </a:lnTo>
                <a:lnTo>
                  <a:pt x="327" y="84"/>
                </a:lnTo>
                <a:lnTo>
                  <a:pt x="327" y="92"/>
                </a:lnTo>
                <a:lnTo>
                  <a:pt x="327" y="98"/>
                </a:lnTo>
                <a:lnTo>
                  <a:pt x="323" y="101"/>
                </a:lnTo>
                <a:lnTo>
                  <a:pt x="323" y="101"/>
                </a:lnTo>
                <a:lnTo>
                  <a:pt x="312" y="113"/>
                </a:lnTo>
                <a:lnTo>
                  <a:pt x="312" y="113"/>
                </a:lnTo>
                <a:lnTo>
                  <a:pt x="313" y="114"/>
                </a:lnTo>
                <a:lnTo>
                  <a:pt x="313" y="116"/>
                </a:lnTo>
                <a:lnTo>
                  <a:pt x="312" y="118"/>
                </a:lnTo>
                <a:lnTo>
                  <a:pt x="312" y="118"/>
                </a:lnTo>
                <a:lnTo>
                  <a:pt x="300" y="126"/>
                </a:lnTo>
                <a:lnTo>
                  <a:pt x="293" y="131"/>
                </a:lnTo>
                <a:lnTo>
                  <a:pt x="293" y="131"/>
                </a:lnTo>
                <a:lnTo>
                  <a:pt x="290" y="136"/>
                </a:lnTo>
                <a:lnTo>
                  <a:pt x="288" y="141"/>
                </a:lnTo>
                <a:lnTo>
                  <a:pt x="288" y="141"/>
                </a:lnTo>
                <a:lnTo>
                  <a:pt x="286" y="145"/>
                </a:lnTo>
                <a:lnTo>
                  <a:pt x="281" y="151"/>
                </a:lnTo>
                <a:lnTo>
                  <a:pt x="276" y="158"/>
                </a:lnTo>
                <a:lnTo>
                  <a:pt x="273" y="163"/>
                </a:lnTo>
                <a:lnTo>
                  <a:pt x="273" y="163"/>
                </a:lnTo>
                <a:lnTo>
                  <a:pt x="269" y="172"/>
                </a:lnTo>
                <a:lnTo>
                  <a:pt x="268" y="173"/>
                </a:lnTo>
                <a:lnTo>
                  <a:pt x="268" y="173"/>
                </a:lnTo>
                <a:lnTo>
                  <a:pt x="288" y="189"/>
                </a:lnTo>
                <a:lnTo>
                  <a:pt x="303" y="200"/>
                </a:lnTo>
                <a:lnTo>
                  <a:pt x="308" y="207"/>
                </a:lnTo>
                <a:lnTo>
                  <a:pt x="312" y="212"/>
                </a:lnTo>
                <a:lnTo>
                  <a:pt x="312" y="212"/>
                </a:lnTo>
                <a:lnTo>
                  <a:pt x="323" y="234"/>
                </a:lnTo>
                <a:lnTo>
                  <a:pt x="339" y="258"/>
                </a:lnTo>
                <a:lnTo>
                  <a:pt x="339" y="258"/>
                </a:lnTo>
                <a:lnTo>
                  <a:pt x="360" y="288"/>
                </a:lnTo>
                <a:lnTo>
                  <a:pt x="371" y="303"/>
                </a:lnTo>
                <a:lnTo>
                  <a:pt x="374" y="310"/>
                </a:lnTo>
                <a:lnTo>
                  <a:pt x="376" y="313"/>
                </a:lnTo>
                <a:lnTo>
                  <a:pt x="376" y="313"/>
                </a:lnTo>
                <a:lnTo>
                  <a:pt x="379" y="335"/>
                </a:lnTo>
                <a:lnTo>
                  <a:pt x="382" y="345"/>
                </a:lnTo>
                <a:lnTo>
                  <a:pt x="382" y="354"/>
                </a:lnTo>
                <a:lnTo>
                  <a:pt x="382" y="354"/>
                </a:lnTo>
                <a:lnTo>
                  <a:pt x="381" y="360"/>
                </a:lnTo>
                <a:lnTo>
                  <a:pt x="379" y="364"/>
                </a:lnTo>
                <a:lnTo>
                  <a:pt x="372" y="367"/>
                </a:lnTo>
                <a:lnTo>
                  <a:pt x="372" y="367"/>
                </a:lnTo>
                <a:lnTo>
                  <a:pt x="332" y="379"/>
                </a:lnTo>
                <a:lnTo>
                  <a:pt x="276" y="387"/>
                </a:lnTo>
                <a:lnTo>
                  <a:pt x="276" y="387"/>
                </a:lnTo>
                <a:lnTo>
                  <a:pt x="268" y="423"/>
                </a:lnTo>
                <a:lnTo>
                  <a:pt x="263" y="452"/>
                </a:lnTo>
                <a:lnTo>
                  <a:pt x="261" y="472"/>
                </a:lnTo>
                <a:lnTo>
                  <a:pt x="261" y="472"/>
                </a:lnTo>
                <a:lnTo>
                  <a:pt x="261" y="490"/>
                </a:lnTo>
                <a:lnTo>
                  <a:pt x="261" y="500"/>
                </a:lnTo>
                <a:lnTo>
                  <a:pt x="261" y="500"/>
                </a:lnTo>
                <a:lnTo>
                  <a:pt x="261" y="514"/>
                </a:lnTo>
                <a:lnTo>
                  <a:pt x="261" y="526"/>
                </a:lnTo>
                <a:lnTo>
                  <a:pt x="261" y="526"/>
                </a:lnTo>
                <a:lnTo>
                  <a:pt x="239" y="613"/>
                </a:lnTo>
                <a:lnTo>
                  <a:pt x="239" y="613"/>
                </a:lnTo>
                <a:lnTo>
                  <a:pt x="234" y="630"/>
                </a:lnTo>
                <a:lnTo>
                  <a:pt x="232" y="635"/>
                </a:lnTo>
                <a:lnTo>
                  <a:pt x="207" y="627"/>
                </a:lnTo>
                <a:lnTo>
                  <a:pt x="207" y="627"/>
                </a:lnTo>
                <a:lnTo>
                  <a:pt x="207" y="659"/>
                </a:lnTo>
                <a:lnTo>
                  <a:pt x="207" y="698"/>
                </a:lnTo>
                <a:lnTo>
                  <a:pt x="207" y="698"/>
                </a:lnTo>
                <a:lnTo>
                  <a:pt x="209" y="701"/>
                </a:lnTo>
                <a:lnTo>
                  <a:pt x="212" y="706"/>
                </a:lnTo>
                <a:lnTo>
                  <a:pt x="220" y="714"/>
                </a:lnTo>
                <a:lnTo>
                  <a:pt x="231" y="725"/>
                </a:lnTo>
                <a:lnTo>
                  <a:pt x="234" y="730"/>
                </a:lnTo>
                <a:lnTo>
                  <a:pt x="234" y="730"/>
                </a:lnTo>
                <a:lnTo>
                  <a:pt x="232" y="741"/>
                </a:lnTo>
                <a:lnTo>
                  <a:pt x="232" y="741"/>
                </a:lnTo>
                <a:lnTo>
                  <a:pt x="239" y="752"/>
                </a:lnTo>
                <a:lnTo>
                  <a:pt x="244" y="760"/>
                </a:lnTo>
                <a:lnTo>
                  <a:pt x="246" y="763"/>
                </a:lnTo>
                <a:lnTo>
                  <a:pt x="246" y="765"/>
                </a:lnTo>
                <a:lnTo>
                  <a:pt x="246" y="765"/>
                </a:lnTo>
                <a:lnTo>
                  <a:pt x="244" y="770"/>
                </a:lnTo>
                <a:lnTo>
                  <a:pt x="244" y="770"/>
                </a:lnTo>
                <a:lnTo>
                  <a:pt x="244" y="770"/>
                </a:lnTo>
                <a:lnTo>
                  <a:pt x="293" y="873"/>
                </a:lnTo>
                <a:lnTo>
                  <a:pt x="293" y="873"/>
                </a:lnTo>
                <a:lnTo>
                  <a:pt x="296" y="875"/>
                </a:lnTo>
                <a:lnTo>
                  <a:pt x="301" y="876"/>
                </a:lnTo>
                <a:lnTo>
                  <a:pt x="310" y="880"/>
                </a:lnTo>
                <a:lnTo>
                  <a:pt x="327" y="880"/>
                </a:lnTo>
                <a:lnTo>
                  <a:pt x="327" y="880"/>
                </a:lnTo>
                <a:lnTo>
                  <a:pt x="327" y="878"/>
                </a:lnTo>
                <a:lnTo>
                  <a:pt x="328" y="878"/>
                </a:lnTo>
                <a:lnTo>
                  <a:pt x="332" y="885"/>
                </a:lnTo>
                <a:lnTo>
                  <a:pt x="332" y="885"/>
                </a:lnTo>
                <a:lnTo>
                  <a:pt x="333" y="891"/>
                </a:lnTo>
                <a:lnTo>
                  <a:pt x="333" y="897"/>
                </a:lnTo>
                <a:lnTo>
                  <a:pt x="333" y="900"/>
                </a:lnTo>
                <a:lnTo>
                  <a:pt x="333" y="902"/>
                </a:lnTo>
                <a:lnTo>
                  <a:pt x="333" y="902"/>
                </a:lnTo>
                <a:lnTo>
                  <a:pt x="349" y="934"/>
                </a:lnTo>
                <a:lnTo>
                  <a:pt x="349" y="934"/>
                </a:lnTo>
                <a:lnTo>
                  <a:pt x="350" y="940"/>
                </a:lnTo>
                <a:lnTo>
                  <a:pt x="350" y="945"/>
                </a:lnTo>
                <a:lnTo>
                  <a:pt x="350" y="949"/>
                </a:lnTo>
                <a:lnTo>
                  <a:pt x="349" y="950"/>
                </a:lnTo>
                <a:lnTo>
                  <a:pt x="349" y="950"/>
                </a:lnTo>
                <a:lnTo>
                  <a:pt x="340" y="956"/>
                </a:lnTo>
                <a:lnTo>
                  <a:pt x="328" y="961"/>
                </a:lnTo>
                <a:lnTo>
                  <a:pt x="312" y="967"/>
                </a:lnTo>
                <a:lnTo>
                  <a:pt x="312" y="967"/>
                </a:lnTo>
                <a:lnTo>
                  <a:pt x="301" y="967"/>
                </a:lnTo>
                <a:lnTo>
                  <a:pt x="293" y="969"/>
                </a:lnTo>
                <a:lnTo>
                  <a:pt x="283" y="972"/>
                </a:lnTo>
                <a:lnTo>
                  <a:pt x="283" y="972"/>
                </a:lnTo>
                <a:lnTo>
                  <a:pt x="251" y="984"/>
                </a:lnTo>
                <a:lnTo>
                  <a:pt x="251" y="984"/>
                </a:lnTo>
                <a:lnTo>
                  <a:pt x="222" y="984"/>
                </a:lnTo>
                <a:lnTo>
                  <a:pt x="202" y="984"/>
                </a:lnTo>
                <a:lnTo>
                  <a:pt x="193" y="984"/>
                </a:lnTo>
                <a:lnTo>
                  <a:pt x="190" y="981"/>
                </a:lnTo>
                <a:lnTo>
                  <a:pt x="190" y="981"/>
                </a:lnTo>
                <a:lnTo>
                  <a:pt x="182" y="971"/>
                </a:lnTo>
                <a:lnTo>
                  <a:pt x="180" y="966"/>
                </a:lnTo>
                <a:lnTo>
                  <a:pt x="180" y="962"/>
                </a:lnTo>
                <a:lnTo>
                  <a:pt x="180" y="961"/>
                </a:lnTo>
                <a:lnTo>
                  <a:pt x="180" y="961"/>
                </a:lnTo>
                <a:lnTo>
                  <a:pt x="187" y="950"/>
                </a:lnTo>
                <a:lnTo>
                  <a:pt x="193" y="945"/>
                </a:lnTo>
                <a:lnTo>
                  <a:pt x="193" y="945"/>
                </a:lnTo>
                <a:lnTo>
                  <a:pt x="222" y="942"/>
                </a:lnTo>
                <a:lnTo>
                  <a:pt x="222" y="942"/>
                </a:lnTo>
                <a:lnTo>
                  <a:pt x="236" y="925"/>
                </a:lnTo>
                <a:lnTo>
                  <a:pt x="249" y="903"/>
                </a:lnTo>
                <a:lnTo>
                  <a:pt x="249" y="903"/>
                </a:lnTo>
                <a:lnTo>
                  <a:pt x="254" y="890"/>
                </a:lnTo>
                <a:lnTo>
                  <a:pt x="254" y="890"/>
                </a:lnTo>
                <a:lnTo>
                  <a:pt x="210" y="831"/>
                </a:lnTo>
                <a:lnTo>
                  <a:pt x="210" y="831"/>
                </a:lnTo>
                <a:lnTo>
                  <a:pt x="190" y="806"/>
                </a:lnTo>
                <a:lnTo>
                  <a:pt x="182" y="794"/>
                </a:lnTo>
                <a:lnTo>
                  <a:pt x="178" y="792"/>
                </a:lnTo>
                <a:lnTo>
                  <a:pt x="175" y="790"/>
                </a:lnTo>
                <a:lnTo>
                  <a:pt x="175" y="790"/>
                </a:lnTo>
                <a:lnTo>
                  <a:pt x="172" y="790"/>
                </a:lnTo>
                <a:lnTo>
                  <a:pt x="166" y="794"/>
                </a:lnTo>
                <a:lnTo>
                  <a:pt x="161" y="797"/>
                </a:lnTo>
                <a:lnTo>
                  <a:pt x="158" y="802"/>
                </a:lnTo>
                <a:lnTo>
                  <a:pt x="158" y="802"/>
                </a:lnTo>
                <a:lnTo>
                  <a:pt x="160" y="816"/>
                </a:lnTo>
                <a:lnTo>
                  <a:pt x="163" y="838"/>
                </a:lnTo>
                <a:lnTo>
                  <a:pt x="168" y="870"/>
                </a:lnTo>
                <a:lnTo>
                  <a:pt x="168" y="870"/>
                </a:lnTo>
                <a:lnTo>
                  <a:pt x="172" y="866"/>
                </a:lnTo>
                <a:lnTo>
                  <a:pt x="175" y="863"/>
                </a:lnTo>
                <a:lnTo>
                  <a:pt x="178" y="863"/>
                </a:lnTo>
                <a:lnTo>
                  <a:pt x="178" y="863"/>
                </a:lnTo>
                <a:lnTo>
                  <a:pt x="180" y="863"/>
                </a:lnTo>
                <a:lnTo>
                  <a:pt x="182" y="866"/>
                </a:lnTo>
                <a:lnTo>
                  <a:pt x="188" y="881"/>
                </a:lnTo>
                <a:lnTo>
                  <a:pt x="188" y="881"/>
                </a:lnTo>
                <a:lnTo>
                  <a:pt x="195" y="907"/>
                </a:lnTo>
                <a:lnTo>
                  <a:pt x="200" y="920"/>
                </a:lnTo>
                <a:lnTo>
                  <a:pt x="200" y="920"/>
                </a:lnTo>
                <a:lnTo>
                  <a:pt x="200" y="925"/>
                </a:lnTo>
                <a:lnTo>
                  <a:pt x="197" y="929"/>
                </a:lnTo>
                <a:lnTo>
                  <a:pt x="197" y="929"/>
                </a:lnTo>
                <a:lnTo>
                  <a:pt x="187" y="935"/>
                </a:lnTo>
                <a:lnTo>
                  <a:pt x="182" y="940"/>
                </a:lnTo>
                <a:lnTo>
                  <a:pt x="178" y="942"/>
                </a:lnTo>
                <a:lnTo>
                  <a:pt x="178" y="942"/>
                </a:lnTo>
                <a:lnTo>
                  <a:pt x="172" y="945"/>
                </a:lnTo>
                <a:lnTo>
                  <a:pt x="155" y="952"/>
                </a:lnTo>
                <a:lnTo>
                  <a:pt x="118" y="962"/>
                </a:lnTo>
                <a:lnTo>
                  <a:pt x="118" y="962"/>
                </a:lnTo>
                <a:lnTo>
                  <a:pt x="101" y="964"/>
                </a:lnTo>
                <a:lnTo>
                  <a:pt x="82" y="966"/>
                </a:lnTo>
                <a:lnTo>
                  <a:pt x="67" y="962"/>
                </a:lnTo>
                <a:lnTo>
                  <a:pt x="60" y="961"/>
                </a:lnTo>
                <a:lnTo>
                  <a:pt x="57" y="957"/>
                </a:lnTo>
                <a:lnTo>
                  <a:pt x="57" y="957"/>
                </a:lnTo>
                <a:lnTo>
                  <a:pt x="55" y="954"/>
                </a:lnTo>
                <a:lnTo>
                  <a:pt x="53" y="947"/>
                </a:lnTo>
                <a:lnTo>
                  <a:pt x="55" y="935"/>
                </a:lnTo>
                <a:lnTo>
                  <a:pt x="59" y="925"/>
                </a:lnTo>
                <a:lnTo>
                  <a:pt x="62" y="918"/>
                </a:lnTo>
                <a:lnTo>
                  <a:pt x="62" y="918"/>
                </a:lnTo>
                <a:lnTo>
                  <a:pt x="70" y="913"/>
                </a:lnTo>
                <a:lnTo>
                  <a:pt x="89" y="907"/>
                </a:lnTo>
                <a:lnTo>
                  <a:pt x="114" y="897"/>
                </a:lnTo>
                <a:lnTo>
                  <a:pt x="111" y="886"/>
                </a:lnTo>
                <a:lnTo>
                  <a:pt x="119" y="880"/>
                </a:lnTo>
                <a:lnTo>
                  <a:pt x="124" y="870"/>
                </a:lnTo>
                <a:lnTo>
                  <a:pt x="111" y="809"/>
                </a:lnTo>
                <a:lnTo>
                  <a:pt x="96" y="775"/>
                </a:lnTo>
                <a:lnTo>
                  <a:pt x="96" y="775"/>
                </a:lnTo>
                <a:lnTo>
                  <a:pt x="94" y="772"/>
                </a:lnTo>
                <a:lnTo>
                  <a:pt x="89" y="763"/>
                </a:lnTo>
                <a:lnTo>
                  <a:pt x="80" y="755"/>
                </a:lnTo>
                <a:lnTo>
                  <a:pt x="75" y="752"/>
                </a:lnTo>
                <a:lnTo>
                  <a:pt x="72" y="752"/>
                </a:lnTo>
                <a:lnTo>
                  <a:pt x="72" y="752"/>
                </a:lnTo>
                <a:lnTo>
                  <a:pt x="53" y="752"/>
                </a:lnTo>
                <a:lnTo>
                  <a:pt x="48" y="752"/>
                </a:lnTo>
                <a:lnTo>
                  <a:pt x="45" y="748"/>
                </a:lnTo>
                <a:lnTo>
                  <a:pt x="45" y="748"/>
                </a:lnTo>
                <a:lnTo>
                  <a:pt x="43" y="736"/>
                </a:lnTo>
                <a:lnTo>
                  <a:pt x="43" y="713"/>
                </a:lnTo>
                <a:lnTo>
                  <a:pt x="43" y="688"/>
                </a:lnTo>
                <a:lnTo>
                  <a:pt x="45" y="676"/>
                </a:lnTo>
                <a:lnTo>
                  <a:pt x="47" y="669"/>
                </a:lnTo>
                <a:lnTo>
                  <a:pt x="47" y="669"/>
                </a:lnTo>
                <a:lnTo>
                  <a:pt x="62" y="632"/>
                </a:lnTo>
                <a:lnTo>
                  <a:pt x="74" y="608"/>
                </a:lnTo>
                <a:lnTo>
                  <a:pt x="69" y="596"/>
                </a:lnTo>
                <a:lnTo>
                  <a:pt x="67" y="570"/>
                </a:lnTo>
                <a:lnTo>
                  <a:pt x="67" y="570"/>
                </a:lnTo>
                <a:lnTo>
                  <a:pt x="59" y="563"/>
                </a:lnTo>
                <a:lnTo>
                  <a:pt x="52" y="558"/>
                </a:lnTo>
                <a:lnTo>
                  <a:pt x="50" y="553"/>
                </a:lnTo>
                <a:lnTo>
                  <a:pt x="50" y="553"/>
                </a:lnTo>
                <a:lnTo>
                  <a:pt x="48" y="505"/>
                </a:lnTo>
                <a:lnTo>
                  <a:pt x="50" y="472"/>
                </a:lnTo>
                <a:lnTo>
                  <a:pt x="52" y="458"/>
                </a:lnTo>
                <a:lnTo>
                  <a:pt x="53" y="450"/>
                </a:lnTo>
                <a:lnTo>
                  <a:pt x="53" y="450"/>
                </a:lnTo>
                <a:lnTo>
                  <a:pt x="57" y="445"/>
                </a:lnTo>
                <a:lnTo>
                  <a:pt x="60" y="440"/>
                </a:lnTo>
                <a:lnTo>
                  <a:pt x="67" y="435"/>
                </a:lnTo>
                <a:lnTo>
                  <a:pt x="72" y="431"/>
                </a:lnTo>
                <a:lnTo>
                  <a:pt x="74" y="428"/>
                </a:lnTo>
                <a:lnTo>
                  <a:pt x="74" y="428"/>
                </a:lnTo>
                <a:lnTo>
                  <a:pt x="75" y="396"/>
                </a:lnTo>
                <a:lnTo>
                  <a:pt x="79" y="355"/>
                </a:lnTo>
                <a:lnTo>
                  <a:pt x="79" y="355"/>
                </a:lnTo>
                <a:lnTo>
                  <a:pt x="77" y="332"/>
                </a:lnTo>
                <a:lnTo>
                  <a:pt x="75" y="322"/>
                </a:lnTo>
                <a:lnTo>
                  <a:pt x="75" y="322"/>
                </a:lnTo>
                <a:lnTo>
                  <a:pt x="57" y="335"/>
                </a:lnTo>
                <a:lnTo>
                  <a:pt x="42" y="344"/>
                </a:lnTo>
                <a:lnTo>
                  <a:pt x="32" y="349"/>
                </a:lnTo>
                <a:lnTo>
                  <a:pt x="32" y="349"/>
                </a:lnTo>
                <a:lnTo>
                  <a:pt x="27" y="345"/>
                </a:lnTo>
                <a:lnTo>
                  <a:pt x="18" y="340"/>
                </a:lnTo>
                <a:lnTo>
                  <a:pt x="10" y="332"/>
                </a:lnTo>
                <a:lnTo>
                  <a:pt x="3" y="322"/>
                </a:lnTo>
                <a:lnTo>
                  <a:pt x="3" y="322"/>
                </a:lnTo>
                <a:lnTo>
                  <a:pt x="1" y="308"/>
                </a:lnTo>
                <a:lnTo>
                  <a:pt x="0" y="291"/>
                </a:lnTo>
                <a:lnTo>
                  <a:pt x="1" y="273"/>
                </a:lnTo>
                <a:lnTo>
                  <a:pt x="1" y="273"/>
                </a:lnTo>
                <a:lnTo>
                  <a:pt x="5" y="259"/>
                </a:lnTo>
                <a:lnTo>
                  <a:pt x="8" y="248"/>
                </a:lnTo>
                <a:lnTo>
                  <a:pt x="13" y="239"/>
                </a:lnTo>
                <a:lnTo>
                  <a:pt x="13" y="239"/>
                </a:lnTo>
                <a:lnTo>
                  <a:pt x="20" y="231"/>
                </a:lnTo>
                <a:lnTo>
                  <a:pt x="28" y="224"/>
                </a:lnTo>
                <a:lnTo>
                  <a:pt x="35" y="219"/>
                </a:lnTo>
                <a:lnTo>
                  <a:pt x="42" y="217"/>
                </a:lnTo>
                <a:lnTo>
                  <a:pt x="42" y="217"/>
                </a:lnTo>
                <a:lnTo>
                  <a:pt x="48" y="217"/>
                </a:lnTo>
                <a:lnTo>
                  <a:pt x="53" y="217"/>
                </a:lnTo>
                <a:lnTo>
                  <a:pt x="59" y="219"/>
                </a:lnTo>
                <a:lnTo>
                  <a:pt x="59" y="219"/>
                </a:lnTo>
                <a:lnTo>
                  <a:pt x="79" y="194"/>
                </a:lnTo>
                <a:lnTo>
                  <a:pt x="94" y="177"/>
                </a:lnTo>
                <a:lnTo>
                  <a:pt x="101" y="170"/>
                </a:lnTo>
                <a:lnTo>
                  <a:pt x="106" y="167"/>
                </a:lnTo>
                <a:lnTo>
                  <a:pt x="106" y="167"/>
                </a:lnTo>
                <a:lnTo>
                  <a:pt x="124" y="160"/>
                </a:lnTo>
                <a:lnTo>
                  <a:pt x="136" y="157"/>
                </a:lnTo>
                <a:lnTo>
                  <a:pt x="166" y="1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90"/>
          <p:cNvSpPr>
            <a:spLocks/>
          </p:cNvSpPr>
          <p:nvPr/>
        </p:nvSpPr>
        <p:spPr bwMode="auto">
          <a:xfrm>
            <a:off x="6541224" y="2838163"/>
            <a:ext cx="596746" cy="1512469"/>
          </a:xfrm>
          <a:custGeom>
            <a:avLst/>
            <a:gdLst>
              <a:gd name="T0" fmla="*/ 148 w 391"/>
              <a:gd name="T1" fmla="*/ 156 h 991"/>
              <a:gd name="T2" fmla="*/ 106 w 391"/>
              <a:gd name="T3" fmla="*/ 161 h 991"/>
              <a:gd name="T4" fmla="*/ 40 w 391"/>
              <a:gd name="T5" fmla="*/ 257 h 991"/>
              <a:gd name="T6" fmla="*/ 8 w 391"/>
              <a:gd name="T7" fmla="*/ 330 h 991"/>
              <a:gd name="T8" fmla="*/ 18 w 391"/>
              <a:gd name="T9" fmla="*/ 348 h 991"/>
              <a:gd name="T10" fmla="*/ 3 w 391"/>
              <a:gd name="T11" fmla="*/ 450 h 991"/>
              <a:gd name="T12" fmla="*/ 0 w 391"/>
              <a:gd name="T13" fmla="*/ 515 h 991"/>
              <a:gd name="T14" fmla="*/ 18 w 391"/>
              <a:gd name="T15" fmla="*/ 554 h 991"/>
              <a:gd name="T16" fmla="*/ 11 w 391"/>
              <a:gd name="T17" fmla="*/ 605 h 991"/>
              <a:gd name="T18" fmla="*/ 18 w 391"/>
              <a:gd name="T19" fmla="*/ 622 h 991"/>
              <a:gd name="T20" fmla="*/ 50 w 391"/>
              <a:gd name="T21" fmla="*/ 676 h 991"/>
              <a:gd name="T22" fmla="*/ 55 w 391"/>
              <a:gd name="T23" fmla="*/ 726 h 991"/>
              <a:gd name="T24" fmla="*/ 35 w 391"/>
              <a:gd name="T25" fmla="*/ 763 h 991"/>
              <a:gd name="T26" fmla="*/ 32 w 391"/>
              <a:gd name="T27" fmla="*/ 797 h 991"/>
              <a:gd name="T28" fmla="*/ 45 w 391"/>
              <a:gd name="T29" fmla="*/ 908 h 991"/>
              <a:gd name="T30" fmla="*/ 27 w 391"/>
              <a:gd name="T31" fmla="*/ 932 h 991"/>
              <a:gd name="T32" fmla="*/ 10 w 391"/>
              <a:gd name="T33" fmla="*/ 952 h 991"/>
              <a:gd name="T34" fmla="*/ 15 w 391"/>
              <a:gd name="T35" fmla="*/ 969 h 991"/>
              <a:gd name="T36" fmla="*/ 59 w 391"/>
              <a:gd name="T37" fmla="*/ 979 h 991"/>
              <a:gd name="T38" fmla="*/ 92 w 391"/>
              <a:gd name="T39" fmla="*/ 974 h 991"/>
              <a:gd name="T40" fmla="*/ 98 w 391"/>
              <a:gd name="T41" fmla="*/ 917 h 991"/>
              <a:gd name="T42" fmla="*/ 133 w 391"/>
              <a:gd name="T43" fmla="*/ 807 h 991"/>
              <a:gd name="T44" fmla="*/ 124 w 391"/>
              <a:gd name="T45" fmla="*/ 729 h 991"/>
              <a:gd name="T46" fmla="*/ 128 w 391"/>
              <a:gd name="T47" fmla="*/ 687 h 991"/>
              <a:gd name="T48" fmla="*/ 145 w 391"/>
              <a:gd name="T49" fmla="*/ 652 h 991"/>
              <a:gd name="T50" fmla="*/ 187 w 391"/>
              <a:gd name="T51" fmla="*/ 704 h 991"/>
              <a:gd name="T52" fmla="*/ 202 w 391"/>
              <a:gd name="T53" fmla="*/ 741 h 991"/>
              <a:gd name="T54" fmla="*/ 209 w 391"/>
              <a:gd name="T55" fmla="*/ 799 h 991"/>
              <a:gd name="T56" fmla="*/ 283 w 391"/>
              <a:gd name="T57" fmla="*/ 834 h 991"/>
              <a:gd name="T58" fmla="*/ 278 w 391"/>
              <a:gd name="T59" fmla="*/ 913 h 991"/>
              <a:gd name="T60" fmla="*/ 307 w 391"/>
              <a:gd name="T61" fmla="*/ 937 h 991"/>
              <a:gd name="T62" fmla="*/ 337 w 391"/>
              <a:gd name="T63" fmla="*/ 989 h 991"/>
              <a:gd name="T64" fmla="*/ 364 w 391"/>
              <a:gd name="T65" fmla="*/ 987 h 991"/>
              <a:gd name="T66" fmla="*/ 391 w 391"/>
              <a:gd name="T67" fmla="*/ 969 h 991"/>
              <a:gd name="T68" fmla="*/ 369 w 391"/>
              <a:gd name="T69" fmla="*/ 910 h 991"/>
              <a:gd name="T70" fmla="*/ 357 w 391"/>
              <a:gd name="T71" fmla="*/ 871 h 991"/>
              <a:gd name="T72" fmla="*/ 332 w 391"/>
              <a:gd name="T73" fmla="*/ 778 h 991"/>
              <a:gd name="T74" fmla="*/ 320 w 391"/>
              <a:gd name="T75" fmla="*/ 726 h 991"/>
              <a:gd name="T76" fmla="*/ 318 w 391"/>
              <a:gd name="T77" fmla="*/ 647 h 991"/>
              <a:gd name="T78" fmla="*/ 295 w 391"/>
              <a:gd name="T79" fmla="*/ 525 h 991"/>
              <a:gd name="T80" fmla="*/ 290 w 391"/>
              <a:gd name="T81" fmla="*/ 446 h 991"/>
              <a:gd name="T82" fmla="*/ 315 w 391"/>
              <a:gd name="T83" fmla="*/ 424 h 991"/>
              <a:gd name="T84" fmla="*/ 317 w 391"/>
              <a:gd name="T85" fmla="*/ 365 h 991"/>
              <a:gd name="T86" fmla="*/ 327 w 391"/>
              <a:gd name="T87" fmla="*/ 266 h 991"/>
              <a:gd name="T88" fmla="*/ 280 w 391"/>
              <a:gd name="T89" fmla="*/ 214 h 991"/>
              <a:gd name="T90" fmla="*/ 293 w 391"/>
              <a:gd name="T91" fmla="*/ 187 h 991"/>
              <a:gd name="T92" fmla="*/ 310 w 391"/>
              <a:gd name="T93" fmla="*/ 173 h 991"/>
              <a:gd name="T94" fmla="*/ 324 w 391"/>
              <a:gd name="T95" fmla="*/ 134 h 991"/>
              <a:gd name="T96" fmla="*/ 313 w 391"/>
              <a:gd name="T97" fmla="*/ 111 h 991"/>
              <a:gd name="T98" fmla="*/ 337 w 391"/>
              <a:gd name="T99" fmla="*/ 77 h 991"/>
              <a:gd name="T100" fmla="*/ 332 w 391"/>
              <a:gd name="T101" fmla="*/ 64 h 991"/>
              <a:gd name="T102" fmla="*/ 327 w 391"/>
              <a:gd name="T103" fmla="*/ 50 h 991"/>
              <a:gd name="T104" fmla="*/ 298 w 391"/>
              <a:gd name="T105" fmla="*/ 20 h 991"/>
              <a:gd name="T106" fmla="*/ 263 w 391"/>
              <a:gd name="T107" fmla="*/ 1 h 991"/>
              <a:gd name="T108" fmla="*/ 232 w 391"/>
              <a:gd name="T109" fmla="*/ 1 h 991"/>
              <a:gd name="T110" fmla="*/ 202 w 391"/>
              <a:gd name="T111" fmla="*/ 15 h 991"/>
              <a:gd name="T112" fmla="*/ 177 w 391"/>
              <a:gd name="T113" fmla="*/ 48 h 991"/>
              <a:gd name="T114" fmla="*/ 175 w 391"/>
              <a:gd name="T115" fmla="*/ 126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91" h="991">
                <a:moveTo>
                  <a:pt x="177" y="146"/>
                </a:moveTo>
                <a:lnTo>
                  <a:pt x="177" y="146"/>
                </a:lnTo>
                <a:lnTo>
                  <a:pt x="172" y="150"/>
                </a:lnTo>
                <a:lnTo>
                  <a:pt x="167" y="153"/>
                </a:lnTo>
                <a:lnTo>
                  <a:pt x="167" y="153"/>
                </a:lnTo>
                <a:lnTo>
                  <a:pt x="148" y="156"/>
                </a:lnTo>
                <a:lnTo>
                  <a:pt x="148" y="156"/>
                </a:lnTo>
                <a:lnTo>
                  <a:pt x="130" y="156"/>
                </a:lnTo>
                <a:lnTo>
                  <a:pt x="116" y="158"/>
                </a:lnTo>
                <a:lnTo>
                  <a:pt x="109" y="160"/>
                </a:lnTo>
                <a:lnTo>
                  <a:pt x="106" y="161"/>
                </a:lnTo>
                <a:lnTo>
                  <a:pt x="106" y="161"/>
                </a:lnTo>
                <a:lnTo>
                  <a:pt x="101" y="168"/>
                </a:lnTo>
                <a:lnTo>
                  <a:pt x="91" y="178"/>
                </a:lnTo>
                <a:lnTo>
                  <a:pt x="69" y="209"/>
                </a:lnTo>
                <a:lnTo>
                  <a:pt x="40" y="249"/>
                </a:lnTo>
                <a:lnTo>
                  <a:pt x="40" y="249"/>
                </a:lnTo>
                <a:lnTo>
                  <a:pt x="40" y="257"/>
                </a:lnTo>
                <a:lnTo>
                  <a:pt x="37" y="269"/>
                </a:lnTo>
                <a:lnTo>
                  <a:pt x="32" y="286"/>
                </a:lnTo>
                <a:lnTo>
                  <a:pt x="32" y="286"/>
                </a:lnTo>
                <a:lnTo>
                  <a:pt x="23" y="303"/>
                </a:lnTo>
                <a:lnTo>
                  <a:pt x="15" y="318"/>
                </a:lnTo>
                <a:lnTo>
                  <a:pt x="8" y="330"/>
                </a:lnTo>
                <a:lnTo>
                  <a:pt x="5" y="338"/>
                </a:lnTo>
                <a:lnTo>
                  <a:pt x="5" y="338"/>
                </a:lnTo>
                <a:lnTo>
                  <a:pt x="6" y="340"/>
                </a:lnTo>
                <a:lnTo>
                  <a:pt x="8" y="343"/>
                </a:lnTo>
                <a:lnTo>
                  <a:pt x="11" y="347"/>
                </a:lnTo>
                <a:lnTo>
                  <a:pt x="18" y="348"/>
                </a:lnTo>
                <a:lnTo>
                  <a:pt x="8" y="409"/>
                </a:lnTo>
                <a:lnTo>
                  <a:pt x="8" y="409"/>
                </a:lnTo>
                <a:lnTo>
                  <a:pt x="5" y="426"/>
                </a:lnTo>
                <a:lnTo>
                  <a:pt x="3" y="440"/>
                </a:lnTo>
                <a:lnTo>
                  <a:pt x="3" y="450"/>
                </a:lnTo>
                <a:lnTo>
                  <a:pt x="3" y="450"/>
                </a:lnTo>
                <a:lnTo>
                  <a:pt x="5" y="465"/>
                </a:lnTo>
                <a:lnTo>
                  <a:pt x="6" y="472"/>
                </a:lnTo>
                <a:lnTo>
                  <a:pt x="5" y="475"/>
                </a:lnTo>
                <a:lnTo>
                  <a:pt x="5" y="475"/>
                </a:lnTo>
                <a:lnTo>
                  <a:pt x="1" y="492"/>
                </a:lnTo>
                <a:lnTo>
                  <a:pt x="0" y="515"/>
                </a:lnTo>
                <a:lnTo>
                  <a:pt x="0" y="515"/>
                </a:lnTo>
                <a:lnTo>
                  <a:pt x="1" y="524"/>
                </a:lnTo>
                <a:lnTo>
                  <a:pt x="6" y="531"/>
                </a:lnTo>
                <a:lnTo>
                  <a:pt x="13" y="539"/>
                </a:lnTo>
                <a:lnTo>
                  <a:pt x="22" y="539"/>
                </a:lnTo>
                <a:lnTo>
                  <a:pt x="18" y="554"/>
                </a:lnTo>
                <a:lnTo>
                  <a:pt x="18" y="554"/>
                </a:lnTo>
                <a:lnTo>
                  <a:pt x="17" y="578"/>
                </a:lnTo>
                <a:lnTo>
                  <a:pt x="15" y="595"/>
                </a:lnTo>
                <a:lnTo>
                  <a:pt x="13" y="601"/>
                </a:lnTo>
                <a:lnTo>
                  <a:pt x="13" y="601"/>
                </a:lnTo>
                <a:lnTo>
                  <a:pt x="11" y="605"/>
                </a:lnTo>
                <a:lnTo>
                  <a:pt x="8" y="608"/>
                </a:lnTo>
                <a:lnTo>
                  <a:pt x="8" y="613"/>
                </a:lnTo>
                <a:lnTo>
                  <a:pt x="8" y="617"/>
                </a:lnTo>
                <a:lnTo>
                  <a:pt x="10" y="618"/>
                </a:lnTo>
                <a:lnTo>
                  <a:pt x="10" y="618"/>
                </a:lnTo>
                <a:lnTo>
                  <a:pt x="18" y="622"/>
                </a:lnTo>
                <a:lnTo>
                  <a:pt x="30" y="623"/>
                </a:lnTo>
                <a:lnTo>
                  <a:pt x="45" y="625"/>
                </a:lnTo>
                <a:lnTo>
                  <a:pt x="45" y="625"/>
                </a:lnTo>
                <a:lnTo>
                  <a:pt x="55" y="628"/>
                </a:lnTo>
                <a:lnTo>
                  <a:pt x="55" y="628"/>
                </a:lnTo>
                <a:lnTo>
                  <a:pt x="50" y="676"/>
                </a:lnTo>
                <a:lnTo>
                  <a:pt x="50" y="676"/>
                </a:lnTo>
                <a:lnTo>
                  <a:pt x="55" y="697"/>
                </a:lnTo>
                <a:lnTo>
                  <a:pt x="57" y="713"/>
                </a:lnTo>
                <a:lnTo>
                  <a:pt x="57" y="719"/>
                </a:lnTo>
                <a:lnTo>
                  <a:pt x="55" y="726"/>
                </a:lnTo>
                <a:lnTo>
                  <a:pt x="55" y="726"/>
                </a:lnTo>
                <a:lnTo>
                  <a:pt x="52" y="736"/>
                </a:lnTo>
                <a:lnTo>
                  <a:pt x="47" y="743"/>
                </a:lnTo>
                <a:lnTo>
                  <a:pt x="42" y="750"/>
                </a:lnTo>
                <a:lnTo>
                  <a:pt x="40" y="755"/>
                </a:lnTo>
                <a:lnTo>
                  <a:pt x="40" y="755"/>
                </a:lnTo>
                <a:lnTo>
                  <a:pt x="35" y="763"/>
                </a:lnTo>
                <a:lnTo>
                  <a:pt x="30" y="772"/>
                </a:lnTo>
                <a:lnTo>
                  <a:pt x="22" y="783"/>
                </a:lnTo>
                <a:lnTo>
                  <a:pt x="22" y="783"/>
                </a:lnTo>
                <a:lnTo>
                  <a:pt x="22" y="787"/>
                </a:lnTo>
                <a:lnTo>
                  <a:pt x="25" y="790"/>
                </a:lnTo>
                <a:lnTo>
                  <a:pt x="32" y="797"/>
                </a:lnTo>
                <a:lnTo>
                  <a:pt x="45" y="807"/>
                </a:lnTo>
                <a:lnTo>
                  <a:pt x="45" y="807"/>
                </a:lnTo>
                <a:lnTo>
                  <a:pt x="47" y="863"/>
                </a:lnTo>
                <a:lnTo>
                  <a:pt x="47" y="863"/>
                </a:lnTo>
                <a:lnTo>
                  <a:pt x="45" y="908"/>
                </a:lnTo>
                <a:lnTo>
                  <a:pt x="45" y="908"/>
                </a:lnTo>
                <a:lnTo>
                  <a:pt x="35" y="915"/>
                </a:lnTo>
                <a:lnTo>
                  <a:pt x="30" y="920"/>
                </a:lnTo>
                <a:lnTo>
                  <a:pt x="27" y="923"/>
                </a:lnTo>
                <a:lnTo>
                  <a:pt x="27" y="927"/>
                </a:lnTo>
                <a:lnTo>
                  <a:pt x="27" y="927"/>
                </a:lnTo>
                <a:lnTo>
                  <a:pt x="27" y="932"/>
                </a:lnTo>
                <a:lnTo>
                  <a:pt x="27" y="932"/>
                </a:lnTo>
                <a:lnTo>
                  <a:pt x="27" y="935"/>
                </a:lnTo>
                <a:lnTo>
                  <a:pt x="27" y="935"/>
                </a:lnTo>
                <a:lnTo>
                  <a:pt x="23" y="938"/>
                </a:lnTo>
                <a:lnTo>
                  <a:pt x="17" y="945"/>
                </a:lnTo>
                <a:lnTo>
                  <a:pt x="10" y="952"/>
                </a:lnTo>
                <a:lnTo>
                  <a:pt x="8" y="955"/>
                </a:lnTo>
                <a:lnTo>
                  <a:pt x="8" y="959"/>
                </a:lnTo>
                <a:lnTo>
                  <a:pt x="8" y="959"/>
                </a:lnTo>
                <a:lnTo>
                  <a:pt x="8" y="960"/>
                </a:lnTo>
                <a:lnTo>
                  <a:pt x="10" y="964"/>
                </a:lnTo>
                <a:lnTo>
                  <a:pt x="15" y="969"/>
                </a:lnTo>
                <a:lnTo>
                  <a:pt x="28" y="977"/>
                </a:lnTo>
                <a:lnTo>
                  <a:pt x="28" y="977"/>
                </a:lnTo>
                <a:lnTo>
                  <a:pt x="37" y="979"/>
                </a:lnTo>
                <a:lnTo>
                  <a:pt x="47" y="979"/>
                </a:lnTo>
                <a:lnTo>
                  <a:pt x="59" y="979"/>
                </a:lnTo>
                <a:lnTo>
                  <a:pt x="59" y="979"/>
                </a:lnTo>
                <a:lnTo>
                  <a:pt x="62" y="981"/>
                </a:lnTo>
                <a:lnTo>
                  <a:pt x="72" y="982"/>
                </a:lnTo>
                <a:lnTo>
                  <a:pt x="79" y="982"/>
                </a:lnTo>
                <a:lnTo>
                  <a:pt x="84" y="981"/>
                </a:lnTo>
                <a:lnTo>
                  <a:pt x="89" y="977"/>
                </a:lnTo>
                <a:lnTo>
                  <a:pt x="92" y="974"/>
                </a:lnTo>
                <a:lnTo>
                  <a:pt x="92" y="974"/>
                </a:lnTo>
                <a:lnTo>
                  <a:pt x="96" y="964"/>
                </a:lnTo>
                <a:lnTo>
                  <a:pt x="96" y="957"/>
                </a:lnTo>
                <a:lnTo>
                  <a:pt x="96" y="947"/>
                </a:lnTo>
                <a:lnTo>
                  <a:pt x="96" y="947"/>
                </a:lnTo>
                <a:lnTo>
                  <a:pt x="98" y="917"/>
                </a:lnTo>
                <a:lnTo>
                  <a:pt x="87" y="908"/>
                </a:lnTo>
                <a:lnTo>
                  <a:pt x="98" y="820"/>
                </a:lnTo>
                <a:lnTo>
                  <a:pt x="98" y="820"/>
                </a:lnTo>
                <a:lnTo>
                  <a:pt x="116" y="815"/>
                </a:lnTo>
                <a:lnTo>
                  <a:pt x="130" y="810"/>
                </a:lnTo>
                <a:lnTo>
                  <a:pt x="133" y="807"/>
                </a:lnTo>
                <a:lnTo>
                  <a:pt x="135" y="805"/>
                </a:lnTo>
                <a:lnTo>
                  <a:pt x="135" y="805"/>
                </a:lnTo>
                <a:lnTo>
                  <a:pt x="133" y="797"/>
                </a:lnTo>
                <a:lnTo>
                  <a:pt x="130" y="785"/>
                </a:lnTo>
                <a:lnTo>
                  <a:pt x="124" y="772"/>
                </a:lnTo>
                <a:lnTo>
                  <a:pt x="124" y="729"/>
                </a:lnTo>
                <a:lnTo>
                  <a:pt x="124" y="729"/>
                </a:lnTo>
                <a:lnTo>
                  <a:pt x="128" y="718"/>
                </a:lnTo>
                <a:lnTo>
                  <a:pt x="131" y="711"/>
                </a:lnTo>
                <a:lnTo>
                  <a:pt x="131" y="694"/>
                </a:lnTo>
                <a:lnTo>
                  <a:pt x="131" y="694"/>
                </a:lnTo>
                <a:lnTo>
                  <a:pt x="128" y="687"/>
                </a:lnTo>
                <a:lnTo>
                  <a:pt x="126" y="684"/>
                </a:lnTo>
                <a:lnTo>
                  <a:pt x="126" y="681"/>
                </a:lnTo>
                <a:lnTo>
                  <a:pt x="126" y="681"/>
                </a:lnTo>
                <a:lnTo>
                  <a:pt x="131" y="677"/>
                </a:lnTo>
                <a:lnTo>
                  <a:pt x="136" y="667"/>
                </a:lnTo>
                <a:lnTo>
                  <a:pt x="145" y="652"/>
                </a:lnTo>
                <a:lnTo>
                  <a:pt x="158" y="643"/>
                </a:lnTo>
                <a:lnTo>
                  <a:pt x="168" y="647"/>
                </a:lnTo>
                <a:lnTo>
                  <a:pt x="168" y="647"/>
                </a:lnTo>
                <a:lnTo>
                  <a:pt x="173" y="667"/>
                </a:lnTo>
                <a:lnTo>
                  <a:pt x="180" y="686"/>
                </a:lnTo>
                <a:lnTo>
                  <a:pt x="187" y="704"/>
                </a:lnTo>
                <a:lnTo>
                  <a:pt x="187" y="704"/>
                </a:lnTo>
                <a:lnTo>
                  <a:pt x="199" y="728"/>
                </a:lnTo>
                <a:lnTo>
                  <a:pt x="200" y="731"/>
                </a:lnTo>
                <a:lnTo>
                  <a:pt x="200" y="735"/>
                </a:lnTo>
                <a:lnTo>
                  <a:pt x="200" y="735"/>
                </a:lnTo>
                <a:lnTo>
                  <a:pt x="202" y="741"/>
                </a:lnTo>
                <a:lnTo>
                  <a:pt x="204" y="753"/>
                </a:lnTo>
                <a:lnTo>
                  <a:pt x="207" y="767"/>
                </a:lnTo>
                <a:lnTo>
                  <a:pt x="209" y="782"/>
                </a:lnTo>
                <a:lnTo>
                  <a:pt x="209" y="782"/>
                </a:lnTo>
                <a:lnTo>
                  <a:pt x="209" y="792"/>
                </a:lnTo>
                <a:lnTo>
                  <a:pt x="209" y="799"/>
                </a:lnTo>
                <a:lnTo>
                  <a:pt x="212" y="800"/>
                </a:lnTo>
                <a:lnTo>
                  <a:pt x="217" y="800"/>
                </a:lnTo>
                <a:lnTo>
                  <a:pt x="217" y="800"/>
                </a:lnTo>
                <a:lnTo>
                  <a:pt x="243" y="800"/>
                </a:lnTo>
                <a:lnTo>
                  <a:pt x="261" y="802"/>
                </a:lnTo>
                <a:lnTo>
                  <a:pt x="283" y="834"/>
                </a:lnTo>
                <a:lnTo>
                  <a:pt x="290" y="861"/>
                </a:lnTo>
                <a:lnTo>
                  <a:pt x="290" y="861"/>
                </a:lnTo>
                <a:lnTo>
                  <a:pt x="283" y="885"/>
                </a:lnTo>
                <a:lnTo>
                  <a:pt x="278" y="901"/>
                </a:lnTo>
                <a:lnTo>
                  <a:pt x="278" y="913"/>
                </a:lnTo>
                <a:lnTo>
                  <a:pt x="278" y="913"/>
                </a:lnTo>
                <a:lnTo>
                  <a:pt x="280" y="917"/>
                </a:lnTo>
                <a:lnTo>
                  <a:pt x="283" y="920"/>
                </a:lnTo>
                <a:lnTo>
                  <a:pt x="293" y="927"/>
                </a:lnTo>
                <a:lnTo>
                  <a:pt x="302" y="933"/>
                </a:lnTo>
                <a:lnTo>
                  <a:pt x="307" y="937"/>
                </a:lnTo>
                <a:lnTo>
                  <a:pt x="307" y="937"/>
                </a:lnTo>
                <a:lnTo>
                  <a:pt x="308" y="945"/>
                </a:lnTo>
                <a:lnTo>
                  <a:pt x="313" y="962"/>
                </a:lnTo>
                <a:lnTo>
                  <a:pt x="318" y="972"/>
                </a:lnTo>
                <a:lnTo>
                  <a:pt x="324" y="979"/>
                </a:lnTo>
                <a:lnTo>
                  <a:pt x="330" y="986"/>
                </a:lnTo>
                <a:lnTo>
                  <a:pt x="337" y="989"/>
                </a:lnTo>
                <a:lnTo>
                  <a:pt x="337" y="989"/>
                </a:lnTo>
                <a:lnTo>
                  <a:pt x="350" y="991"/>
                </a:lnTo>
                <a:lnTo>
                  <a:pt x="357" y="991"/>
                </a:lnTo>
                <a:lnTo>
                  <a:pt x="361" y="987"/>
                </a:lnTo>
                <a:lnTo>
                  <a:pt x="364" y="987"/>
                </a:lnTo>
                <a:lnTo>
                  <a:pt x="364" y="987"/>
                </a:lnTo>
                <a:lnTo>
                  <a:pt x="371" y="987"/>
                </a:lnTo>
                <a:lnTo>
                  <a:pt x="381" y="986"/>
                </a:lnTo>
                <a:lnTo>
                  <a:pt x="386" y="984"/>
                </a:lnTo>
                <a:lnTo>
                  <a:pt x="389" y="981"/>
                </a:lnTo>
                <a:lnTo>
                  <a:pt x="391" y="976"/>
                </a:lnTo>
                <a:lnTo>
                  <a:pt x="391" y="969"/>
                </a:lnTo>
                <a:lnTo>
                  <a:pt x="391" y="969"/>
                </a:lnTo>
                <a:lnTo>
                  <a:pt x="386" y="954"/>
                </a:lnTo>
                <a:lnTo>
                  <a:pt x="379" y="940"/>
                </a:lnTo>
                <a:lnTo>
                  <a:pt x="369" y="923"/>
                </a:lnTo>
                <a:lnTo>
                  <a:pt x="369" y="923"/>
                </a:lnTo>
                <a:lnTo>
                  <a:pt x="369" y="910"/>
                </a:lnTo>
                <a:lnTo>
                  <a:pt x="369" y="895"/>
                </a:lnTo>
                <a:lnTo>
                  <a:pt x="369" y="895"/>
                </a:lnTo>
                <a:lnTo>
                  <a:pt x="367" y="885"/>
                </a:lnTo>
                <a:lnTo>
                  <a:pt x="362" y="874"/>
                </a:lnTo>
                <a:lnTo>
                  <a:pt x="362" y="874"/>
                </a:lnTo>
                <a:lnTo>
                  <a:pt x="357" y="871"/>
                </a:lnTo>
                <a:lnTo>
                  <a:pt x="352" y="869"/>
                </a:lnTo>
                <a:lnTo>
                  <a:pt x="345" y="868"/>
                </a:lnTo>
                <a:lnTo>
                  <a:pt x="337" y="858"/>
                </a:lnTo>
                <a:lnTo>
                  <a:pt x="330" y="778"/>
                </a:lnTo>
                <a:lnTo>
                  <a:pt x="330" y="778"/>
                </a:lnTo>
                <a:lnTo>
                  <a:pt x="332" y="778"/>
                </a:lnTo>
                <a:lnTo>
                  <a:pt x="334" y="777"/>
                </a:lnTo>
                <a:lnTo>
                  <a:pt x="335" y="773"/>
                </a:lnTo>
                <a:lnTo>
                  <a:pt x="335" y="773"/>
                </a:lnTo>
                <a:lnTo>
                  <a:pt x="334" y="765"/>
                </a:lnTo>
                <a:lnTo>
                  <a:pt x="327" y="748"/>
                </a:lnTo>
                <a:lnTo>
                  <a:pt x="320" y="726"/>
                </a:lnTo>
                <a:lnTo>
                  <a:pt x="317" y="689"/>
                </a:lnTo>
                <a:lnTo>
                  <a:pt x="307" y="655"/>
                </a:lnTo>
                <a:lnTo>
                  <a:pt x="307" y="655"/>
                </a:lnTo>
                <a:lnTo>
                  <a:pt x="308" y="654"/>
                </a:lnTo>
                <a:lnTo>
                  <a:pt x="313" y="652"/>
                </a:lnTo>
                <a:lnTo>
                  <a:pt x="318" y="647"/>
                </a:lnTo>
                <a:lnTo>
                  <a:pt x="318" y="643"/>
                </a:lnTo>
                <a:lnTo>
                  <a:pt x="320" y="638"/>
                </a:lnTo>
                <a:lnTo>
                  <a:pt x="320" y="638"/>
                </a:lnTo>
                <a:lnTo>
                  <a:pt x="315" y="615"/>
                </a:lnTo>
                <a:lnTo>
                  <a:pt x="307" y="578"/>
                </a:lnTo>
                <a:lnTo>
                  <a:pt x="295" y="525"/>
                </a:lnTo>
                <a:lnTo>
                  <a:pt x="295" y="525"/>
                </a:lnTo>
                <a:lnTo>
                  <a:pt x="280" y="475"/>
                </a:lnTo>
                <a:lnTo>
                  <a:pt x="278" y="438"/>
                </a:lnTo>
                <a:lnTo>
                  <a:pt x="278" y="438"/>
                </a:lnTo>
                <a:lnTo>
                  <a:pt x="281" y="441"/>
                </a:lnTo>
                <a:lnTo>
                  <a:pt x="290" y="446"/>
                </a:lnTo>
                <a:lnTo>
                  <a:pt x="295" y="446"/>
                </a:lnTo>
                <a:lnTo>
                  <a:pt x="302" y="445"/>
                </a:lnTo>
                <a:lnTo>
                  <a:pt x="307" y="441"/>
                </a:lnTo>
                <a:lnTo>
                  <a:pt x="312" y="433"/>
                </a:lnTo>
                <a:lnTo>
                  <a:pt x="312" y="433"/>
                </a:lnTo>
                <a:lnTo>
                  <a:pt x="315" y="424"/>
                </a:lnTo>
                <a:lnTo>
                  <a:pt x="318" y="414"/>
                </a:lnTo>
                <a:lnTo>
                  <a:pt x="320" y="397"/>
                </a:lnTo>
                <a:lnTo>
                  <a:pt x="318" y="384"/>
                </a:lnTo>
                <a:lnTo>
                  <a:pt x="317" y="372"/>
                </a:lnTo>
                <a:lnTo>
                  <a:pt x="317" y="372"/>
                </a:lnTo>
                <a:lnTo>
                  <a:pt x="317" y="365"/>
                </a:lnTo>
                <a:lnTo>
                  <a:pt x="318" y="354"/>
                </a:lnTo>
                <a:lnTo>
                  <a:pt x="324" y="320"/>
                </a:lnTo>
                <a:lnTo>
                  <a:pt x="327" y="301"/>
                </a:lnTo>
                <a:lnTo>
                  <a:pt x="329" y="284"/>
                </a:lnTo>
                <a:lnTo>
                  <a:pt x="327" y="271"/>
                </a:lnTo>
                <a:lnTo>
                  <a:pt x="327" y="266"/>
                </a:lnTo>
                <a:lnTo>
                  <a:pt x="325" y="263"/>
                </a:lnTo>
                <a:lnTo>
                  <a:pt x="325" y="263"/>
                </a:lnTo>
                <a:lnTo>
                  <a:pt x="315" y="249"/>
                </a:lnTo>
                <a:lnTo>
                  <a:pt x="307" y="239"/>
                </a:lnTo>
                <a:lnTo>
                  <a:pt x="295" y="227"/>
                </a:lnTo>
                <a:lnTo>
                  <a:pt x="280" y="214"/>
                </a:lnTo>
                <a:lnTo>
                  <a:pt x="261" y="197"/>
                </a:lnTo>
                <a:lnTo>
                  <a:pt x="248" y="188"/>
                </a:lnTo>
                <a:lnTo>
                  <a:pt x="256" y="178"/>
                </a:lnTo>
                <a:lnTo>
                  <a:pt x="256" y="178"/>
                </a:lnTo>
                <a:lnTo>
                  <a:pt x="276" y="183"/>
                </a:lnTo>
                <a:lnTo>
                  <a:pt x="293" y="187"/>
                </a:lnTo>
                <a:lnTo>
                  <a:pt x="298" y="187"/>
                </a:lnTo>
                <a:lnTo>
                  <a:pt x="303" y="185"/>
                </a:lnTo>
                <a:lnTo>
                  <a:pt x="303" y="185"/>
                </a:lnTo>
                <a:lnTo>
                  <a:pt x="307" y="183"/>
                </a:lnTo>
                <a:lnTo>
                  <a:pt x="308" y="180"/>
                </a:lnTo>
                <a:lnTo>
                  <a:pt x="310" y="173"/>
                </a:lnTo>
                <a:lnTo>
                  <a:pt x="308" y="165"/>
                </a:lnTo>
                <a:lnTo>
                  <a:pt x="317" y="143"/>
                </a:lnTo>
                <a:lnTo>
                  <a:pt x="317" y="143"/>
                </a:lnTo>
                <a:lnTo>
                  <a:pt x="322" y="138"/>
                </a:lnTo>
                <a:lnTo>
                  <a:pt x="324" y="134"/>
                </a:lnTo>
                <a:lnTo>
                  <a:pt x="324" y="134"/>
                </a:lnTo>
                <a:lnTo>
                  <a:pt x="322" y="133"/>
                </a:lnTo>
                <a:lnTo>
                  <a:pt x="322" y="133"/>
                </a:lnTo>
                <a:lnTo>
                  <a:pt x="320" y="131"/>
                </a:lnTo>
                <a:lnTo>
                  <a:pt x="318" y="129"/>
                </a:lnTo>
                <a:lnTo>
                  <a:pt x="315" y="121"/>
                </a:lnTo>
                <a:lnTo>
                  <a:pt x="313" y="111"/>
                </a:lnTo>
                <a:lnTo>
                  <a:pt x="322" y="94"/>
                </a:lnTo>
                <a:lnTo>
                  <a:pt x="322" y="94"/>
                </a:lnTo>
                <a:lnTo>
                  <a:pt x="327" y="86"/>
                </a:lnTo>
                <a:lnTo>
                  <a:pt x="332" y="79"/>
                </a:lnTo>
                <a:lnTo>
                  <a:pt x="335" y="77"/>
                </a:lnTo>
                <a:lnTo>
                  <a:pt x="337" y="77"/>
                </a:lnTo>
                <a:lnTo>
                  <a:pt x="337" y="77"/>
                </a:lnTo>
                <a:lnTo>
                  <a:pt x="340" y="77"/>
                </a:lnTo>
                <a:lnTo>
                  <a:pt x="340" y="75"/>
                </a:lnTo>
                <a:lnTo>
                  <a:pt x="337" y="70"/>
                </a:lnTo>
                <a:lnTo>
                  <a:pt x="332" y="64"/>
                </a:lnTo>
                <a:lnTo>
                  <a:pt x="332" y="64"/>
                </a:lnTo>
                <a:lnTo>
                  <a:pt x="334" y="64"/>
                </a:lnTo>
                <a:lnTo>
                  <a:pt x="335" y="62"/>
                </a:lnTo>
                <a:lnTo>
                  <a:pt x="335" y="60"/>
                </a:lnTo>
                <a:lnTo>
                  <a:pt x="334" y="59"/>
                </a:lnTo>
                <a:lnTo>
                  <a:pt x="327" y="50"/>
                </a:lnTo>
                <a:lnTo>
                  <a:pt x="327" y="50"/>
                </a:lnTo>
                <a:lnTo>
                  <a:pt x="317" y="42"/>
                </a:lnTo>
                <a:lnTo>
                  <a:pt x="308" y="33"/>
                </a:lnTo>
                <a:lnTo>
                  <a:pt x="302" y="25"/>
                </a:lnTo>
                <a:lnTo>
                  <a:pt x="302" y="25"/>
                </a:lnTo>
                <a:lnTo>
                  <a:pt x="300" y="23"/>
                </a:lnTo>
                <a:lnTo>
                  <a:pt x="298" y="20"/>
                </a:lnTo>
                <a:lnTo>
                  <a:pt x="293" y="16"/>
                </a:lnTo>
                <a:lnTo>
                  <a:pt x="285" y="15"/>
                </a:lnTo>
                <a:lnTo>
                  <a:pt x="285" y="15"/>
                </a:lnTo>
                <a:lnTo>
                  <a:pt x="275" y="10"/>
                </a:lnTo>
                <a:lnTo>
                  <a:pt x="268" y="6"/>
                </a:lnTo>
                <a:lnTo>
                  <a:pt x="263" y="1"/>
                </a:lnTo>
                <a:lnTo>
                  <a:pt x="259" y="1"/>
                </a:lnTo>
                <a:lnTo>
                  <a:pt x="259" y="1"/>
                </a:lnTo>
                <a:lnTo>
                  <a:pt x="254" y="1"/>
                </a:lnTo>
                <a:lnTo>
                  <a:pt x="249" y="0"/>
                </a:lnTo>
                <a:lnTo>
                  <a:pt x="241" y="0"/>
                </a:lnTo>
                <a:lnTo>
                  <a:pt x="232" y="1"/>
                </a:lnTo>
                <a:lnTo>
                  <a:pt x="232" y="1"/>
                </a:lnTo>
                <a:lnTo>
                  <a:pt x="219" y="5"/>
                </a:lnTo>
                <a:lnTo>
                  <a:pt x="216" y="6"/>
                </a:lnTo>
                <a:lnTo>
                  <a:pt x="211" y="8"/>
                </a:lnTo>
                <a:lnTo>
                  <a:pt x="211" y="8"/>
                </a:lnTo>
                <a:lnTo>
                  <a:pt x="202" y="15"/>
                </a:lnTo>
                <a:lnTo>
                  <a:pt x="197" y="18"/>
                </a:lnTo>
                <a:lnTo>
                  <a:pt x="192" y="21"/>
                </a:lnTo>
                <a:lnTo>
                  <a:pt x="192" y="21"/>
                </a:lnTo>
                <a:lnTo>
                  <a:pt x="185" y="32"/>
                </a:lnTo>
                <a:lnTo>
                  <a:pt x="180" y="38"/>
                </a:lnTo>
                <a:lnTo>
                  <a:pt x="177" y="48"/>
                </a:lnTo>
                <a:lnTo>
                  <a:pt x="177" y="48"/>
                </a:lnTo>
                <a:lnTo>
                  <a:pt x="173" y="64"/>
                </a:lnTo>
                <a:lnTo>
                  <a:pt x="172" y="80"/>
                </a:lnTo>
                <a:lnTo>
                  <a:pt x="172" y="104"/>
                </a:lnTo>
                <a:lnTo>
                  <a:pt x="172" y="104"/>
                </a:lnTo>
                <a:lnTo>
                  <a:pt x="175" y="126"/>
                </a:lnTo>
                <a:lnTo>
                  <a:pt x="177" y="139"/>
                </a:lnTo>
                <a:lnTo>
                  <a:pt x="177" y="146"/>
                </a:lnTo>
                <a:lnTo>
                  <a:pt x="177" y="14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91"/>
          <p:cNvSpPr>
            <a:spLocks/>
          </p:cNvSpPr>
          <p:nvPr/>
        </p:nvSpPr>
        <p:spPr bwMode="auto">
          <a:xfrm>
            <a:off x="2757177" y="4757809"/>
            <a:ext cx="866884" cy="1550623"/>
          </a:xfrm>
          <a:custGeom>
            <a:avLst/>
            <a:gdLst>
              <a:gd name="T0" fmla="*/ 93 w 568"/>
              <a:gd name="T1" fmla="*/ 69 h 1016"/>
              <a:gd name="T2" fmla="*/ 81 w 568"/>
              <a:gd name="T3" fmla="*/ 130 h 1016"/>
              <a:gd name="T4" fmla="*/ 76 w 568"/>
              <a:gd name="T5" fmla="*/ 156 h 1016"/>
              <a:gd name="T6" fmla="*/ 84 w 568"/>
              <a:gd name="T7" fmla="*/ 183 h 1016"/>
              <a:gd name="T8" fmla="*/ 95 w 568"/>
              <a:gd name="T9" fmla="*/ 205 h 1016"/>
              <a:gd name="T10" fmla="*/ 42 w 568"/>
              <a:gd name="T11" fmla="*/ 290 h 1016"/>
              <a:gd name="T12" fmla="*/ 17 w 568"/>
              <a:gd name="T13" fmla="*/ 398 h 1016"/>
              <a:gd name="T14" fmla="*/ 0 w 568"/>
              <a:gd name="T15" fmla="*/ 590 h 1016"/>
              <a:gd name="T16" fmla="*/ 10 w 568"/>
              <a:gd name="T17" fmla="*/ 605 h 1016"/>
              <a:gd name="T18" fmla="*/ 22 w 568"/>
              <a:gd name="T19" fmla="*/ 586 h 1016"/>
              <a:gd name="T20" fmla="*/ 32 w 568"/>
              <a:gd name="T21" fmla="*/ 596 h 1016"/>
              <a:gd name="T22" fmla="*/ 52 w 568"/>
              <a:gd name="T23" fmla="*/ 566 h 1016"/>
              <a:gd name="T24" fmla="*/ 59 w 568"/>
              <a:gd name="T25" fmla="*/ 413 h 1016"/>
              <a:gd name="T26" fmla="*/ 71 w 568"/>
              <a:gd name="T27" fmla="*/ 381 h 1016"/>
              <a:gd name="T28" fmla="*/ 90 w 568"/>
              <a:gd name="T29" fmla="*/ 406 h 1016"/>
              <a:gd name="T30" fmla="*/ 83 w 568"/>
              <a:gd name="T31" fmla="*/ 438 h 1016"/>
              <a:gd name="T32" fmla="*/ 84 w 568"/>
              <a:gd name="T33" fmla="*/ 468 h 1016"/>
              <a:gd name="T34" fmla="*/ 88 w 568"/>
              <a:gd name="T35" fmla="*/ 490 h 1016"/>
              <a:gd name="T36" fmla="*/ 86 w 568"/>
              <a:gd name="T37" fmla="*/ 510 h 1016"/>
              <a:gd name="T38" fmla="*/ 76 w 568"/>
              <a:gd name="T39" fmla="*/ 603 h 1016"/>
              <a:gd name="T40" fmla="*/ 69 w 568"/>
              <a:gd name="T41" fmla="*/ 703 h 1016"/>
              <a:gd name="T42" fmla="*/ 138 w 568"/>
              <a:gd name="T43" fmla="*/ 762 h 1016"/>
              <a:gd name="T44" fmla="*/ 88 w 568"/>
              <a:gd name="T45" fmla="*/ 873 h 1016"/>
              <a:gd name="T46" fmla="*/ 56 w 568"/>
              <a:gd name="T47" fmla="*/ 935 h 1016"/>
              <a:gd name="T48" fmla="*/ 39 w 568"/>
              <a:gd name="T49" fmla="*/ 971 h 1016"/>
              <a:gd name="T50" fmla="*/ 86 w 568"/>
              <a:gd name="T51" fmla="*/ 1015 h 1016"/>
              <a:gd name="T52" fmla="*/ 182 w 568"/>
              <a:gd name="T53" fmla="*/ 999 h 1016"/>
              <a:gd name="T54" fmla="*/ 154 w 568"/>
              <a:gd name="T55" fmla="*/ 972 h 1016"/>
              <a:gd name="T56" fmla="*/ 122 w 568"/>
              <a:gd name="T57" fmla="*/ 935 h 1016"/>
              <a:gd name="T58" fmla="*/ 167 w 568"/>
              <a:gd name="T59" fmla="*/ 849 h 1016"/>
              <a:gd name="T60" fmla="*/ 191 w 568"/>
              <a:gd name="T61" fmla="*/ 881 h 1016"/>
              <a:gd name="T62" fmla="*/ 187 w 568"/>
              <a:gd name="T63" fmla="*/ 925 h 1016"/>
              <a:gd name="T64" fmla="*/ 223 w 568"/>
              <a:gd name="T65" fmla="*/ 962 h 1016"/>
              <a:gd name="T66" fmla="*/ 263 w 568"/>
              <a:gd name="T67" fmla="*/ 937 h 1016"/>
              <a:gd name="T68" fmla="*/ 287 w 568"/>
              <a:gd name="T69" fmla="*/ 891 h 1016"/>
              <a:gd name="T70" fmla="*/ 253 w 568"/>
              <a:gd name="T71" fmla="*/ 858 h 1016"/>
              <a:gd name="T72" fmla="*/ 214 w 568"/>
              <a:gd name="T73" fmla="*/ 770 h 1016"/>
              <a:gd name="T74" fmla="*/ 273 w 568"/>
              <a:gd name="T75" fmla="*/ 721 h 1016"/>
              <a:gd name="T76" fmla="*/ 282 w 568"/>
              <a:gd name="T77" fmla="*/ 625 h 1016"/>
              <a:gd name="T78" fmla="*/ 270 w 568"/>
              <a:gd name="T79" fmla="*/ 591 h 1016"/>
              <a:gd name="T80" fmla="*/ 282 w 568"/>
              <a:gd name="T81" fmla="*/ 510 h 1016"/>
              <a:gd name="T82" fmla="*/ 280 w 568"/>
              <a:gd name="T83" fmla="*/ 313 h 1016"/>
              <a:gd name="T84" fmla="*/ 474 w 568"/>
              <a:gd name="T85" fmla="*/ 455 h 1016"/>
              <a:gd name="T86" fmla="*/ 516 w 568"/>
              <a:gd name="T87" fmla="*/ 487 h 1016"/>
              <a:gd name="T88" fmla="*/ 545 w 568"/>
              <a:gd name="T89" fmla="*/ 489 h 1016"/>
              <a:gd name="T90" fmla="*/ 550 w 568"/>
              <a:gd name="T91" fmla="*/ 478 h 1016"/>
              <a:gd name="T92" fmla="*/ 562 w 568"/>
              <a:gd name="T93" fmla="*/ 473 h 1016"/>
              <a:gd name="T94" fmla="*/ 560 w 568"/>
              <a:gd name="T95" fmla="*/ 445 h 1016"/>
              <a:gd name="T96" fmla="*/ 455 w 568"/>
              <a:gd name="T97" fmla="*/ 406 h 1016"/>
              <a:gd name="T98" fmla="*/ 321 w 568"/>
              <a:gd name="T99" fmla="*/ 283 h 1016"/>
              <a:gd name="T100" fmla="*/ 292 w 568"/>
              <a:gd name="T101" fmla="*/ 234 h 1016"/>
              <a:gd name="T102" fmla="*/ 238 w 568"/>
              <a:gd name="T103" fmla="*/ 192 h 1016"/>
              <a:gd name="T104" fmla="*/ 256 w 568"/>
              <a:gd name="T105" fmla="*/ 183 h 1016"/>
              <a:gd name="T106" fmla="*/ 260 w 568"/>
              <a:gd name="T107" fmla="*/ 165 h 1016"/>
              <a:gd name="T108" fmla="*/ 262 w 568"/>
              <a:gd name="T109" fmla="*/ 87 h 1016"/>
              <a:gd name="T110" fmla="*/ 263 w 568"/>
              <a:gd name="T111" fmla="*/ 65 h 1016"/>
              <a:gd name="T112" fmla="*/ 231 w 568"/>
              <a:gd name="T113" fmla="*/ 10 h 1016"/>
              <a:gd name="T114" fmla="*/ 164 w 568"/>
              <a:gd name="T115" fmla="*/ 1 h 1016"/>
              <a:gd name="T116" fmla="*/ 137 w 568"/>
              <a:gd name="T117" fmla="*/ 10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8" h="1016">
                <a:moveTo>
                  <a:pt x="137" y="10"/>
                </a:moveTo>
                <a:lnTo>
                  <a:pt x="137" y="10"/>
                </a:lnTo>
                <a:lnTo>
                  <a:pt x="122" y="23"/>
                </a:lnTo>
                <a:lnTo>
                  <a:pt x="108" y="35"/>
                </a:lnTo>
                <a:lnTo>
                  <a:pt x="103" y="40"/>
                </a:lnTo>
                <a:lnTo>
                  <a:pt x="100" y="47"/>
                </a:lnTo>
                <a:lnTo>
                  <a:pt x="100" y="47"/>
                </a:lnTo>
                <a:lnTo>
                  <a:pt x="93" y="69"/>
                </a:lnTo>
                <a:lnTo>
                  <a:pt x="91" y="79"/>
                </a:lnTo>
                <a:lnTo>
                  <a:pt x="91" y="79"/>
                </a:lnTo>
                <a:lnTo>
                  <a:pt x="86" y="96"/>
                </a:lnTo>
                <a:lnTo>
                  <a:pt x="81" y="118"/>
                </a:lnTo>
                <a:lnTo>
                  <a:pt x="81" y="118"/>
                </a:lnTo>
                <a:lnTo>
                  <a:pt x="79" y="121"/>
                </a:lnTo>
                <a:lnTo>
                  <a:pt x="79" y="126"/>
                </a:lnTo>
                <a:lnTo>
                  <a:pt x="81" y="130"/>
                </a:lnTo>
                <a:lnTo>
                  <a:pt x="83" y="130"/>
                </a:lnTo>
                <a:lnTo>
                  <a:pt x="83" y="130"/>
                </a:lnTo>
                <a:lnTo>
                  <a:pt x="83" y="130"/>
                </a:lnTo>
                <a:lnTo>
                  <a:pt x="83" y="131"/>
                </a:lnTo>
                <a:lnTo>
                  <a:pt x="79" y="140"/>
                </a:lnTo>
                <a:lnTo>
                  <a:pt x="78" y="150"/>
                </a:lnTo>
                <a:lnTo>
                  <a:pt x="76" y="156"/>
                </a:lnTo>
                <a:lnTo>
                  <a:pt x="76" y="156"/>
                </a:lnTo>
                <a:lnTo>
                  <a:pt x="78" y="158"/>
                </a:lnTo>
                <a:lnTo>
                  <a:pt x="81" y="158"/>
                </a:lnTo>
                <a:lnTo>
                  <a:pt x="86" y="156"/>
                </a:lnTo>
                <a:lnTo>
                  <a:pt x="86" y="156"/>
                </a:lnTo>
                <a:lnTo>
                  <a:pt x="86" y="160"/>
                </a:lnTo>
                <a:lnTo>
                  <a:pt x="86" y="170"/>
                </a:lnTo>
                <a:lnTo>
                  <a:pt x="86" y="170"/>
                </a:lnTo>
                <a:lnTo>
                  <a:pt x="84" y="183"/>
                </a:lnTo>
                <a:lnTo>
                  <a:pt x="84" y="189"/>
                </a:lnTo>
                <a:lnTo>
                  <a:pt x="84" y="189"/>
                </a:lnTo>
                <a:lnTo>
                  <a:pt x="86" y="187"/>
                </a:lnTo>
                <a:lnTo>
                  <a:pt x="86" y="187"/>
                </a:lnTo>
                <a:lnTo>
                  <a:pt x="88" y="185"/>
                </a:lnTo>
                <a:lnTo>
                  <a:pt x="90" y="185"/>
                </a:lnTo>
                <a:lnTo>
                  <a:pt x="91" y="185"/>
                </a:lnTo>
                <a:lnTo>
                  <a:pt x="95" y="205"/>
                </a:lnTo>
                <a:lnTo>
                  <a:pt x="95" y="205"/>
                </a:lnTo>
                <a:lnTo>
                  <a:pt x="86" y="207"/>
                </a:lnTo>
                <a:lnTo>
                  <a:pt x="79" y="210"/>
                </a:lnTo>
                <a:lnTo>
                  <a:pt x="74" y="214"/>
                </a:lnTo>
                <a:lnTo>
                  <a:pt x="74" y="214"/>
                </a:lnTo>
                <a:lnTo>
                  <a:pt x="56" y="253"/>
                </a:lnTo>
                <a:lnTo>
                  <a:pt x="42" y="290"/>
                </a:lnTo>
                <a:lnTo>
                  <a:pt x="42" y="290"/>
                </a:lnTo>
                <a:lnTo>
                  <a:pt x="42" y="296"/>
                </a:lnTo>
                <a:lnTo>
                  <a:pt x="42" y="300"/>
                </a:lnTo>
                <a:lnTo>
                  <a:pt x="42" y="300"/>
                </a:lnTo>
                <a:lnTo>
                  <a:pt x="32" y="339"/>
                </a:lnTo>
                <a:lnTo>
                  <a:pt x="25" y="367"/>
                </a:lnTo>
                <a:lnTo>
                  <a:pt x="20" y="384"/>
                </a:lnTo>
                <a:lnTo>
                  <a:pt x="20" y="384"/>
                </a:lnTo>
                <a:lnTo>
                  <a:pt x="17" y="398"/>
                </a:lnTo>
                <a:lnTo>
                  <a:pt x="17" y="419"/>
                </a:lnTo>
                <a:lnTo>
                  <a:pt x="15" y="473"/>
                </a:lnTo>
                <a:lnTo>
                  <a:pt x="15" y="473"/>
                </a:lnTo>
                <a:lnTo>
                  <a:pt x="14" y="514"/>
                </a:lnTo>
                <a:lnTo>
                  <a:pt x="14" y="527"/>
                </a:lnTo>
                <a:lnTo>
                  <a:pt x="4" y="564"/>
                </a:lnTo>
                <a:lnTo>
                  <a:pt x="4" y="564"/>
                </a:lnTo>
                <a:lnTo>
                  <a:pt x="0" y="590"/>
                </a:lnTo>
                <a:lnTo>
                  <a:pt x="0" y="590"/>
                </a:lnTo>
                <a:lnTo>
                  <a:pt x="2" y="602"/>
                </a:lnTo>
                <a:lnTo>
                  <a:pt x="4" y="607"/>
                </a:lnTo>
                <a:lnTo>
                  <a:pt x="5" y="608"/>
                </a:lnTo>
                <a:lnTo>
                  <a:pt x="5" y="608"/>
                </a:lnTo>
                <a:lnTo>
                  <a:pt x="9" y="607"/>
                </a:lnTo>
                <a:lnTo>
                  <a:pt x="10" y="605"/>
                </a:lnTo>
                <a:lnTo>
                  <a:pt x="10" y="605"/>
                </a:lnTo>
                <a:lnTo>
                  <a:pt x="10" y="608"/>
                </a:lnTo>
                <a:lnTo>
                  <a:pt x="10" y="610"/>
                </a:lnTo>
                <a:lnTo>
                  <a:pt x="14" y="610"/>
                </a:lnTo>
                <a:lnTo>
                  <a:pt x="14" y="610"/>
                </a:lnTo>
                <a:lnTo>
                  <a:pt x="17" y="608"/>
                </a:lnTo>
                <a:lnTo>
                  <a:pt x="19" y="607"/>
                </a:lnTo>
                <a:lnTo>
                  <a:pt x="20" y="603"/>
                </a:lnTo>
                <a:lnTo>
                  <a:pt x="22" y="586"/>
                </a:lnTo>
                <a:lnTo>
                  <a:pt x="27" y="576"/>
                </a:lnTo>
                <a:lnTo>
                  <a:pt x="27" y="576"/>
                </a:lnTo>
                <a:lnTo>
                  <a:pt x="27" y="586"/>
                </a:lnTo>
                <a:lnTo>
                  <a:pt x="29" y="595"/>
                </a:lnTo>
                <a:lnTo>
                  <a:pt x="29" y="596"/>
                </a:lnTo>
                <a:lnTo>
                  <a:pt x="30" y="598"/>
                </a:lnTo>
                <a:lnTo>
                  <a:pt x="30" y="598"/>
                </a:lnTo>
                <a:lnTo>
                  <a:pt x="32" y="596"/>
                </a:lnTo>
                <a:lnTo>
                  <a:pt x="34" y="596"/>
                </a:lnTo>
                <a:lnTo>
                  <a:pt x="34" y="593"/>
                </a:lnTo>
                <a:lnTo>
                  <a:pt x="34" y="593"/>
                </a:lnTo>
                <a:lnTo>
                  <a:pt x="39" y="571"/>
                </a:lnTo>
                <a:lnTo>
                  <a:pt x="39" y="571"/>
                </a:lnTo>
                <a:lnTo>
                  <a:pt x="44" y="569"/>
                </a:lnTo>
                <a:lnTo>
                  <a:pt x="47" y="569"/>
                </a:lnTo>
                <a:lnTo>
                  <a:pt x="52" y="566"/>
                </a:lnTo>
                <a:lnTo>
                  <a:pt x="52" y="566"/>
                </a:lnTo>
                <a:lnTo>
                  <a:pt x="54" y="561"/>
                </a:lnTo>
                <a:lnTo>
                  <a:pt x="57" y="554"/>
                </a:lnTo>
                <a:lnTo>
                  <a:pt x="61" y="544"/>
                </a:lnTo>
                <a:lnTo>
                  <a:pt x="61" y="544"/>
                </a:lnTo>
                <a:lnTo>
                  <a:pt x="52" y="517"/>
                </a:lnTo>
                <a:lnTo>
                  <a:pt x="52" y="517"/>
                </a:lnTo>
                <a:lnTo>
                  <a:pt x="59" y="413"/>
                </a:lnTo>
                <a:lnTo>
                  <a:pt x="59" y="413"/>
                </a:lnTo>
                <a:lnTo>
                  <a:pt x="59" y="404"/>
                </a:lnTo>
                <a:lnTo>
                  <a:pt x="57" y="401"/>
                </a:lnTo>
                <a:lnTo>
                  <a:pt x="59" y="399"/>
                </a:lnTo>
                <a:lnTo>
                  <a:pt x="59" y="399"/>
                </a:lnTo>
                <a:lnTo>
                  <a:pt x="71" y="374"/>
                </a:lnTo>
                <a:lnTo>
                  <a:pt x="71" y="374"/>
                </a:lnTo>
                <a:lnTo>
                  <a:pt x="71" y="381"/>
                </a:lnTo>
                <a:lnTo>
                  <a:pt x="69" y="384"/>
                </a:lnTo>
                <a:lnTo>
                  <a:pt x="71" y="389"/>
                </a:lnTo>
                <a:lnTo>
                  <a:pt x="71" y="389"/>
                </a:lnTo>
                <a:lnTo>
                  <a:pt x="74" y="392"/>
                </a:lnTo>
                <a:lnTo>
                  <a:pt x="79" y="396"/>
                </a:lnTo>
                <a:lnTo>
                  <a:pt x="86" y="401"/>
                </a:lnTo>
                <a:lnTo>
                  <a:pt x="86" y="401"/>
                </a:lnTo>
                <a:lnTo>
                  <a:pt x="90" y="406"/>
                </a:lnTo>
                <a:lnTo>
                  <a:pt x="91" y="408"/>
                </a:lnTo>
                <a:lnTo>
                  <a:pt x="91" y="408"/>
                </a:lnTo>
                <a:lnTo>
                  <a:pt x="88" y="411"/>
                </a:lnTo>
                <a:lnTo>
                  <a:pt x="83" y="416"/>
                </a:lnTo>
                <a:lnTo>
                  <a:pt x="81" y="421"/>
                </a:lnTo>
                <a:lnTo>
                  <a:pt x="79" y="426"/>
                </a:lnTo>
                <a:lnTo>
                  <a:pt x="81" y="431"/>
                </a:lnTo>
                <a:lnTo>
                  <a:pt x="83" y="438"/>
                </a:lnTo>
                <a:lnTo>
                  <a:pt x="83" y="438"/>
                </a:lnTo>
                <a:lnTo>
                  <a:pt x="90" y="446"/>
                </a:lnTo>
                <a:lnTo>
                  <a:pt x="95" y="451"/>
                </a:lnTo>
                <a:lnTo>
                  <a:pt x="96" y="455"/>
                </a:lnTo>
                <a:lnTo>
                  <a:pt x="93" y="460"/>
                </a:lnTo>
                <a:lnTo>
                  <a:pt x="93" y="460"/>
                </a:lnTo>
                <a:lnTo>
                  <a:pt x="88" y="465"/>
                </a:lnTo>
                <a:lnTo>
                  <a:pt x="84" y="468"/>
                </a:lnTo>
                <a:lnTo>
                  <a:pt x="83" y="472"/>
                </a:lnTo>
                <a:lnTo>
                  <a:pt x="83" y="477"/>
                </a:lnTo>
                <a:lnTo>
                  <a:pt x="83" y="477"/>
                </a:lnTo>
                <a:lnTo>
                  <a:pt x="86" y="482"/>
                </a:lnTo>
                <a:lnTo>
                  <a:pt x="90" y="485"/>
                </a:lnTo>
                <a:lnTo>
                  <a:pt x="90" y="489"/>
                </a:lnTo>
                <a:lnTo>
                  <a:pt x="88" y="490"/>
                </a:lnTo>
                <a:lnTo>
                  <a:pt x="88" y="490"/>
                </a:lnTo>
                <a:lnTo>
                  <a:pt x="84" y="492"/>
                </a:lnTo>
                <a:lnTo>
                  <a:pt x="81" y="494"/>
                </a:lnTo>
                <a:lnTo>
                  <a:pt x="79" y="495"/>
                </a:lnTo>
                <a:lnTo>
                  <a:pt x="78" y="499"/>
                </a:lnTo>
                <a:lnTo>
                  <a:pt x="78" y="499"/>
                </a:lnTo>
                <a:lnTo>
                  <a:pt x="79" y="502"/>
                </a:lnTo>
                <a:lnTo>
                  <a:pt x="81" y="507"/>
                </a:lnTo>
                <a:lnTo>
                  <a:pt x="86" y="510"/>
                </a:lnTo>
                <a:lnTo>
                  <a:pt x="86" y="510"/>
                </a:lnTo>
                <a:lnTo>
                  <a:pt x="78" y="571"/>
                </a:lnTo>
                <a:lnTo>
                  <a:pt x="78" y="571"/>
                </a:lnTo>
                <a:lnTo>
                  <a:pt x="81" y="576"/>
                </a:lnTo>
                <a:lnTo>
                  <a:pt x="83" y="581"/>
                </a:lnTo>
                <a:lnTo>
                  <a:pt x="83" y="583"/>
                </a:lnTo>
                <a:lnTo>
                  <a:pt x="83" y="583"/>
                </a:lnTo>
                <a:lnTo>
                  <a:pt x="76" y="603"/>
                </a:lnTo>
                <a:lnTo>
                  <a:pt x="69" y="630"/>
                </a:lnTo>
                <a:lnTo>
                  <a:pt x="69" y="630"/>
                </a:lnTo>
                <a:lnTo>
                  <a:pt x="64" y="650"/>
                </a:lnTo>
                <a:lnTo>
                  <a:pt x="61" y="671"/>
                </a:lnTo>
                <a:lnTo>
                  <a:pt x="61" y="671"/>
                </a:lnTo>
                <a:lnTo>
                  <a:pt x="63" y="677"/>
                </a:lnTo>
                <a:lnTo>
                  <a:pt x="64" y="686"/>
                </a:lnTo>
                <a:lnTo>
                  <a:pt x="69" y="703"/>
                </a:lnTo>
                <a:lnTo>
                  <a:pt x="69" y="703"/>
                </a:lnTo>
                <a:lnTo>
                  <a:pt x="74" y="713"/>
                </a:lnTo>
                <a:lnTo>
                  <a:pt x="84" y="726"/>
                </a:lnTo>
                <a:lnTo>
                  <a:pt x="98" y="743"/>
                </a:lnTo>
                <a:lnTo>
                  <a:pt x="125" y="741"/>
                </a:lnTo>
                <a:lnTo>
                  <a:pt x="138" y="752"/>
                </a:lnTo>
                <a:lnTo>
                  <a:pt x="138" y="752"/>
                </a:lnTo>
                <a:lnTo>
                  <a:pt x="138" y="762"/>
                </a:lnTo>
                <a:lnTo>
                  <a:pt x="137" y="772"/>
                </a:lnTo>
                <a:lnTo>
                  <a:pt x="137" y="772"/>
                </a:lnTo>
                <a:lnTo>
                  <a:pt x="125" y="790"/>
                </a:lnTo>
                <a:lnTo>
                  <a:pt x="115" y="807"/>
                </a:lnTo>
                <a:lnTo>
                  <a:pt x="105" y="826"/>
                </a:lnTo>
                <a:lnTo>
                  <a:pt x="105" y="826"/>
                </a:lnTo>
                <a:lnTo>
                  <a:pt x="96" y="849"/>
                </a:lnTo>
                <a:lnTo>
                  <a:pt x="88" y="873"/>
                </a:lnTo>
                <a:lnTo>
                  <a:pt x="81" y="902"/>
                </a:lnTo>
                <a:lnTo>
                  <a:pt x="69" y="929"/>
                </a:lnTo>
                <a:lnTo>
                  <a:pt x="69" y="929"/>
                </a:lnTo>
                <a:lnTo>
                  <a:pt x="64" y="929"/>
                </a:lnTo>
                <a:lnTo>
                  <a:pt x="61" y="930"/>
                </a:lnTo>
                <a:lnTo>
                  <a:pt x="61" y="930"/>
                </a:lnTo>
                <a:lnTo>
                  <a:pt x="57" y="934"/>
                </a:lnTo>
                <a:lnTo>
                  <a:pt x="56" y="935"/>
                </a:lnTo>
                <a:lnTo>
                  <a:pt x="54" y="937"/>
                </a:lnTo>
                <a:lnTo>
                  <a:pt x="54" y="937"/>
                </a:lnTo>
                <a:lnTo>
                  <a:pt x="54" y="945"/>
                </a:lnTo>
                <a:lnTo>
                  <a:pt x="52" y="950"/>
                </a:lnTo>
                <a:lnTo>
                  <a:pt x="49" y="954"/>
                </a:lnTo>
                <a:lnTo>
                  <a:pt x="49" y="954"/>
                </a:lnTo>
                <a:lnTo>
                  <a:pt x="44" y="961"/>
                </a:lnTo>
                <a:lnTo>
                  <a:pt x="39" y="971"/>
                </a:lnTo>
                <a:lnTo>
                  <a:pt x="34" y="981"/>
                </a:lnTo>
                <a:lnTo>
                  <a:pt x="32" y="989"/>
                </a:lnTo>
                <a:lnTo>
                  <a:pt x="32" y="989"/>
                </a:lnTo>
                <a:lnTo>
                  <a:pt x="34" y="991"/>
                </a:lnTo>
                <a:lnTo>
                  <a:pt x="41" y="994"/>
                </a:lnTo>
                <a:lnTo>
                  <a:pt x="57" y="1003"/>
                </a:lnTo>
                <a:lnTo>
                  <a:pt x="86" y="1015"/>
                </a:lnTo>
                <a:lnTo>
                  <a:pt x="86" y="1015"/>
                </a:lnTo>
                <a:lnTo>
                  <a:pt x="100" y="1016"/>
                </a:lnTo>
                <a:lnTo>
                  <a:pt x="123" y="1015"/>
                </a:lnTo>
                <a:lnTo>
                  <a:pt x="149" y="1013"/>
                </a:lnTo>
                <a:lnTo>
                  <a:pt x="165" y="1011"/>
                </a:lnTo>
                <a:lnTo>
                  <a:pt x="165" y="1011"/>
                </a:lnTo>
                <a:lnTo>
                  <a:pt x="170" y="1009"/>
                </a:lnTo>
                <a:lnTo>
                  <a:pt x="176" y="1006"/>
                </a:lnTo>
                <a:lnTo>
                  <a:pt x="182" y="999"/>
                </a:lnTo>
                <a:lnTo>
                  <a:pt x="186" y="994"/>
                </a:lnTo>
                <a:lnTo>
                  <a:pt x="186" y="991"/>
                </a:lnTo>
                <a:lnTo>
                  <a:pt x="186" y="988"/>
                </a:lnTo>
                <a:lnTo>
                  <a:pt x="182" y="984"/>
                </a:lnTo>
                <a:lnTo>
                  <a:pt x="182" y="984"/>
                </a:lnTo>
                <a:lnTo>
                  <a:pt x="174" y="979"/>
                </a:lnTo>
                <a:lnTo>
                  <a:pt x="165" y="974"/>
                </a:lnTo>
                <a:lnTo>
                  <a:pt x="154" y="972"/>
                </a:lnTo>
                <a:lnTo>
                  <a:pt x="154" y="972"/>
                </a:lnTo>
                <a:lnTo>
                  <a:pt x="142" y="961"/>
                </a:lnTo>
                <a:lnTo>
                  <a:pt x="130" y="950"/>
                </a:lnTo>
                <a:lnTo>
                  <a:pt x="130" y="950"/>
                </a:lnTo>
                <a:lnTo>
                  <a:pt x="127" y="947"/>
                </a:lnTo>
                <a:lnTo>
                  <a:pt x="125" y="942"/>
                </a:lnTo>
                <a:lnTo>
                  <a:pt x="122" y="935"/>
                </a:lnTo>
                <a:lnTo>
                  <a:pt x="122" y="935"/>
                </a:lnTo>
                <a:lnTo>
                  <a:pt x="120" y="932"/>
                </a:lnTo>
                <a:lnTo>
                  <a:pt x="116" y="930"/>
                </a:lnTo>
                <a:lnTo>
                  <a:pt x="116" y="930"/>
                </a:lnTo>
                <a:lnTo>
                  <a:pt x="133" y="907"/>
                </a:lnTo>
                <a:lnTo>
                  <a:pt x="147" y="886"/>
                </a:lnTo>
                <a:lnTo>
                  <a:pt x="155" y="873"/>
                </a:lnTo>
                <a:lnTo>
                  <a:pt x="155" y="873"/>
                </a:lnTo>
                <a:lnTo>
                  <a:pt x="167" y="849"/>
                </a:lnTo>
                <a:lnTo>
                  <a:pt x="174" y="836"/>
                </a:lnTo>
                <a:lnTo>
                  <a:pt x="187" y="859"/>
                </a:lnTo>
                <a:lnTo>
                  <a:pt x="192" y="876"/>
                </a:lnTo>
                <a:lnTo>
                  <a:pt x="192" y="876"/>
                </a:lnTo>
                <a:lnTo>
                  <a:pt x="191" y="876"/>
                </a:lnTo>
                <a:lnTo>
                  <a:pt x="191" y="878"/>
                </a:lnTo>
                <a:lnTo>
                  <a:pt x="191" y="881"/>
                </a:lnTo>
                <a:lnTo>
                  <a:pt x="191" y="881"/>
                </a:lnTo>
                <a:lnTo>
                  <a:pt x="191" y="890"/>
                </a:lnTo>
                <a:lnTo>
                  <a:pt x="192" y="893"/>
                </a:lnTo>
                <a:lnTo>
                  <a:pt x="192" y="893"/>
                </a:lnTo>
                <a:lnTo>
                  <a:pt x="191" y="908"/>
                </a:lnTo>
                <a:lnTo>
                  <a:pt x="191" y="908"/>
                </a:lnTo>
                <a:lnTo>
                  <a:pt x="189" y="918"/>
                </a:lnTo>
                <a:lnTo>
                  <a:pt x="187" y="925"/>
                </a:lnTo>
                <a:lnTo>
                  <a:pt x="187" y="925"/>
                </a:lnTo>
                <a:lnTo>
                  <a:pt x="182" y="937"/>
                </a:lnTo>
                <a:lnTo>
                  <a:pt x="179" y="944"/>
                </a:lnTo>
                <a:lnTo>
                  <a:pt x="179" y="947"/>
                </a:lnTo>
                <a:lnTo>
                  <a:pt x="181" y="950"/>
                </a:lnTo>
                <a:lnTo>
                  <a:pt x="181" y="950"/>
                </a:lnTo>
                <a:lnTo>
                  <a:pt x="189" y="954"/>
                </a:lnTo>
                <a:lnTo>
                  <a:pt x="206" y="959"/>
                </a:lnTo>
                <a:lnTo>
                  <a:pt x="223" y="962"/>
                </a:lnTo>
                <a:lnTo>
                  <a:pt x="229" y="961"/>
                </a:lnTo>
                <a:lnTo>
                  <a:pt x="235" y="959"/>
                </a:lnTo>
                <a:lnTo>
                  <a:pt x="235" y="959"/>
                </a:lnTo>
                <a:lnTo>
                  <a:pt x="238" y="954"/>
                </a:lnTo>
                <a:lnTo>
                  <a:pt x="243" y="947"/>
                </a:lnTo>
                <a:lnTo>
                  <a:pt x="246" y="940"/>
                </a:lnTo>
                <a:lnTo>
                  <a:pt x="246" y="940"/>
                </a:lnTo>
                <a:lnTo>
                  <a:pt x="263" y="937"/>
                </a:lnTo>
                <a:lnTo>
                  <a:pt x="277" y="932"/>
                </a:lnTo>
                <a:lnTo>
                  <a:pt x="282" y="929"/>
                </a:lnTo>
                <a:lnTo>
                  <a:pt x="285" y="925"/>
                </a:lnTo>
                <a:lnTo>
                  <a:pt x="285" y="925"/>
                </a:lnTo>
                <a:lnTo>
                  <a:pt x="287" y="920"/>
                </a:lnTo>
                <a:lnTo>
                  <a:pt x="289" y="915"/>
                </a:lnTo>
                <a:lnTo>
                  <a:pt x="289" y="905"/>
                </a:lnTo>
                <a:lnTo>
                  <a:pt x="287" y="891"/>
                </a:lnTo>
                <a:lnTo>
                  <a:pt x="287" y="891"/>
                </a:lnTo>
                <a:lnTo>
                  <a:pt x="275" y="881"/>
                </a:lnTo>
                <a:lnTo>
                  <a:pt x="263" y="875"/>
                </a:lnTo>
                <a:lnTo>
                  <a:pt x="263" y="875"/>
                </a:lnTo>
                <a:lnTo>
                  <a:pt x="262" y="866"/>
                </a:lnTo>
                <a:lnTo>
                  <a:pt x="258" y="861"/>
                </a:lnTo>
                <a:lnTo>
                  <a:pt x="256" y="859"/>
                </a:lnTo>
                <a:lnTo>
                  <a:pt x="253" y="858"/>
                </a:lnTo>
                <a:lnTo>
                  <a:pt x="253" y="858"/>
                </a:lnTo>
                <a:lnTo>
                  <a:pt x="231" y="851"/>
                </a:lnTo>
                <a:lnTo>
                  <a:pt x="229" y="846"/>
                </a:lnTo>
                <a:lnTo>
                  <a:pt x="229" y="846"/>
                </a:lnTo>
                <a:lnTo>
                  <a:pt x="219" y="812"/>
                </a:lnTo>
                <a:lnTo>
                  <a:pt x="219" y="812"/>
                </a:lnTo>
                <a:lnTo>
                  <a:pt x="214" y="770"/>
                </a:lnTo>
                <a:lnTo>
                  <a:pt x="214" y="770"/>
                </a:lnTo>
                <a:lnTo>
                  <a:pt x="241" y="772"/>
                </a:lnTo>
                <a:lnTo>
                  <a:pt x="262" y="770"/>
                </a:lnTo>
                <a:lnTo>
                  <a:pt x="268" y="770"/>
                </a:lnTo>
                <a:lnTo>
                  <a:pt x="270" y="768"/>
                </a:lnTo>
                <a:lnTo>
                  <a:pt x="270" y="768"/>
                </a:lnTo>
                <a:lnTo>
                  <a:pt x="272" y="741"/>
                </a:lnTo>
                <a:lnTo>
                  <a:pt x="273" y="721"/>
                </a:lnTo>
                <a:lnTo>
                  <a:pt x="273" y="721"/>
                </a:lnTo>
                <a:lnTo>
                  <a:pt x="273" y="703"/>
                </a:lnTo>
                <a:lnTo>
                  <a:pt x="273" y="686"/>
                </a:lnTo>
                <a:lnTo>
                  <a:pt x="275" y="671"/>
                </a:lnTo>
                <a:lnTo>
                  <a:pt x="275" y="671"/>
                </a:lnTo>
                <a:lnTo>
                  <a:pt x="280" y="645"/>
                </a:lnTo>
                <a:lnTo>
                  <a:pt x="282" y="634"/>
                </a:lnTo>
                <a:lnTo>
                  <a:pt x="282" y="625"/>
                </a:lnTo>
                <a:lnTo>
                  <a:pt x="282" y="625"/>
                </a:lnTo>
                <a:lnTo>
                  <a:pt x="280" y="617"/>
                </a:lnTo>
                <a:lnTo>
                  <a:pt x="278" y="612"/>
                </a:lnTo>
                <a:lnTo>
                  <a:pt x="275" y="608"/>
                </a:lnTo>
                <a:lnTo>
                  <a:pt x="275" y="608"/>
                </a:lnTo>
                <a:lnTo>
                  <a:pt x="275" y="603"/>
                </a:lnTo>
                <a:lnTo>
                  <a:pt x="273" y="595"/>
                </a:lnTo>
                <a:lnTo>
                  <a:pt x="273" y="595"/>
                </a:lnTo>
                <a:lnTo>
                  <a:pt x="270" y="591"/>
                </a:lnTo>
                <a:lnTo>
                  <a:pt x="270" y="588"/>
                </a:lnTo>
                <a:lnTo>
                  <a:pt x="270" y="588"/>
                </a:lnTo>
                <a:lnTo>
                  <a:pt x="277" y="573"/>
                </a:lnTo>
                <a:lnTo>
                  <a:pt x="280" y="516"/>
                </a:lnTo>
                <a:lnTo>
                  <a:pt x="280" y="516"/>
                </a:lnTo>
                <a:lnTo>
                  <a:pt x="282" y="516"/>
                </a:lnTo>
                <a:lnTo>
                  <a:pt x="282" y="510"/>
                </a:lnTo>
                <a:lnTo>
                  <a:pt x="282" y="510"/>
                </a:lnTo>
                <a:lnTo>
                  <a:pt x="283" y="477"/>
                </a:lnTo>
                <a:lnTo>
                  <a:pt x="285" y="443"/>
                </a:lnTo>
                <a:lnTo>
                  <a:pt x="285" y="443"/>
                </a:lnTo>
                <a:lnTo>
                  <a:pt x="280" y="391"/>
                </a:lnTo>
                <a:lnTo>
                  <a:pt x="280" y="391"/>
                </a:lnTo>
                <a:lnTo>
                  <a:pt x="280" y="350"/>
                </a:lnTo>
                <a:lnTo>
                  <a:pt x="280" y="350"/>
                </a:lnTo>
                <a:lnTo>
                  <a:pt x="280" y="313"/>
                </a:lnTo>
                <a:lnTo>
                  <a:pt x="287" y="317"/>
                </a:lnTo>
                <a:lnTo>
                  <a:pt x="369" y="389"/>
                </a:lnTo>
                <a:lnTo>
                  <a:pt x="369" y="389"/>
                </a:lnTo>
                <a:lnTo>
                  <a:pt x="393" y="408"/>
                </a:lnTo>
                <a:lnTo>
                  <a:pt x="412" y="423"/>
                </a:lnTo>
                <a:lnTo>
                  <a:pt x="429" y="433"/>
                </a:lnTo>
                <a:lnTo>
                  <a:pt x="429" y="433"/>
                </a:lnTo>
                <a:lnTo>
                  <a:pt x="474" y="455"/>
                </a:lnTo>
                <a:lnTo>
                  <a:pt x="486" y="467"/>
                </a:lnTo>
                <a:lnTo>
                  <a:pt x="486" y="467"/>
                </a:lnTo>
                <a:lnTo>
                  <a:pt x="494" y="472"/>
                </a:lnTo>
                <a:lnTo>
                  <a:pt x="503" y="477"/>
                </a:lnTo>
                <a:lnTo>
                  <a:pt x="503" y="477"/>
                </a:lnTo>
                <a:lnTo>
                  <a:pt x="509" y="484"/>
                </a:lnTo>
                <a:lnTo>
                  <a:pt x="515" y="485"/>
                </a:lnTo>
                <a:lnTo>
                  <a:pt x="516" y="487"/>
                </a:lnTo>
                <a:lnTo>
                  <a:pt x="518" y="487"/>
                </a:lnTo>
                <a:lnTo>
                  <a:pt x="518" y="487"/>
                </a:lnTo>
                <a:lnTo>
                  <a:pt x="518" y="484"/>
                </a:lnTo>
                <a:lnTo>
                  <a:pt x="518" y="480"/>
                </a:lnTo>
                <a:lnTo>
                  <a:pt x="518" y="477"/>
                </a:lnTo>
                <a:lnTo>
                  <a:pt x="535" y="478"/>
                </a:lnTo>
                <a:lnTo>
                  <a:pt x="545" y="489"/>
                </a:lnTo>
                <a:lnTo>
                  <a:pt x="545" y="489"/>
                </a:lnTo>
                <a:lnTo>
                  <a:pt x="547" y="492"/>
                </a:lnTo>
                <a:lnTo>
                  <a:pt x="548" y="494"/>
                </a:lnTo>
                <a:lnTo>
                  <a:pt x="550" y="494"/>
                </a:lnTo>
                <a:lnTo>
                  <a:pt x="550" y="494"/>
                </a:lnTo>
                <a:lnTo>
                  <a:pt x="552" y="490"/>
                </a:lnTo>
                <a:lnTo>
                  <a:pt x="550" y="485"/>
                </a:lnTo>
                <a:lnTo>
                  <a:pt x="550" y="478"/>
                </a:lnTo>
                <a:lnTo>
                  <a:pt x="550" y="478"/>
                </a:lnTo>
                <a:lnTo>
                  <a:pt x="552" y="484"/>
                </a:lnTo>
                <a:lnTo>
                  <a:pt x="555" y="485"/>
                </a:lnTo>
                <a:lnTo>
                  <a:pt x="560" y="487"/>
                </a:lnTo>
                <a:lnTo>
                  <a:pt x="560" y="487"/>
                </a:lnTo>
                <a:lnTo>
                  <a:pt x="562" y="485"/>
                </a:lnTo>
                <a:lnTo>
                  <a:pt x="562" y="484"/>
                </a:lnTo>
                <a:lnTo>
                  <a:pt x="563" y="480"/>
                </a:lnTo>
                <a:lnTo>
                  <a:pt x="562" y="473"/>
                </a:lnTo>
                <a:lnTo>
                  <a:pt x="562" y="473"/>
                </a:lnTo>
                <a:lnTo>
                  <a:pt x="565" y="475"/>
                </a:lnTo>
                <a:lnTo>
                  <a:pt x="567" y="475"/>
                </a:lnTo>
                <a:lnTo>
                  <a:pt x="568" y="472"/>
                </a:lnTo>
                <a:lnTo>
                  <a:pt x="568" y="472"/>
                </a:lnTo>
                <a:lnTo>
                  <a:pt x="568" y="465"/>
                </a:lnTo>
                <a:lnTo>
                  <a:pt x="565" y="457"/>
                </a:lnTo>
                <a:lnTo>
                  <a:pt x="560" y="445"/>
                </a:lnTo>
                <a:lnTo>
                  <a:pt x="560" y="445"/>
                </a:lnTo>
                <a:lnTo>
                  <a:pt x="555" y="443"/>
                </a:lnTo>
                <a:lnTo>
                  <a:pt x="550" y="440"/>
                </a:lnTo>
                <a:lnTo>
                  <a:pt x="550" y="440"/>
                </a:lnTo>
                <a:lnTo>
                  <a:pt x="513" y="440"/>
                </a:lnTo>
                <a:lnTo>
                  <a:pt x="489" y="435"/>
                </a:lnTo>
                <a:lnTo>
                  <a:pt x="489" y="435"/>
                </a:lnTo>
                <a:lnTo>
                  <a:pt x="455" y="406"/>
                </a:lnTo>
                <a:lnTo>
                  <a:pt x="423" y="377"/>
                </a:lnTo>
                <a:lnTo>
                  <a:pt x="423" y="377"/>
                </a:lnTo>
                <a:lnTo>
                  <a:pt x="413" y="367"/>
                </a:lnTo>
                <a:lnTo>
                  <a:pt x="402" y="357"/>
                </a:lnTo>
                <a:lnTo>
                  <a:pt x="402" y="357"/>
                </a:lnTo>
                <a:lnTo>
                  <a:pt x="368" y="328"/>
                </a:lnTo>
                <a:lnTo>
                  <a:pt x="321" y="283"/>
                </a:lnTo>
                <a:lnTo>
                  <a:pt x="321" y="283"/>
                </a:lnTo>
                <a:lnTo>
                  <a:pt x="321" y="274"/>
                </a:lnTo>
                <a:lnTo>
                  <a:pt x="319" y="269"/>
                </a:lnTo>
                <a:lnTo>
                  <a:pt x="317" y="266"/>
                </a:lnTo>
                <a:lnTo>
                  <a:pt x="317" y="266"/>
                </a:lnTo>
                <a:lnTo>
                  <a:pt x="309" y="254"/>
                </a:lnTo>
                <a:lnTo>
                  <a:pt x="302" y="246"/>
                </a:lnTo>
                <a:lnTo>
                  <a:pt x="302" y="246"/>
                </a:lnTo>
                <a:lnTo>
                  <a:pt x="292" y="234"/>
                </a:lnTo>
                <a:lnTo>
                  <a:pt x="282" y="224"/>
                </a:lnTo>
                <a:lnTo>
                  <a:pt x="282" y="224"/>
                </a:lnTo>
                <a:lnTo>
                  <a:pt x="263" y="214"/>
                </a:lnTo>
                <a:lnTo>
                  <a:pt x="263" y="214"/>
                </a:lnTo>
                <a:lnTo>
                  <a:pt x="238" y="205"/>
                </a:lnTo>
                <a:lnTo>
                  <a:pt x="236" y="195"/>
                </a:lnTo>
                <a:lnTo>
                  <a:pt x="236" y="195"/>
                </a:lnTo>
                <a:lnTo>
                  <a:pt x="238" y="192"/>
                </a:lnTo>
                <a:lnTo>
                  <a:pt x="241" y="187"/>
                </a:lnTo>
                <a:lnTo>
                  <a:pt x="246" y="183"/>
                </a:lnTo>
                <a:lnTo>
                  <a:pt x="246" y="183"/>
                </a:lnTo>
                <a:lnTo>
                  <a:pt x="251" y="180"/>
                </a:lnTo>
                <a:lnTo>
                  <a:pt x="253" y="178"/>
                </a:lnTo>
                <a:lnTo>
                  <a:pt x="255" y="180"/>
                </a:lnTo>
                <a:lnTo>
                  <a:pt x="256" y="183"/>
                </a:lnTo>
                <a:lnTo>
                  <a:pt x="256" y="183"/>
                </a:lnTo>
                <a:lnTo>
                  <a:pt x="258" y="187"/>
                </a:lnTo>
                <a:lnTo>
                  <a:pt x="258" y="189"/>
                </a:lnTo>
                <a:lnTo>
                  <a:pt x="258" y="185"/>
                </a:lnTo>
                <a:lnTo>
                  <a:pt x="258" y="185"/>
                </a:lnTo>
                <a:lnTo>
                  <a:pt x="258" y="162"/>
                </a:lnTo>
                <a:lnTo>
                  <a:pt x="258" y="162"/>
                </a:lnTo>
                <a:lnTo>
                  <a:pt x="260" y="165"/>
                </a:lnTo>
                <a:lnTo>
                  <a:pt x="260" y="165"/>
                </a:lnTo>
                <a:lnTo>
                  <a:pt x="260" y="163"/>
                </a:lnTo>
                <a:lnTo>
                  <a:pt x="260" y="163"/>
                </a:lnTo>
                <a:lnTo>
                  <a:pt x="258" y="123"/>
                </a:lnTo>
                <a:lnTo>
                  <a:pt x="258" y="123"/>
                </a:lnTo>
                <a:lnTo>
                  <a:pt x="256" y="97"/>
                </a:lnTo>
                <a:lnTo>
                  <a:pt x="256" y="97"/>
                </a:lnTo>
                <a:lnTo>
                  <a:pt x="260" y="91"/>
                </a:lnTo>
                <a:lnTo>
                  <a:pt x="262" y="87"/>
                </a:lnTo>
                <a:lnTo>
                  <a:pt x="263" y="87"/>
                </a:lnTo>
                <a:lnTo>
                  <a:pt x="263" y="87"/>
                </a:lnTo>
                <a:lnTo>
                  <a:pt x="263" y="87"/>
                </a:lnTo>
                <a:lnTo>
                  <a:pt x="263" y="89"/>
                </a:lnTo>
                <a:lnTo>
                  <a:pt x="263" y="89"/>
                </a:lnTo>
                <a:lnTo>
                  <a:pt x="265" y="82"/>
                </a:lnTo>
                <a:lnTo>
                  <a:pt x="265" y="74"/>
                </a:lnTo>
                <a:lnTo>
                  <a:pt x="263" y="65"/>
                </a:lnTo>
                <a:lnTo>
                  <a:pt x="263" y="65"/>
                </a:lnTo>
                <a:lnTo>
                  <a:pt x="260" y="59"/>
                </a:lnTo>
                <a:lnTo>
                  <a:pt x="256" y="50"/>
                </a:lnTo>
                <a:lnTo>
                  <a:pt x="253" y="42"/>
                </a:lnTo>
                <a:lnTo>
                  <a:pt x="248" y="32"/>
                </a:lnTo>
                <a:lnTo>
                  <a:pt x="248" y="32"/>
                </a:lnTo>
                <a:lnTo>
                  <a:pt x="238" y="17"/>
                </a:lnTo>
                <a:lnTo>
                  <a:pt x="231" y="10"/>
                </a:lnTo>
                <a:lnTo>
                  <a:pt x="224" y="5"/>
                </a:lnTo>
                <a:lnTo>
                  <a:pt x="224" y="5"/>
                </a:lnTo>
                <a:lnTo>
                  <a:pt x="214" y="1"/>
                </a:lnTo>
                <a:lnTo>
                  <a:pt x="204" y="1"/>
                </a:lnTo>
                <a:lnTo>
                  <a:pt x="187" y="1"/>
                </a:lnTo>
                <a:lnTo>
                  <a:pt x="187" y="1"/>
                </a:lnTo>
                <a:lnTo>
                  <a:pt x="174" y="0"/>
                </a:lnTo>
                <a:lnTo>
                  <a:pt x="164" y="1"/>
                </a:lnTo>
                <a:lnTo>
                  <a:pt x="164" y="1"/>
                </a:lnTo>
                <a:lnTo>
                  <a:pt x="157" y="1"/>
                </a:lnTo>
                <a:lnTo>
                  <a:pt x="154" y="1"/>
                </a:lnTo>
                <a:lnTo>
                  <a:pt x="152" y="3"/>
                </a:lnTo>
                <a:lnTo>
                  <a:pt x="152" y="3"/>
                </a:lnTo>
                <a:lnTo>
                  <a:pt x="142" y="8"/>
                </a:lnTo>
                <a:lnTo>
                  <a:pt x="137" y="10"/>
                </a:lnTo>
                <a:lnTo>
                  <a:pt x="137" y="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2"/>
          <p:cNvSpPr>
            <a:spLocks/>
          </p:cNvSpPr>
          <p:nvPr/>
        </p:nvSpPr>
        <p:spPr bwMode="auto">
          <a:xfrm>
            <a:off x="8626337" y="2798930"/>
            <a:ext cx="349501" cy="1546045"/>
          </a:xfrm>
          <a:custGeom>
            <a:avLst/>
            <a:gdLst>
              <a:gd name="T0" fmla="*/ 96 w 229"/>
              <a:gd name="T1" fmla="*/ 20 h 1013"/>
              <a:gd name="T2" fmla="*/ 118 w 229"/>
              <a:gd name="T3" fmla="*/ 1 h 1013"/>
              <a:gd name="T4" fmla="*/ 155 w 229"/>
              <a:gd name="T5" fmla="*/ 6 h 1013"/>
              <a:gd name="T6" fmla="*/ 214 w 229"/>
              <a:gd name="T7" fmla="*/ 52 h 1013"/>
              <a:gd name="T8" fmla="*/ 229 w 229"/>
              <a:gd name="T9" fmla="*/ 96 h 1013"/>
              <a:gd name="T10" fmla="*/ 221 w 229"/>
              <a:gd name="T11" fmla="*/ 135 h 1013"/>
              <a:gd name="T12" fmla="*/ 197 w 229"/>
              <a:gd name="T13" fmla="*/ 199 h 1013"/>
              <a:gd name="T14" fmla="*/ 182 w 229"/>
              <a:gd name="T15" fmla="*/ 216 h 1013"/>
              <a:gd name="T16" fmla="*/ 204 w 229"/>
              <a:gd name="T17" fmla="*/ 239 h 1013"/>
              <a:gd name="T18" fmla="*/ 226 w 229"/>
              <a:gd name="T19" fmla="*/ 340 h 1013"/>
              <a:gd name="T20" fmla="*/ 222 w 229"/>
              <a:gd name="T21" fmla="*/ 406 h 1013"/>
              <a:gd name="T22" fmla="*/ 207 w 229"/>
              <a:gd name="T23" fmla="*/ 418 h 1013"/>
              <a:gd name="T24" fmla="*/ 192 w 229"/>
              <a:gd name="T25" fmla="*/ 450 h 1013"/>
              <a:gd name="T26" fmla="*/ 188 w 229"/>
              <a:gd name="T27" fmla="*/ 477 h 1013"/>
              <a:gd name="T28" fmla="*/ 204 w 229"/>
              <a:gd name="T29" fmla="*/ 495 h 1013"/>
              <a:gd name="T30" fmla="*/ 214 w 229"/>
              <a:gd name="T31" fmla="*/ 556 h 1013"/>
              <a:gd name="T32" fmla="*/ 205 w 229"/>
              <a:gd name="T33" fmla="*/ 607 h 1013"/>
              <a:gd name="T34" fmla="*/ 177 w 229"/>
              <a:gd name="T35" fmla="*/ 721 h 1013"/>
              <a:gd name="T36" fmla="*/ 167 w 229"/>
              <a:gd name="T37" fmla="*/ 765 h 1013"/>
              <a:gd name="T38" fmla="*/ 183 w 229"/>
              <a:gd name="T39" fmla="*/ 819 h 1013"/>
              <a:gd name="T40" fmla="*/ 177 w 229"/>
              <a:gd name="T41" fmla="*/ 859 h 1013"/>
              <a:gd name="T42" fmla="*/ 172 w 229"/>
              <a:gd name="T43" fmla="*/ 918 h 1013"/>
              <a:gd name="T44" fmla="*/ 178 w 229"/>
              <a:gd name="T45" fmla="*/ 930 h 1013"/>
              <a:gd name="T46" fmla="*/ 188 w 229"/>
              <a:gd name="T47" fmla="*/ 932 h 1013"/>
              <a:gd name="T48" fmla="*/ 195 w 229"/>
              <a:gd name="T49" fmla="*/ 935 h 1013"/>
              <a:gd name="T50" fmla="*/ 190 w 229"/>
              <a:gd name="T51" fmla="*/ 957 h 1013"/>
              <a:gd name="T52" fmla="*/ 187 w 229"/>
              <a:gd name="T53" fmla="*/ 999 h 1013"/>
              <a:gd name="T54" fmla="*/ 106 w 229"/>
              <a:gd name="T55" fmla="*/ 1013 h 1013"/>
              <a:gd name="T56" fmla="*/ 22 w 229"/>
              <a:gd name="T57" fmla="*/ 1004 h 1013"/>
              <a:gd name="T58" fmla="*/ 11 w 229"/>
              <a:gd name="T59" fmla="*/ 988 h 1013"/>
              <a:gd name="T60" fmla="*/ 27 w 229"/>
              <a:gd name="T61" fmla="*/ 969 h 1013"/>
              <a:gd name="T62" fmla="*/ 59 w 229"/>
              <a:gd name="T63" fmla="*/ 949 h 1013"/>
              <a:gd name="T64" fmla="*/ 92 w 229"/>
              <a:gd name="T65" fmla="*/ 930 h 1013"/>
              <a:gd name="T66" fmla="*/ 109 w 229"/>
              <a:gd name="T67" fmla="*/ 900 h 1013"/>
              <a:gd name="T68" fmla="*/ 77 w 229"/>
              <a:gd name="T69" fmla="*/ 865 h 1013"/>
              <a:gd name="T70" fmla="*/ 50 w 229"/>
              <a:gd name="T71" fmla="*/ 821 h 1013"/>
              <a:gd name="T72" fmla="*/ 42 w 229"/>
              <a:gd name="T73" fmla="*/ 740 h 1013"/>
              <a:gd name="T74" fmla="*/ 40 w 229"/>
              <a:gd name="T75" fmla="*/ 661 h 1013"/>
              <a:gd name="T76" fmla="*/ 18 w 229"/>
              <a:gd name="T77" fmla="*/ 561 h 1013"/>
              <a:gd name="T78" fmla="*/ 3 w 229"/>
              <a:gd name="T79" fmla="*/ 559 h 1013"/>
              <a:gd name="T80" fmla="*/ 3 w 229"/>
              <a:gd name="T81" fmla="*/ 541 h 1013"/>
              <a:gd name="T82" fmla="*/ 10 w 229"/>
              <a:gd name="T83" fmla="*/ 522 h 1013"/>
              <a:gd name="T84" fmla="*/ 23 w 229"/>
              <a:gd name="T85" fmla="*/ 504 h 1013"/>
              <a:gd name="T86" fmla="*/ 10 w 229"/>
              <a:gd name="T87" fmla="*/ 477 h 1013"/>
              <a:gd name="T88" fmla="*/ 0 w 229"/>
              <a:gd name="T89" fmla="*/ 438 h 1013"/>
              <a:gd name="T90" fmla="*/ 27 w 229"/>
              <a:gd name="T91" fmla="*/ 418 h 1013"/>
              <a:gd name="T92" fmla="*/ 25 w 229"/>
              <a:gd name="T93" fmla="*/ 330 h 1013"/>
              <a:gd name="T94" fmla="*/ 67 w 229"/>
              <a:gd name="T95" fmla="*/ 261 h 1013"/>
              <a:gd name="T96" fmla="*/ 86 w 229"/>
              <a:gd name="T97" fmla="*/ 214 h 1013"/>
              <a:gd name="T98" fmla="*/ 57 w 229"/>
              <a:gd name="T99" fmla="*/ 197 h 1013"/>
              <a:gd name="T100" fmla="*/ 43 w 229"/>
              <a:gd name="T101" fmla="*/ 157 h 1013"/>
              <a:gd name="T102" fmla="*/ 43 w 229"/>
              <a:gd name="T103" fmla="*/ 140 h 1013"/>
              <a:gd name="T104" fmla="*/ 27 w 229"/>
              <a:gd name="T105" fmla="*/ 96 h 1013"/>
              <a:gd name="T106" fmla="*/ 38 w 229"/>
              <a:gd name="T107" fmla="*/ 52 h 1013"/>
              <a:gd name="T108" fmla="*/ 60 w 229"/>
              <a:gd name="T109" fmla="*/ 45 h 1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29" h="1013">
                <a:moveTo>
                  <a:pt x="60" y="45"/>
                </a:moveTo>
                <a:lnTo>
                  <a:pt x="60" y="45"/>
                </a:lnTo>
                <a:lnTo>
                  <a:pt x="75" y="35"/>
                </a:lnTo>
                <a:lnTo>
                  <a:pt x="89" y="27"/>
                </a:lnTo>
                <a:lnTo>
                  <a:pt x="96" y="20"/>
                </a:lnTo>
                <a:lnTo>
                  <a:pt x="96" y="20"/>
                </a:lnTo>
                <a:lnTo>
                  <a:pt x="108" y="8"/>
                </a:lnTo>
                <a:lnTo>
                  <a:pt x="113" y="3"/>
                </a:lnTo>
                <a:lnTo>
                  <a:pt x="118" y="1"/>
                </a:lnTo>
                <a:lnTo>
                  <a:pt x="118" y="1"/>
                </a:lnTo>
                <a:lnTo>
                  <a:pt x="124" y="0"/>
                </a:lnTo>
                <a:lnTo>
                  <a:pt x="133" y="0"/>
                </a:lnTo>
                <a:lnTo>
                  <a:pt x="138" y="0"/>
                </a:lnTo>
                <a:lnTo>
                  <a:pt x="146" y="3"/>
                </a:lnTo>
                <a:lnTo>
                  <a:pt x="155" y="6"/>
                </a:lnTo>
                <a:lnTo>
                  <a:pt x="165" y="13"/>
                </a:lnTo>
                <a:lnTo>
                  <a:pt x="165" y="13"/>
                </a:lnTo>
                <a:lnTo>
                  <a:pt x="187" y="28"/>
                </a:lnTo>
                <a:lnTo>
                  <a:pt x="205" y="44"/>
                </a:lnTo>
                <a:lnTo>
                  <a:pt x="214" y="52"/>
                </a:lnTo>
                <a:lnTo>
                  <a:pt x="221" y="60"/>
                </a:lnTo>
                <a:lnTo>
                  <a:pt x="226" y="69"/>
                </a:lnTo>
                <a:lnTo>
                  <a:pt x="227" y="79"/>
                </a:lnTo>
                <a:lnTo>
                  <a:pt x="227" y="79"/>
                </a:lnTo>
                <a:lnTo>
                  <a:pt x="229" y="96"/>
                </a:lnTo>
                <a:lnTo>
                  <a:pt x="229" y="108"/>
                </a:lnTo>
                <a:lnTo>
                  <a:pt x="226" y="114"/>
                </a:lnTo>
                <a:lnTo>
                  <a:pt x="226" y="118"/>
                </a:lnTo>
                <a:lnTo>
                  <a:pt x="226" y="118"/>
                </a:lnTo>
                <a:lnTo>
                  <a:pt x="221" y="135"/>
                </a:lnTo>
                <a:lnTo>
                  <a:pt x="214" y="153"/>
                </a:lnTo>
                <a:lnTo>
                  <a:pt x="214" y="153"/>
                </a:lnTo>
                <a:lnTo>
                  <a:pt x="199" y="189"/>
                </a:lnTo>
                <a:lnTo>
                  <a:pt x="199" y="189"/>
                </a:lnTo>
                <a:lnTo>
                  <a:pt x="197" y="199"/>
                </a:lnTo>
                <a:lnTo>
                  <a:pt x="194" y="207"/>
                </a:lnTo>
                <a:lnTo>
                  <a:pt x="192" y="210"/>
                </a:lnTo>
                <a:lnTo>
                  <a:pt x="188" y="212"/>
                </a:lnTo>
                <a:lnTo>
                  <a:pt x="188" y="212"/>
                </a:lnTo>
                <a:lnTo>
                  <a:pt x="182" y="216"/>
                </a:lnTo>
                <a:lnTo>
                  <a:pt x="178" y="217"/>
                </a:lnTo>
                <a:lnTo>
                  <a:pt x="182" y="227"/>
                </a:lnTo>
                <a:lnTo>
                  <a:pt x="182" y="227"/>
                </a:lnTo>
                <a:lnTo>
                  <a:pt x="188" y="231"/>
                </a:lnTo>
                <a:lnTo>
                  <a:pt x="204" y="239"/>
                </a:lnTo>
                <a:lnTo>
                  <a:pt x="212" y="246"/>
                </a:lnTo>
                <a:lnTo>
                  <a:pt x="219" y="253"/>
                </a:lnTo>
                <a:lnTo>
                  <a:pt x="224" y="259"/>
                </a:lnTo>
                <a:lnTo>
                  <a:pt x="226" y="266"/>
                </a:lnTo>
                <a:lnTo>
                  <a:pt x="226" y="340"/>
                </a:lnTo>
                <a:lnTo>
                  <a:pt x="221" y="344"/>
                </a:lnTo>
                <a:lnTo>
                  <a:pt x="221" y="344"/>
                </a:lnTo>
                <a:lnTo>
                  <a:pt x="222" y="374"/>
                </a:lnTo>
                <a:lnTo>
                  <a:pt x="222" y="398"/>
                </a:lnTo>
                <a:lnTo>
                  <a:pt x="222" y="406"/>
                </a:lnTo>
                <a:lnTo>
                  <a:pt x="221" y="411"/>
                </a:lnTo>
                <a:lnTo>
                  <a:pt x="221" y="411"/>
                </a:lnTo>
                <a:lnTo>
                  <a:pt x="217" y="414"/>
                </a:lnTo>
                <a:lnTo>
                  <a:pt x="215" y="416"/>
                </a:lnTo>
                <a:lnTo>
                  <a:pt x="207" y="418"/>
                </a:lnTo>
                <a:lnTo>
                  <a:pt x="199" y="416"/>
                </a:lnTo>
                <a:lnTo>
                  <a:pt x="192" y="426"/>
                </a:lnTo>
                <a:lnTo>
                  <a:pt x="192" y="426"/>
                </a:lnTo>
                <a:lnTo>
                  <a:pt x="192" y="450"/>
                </a:lnTo>
                <a:lnTo>
                  <a:pt x="192" y="450"/>
                </a:lnTo>
                <a:lnTo>
                  <a:pt x="190" y="458"/>
                </a:lnTo>
                <a:lnTo>
                  <a:pt x="188" y="468"/>
                </a:lnTo>
                <a:lnTo>
                  <a:pt x="187" y="477"/>
                </a:lnTo>
                <a:lnTo>
                  <a:pt x="187" y="477"/>
                </a:lnTo>
                <a:lnTo>
                  <a:pt x="188" y="477"/>
                </a:lnTo>
                <a:lnTo>
                  <a:pt x="192" y="477"/>
                </a:lnTo>
                <a:lnTo>
                  <a:pt x="195" y="478"/>
                </a:lnTo>
                <a:lnTo>
                  <a:pt x="199" y="482"/>
                </a:lnTo>
                <a:lnTo>
                  <a:pt x="200" y="489"/>
                </a:lnTo>
                <a:lnTo>
                  <a:pt x="204" y="495"/>
                </a:lnTo>
                <a:lnTo>
                  <a:pt x="204" y="495"/>
                </a:lnTo>
                <a:lnTo>
                  <a:pt x="212" y="522"/>
                </a:lnTo>
                <a:lnTo>
                  <a:pt x="214" y="531"/>
                </a:lnTo>
                <a:lnTo>
                  <a:pt x="214" y="531"/>
                </a:lnTo>
                <a:lnTo>
                  <a:pt x="214" y="556"/>
                </a:lnTo>
                <a:lnTo>
                  <a:pt x="214" y="576"/>
                </a:lnTo>
                <a:lnTo>
                  <a:pt x="212" y="586"/>
                </a:lnTo>
                <a:lnTo>
                  <a:pt x="210" y="593"/>
                </a:lnTo>
                <a:lnTo>
                  <a:pt x="210" y="593"/>
                </a:lnTo>
                <a:lnTo>
                  <a:pt x="205" y="607"/>
                </a:lnTo>
                <a:lnTo>
                  <a:pt x="197" y="622"/>
                </a:lnTo>
                <a:lnTo>
                  <a:pt x="188" y="637"/>
                </a:lnTo>
                <a:lnTo>
                  <a:pt x="182" y="699"/>
                </a:lnTo>
                <a:lnTo>
                  <a:pt x="182" y="699"/>
                </a:lnTo>
                <a:lnTo>
                  <a:pt x="177" y="721"/>
                </a:lnTo>
                <a:lnTo>
                  <a:pt x="172" y="743"/>
                </a:lnTo>
                <a:lnTo>
                  <a:pt x="172" y="743"/>
                </a:lnTo>
                <a:lnTo>
                  <a:pt x="168" y="755"/>
                </a:lnTo>
                <a:lnTo>
                  <a:pt x="167" y="765"/>
                </a:lnTo>
                <a:lnTo>
                  <a:pt x="167" y="765"/>
                </a:lnTo>
                <a:lnTo>
                  <a:pt x="173" y="777"/>
                </a:lnTo>
                <a:lnTo>
                  <a:pt x="178" y="787"/>
                </a:lnTo>
                <a:lnTo>
                  <a:pt x="182" y="797"/>
                </a:lnTo>
                <a:lnTo>
                  <a:pt x="182" y="797"/>
                </a:lnTo>
                <a:lnTo>
                  <a:pt x="183" y="819"/>
                </a:lnTo>
                <a:lnTo>
                  <a:pt x="183" y="829"/>
                </a:lnTo>
                <a:lnTo>
                  <a:pt x="182" y="836"/>
                </a:lnTo>
                <a:lnTo>
                  <a:pt x="182" y="836"/>
                </a:lnTo>
                <a:lnTo>
                  <a:pt x="178" y="848"/>
                </a:lnTo>
                <a:lnTo>
                  <a:pt x="177" y="859"/>
                </a:lnTo>
                <a:lnTo>
                  <a:pt x="177" y="859"/>
                </a:lnTo>
                <a:lnTo>
                  <a:pt x="167" y="912"/>
                </a:lnTo>
                <a:lnTo>
                  <a:pt x="170" y="918"/>
                </a:lnTo>
                <a:lnTo>
                  <a:pt x="170" y="918"/>
                </a:lnTo>
                <a:lnTo>
                  <a:pt x="172" y="918"/>
                </a:lnTo>
                <a:lnTo>
                  <a:pt x="175" y="920"/>
                </a:lnTo>
                <a:lnTo>
                  <a:pt x="177" y="924"/>
                </a:lnTo>
                <a:lnTo>
                  <a:pt x="177" y="924"/>
                </a:lnTo>
                <a:lnTo>
                  <a:pt x="178" y="930"/>
                </a:lnTo>
                <a:lnTo>
                  <a:pt x="178" y="930"/>
                </a:lnTo>
                <a:lnTo>
                  <a:pt x="182" y="935"/>
                </a:lnTo>
                <a:lnTo>
                  <a:pt x="187" y="940"/>
                </a:lnTo>
                <a:lnTo>
                  <a:pt x="187" y="940"/>
                </a:lnTo>
                <a:lnTo>
                  <a:pt x="187" y="939"/>
                </a:lnTo>
                <a:lnTo>
                  <a:pt x="188" y="932"/>
                </a:lnTo>
                <a:lnTo>
                  <a:pt x="192" y="927"/>
                </a:lnTo>
                <a:lnTo>
                  <a:pt x="192" y="927"/>
                </a:lnTo>
                <a:lnTo>
                  <a:pt x="194" y="929"/>
                </a:lnTo>
                <a:lnTo>
                  <a:pt x="194" y="929"/>
                </a:lnTo>
                <a:lnTo>
                  <a:pt x="195" y="935"/>
                </a:lnTo>
                <a:lnTo>
                  <a:pt x="195" y="944"/>
                </a:lnTo>
                <a:lnTo>
                  <a:pt x="194" y="952"/>
                </a:lnTo>
                <a:lnTo>
                  <a:pt x="192" y="956"/>
                </a:lnTo>
                <a:lnTo>
                  <a:pt x="192" y="956"/>
                </a:lnTo>
                <a:lnTo>
                  <a:pt x="190" y="957"/>
                </a:lnTo>
                <a:lnTo>
                  <a:pt x="190" y="964"/>
                </a:lnTo>
                <a:lnTo>
                  <a:pt x="192" y="974"/>
                </a:lnTo>
                <a:lnTo>
                  <a:pt x="192" y="991"/>
                </a:lnTo>
                <a:lnTo>
                  <a:pt x="192" y="991"/>
                </a:lnTo>
                <a:lnTo>
                  <a:pt x="187" y="999"/>
                </a:lnTo>
                <a:lnTo>
                  <a:pt x="182" y="1006"/>
                </a:lnTo>
                <a:lnTo>
                  <a:pt x="182" y="1006"/>
                </a:lnTo>
                <a:lnTo>
                  <a:pt x="156" y="1011"/>
                </a:lnTo>
                <a:lnTo>
                  <a:pt x="156" y="1011"/>
                </a:lnTo>
                <a:lnTo>
                  <a:pt x="106" y="1013"/>
                </a:lnTo>
                <a:lnTo>
                  <a:pt x="54" y="1013"/>
                </a:lnTo>
                <a:lnTo>
                  <a:pt x="54" y="1013"/>
                </a:lnTo>
                <a:lnTo>
                  <a:pt x="35" y="1009"/>
                </a:lnTo>
                <a:lnTo>
                  <a:pt x="25" y="1006"/>
                </a:lnTo>
                <a:lnTo>
                  <a:pt x="22" y="1004"/>
                </a:lnTo>
                <a:lnTo>
                  <a:pt x="18" y="1001"/>
                </a:lnTo>
                <a:lnTo>
                  <a:pt x="18" y="1001"/>
                </a:lnTo>
                <a:lnTo>
                  <a:pt x="16" y="996"/>
                </a:lnTo>
                <a:lnTo>
                  <a:pt x="13" y="991"/>
                </a:lnTo>
                <a:lnTo>
                  <a:pt x="11" y="988"/>
                </a:lnTo>
                <a:lnTo>
                  <a:pt x="11" y="981"/>
                </a:lnTo>
                <a:lnTo>
                  <a:pt x="11" y="981"/>
                </a:lnTo>
                <a:lnTo>
                  <a:pt x="13" y="977"/>
                </a:lnTo>
                <a:lnTo>
                  <a:pt x="16" y="974"/>
                </a:lnTo>
                <a:lnTo>
                  <a:pt x="27" y="969"/>
                </a:lnTo>
                <a:lnTo>
                  <a:pt x="38" y="962"/>
                </a:lnTo>
                <a:lnTo>
                  <a:pt x="50" y="961"/>
                </a:lnTo>
                <a:lnTo>
                  <a:pt x="50" y="961"/>
                </a:lnTo>
                <a:lnTo>
                  <a:pt x="55" y="954"/>
                </a:lnTo>
                <a:lnTo>
                  <a:pt x="59" y="949"/>
                </a:lnTo>
                <a:lnTo>
                  <a:pt x="62" y="945"/>
                </a:lnTo>
                <a:lnTo>
                  <a:pt x="62" y="945"/>
                </a:lnTo>
                <a:lnTo>
                  <a:pt x="79" y="937"/>
                </a:lnTo>
                <a:lnTo>
                  <a:pt x="89" y="934"/>
                </a:lnTo>
                <a:lnTo>
                  <a:pt x="92" y="930"/>
                </a:lnTo>
                <a:lnTo>
                  <a:pt x="92" y="930"/>
                </a:lnTo>
                <a:lnTo>
                  <a:pt x="94" y="918"/>
                </a:lnTo>
                <a:lnTo>
                  <a:pt x="96" y="907"/>
                </a:lnTo>
                <a:lnTo>
                  <a:pt x="96" y="907"/>
                </a:lnTo>
                <a:lnTo>
                  <a:pt x="109" y="900"/>
                </a:lnTo>
                <a:lnTo>
                  <a:pt x="96" y="858"/>
                </a:lnTo>
                <a:lnTo>
                  <a:pt x="96" y="858"/>
                </a:lnTo>
                <a:lnTo>
                  <a:pt x="87" y="863"/>
                </a:lnTo>
                <a:lnTo>
                  <a:pt x="81" y="865"/>
                </a:lnTo>
                <a:lnTo>
                  <a:pt x="77" y="865"/>
                </a:lnTo>
                <a:lnTo>
                  <a:pt x="77" y="865"/>
                </a:lnTo>
                <a:lnTo>
                  <a:pt x="70" y="858"/>
                </a:lnTo>
                <a:lnTo>
                  <a:pt x="62" y="846"/>
                </a:lnTo>
                <a:lnTo>
                  <a:pt x="62" y="846"/>
                </a:lnTo>
                <a:lnTo>
                  <a:pt x="50" y="821"/>
                </a:lnTo>
                <a:lnTo>
                  <a:pt x="43" y="802"/>
                </a:lnTo>
                <a:lnTo>
                  <a:pt x="42" y="792"/>
                </a:lnTo>
                <a:lnTo>
                  <a:pt x="40" y="785"/>
                </a:lnTo>
                <a:lnTo>
                  <a:pt x="40" y="785"/>
                </a:lnTo>
                <a:lnTo>
                  <a:pt x="42" y="740"/>
                </a:lnTo>
                <a:lnTo>
                  <a:pt x="43" y="699"/>
                </a:lnTo>
                <a:lnTo>
                  <a:pt x="43" y="699"/>
                </a:lnTo>
                <a:lnTo>
                  <a:pt x="43" y="682"/>
                </a:lnTo>
                <a:lnTo>
                  <a:pt x="43" y="672"/>
                </a:lnTo>
                <a:lnTo>
                  <a:pt x="40" y="661"/>
                </a:lnTo>
                <a:lnTo>
                  <a:pt x="40" y="661"/>
                </a:lnTo>
                <a:lnTo>
                  <a:pt x="28" y="617"/>
                </a:lnTo>
                <a:lnTo>
                  <a:pt x="28" y="617"/>
                </a:lnTo>
                <a:lnTo>
                  <a:pt x="27" y="576"/>
                </a:lnTo>
                <a:lnTo>
                  <a:pt x="18" y="561"/>
                </a:lnTo>
                <a:lnTo>
                  <a:pt x="18" y="561"/>
                </a:lnTo>
                <a:lnTo>
                  <a:pt x="15" y="554"/>
                </a:lnTo>
                <a:lnTo>
                  <a:pt x="15" y="554"/>
                </a:lnTo>
                <a:lnTo>
                  <a:pt x="6" y="558"/>
                </a:lnTo>
                <a:lnTo>
                  <a:pt x="3" y="559"/>
                </a:lnTo>
                <a:lnTo>
                  <a:pt x="1" y="558"/>
                </a:lnTo>
                <a:lnTo>
                  <a:pt x="0" y="554"/>
                </a:lnTo>
                <a:lnTo>
                  <a:pt x="0" y="554"/>
                </a:lnTo>
                <a:lnTo>
                  <a:pt x="0" y="548"/>
                </a:lnTo>
                <a:lnTo>
                  <a:pt x="3" y="541"/>
                </a:lnTo>
                <a:lnTo>
                  <a:pt x="6" y="536"/>
                </a:lnTo>
                <a:lnTo>
                  <a:pt x="6" y="536"/>
                </a:lnTo>
                <a:lnTo>
                  <a:pt x="8" y="531"/>
                </a:lnTo>
                <a:lnTo>
                  <a:pt x="10" y="522"/>
                </a:lnTo>
                <a:lnTo>
                  <a:pt x="10" y="522"/>
                </a:lnTo>
                <a:lnTo>
                  <a:pt x="11" y="517"/>
                </a:lnTo>
                <a:lnTo>
                  <a:pt x="16" y="512"/>
                </a:lnTo>
                <a:lnTo>
                  <a:pt x="22" y="507"/>
                </a:lnTo>
                <a:lnTo>
                  <a:pt x="23" y="504"/>
                </a:lnTo>
                <a:lnTo>
                  <a:pt x="23" y="504"/>
                </a:lnTo>
                <a:lnTo>
                  <a:pt x="27" y="494"/>
                </a:lnTo>
                <a:lnTo>
                  <a:pt x="27" y="494"/>
                </a:lnTo>
                <a:lnTo>
                  <a:pt x="18" y="489"/>
                </a:lnTo>
                <a:lnTo>
                  <a:pt x="13" y="482"/>
                </a:lnTo>
                <a:lnTo>
                  <a:pt x="10" y="477"/>
                </a:lnTo>
                <a:lnTo>
                  <a:pt x="10" y="477"/>
                </a:lnTo>
                <a:lnTo>
                  <a:pt x="3" y="460"/>
                </a:lnTo>
                <a:lnTo>
                  <a:pt x="0" y="445"/>
                </a:lnTo>
                <a:lnTo>
                  <a:pt x="0" y="445"/>
                </a:lnTo>
                <a:lnTo>
                  <a:pt x="0" y="438"/>
                </a:lnTo>
                <a:lnTo>
                  <a:pt x="1" y="433"/>
                </a:lnTo>
                <a:lnTo>
                  <a:pt x="1" y="433"/>
                </a:lnTo>
                <a:lnTo>
                  <a:pt x="8" y="428"/>
                </a:lnTo>
                <a:lnTo>
                  <a:pt x="11" y="426"/>
                </a:lnTo>
                <a:lnTo>
                  <a:pt x="27" y="418"/>
                </a:lnTo>
                <a:lnTo>
                  <a:pt x="27" y="418"/>
                </a:lnTo>
                <a:lnTo>
                  <a:pt x="23" y="344"/>
                </a:lnTo>
                <a:lnTo>
                  <a:pt x="23" y="344"/>
                </a:lnTo>
                <a:lnTo>
                  <a:pt x="23" y="337"/>
                </a:lnTo>
                <a:lnTo>
                  <a:pt x="25" y="330"/>
                </a:lnTo>
                <a:lnTo>
                  <a:pt x="30" y="317"/>
                </a:lnTo>
                <a:lnTo>
                  <a:pt x="40" y="295"/>
                </a:lnTo>
                <a:lnTo>
                  <a:pt x="40" y="295"/>
                </a:lnTo>
                <a:lnTo>
                  <a:pt x="54" y="276"/>
                </a:lnTo>
                <a:lnTo>
                  <a:pt x="67" y="261"/>
                </a:lnTo>
                <a:lnTo>
                  <a:pt x="67" y="261"/>
                </a:lnTo>
                <a:lnTo>
                  <a:pt x="87" y="246"/>
                </a:lnTo>
                <a:lnTo>
                  <a:pt x="89" y="214"/>
                </a:lnTo>
                <a:lnTo>
                  <a:pt x="89" y="214"/>
                </a:lnTo>
                <a:lnTo>
                  <a:pt x="86" y="214"/>
                </a:lnTo>
                <a:lnTo>
                  <a:pt x="79" y="212"/>
                </a:lnTo>
                <a:lnTo>
                  <a:pt x="67" y="207"/>
                </a:lnTo>
                <a:lnTo>
                  <a:pt x="62" y="204"/>
                </a:lnTo>
                <a:lnTo>
                  <a:pt x="57" y="197"/>
                </a:lnTo>
                <a:lnTo>
                  <a:pt x="57" y="197"/>
                </a:lnTo>
                <a:lnTo>
                  <a:pt x="50" y="185"/>
                </a:lnTo>
                <a:lnTo>
                  <a:pt x="47" y="173"/>
                </a:lnTo>
                <a:lnTo>
                  <a:pt x="43" y="165"/>
                </a:lnTo>
                <a:lnTo>
                  <a:pt x="43" y="157"/>
                </a:lnTo>
                <a:lnTo>
                  <a:pt x="43" y="157"/>
                </a:lnTo>
                <a:lnTo>
                  <a:pt x="43" y="150"/>
                </a:lnTo>
                <a:lnTo>
                  <a:pt x="43" y="146"/>
                </a:lnTo>
                <a:lnTo>
                  <a:pt x="45" y="141"/>
                </a:lnTo>
                <a:lnTo>
                  <a:pt x="45" y="141"/>
                </a:lnTo>
                <a:lnTo>
                  <a:pt x="43" y="140"/>
                </a:lnTo>
                <a:lnTo>
                  <a:pt x="40" y="135"/>
                </a:lnTo>
                <a:lnTo>
                  <a:pt x="35" y="123"/>
                </a:lnTo>
                <a:lnTo>
                  <a:pt x="28" y="106"/>
                </a:lnTo>
                <a:lnTo>
                  <a:pt x="28" y="106"/>
                </a:lnTo>
                <a:lnTo>
                  <a:pt x="27" y="96"/>
                </a:lnTo>
                <a:lnTo>
                  <a:pt x="27" y="86"/>
                </a:lnTo>
                <a:lnTo>
                  <a:pt x="27" y="77"/>
                </a:lnTo>
                <a:lnTo>
                  <a:pt x="28" y="71"/>
                </a:lnTo>
                <a:lnTo>
                  <a:pt x="33" y="59"/>
                </a:lnTo>
                <a:lnTo>
                  <a:pt x="38" y="52"/>
                </a:lnTo>
                <a:lnTo>
                  <a:pt x="38" y="52"/>
                </a:lnTo>
                <a:lnTo>
                  <a:pt x="43" y="49"/>
                </a:lnTo>
                <a:lnTo>
                  <a:pt x="48" y="49"/>
                </a:lnTo>
                <a:lnTo>
                  <a:pt x="55" y="50"/>
                </a:lnTo>
                <a:lnTo>
                  <a:pt x="60" y="4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pptx523_子供のシルエット1</dc:title>
  <dc:subject>pptx523_子供のシルエット1</dc:subject>
  <dc:creator>http://www.digipot.net</dc:creator>
  <cp:lastModifiedBy/>
  <cp:revision>1</cp:revision>
  <dcterms:created xsi:type="dcterms:W3CDTF">2014-01-30T05:12:09Z</dcterms:created>
  <dcterms:modified xsi:type="dcterms:W3CDTF">2017-03-05T15:47:00Z</dcterms:modified>
  <cp:category/>
  <cp:version>1</cp:version>
</cp:coreProperties>
</file>