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6600"/>
    <a:srgbClr val="003300"/>
    <a:srgbClr val="993300"/>
    <a:srgbClr val="FF9966"/>
    <a:srgbClr val="002060"/>
    <a:srgbClr val="9DC3E6"/>
    <a:srgbClr val="DEEBF7"/>
    <a:srgbClr val="CCE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7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185071" y="1750567"/>
            <a:ext cx="1090373" cy="2085930"/>
          </a:xfrm>
          <a:custGeom>
            <a:avLst/>
            <a:gdLst>
              <a:gd name="T0" fmla="*/ 199 w 967"/>
              <a:gd name="T1" fmla="*/ 574 h 1848"/>
              <a:gd name="T2" fmla="*/ 205 w 967"/>
              <a:gd name="T3" fmla="*/ 684 h 1848"/>
              <a:gd name="T4" fmla="*/ 186 w 967"/>
              <a:gd name="T5" fmla="*/ 766 h 1848"/>
              <a:gd name="T6" fmla="*/ 125 w 967"/>
              <a:gd name="T7" fmla="*/ 904 h 1848"/>
              <a:gd name="T8" fmla="*/ 35 w 967"/>
              <a:gd name="T9" fmla="*/ 1122 h 1848"/>
              <a:gd name="T10" fmla="*/ 0 w 967"/>
              <a:gd name="T11" fmla="*/ 1360 h 1848"/>
              <a:gd name="T12" fmla="*/ 29 w 967"/>
              <a:gd name="T13" fmla="*/ 1506 h 1848"/>
              <a:gd name="T14" fmla="*/ 69 w 967"/>
              <a:gd name="T15" fmla="*/ 1532 h 1848"/>
              <a:gd name="T16" fmla="*/ 111 w 967"/>
              <a:gd name="T17" fmla="*/ 1308 h 1848"/>
              <a:gd name="T18" fmla="*/ 207 w 967"/>
              <a:gd name="T19" fmla="*/ 1100 h 1848"/>
              <a:gd name="T20" fmla="*/ 225 w 967"/>
              <a:gd name="T21" fmla="*/ 1193 h 1848"/>
              <a:gd name="T22" fmla="*/ 270 w 967"/>
              <a:gd name="T23" fmla="*/ 1403 h 1848"/>
              <a:gd name="T24" fmla="*/ 341 w 967"/>
              <a:gd name="T25" fmla="*/ 1566 h 1848"/>
              <a:gd name="T26" fmla="*/ 281 w 967"/>
              <a:gd name="T27" fmla="*/ 1687 h 1848"/>
              <a:gd name="T28" fmla="*/ 191 w 967"/>
              <a:gd name="T29" fmla="*/ 1717 h 1848"/>
              <a:gd name="T30" fmla="*/ 178 w 967"/>
              <a:gd name="T31" fmla="*/ 1782 h 1848"/>
              <a:gd name="T32" fmla="*/ 258 w 967"/>
              <a:gd name="T33" fmla="*/ 1749 h 1848"/>
              <a:gd name="T34" fmla="*/ 279 w 967"/>
              <a:gd name="T35" fmla="*/ 1772 h 1848"/>
              <a:gd name="T36" fmla="*/ 306 w 967"/>
              <a:gd name="T37" fmla="*/ 1774 h 1848"/>
              <a:gd name="T38" fmla="*/ 374 w 967"/>
              <a:gd name="T39" fmla="*/ 1741 h 1848"/>
              <a:gd name="T40" fmla="*/ 438 w 967"/>
              <a:gd name="T41" fmla="*/ 1745 h 1848"/>
              <a:gd name="T42" fmla="*/ 486 w 967"/>
              <a:gd name="T43" fmla="*/ 1730 h 1848"/>
              <a:gd name="T44" fmla="*/ 480 w 967"/>
              <a:gd name="T45" fmla="*/ 1693 h 1848"/>
              <a:gd name="T46" fmla="*/ 455 w 967"/>
              <a:gd name="T47" fmla="*/ 1653 h 1848"/>
              <a:gd name="T48" fmla="*/ 463 w 967"/>
              <a:gd name="T49" fmla="*/ 1567 h 1848"/>
              <a:gd name="T50" fmla="*/ 547 w 967"/>
              <a:gd name="T51" fmla="*/ 1597 h 1848"/>
              <a:gd name="T52" fmla="*/ 615 w 967"/>
              <a:gd name="T53" fmla="*/ 1635 h 1848"/>
              <a:gd name="T54" fmla="*/ 682 w 967"/>
              <a:gd name="T55" fmla="*/ 1664 h 1848"/>
              <a:gd name="T56" fmla="*/ 711 w 967"/>
              <a:gd name="T57" fmla="*/ 1693 h 1848"/>
              <a:gd name="T58" fmla="*/ 611 w 967"/>
              <a:gd name="T59" fmla="*/ 1695 h 1848"/>
              <a:gd name="T60" fmla="*/ 543 w 967"/>
              <a:gd name="T61" fmla="*/ 1735 h 1848"/>
              <a:gd name="T62" fmla="*/ 618 w 967"/>
              <a:gd name="T63" fmla="*/ 1719 h 1848"/>
              <a:gd name="T64" fmla="*/ 625 w 967"/>
              <a:gd name="T65" fmla="*/ 1772 h 1848"/>
              <a:gd name="T66" fmla="*/ 601 w 967"/>
              <a:gd name="T67" fmla="*/ 1818 h 1848"/>
              <a:gd name="T68" fmla="*/ 658 w 967"/>
              <a:gd name="T69" fmla="*/ 1790 h 1848"/>
              <a:gd name="T70" fmla="*/ 718 w 967"/>
              <a:gd name="T71" fmla="*/ 1781 h 1848"/>
              <a:gd name="T72" fmla="*/ 748 w 967"/>
              <a:gd name="T73" fmla="*/ 1837 h 1848"/>
              <a:gd name="T74" fmla="*/ 796 w 967"/>
              <a:gd name="T75" fmla="*/ 1806 h 1848"/>
              <a:gd name="T76" fmla="*/ 831 w 967"/>
              <a:gd name="T77" fmla="*/ 1720 h 1848"/>
              <a:gd name="T78" fmla="*/ 860 w 967"/>
              <a:gd name="T79" fmla="*/ 1638 h 1848"/>
              <a:gd name="T80" fmla="*/ 869 w 967"/>
              <a:gd name="T81" fmla="*/ 1541 h 1848"/>
              <a:gd name="T82" fmla="*/ 881 w 967"/>
              <a:gd name="T83" fmla="*/ 1441 h 1848"/>
              <a:gd name="T84" fmla="*/ 922 w 967"/>
              <a:gd name="T85" fmla="*/ 1425 h 1848"/>
              <a:gd name="T86" fmla="*/ 962 w 967"/>
              <a:gd name="T87" fmla="*/ 1473 h 1848"/>
              <a:gd name="T88" fmla="*/ 948 w 967"/>
              <a:gd name="T89" fmla="*/ 1348 h 1848"/>
              <a:gd name="T90" fmla="*/ 873 w 967"/>
              <a:gd name="T91" fmla="*/ 897 h 1848"/>
              <a:gd name="T92" fmla="*/ 747 w 967"/>
              <a:gd name="T93" fmla="*/ 632 h 1848"/>
              <a:gd name="T94" fmla="*/ 676 w 967"/>
              <a:gd name="T95" fmla="*/ 478 h 1848"/>
              <a:gd name="T96" fmla="*/ 614 w 967"/>
              <a:gd name="T97" fmla="*/ 369 h 1848"/>
              <a:gd name="T98" fmla="*/ 570 w 967"/>
              <a:gd name="T99" fmla="*/ 291 h 1848"/>
              <a:gd name="T100" fmla="*/ 593 w 967"/>
              <a:gd name="T101" fmla="*/ 221 h 1848"/>
              <a:gd name="T102" fmla="*/ 609 w 967"/>
              <a:gd name="T103" fmla="*/ 117 h 1848"/>
              <a:gd name="T104" fmla="*/ 619 w 967"/>
              <a:gd name="T105" fmla="*/ 30 h 1848"/>
              <a:gd name="T106" fmla="*/ 564 w 967"/>
              <a:gd name="T107" fmla="*/ 5 h 1848"/>
              <a:gd name="T108" fmla="*/ 458 w 967"/>
              <a:gd name="T109" fmla="*/ 0 h 1848"/>
              <a:gd name="T110" fmla="*/ 364 w 967"/>
              <a:gd name="T111" fmla="*/ 33 h 1848"/>
              <a:gd name="T112" fmla="*/ 284 w 967"/>
              <a:gd name="T113" fmla="*/ 132 h 1848"/>
              <a:gd name="T114" fmla="*/ 263 w 967"/>
              <a:gd name="T115" fmla="*/ 290 h 1848"/>
              <a:gd name="T116" fmla="*/ 257 w 967"/>
              <a:gd name="T117" fmla="*/ 467 h 1848"/>
              <a:gd name="T118" fmla="*/ 237 w 967"/>
              <a:gd name="T119" fmla="*/ 513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7" h="1848">
                <a:moveTo>
                  <a:pt x="213" y="547"/>
                </a:moveTo>
                <a:lnTo>
                  <a:pt x="213" y="547"/>
                </a:lnTo>
                <a:lnTo>
                  <a:pt x="211" y="548"/>
                </a:lnTo>
                <a:lnTo>
                  <a:pt x="208" y="549"/>
                </a:lnTo>
                <a:lnTo>
                  <a:pt x="206" y="553"/>
                </a:lnTo>
                <a:lnTo>
                  <a:pt x="202" y="558"/>
                </a:lnTo>
                <a:lnTo>
                  <a:pt x="200" y="565"/>
                </a:lnTo>
                <a:lnTo>
                  <a:pt x="199" y="574"/>
                </a:lnTo>
                <a:lnTo>
                  <a:pt x="199" y="587"/>
                </a:lnTo>
                <a:lnTo>
                  <a:pt x="199" y="587"/>
                </a:lnTo>
                <a:lnTo>
                  <a:pt x="197" y="623"/>
                </a:lnTo>
                <a:lnTo>
                  <a:pt x="199" y="634"/>
                </a:lnTo>
                <a:lnTo>
                  <a:pt x="201" y="646"/>
                </a:lnTo>
                <a:lnTo>
                  <a:pt x="201" y="646"/>
                </a:lnTo>
                <a:lnTo>
                  <a:pt x="203" y="664"/>
                </a:lnTo>
                <a:lnTo>
                  <a:pt x="205" y="684"/>
                </a:lnTo>
                <a:lnTo>
                  <a:pt x="206" y="708"/>
                </a:lnTo>
                <a:lnTo>
                  <a:pt x="206" y="708"/>
                </a:lnTo>
                <a:lnTo>
                  <a:pt x="202" y="714"/>
                </a:lnTo>
                <a:lnTo>
                  <a:pt x="196" y="728"/>
                </a:lnTo>
                <a:lnTo>
                  <a:pt x="190" y="747"/>
                </a:lnTo>
                <a:lnTo>
                  <a:pt x="188" y="757"/>
                </a:lnTo>
                <a:lnTo>
                  <a:pt x="186" y="766"/>
                </a:lnTo>
                <a:lnTo>
                  <a:pt x="186" y="766"/>
                </a:lnTo>
                <a:lnTo>
                  <a:pt x="185" y="776"/>
                </a:lnTo>
                <a:lnTo>
                  <a:pt x="182" y="787"/>
                </a:lnTo>
                <a:lnTo>
                  <a:pt x="176" y="799"/>
                </a:lnTo>
                <a:lnTo>
                  <a:pt x="169" y="812"/>
                </a:lnTo>
                <a:lnTo>
                  <a:pt x="155" y="839"/>
                </a:lnTo>
                <a:lnTo>
                  <a:pt x="143" y="863"/>
                </a:lnTo>
                <a:lnTo>
                  <a:pt x="143" y="863"/>
                </a:lnTo>
                <a:lnTo>
                  <a:pt x="125" y="904"/>
                </a:lnTo>
                <a:lnTo>
                  <a:pt x="116" y="922"/>
                </a:lnTo>
                <a:lnTo>
                  <a:pt x="108" y="939"/>
                </a:lnTo>
                <a:lnTo>
                  <a:pt x="108" y="939"/>
                </a:lnTo>
                <a:lnTo>
                  <a:pt x="93" y="970"/>
                </a:lnTo>
                <a:lnTo>
                  <a:pt x="70" y="1024"/>
                </a:lnTo>
                <a:lnTo>
                  <a:pt x="58" y="1057"/>
                </a:lnTo>
                <a:lnTo>
                  <a:pt x="46" y="1090"/>
                </a:lnTo>
                <a:lnTo>
                  <a:pt x="35" y="1122"/>
                </a:lnTo>
                <a:lnTo>
                  <a:pt x="28" y="1151"/>
                </a:lnTo>
                <a:lnTo>
                  <a:pt x="28" y="1151"/>
                </a:lnTo>
                <a:lnTo>
                  <a:pt x="16" y="1207"/>
                </a:lnTo>
                <a:lnTo>
                  <a:pt x="8" y="1261"/>
                </a:lnTo>
                <a:lnTo>
                  <a:pt x="4" y="1286"/>
                </a:lnTo>
                <a:lnTo>
                  <a:pt x="3" y="1313"/>
                </a:lnTo>
                <a:lnTo>
                  <a:pt x="0" y="1337"/>
                </a:lnTo>
                <a:lnTo>
                  <a:pt x="0" y="1360"/>
                </a:lnTo>
                <a:lnTo>
                  <a:pt x="0" y="1360"/>
                </a:lnTo>
                <a:lnTo>
                  <a:pt x="1" y="1385"/>
                </a:lnTo>
                <a:lnTo>
                  <a:pt x="4" y="1413"/>
                </a:lnTo>
                <a:lnTo>
                  <a:pt x="9" y="1442"/>
                </a:lnTo>
                <a:lnTo>
                  <a:pt x="16" y="1471"/>
                </a:lnTo>
                <a:lnTo>
                  <a:pt x="20" y="1483"/>
                </a:lnTo>
                <a:lnTo>
                  <a:pt x="24" y="1495"/>
                </a:lnTo>
                <a:lnTo>
                  <a:pt x="29" y="1506"/>
                </a:lnTo>
                <a:lnTo>
                  <a:pt x="35" y="1515"/>
                </a:lnTo>
                <a:lnTo>
                  <a:pt x="41" y="1524"/>
                </a:lnTo>
                <a:lnTo>
                  <a:pt x="49" y="1530"/>
                </a:lnTo>
                <a:lnTo>
                  <a:pt x="56" y="1533"/>
                </a:lnTo>
                <a:lnTo>
                  <a:pt x="64" y="1535"/>
                </a:lnTo>
                <a:lnTo>
                  <a:pt x="64" y="1535"/>
                </a:lnTo>
                <a:lnTo>
                  <a:pt x="67" y="1533"/>
                </a:lnTo>
                <a:lnTo>
                  <a:pt x="69" y="1532"/>
                </a:lnTo>
                <a:lnTo>
                  <a:pt x="74" y="1525"/>
                </a:lnTo>
                <a:lnTo>
                  <a:pt x="78" y="1513"/>
                </a:lnTo>
                <a:lnTo>
                  <a:pt x="82" y="1499"/>
                </a:lnTo>
                <a:lnTo>
                  <a:pt x="91" y="1462"/>
                </a:lnTo>
                <a:lnTo>
                  <a:pt x="98" y="1421"/>
                </a:lnTo>
                <a:lnTo>
                  <a:pt x="103" y="1379"/>
                </a:lnTo>
                <a:lnTo>
                  <a:pt x="108" y="1343"/>
                </a:lnTo>
                <a:lnTo>
                  <a:pt x="111" y="1308"/>
                </a:lnTo>
                <a:lnTo>
                  <a:pt x="111" y="1308"/>
                </a:lnTo>
                <a:lnTo>
                  <a:pt x="136" y="1251"/>
                </a:lnTo>
                <a:lnTo>
                  <a:pt x="173" y="1158"/>
                </a:lnTo>
                <a:lnTo>
                  <a:pt x="173" y="1158"/>
                </a:lnTo>
                <a:lnTo>
                  <a:pt x="180" y="1141"/>
                </a:lnTo>
                <a:lnTo>
                  <a:pt x="189" y="1126"/>
                </a:lnTo>
                <a:lnTo>
                  <a:pt x="199" y="1112"/>
                </a:lnTo>
                <a:lnTo>
                  <a:pt x="207" y="1100"/>
                </a:lnTo>
                <a:lnTo>
                  <a:pt x="221" y="1085"/>
                </a:lnTo>
                <a:lnTo>
                  <a:pt x="226" y="1079"/>
                </a:lnTo>
                <a:lnTo>
                  <a:pt x="226" y="1079"/>
                </a:lnTo>
                <a:lnTo>
                  <a:pt x="226" y="1088"/>
                </a:lnTo>
                <a:lnTo>
                  <a:pt x="224" y="1114"/>
                </a:lnTo>
                <a:lnTo>
                  <a:pt x="224" y="1150"/>
                </a:lnTo>
                <a:lnTo>
                  <a:pt x="224" y="1172"/>
                </a:lnTo>
                <a:lnTo>
                  <a:pt x="225" y="1193"/>
                </a:lnTo>
                <a:lnTo>
                  <a:pt x="225" y="1193"/>
                </a:lnTo>
                <a:lnTo>
                  <a:pt x="229" y="1219"/>
                </a:lnTo>
                <a:lnTo>
                  <a:pt x="232" y="1246"/>
                </a:lnTo>
                <a:lnTo>
                  <a:pt x="238" y="1275"/>
                </a:lnTo>
                <a:lnTo>
                  <a:pt x="244" y="1304"/>
                </a:lnTo>
                <a:lnTo>
                  <a:pt x="258" y="1360"/>
                </a:lnTo>
                <a:lnTo>
                  <a:pt x="270" y="1403"/>
                </a:lnTo>
                <a:lnTo>
                  <a:pt x="270" y="1403"/>
                </a:lnTo>
                <a:lnTo>
                  <a:pt x="276" y="1420"/>
                </a:lnTo>
                <a:lnTo>
                  <a:pt x="283" y="1437"/>
                </a:lnTo>
                <a:lnTo>
                  <a:pt x="299" y="1470"/>
                </a:lnTo>
                <a:lnTo>
                  <a:pt x="312" y="1494"/>
                </a:lnTo>
                <a:lnTo>
                  <a:pt x="318" y="1503"/>
                </a:lnTo>
                <a:lnTo>
                  <a:pt x="338" y="1556"/>
                </a:lnTo>
                <a:lnTo>
                  <a:pt x="338" y="1556"/>
                </a:lnTo>
                <a:lnTo>
                  <a:pt x="341" y="1566"/>
                </a:lnTo>
                <a:lnTo>
                  <a:pt x="344" y="1573"/>
                </a:lnTo>
                <a:lnTo>
                  <a:pt x="347" y="1578"/>
                </a:lnTo>
                <a:lnTo>
                  <a:pt x="354" y="1585"/>
                </a:lnTo>
                <a:lnTo>
                  <a:pt x="342" y="1629"/>
                </a:lnTo>
                <a:lnTo>
                  <a:pt x="329" y="1670"/>
                </a:lnTo>
                <a:lnTo>
                  <a:pt x="325" y="1679"/>
                </a:lnTo>
                <a:lnTo>
                  <a:pt x="325" y="1679"/>
                </a:lnTo>
                <a:lnTo>
                  <a:pt x="281" y="1687"/>
                </a:lnTo>
                <a:lnTo>
                  <a:pt x="246" y="1694"/>
                </a:lnTo>
                <a:lnTo>
                  <a:pt x="231" y="1698"/>
                </a:lnTo>
                <a:lnTo>
                  <a:pt x="221" y="1701"/>
                </a:lnTo>
                <a:lnTo>
                  <a:pt x="221" y="1701"/>
                </a:lnTo>
                <a:lnTo>
                  <a:pt x="202" y="1708"/>
                </a:lnTo>
                <a:lnTo>
                  <a:pt x="196" y="1711"/>
                </a:lnTo>
                <a:lnTo>
                  <a:pt x="191" y="1717"/>
                </a:lnTo>
                <a:lnTo>
                  <a:pt x="191" y="1717"/>
                </a:lnTo>
                <a:lnTo>
                  <a:pt x="188" y="1725"/>
                </a:lnTo>
                <a:lnTo>
                  <a:pt x="185" y="1734"/>
                </a:lnTo>
                <a:lnTo>
                  <a:pt x="184" y="1743"/>
                </a:lnTo>
                <a:lnTo>
                  <a:pt x="184" y="1743"/>
                </a:lnTo>
                <a:lnTo>
                  <a:pt x="180" y="1757"/>
                </a:lnTo>
                <a:lnTo>
                  <a:pt x="178" y="1770"/>
                </a:lnTo>
                <a:lnTo>
                  <a:pt x="178" y="1782"/>
                </a:lnTo>
                <a:lnTo>
                  <a:pt x="178" y="1782"/>
                </a:lnTo>
                <a:lnTo>
                  <a:pt x="182" y="1812"/>
                </a:lnTo>
                <a:lnTo>
                  <a:pt x="184" y="1830"/>
                </a:lnTo>
                <a:lnTo>
                  <a:pt x="203" y="1794"/>
                </a:lnTo>
                <a:lnTo>
                  <a:pt x="212" y="1788"/>
                </a:lnTo>
                <a:lnTo>
                  <a:pt x="219" y="1768"/>
                </a:lnTo>
                <a:lnTo>
                  <a:pt x="219" y="1768"/>
                </a:lnTo>
                <a:lnTo>
                  <a:pt x="258" y="1749"/>
                </a:lnTo>
                <a:lnTo>
                  <a:pt x="258" y="1749"/>
                </a:lnTo>
                <a:lnTo>
                  <a:pt x="266" y="1747"/>
                </a:lnTo>
                <a:lnTo>
                  <a:pt x="272" y="1747"/>
                </a:lnTo>
                <a:lnTo>
                  <a:pt x="275" y="1747"/>
                </a:lnTo>
                <a:lnTo>
                  <a:pt x="276" y="1748"/>
                </a:lnTo>
                <a:lnTo>
                  <a:pt x="276" y="1748"/>
                </a:lnTo>
                <a:lnTo>
                  <a:pt x="276" y="1754"/>
                </a:lnTo>
                <a:lnTo>
                  <a:pt x="278" y="1766"/>
                </a:lnTo>
                <a:lnTo>
                  <a:pt x="279" y="1772"/>
                </a:lnTo>
                <a:lnTo>
                  <a:pt x="282" y="1778"/>
                </a:lnTo>
                <a:lnTo>
                  <a:pt x="284" y="1782"/>
                </a:lnTo>
                <a:lnTo>
                  <a:pt x="287" y="1783"/>
                </a:lnTo>
                <a:lnTo>
                  <a:pt x="288" y="1783"/>
                </a:lnTo>
                <a:lnTo>
                  <a:pt x="288" y="1783"/>
                </a:lnTo>
                <a:lnTo>
                  <a:pt x="292" y="1782"/>
                </a:lnTo>
                <a:lnTo>
                  <a:pt x="296" y="1780"/>
                </a:lnTo>
                <a:lnTo>
                  <a:pt x="306" y="1774"/>
                </a:lnTo>
                <a:lnTo>
                  <a:pt x="316" y="1763"/>
                </a:lnTo>
                <a:lnTo>
                  <a:pt x="334" y="1739"/>
                </a:lnTo>
                <a:lnTo>
                  <a:pt x="334" y="1739"/>
                </a:lnTo>
                <a:lnTo>
                  <a:pt x="339" y="1740"/>
                </a:lnTo>
                <a:lnTo>
                  <a:pt x="350" y="1742"/>
                </a:lnTo>
                <a:lnTo>
                  <a:pt x="363" y="1743"/>
                </a:lnTo>
                <a:lnTo>
                  <a:pt x="369" y="1742"/>
                </a:lnTo>
                <a:lnTo>
                  <a:pt x="374" y="1741"/>
                </a:lnTo>
                <a:lnTo>
                  <a:pt x="374" y="1741"/>
                </a:lnTo>
                <a:lnTo>
                  <a:pt x="379" y="1739"/>
                </a:lnTo>
                <a:lnTo>
                  <a:pt x="385" y="1737"/>
                </a:lnTo>
                <a:lnTo>
                  <a:pt x="397" y="1736"/>
                </a:lnTo>
                <a:lnTo>
                  <a:pt x="412" y="1737"/>
                </a:lnTo>
                <a:lnTo>
                  <a:pt x="412" y="1737"/>
                </a:lnTo>
                <a:lnTo>
                  <a:pt x="426" y="1742"/>
                </a:lnTo>
                <a:lnTo>
                  <a:pt x="438" y="1745"/>
                </a:lnTo>
                <a:lnTo>
                  <a:pt x="443" y="1745"/>
                </a:lnTo>
                <a:lnTo>
                  <a:pt x="446" y="1745"/>
                </a:lnTo>
                <a:lnTo>
                  <a:pt x="446" y="1745"/>
                </a:lnTo>
                <a:lnTo>
                  <a:pt x="462" y="1740"/>
                </a:lnTo>
                <a:lnTo>
                  <a:pt x="462" y="1740"/>
                </a:lnTo>
                <a:lnTo>
                  <a:pt x="474" y="1735"/>
                </a:lnTo>
                <a:lnTo>
                  <a:pt x="483" y="1731"/>
                </a:lnTo>
                <a:lnTo>
                  <a:pt x="486" y="1730"/>
                </a:lnTo>
                <a:lnTo>
                  <a:pt x="487" y="1728"/>
                </a:lnTo>
                <a:lnTo>
                  <a:pt x="487" y="1728"/>
                </a:lnTo>
                <a:lnTo>
                  <a:pt x="486" y="1724"/>
                </a:lnTo>
                <a:lnTo>
                  <a:pt x="484" y="1718"/>
                </a:lnTo>
                <a:lnTo>
                  <a:pt x="479" y="1711"/>
                </a:lnTo>
                <a:lnTo>
                  <a:pt x="479" y="1711"/>
                </a:lnTo>
                <a:lnTo>
                  <a:pt x="480" y="1701"/>
                </a:lnTo>
                <a:lnTo>
                  <a:pt x="480" y="1693"/>
                </a:lnTo>
                <a:lnTo>
                  <a:pt x="479" y="1685"/>
                </a:lnTo>
                <a:lnTo>
                  <a:pt x="479" y="1685"/>
                </a:lnTo>
                <a:lnTo>
                  <a:pt x="478" y="1682"/>
                </a:lnTo>
                <a:lnTo>
                  <a:pt x="474" y="1677"/>
                </a:lnTo>
                <a:lnTo>
                  <a:pt x="466" y="1666"/>
                </a:lnTo>
                <a:lnTo>
                  <a:pt x="454" y="1654"/>
                </a:lnTo>
                <a:lnTo>
                  <a:pt x="454" y="1654"/>
                </a:lnTo>
                <a:lnTo>
                  <a:pt x="455" y="1653"/>
                </a:lnTo>
                <a:lnTo>
                  <a:pt x="457" y="1647"/>
                </a:lnTo>
                <a:lnTo>
                  <a:pt x="460" y="1635"/>
                </a:lnTo>
                <a:lnTo>
                  <a:pt x="461" y="1617"/>
                </a:lnTo>
                <a:lnTo>
                  <a:pt x="461" y="1617"/>
                </a:lnTo>
                <a:lnTo>
                  <a:pt x="460" y="1581"/>
                </a:lnTo>
                <a:lnTo>
                  <a:pt x="460" y="1575"/>
                </a:lnTo>
                <a:lnTo>
                  <a:pt x="461" y="1571"/>
                </a:lnTo>
                <a:lnTo>
                  <a:pt x="463" y="1567"/>
                </a:lnTo>
                <a:lnTo>
                  <a:pt x="467" y="1567"/>
                </a:lnTo>
                <a:lnTo>
                  <a:pt x="467" y="1567"/>
                </a:lnTo>
                <a:lnTo>
                  <a:pt x="475" y="1568"/>
                </a:lnTo>
                <a:lnTo>
                  <a:pt x="485" y="1572"/>
                </a:lnTo>
                <a:lnTo>
                  <a:pt x="501" y="1579"/>
                </a:lnTo>
                <a:lnTo>
                  <a:pt x="501" y="1579"/>
                </a:lnTo>
                <a:lnTo>
                  <a:pt x="528" y="1590"/>
                </a:lnTo>
                <a:lnTo>
                  <a:pt x="547" y="1597"/>
                </a:lnTo>
                <a:lnTo>
                  <a:pt x="562" y="1605"/>
                </a:lnTo>
                <a:lnTo>
                  <a:pt x="562" y="1605"/>
                </a:lnTo>
                <a:lnTo>
                  <a:pt x="571" y="1611"/>
                </a:lnTo>
                <a:lnTo>
                  <a:pt x="578" y="1617"/>
                </a:lnTo>
                <a:lnTo>
                  <a:pt x="583" y="1622"/>
                </a:lnTo>
                <a:lnTo>
                  <a:pt x="588" y="1625"/>
                </a:lnTo>
                <a:lnTo>
                  <a:pt x="588" y="1625"/>
                </a:lnTo>
                <a:lnTo>
                  <a:pt x="615" y="1635"/>
                </a:lnTo>
                <a:lnTo>
                  <a:pt x="636" y="1641"/>
                </a:lnTo>
                <a:lnTo>
                  <a:pt x="674" y="1652"/>
                </a:lnTo>
                <a:lnTo>
                  <a:pt x="674" y="1652"/>
                </a:lnTo>
                <a:lnTo>
                  <a:pt x="674" y="1654"/>
                </a:lnTo>
                <a:lnTo>
                  <a:pt x="675" y="1658"/>
                </a:lnTo>
                <a:lnTo>
                  <a:pt x="677" y="1660"/>
                </a:lnTo>
                <a:lnTo>
                  <a:pt x="680" y="1661"/>
                </a:lnTo>
                <a:lnTo>
                  <a:pt x="682" y="1664"/>
                </a:lnTo>
                <a:lnTo>
                  <a:pt x="687" y="1665"/>
                </a:lnTo>
                <a:lnTo>
                  <a:pt x="687" y="1665"/>
                </a:lnTo>
                <a:lnTo>
                  <a:pt x="692" y="1666"/>
                </a:lnTo>
                <a:lnTo>
                  <a:pt x="698" y="1669"/>
                </a:lnTo>
                <a:lnTo>
                  <a:pt x="706" y="1675"/>
                </a:lnTo>
                <a:lnTo>
                  <a:pt x="712" y="1682"/>
                </a:lnTo>
                <a:lnTo>
                  <a:pt x="715" y="1684"/>
                </a:lnTo>
                <a:lnTo>
                  <a:pt x="711" y="1693"/>
                </a:lnTo>
                <a:lnTo>
                  <a:pt x="711" y="1693"/>
                </a:lnTo>
                <a:lnTo>
                  <a:pt x="694" y="1695"/>
                </a:lnTo>
                <a:lnTo>
                  <a:pt x="659" y="1699"/>
                </a:lnTo>
                <a:lnTo>
                  <a:pt x="659" y="1699"/>
                </a:lnTo>
                <a:lnTo>
                  <a:pt x="643" y="1698"/>
                </a:lnTo>
                <a:lnTo>
                  <a:pt x="629" y="1696"/>
                </a:lnTo>
                <a:lnTo>
                  <a:pt x="617" y="1695"/>
                </a:lnTo>
                <a:lnTo>
                  <a:pt x="611" y="1695"/>
                </a:lnTo>
                <a:lnTo>
                  <a:pt x="605" y="1695"/>
                </a:lnTo>
                <a:lnTo>
                  <a:pt x="605" y="1695"/>
                </a:lnTo>
                <a:lnTo>
                  <a:pt x="597" y="1699"/>
                </a:lnTo>
                <a:lnTo>
                  <a:pt x="588" y="1704"/>
                </a:lnTo>
                <a:lnTo>
                  <a:pt x="566" y="1717"/>
                </a:lnTo>
                <a:lnTo>
                  <a:pt x="549" y="1729"/>
                </a:lnTo>
                <a:lnTo>
                  <a:pt x="544" y="1734"/>
                </a:lnTo>
                <a:lnTo>
                  <a:pt x="543" y="1735"/>
                </a:lnTo>
                <a:lnTo>
                  <a:pt x="543" y="1736"/>
                </a:lnTo>
                <a:lnTo>
                  <a:pt x="543" y="1736"/>
                </a:lnTo>
                <a:lnTo>
                  <a:pt x="549" y="1735"/>
                </a:lnTo>
                <a:lnTo>
                  <a:pt x="559" y="1733"/>
                </a:lnTo>
                <a:lnTo>
                  <a:pt x="571" y="1729"/>
                </a:lnTo>
                <a:lnTo>
                  <a:pt x="571" y="1729"/>
                </a:lnTo>
                <a:lnTo>
                  <a:pt x="618" y="1719"/>
                </a:lnTo>
                <a:lnTo>
                  <a:pt x="618" y="1719"/>
                </a:lnTo>
                <a:lnTo>
                  <a:pt x="620" y="1719"/>
                </a:lnTo>
                <a:lnTo>
                  <a:pt x="622" y="1720"/>
                </a:lnTo>
                <a:lnTo>
                  <a:pt x="625" y="1723"/>
                </a:lnTo>
                <a:lnTo>
                  <a:pt x="629" y="1728"/>
                </a:lnTo>
                <a:lnTo>
                  <a:pt x="643" y="1746"/>
                </a:lnTo>
                <a:lnTo>
                  <a:pt x="643" y="1746"/>
                </a:lnTo>
                <a:lnTo>
                  <a:pt x="634" y="1760"/>
                </a:lnTo>
                <a:lnTo>
                  <a:pt x="625" y="1772"/>
                </a:lnTo>
                <a:lnTo>
                  <a:pt x="619" y="1780"/>
                </a:lnTo>
                <a:lnTo>
                  <a:pt x="619" y="1780"/>
                </a:lnTo>
                <a:lnTo>
                  <a:pt x="614" y="1787"/>
                </a:lnTo>
                <a:lnTo>
                  <a:pt x="608" y="1799"/>
                </a:lnTo>
                <a:lnTo>
                  <a:pt x="603" y="1810"/>
                </a:lnTo>
                <a:lnTo>
                  <a:pt x="601" y="1816"/>
                </a:lnTo>
                <a:lnTo>
                  <a:pt x="601" y="1816"/>
                </a:lnTo>
                <a:lnTo>
                  <a:pt x="601" y="1818"/>
                </a:lnTo>
                <a:lnTo>
                  <a:pt x="603" y="1821"/>
                </a:lnTo>
                <a:lnTo>
                  <a:pt x="605" y="1823"/>
                </a:lnTo>
                <a:lnTo>
                  <a:pt x="607" y="1823"/>
                </a:lnTo>
                <a:lnTo>
                  <a:pt x="607" y="1823"/>
                </a:lnTo>
                <a:lnTo>
                  <a:pt x="615" y="1818"/>
                </a:lnTo>
                <a:lnTo>
                  <a:pt x="634" y="1807"/>
                </a:lnTo>
                <a:lnTo>
                  <a:pt x="658" y="1790"/>
                </a:lnTo>
                <a:lnTo>
                  <a:pt x="658" y="1790"/>
                </a:lnTo>
                <a:lnTo>
                  <a:pt x="665" y="1788"/>
                </a:lnTo>
                <a:lnTo>
                  <a:pt x="680" y="1781"/>
                </a:lnTo>
                <a:lnTo>
                  <a:pt x="689" y="1778"/>
                </a:lnTo>
                <a:lnTo>
                  <a:pt x="699" y="1777"/>
                </a:lnTo>
                <a:lnTo>
                  <a:pt x="710" y="1777"/>
                </a:lnTo>
                <a:lnTo>
                  <a:pt x="713" y="1778"/>
                </a:lnTo>
                <a:lnTo>
                  <a:pt x="718" y="1781"/>
                </a:lnTo>
                <a:lnTo>
                  <a:pt x="718" y="1781"/>
                </a:lnTo>
                <a:lnTo>
                  <a:pt x="727" y="1787"/>
                </a:lnTo>
                <a:lnTo>
                  <a:pt x="733" y="1793"/>
                </a:lnTo>
                <a:lnTo>
                  <a:pt x="739" y="1801"/>
                </a:lnTo>
                <a:lnTo>
                  <a:pt x="742" y="1809"/>
                </a:lnTo>
                <a:lnTo>
                  <a:pt x="748" y="1822"/>
                </a:lnTo>
                <a:lnTo>
                  <a:pt x="751" y="1827"/>
                </a:lnTo>
                <a:lnTo>
                  <a:pt x="751" y="1827"/>
                </a:lnTo>
                <a:lnTo>
                  <a:pt x="748" y="1837"/>
                </a:lnTo>
                <a:lnTo>
                  <a:pt x="747" y="1845"/>
                </a:lnTo>
                <a:lnTo>
                  <a:pt x="748" y="1847"/>
                </a:lnTo>
                <a:lnTo>
                  <a:pt x="750" y="1848"/>
                </a:lnTo>
                <a:lnTo>
                  <a:pt x="750" y="1848"/>
                </a:lnTo>
                <a:lnTo>
                  <a:pt x="753" y="1846"/>
                </a:lnTo>
                <a:lnTo>
                  <a:pt x="759" y="1841"/>
                </a:lnTo>
                <a:lnTo>
                  <a:pt x="777" y="1824"/>
                </a:lnTo>
                <a:lnTo>
                  <a:pt x="796" y="1806"/>
                </a:lnTo>
                <a:lnTo>
                  <a:pt x="809" y="1795"/>
                </a:lnTo>
                <a:lnTo>
                  <a:pt x="809" y="1795"/>
                </a:lnTo>
                <a:lnTo>
                  <a:pt x="810" y="1794"/>
                </a:lnTo>
                <a:lnTo>
                  <a:pt x="813" y="1790"/>
                </a:lnTo>
                <a:lnTo>
                  <a:pt x="816" y="1781"/>
                </a:lnTo>
                <a:lnTo>
                  <a:pt x="821" y="1766"/>
                </a:lnTo>
                <a:lnTo>
                  <a:pt x="825" y="1751"/>
                </a:lnTo>
                <a:lnTo>
                  <a:pt x="831" y="1720"/>
                </a:lnTo>
                <a:lnTo>
                  <a:pt x="833" y="1700"/>
                </a:lnTo>
                <a:lnTo>
                  <a:pt x="833" y="1700"/>
                </a:lnTo>
                <a:lnTo>
                  <a:pt x="834" y="1682"/>
                </a:lnTo>
                <a:lnTo>
                  <a:pt x="834" y="1676"/>
                </a:lnTo>
                <a:lnTo>
                  <a:pt x="834" y="1676"/>
                </a:lnTo>
                <a:lnTo>
                  <a:pt x="840" y="1669"/>
                </a:lnTo>
                <a:lnTo>
                  <a:pt x="854" y="1651"/>
                </a:lnTo>
                <a:lnTo>
                  <a:pt x="860" y="1638"/>
                </a:lnTo>
                <a:lnTo>
                  <a:pt x="867" y="1626"/>
                </a:lnTo>
                <a:lnTo>
                  <a:pt x="871" y="1613"/>
                </a:lnTo>
                <a:lnTo>
                  <a:pt x="873" y="1600"/>
                </a:lnTo>
                <a:lnTo>
                  <a:pt x="873" y="1600"/>
                </a:lnTo>
                <a:lnTo>
                  <a:pt x="874" y="1587"/>
                </a:lnTo>
                <a:lnTo>
                  <a:pt x="874" y="1575"/>
                </a:lnTo>
                <a:lnTo>
                  <a:pt x="872" y="1554"/>
                </a:lnTo>
                <a:lnTo>
                  <a:pt x="869" y="1541"/>
                </a:lnTo>
                <a:lnTo>
                  <a:pt x="868" y="1536"/>
                </a:lnTo>
                <a:lnTo>
                  <a:pt x="881" y="1518"/>
                </a:lnTo>
                <a:lnTo>
                  <a:pt x="881" y="1518"/>
                </a:lnTo>
                <a:lnTo>
                  <a:pt x="880" y="1509"/>
                </a:lnTo>
                <a:lnTo>
                  <a:pt x="879" y="1490"/>
                </a:lnTo>
                <a:lnTo>
                  <a:pt x="878" y="1465"/>
                </a:lnTo>
                <a:lnTo>
                  <a:pt x="879" y="1451"/>
                </a:lnTo>
                <a:lnTo>
                  <a:pt x="881" y="1441"/>
                </a:lnTo>
                <a:lnTo>
                  <a:pt x="881" y="1441"/>
                </a:lnTo>
                <a:lnTo>
                  <a:pt x="886" y="1418"/>
                </a:lnTo>
                <a:lnTo>
                  <a:pt x="893" y="1394"/>
                </a:lnTo>
                <a:lnTo>
                  <a:pt x="901" y="1368"/>
                </a:lnTo>
                <a:lnTo>
                  <a:pt x="901" y="1368"/>
                </a:lnTo>
                <a:lnTo>
                  <a:pt x="907" y="1386"/>
                </a:lnTo>
                <a:lnTo>
                  <a:pt x="914" y="1404"/>
                </a:lnTo>
                <a:lnTo>
                  <a:pt x="922" y="1425"/>
                </a:lnTo>
                <a:lnTo>
                  <a:pt x="932" y="1445"/>
                </a:lnTo>
                <a:lnTo>
                  <a:pt x="943" y="1462"/>
                </a:lnTo>
                <a:lnTo>
                  <a:pt x="948" y="1468"/>
                </a:lnTo>
                <a:lnTo>
                  <a:pt x="953" y="1472"/>
                </a:lnTo>
                <a:lnTo>
                  <a:pt x="956" y="1474"/>
                </a:lnTo>
                <a:lnTo>
                  <a:pt x="961" y="1474"/>
                </a:lnTo>
                <a:lnTo>
                  <a:pt x="961" y="1474"/>
                </a:lnTo>
                <a:lnTo>
                  <a:pt x="962" y="1473"/>
                </a:lnTo>
                <a:lnTo>
                  <a:pt x="965" y="1471"/>
                </a:lnTo>
                <a:lnTo>
                  <a:pt x="966" y="1465"/>
                </a:lnTo>
                <a:lnTo>
                  <a:pt x="967" y="1456"/>
                </a:lnTo>
                <a:lnTo>
                  <a:pt x="967" y="1447"/>
                </a:lnTo>
                <a:lnTo>
                  <a:pt x="965" y="1423"/>
                </a:lnTo>
                <a:lnTo>
                  <a:pt x="960" y="1397"/>
                </a:lnTo>
                <a:lnTo>
                  <a:pt x="954" y="1371"/>
                </a:lnTo>
                <a:lnTo>
                  <a:pt x="948" y="1348"/>
                </a:lnTo>
                <a:lnTo>
                  <a:pt x="942" y="1326"/>
                </a:lnTo>
                <a:lnTo>
                  <a:pt x="901" y="1075"/>
                </a:lnTo>
                <a:lnTo>
                  <a:pt x="901" y="1075"/>
                </a:lnTo>
                <a:lnTo>
                  <a:pt x="891" y="1003"/>
                </a:lnTo>
                <a:lnTo>
                  <a:pt x="884" y="947"/>
                </a:lnTo>
                <a:lnTo>
                  <a:pt x="878" y="910"/>
                </a:lnTo>
                <a:lnTo>
                  <a:pt x="878" y="910"/>
                </a:lnTo>
                <a:lnTo>
                  <a:pt x="873" y="897"/>
                </a:lnTo>
                <a:lnTo>
                  <a:pt x="864" y="880"/>
                </a:lnTo>
                <a:lnTo>
                  <a:pt x="854" y="860"/>
                </a:lnTo>
                <a:lnTo>
                  <a:pt x="843" y="841"/>
                </a:lnTo>
                <a:lnTo>
                  <a:pt x="821" y="807"/>
                </a:lnTo>
                <a:lnTo>
                  <a:pt x="813" y="794"/>
                </a:lnTo>
                <a:lnTo>
                  <a:pt x="758" y="660"/>
                </a:lnTo>
                <a:lnTo>
                  <a:pt x="758" y="660"/>
                </a:lnTo>
                <a:lnTo>
                  <a:pt x="747" y="632"/>
                </a:lnTo>
                <a:lnTo>
                  <a:pt x="736" y="609"/>
                </a:lnTo>
                <a:lnTo>
                  <a:pt x="732" y="600"/>
                </a:lnTo>
                <a:lnTo>
                  <a:pt x="727" y="594"/>
                </a:lnTo>
                <a:lnTo>
                  <a:pt x="727" y="594"/>
                </a:lnTo>
                <a:lnTo>
                  <a:pt x="722" y="585"/>
                </a:lnTo>
                <a:lnTo>
                  <a:pt x="716" y="573"/>
                </a:lnTo>
                <a:lnTo>
                  <a:pt x="703" y="543"/>
                </a:lnTo>
                <a:lnTo>
                  <a:pt x="676" y="478"/>
                </a:lnTo>
                <a:lnTo>
                  <a:pt x="676" y="478"/>
                </a:lnTo>
                <a:lnTo>
                  <a:pt x="664" y="450"/>
                </a:lnTo>
                <a:lnTo>
                  <a:pt x="648" y="420"/>
                </a:lnTo>
                <a:lnTo>
                  <a:pt x="640" y="404"/>
                </a:lnTo>
                <a:lnTo>
                  <a:pt x="631" y="391"/>
                </a:lnTo>
                <a:lnTo>
                  <a:pt x="623" y="379"/>
                </a:lnTo>
                <a:lnTo>
                  <a:pt x="614" y="369"/>
                </a:lnTo>
                <a:lnTo>
                  <a:pt x="614" y="369"/>
                </a:lnTo>
                <a:lnTo>
                  <a:pt x="599" y="353"/>
                </a:lnTo>
                <a:lnTo>
                  <a:pt x="593" y="344"/>
                </a:lnTo>
                <a:lnTo>
                  <a:pt x="585" y="336"/>
                </a:lnTo>
                <a:lnTo>
                  <a:pt x="580" y="326"/>
                </a:lnTo>
                <a:lnTo>
                  <a:pt x="576" y="316"/>
                </a:lnTo>
                <a:lnTo>
                  <a:pt x="572" y="304"/>
                </a:lnTo>
                <a:lnTo>
                  <a:pt x="570" y="291"/>
                </a:lnTo>
                <a:lnTo>
                  <a:pt x="570" y="291"/>
                </a:lnTo>
                <a:lnTo>
                  <a:pt x="568" y="284"/>
                </a:lnTo>
                <a:lnTo>
                  <a:pt x="568" y="278"/>
                </a:lnTo>
                <a:lnTo>
                  <a:pt x="571" y="267"/>
                </a:lnTo>
                <a:lnTo>
                  <a:pt x="574" y="257"/>
                </a:lnTo>
                <a:lnTo>
                  <a:pt x="579" y="249"/>
                </a:lnTo>
                <a:lnTo>
                  <a:pt x="584" y="240"/>
                </a:lnTo>
                <a:lnTo>
                  <a:pt x="589" y="232"/>
                </a:lnTo>
                <a:lnTo>
                  <a:pt x="593" y="221"/>
                </a:lnTo>
                <a:lnTo>
                  <a:pt x="595" y="209"/>
                </a:lnTo>
                <a:lnTo>
                  <a:pt x="595" y="209"/>
                </a:lnTo>
                <a:lnTo>
                  <a:pt x="595" y="196"/>
                </a:lnTo>
                <a:lnTo>
                  <a:pt x="597" y="182"/>
                </a:lnTo>
                <a:lnTo>
                  <a:pt x="602" y="156"/>
                </a:lnTo>
                <a:lnTo>
                  <a:pt x="607" y="134"/>
                </a:lnTo>
                <a:lnTo>
                  <a:pt x="609" y="126"/>
                </a:lnTo>
                <a:lnTo>
                  <a:pt x="609" y="117"/>
                </a:lnTo>
                <a:lnTo>
                  <a:pt x="609" y="117"/>
                </a:lnTo>
                <a:lnTo>
                  <a:pt x="608" y="97"/>
                </a:lnTo>
                <a:lnTo>
                  <a:pt x="607" y="90"/>
                </a:lnTo>
                <a:lnTo>
                  <a:pt x="635" y="59"/>
                </a:lnTo>
                <a:lnTo>
                  <a:pt x="635" y="59"/>
                </a:lnTo>
                <a:lnTo>
                  <a:pt x="630" y="50"/>
                </a:lnTo>
                <a:lnTo>
                  <a:pt x="625" y="40"/>
                </a:lnTo>
                <a:lnTo>
                  <a:pt x="619" y="30"/>
                </a:lnTo>
                <a:lnTo>
                  <a:pt x="612" y="20"/>
                </a:lnTo>
                <a:lnTo>
                  <a:pt x="603" y="11"/>
                </a:lnTo>
                <a:lnTo>
                  <a:pt x="599" y="7"/>
                </a:lnTo>
                <a:lnTo>
                  <a:pt x="594" y="5"/>
                </a:lnTo>
                <a:lnTo>
                  <a:pt x="589" y="3"/>
                </a:lnTo>
                <a:lnTo>
                  <a:pt x="583" y="3"/>
                </a:lnTo>
                <a:lnTo>
                  <a:pt x="583" y="3"/>
                </a:lnTo>
                <a:lnTo>
                  <a:pt x="564" y="5"/>
                </a:lnTo>
                <a:lnTo>
                  <a:pt x="548" y="9"/>
                </a:lnTo>
                <a:lnTo>
                  <a:pt x="533" y="12"/>
                </a:lnTo>
                <a:lnTo>
                  <a:pt x="533" y="12"/>
                </a:lnTo>
                <a:lnTo>
                  <a:pt x="521" y="9"/>
                </a:lnTo>
                <a:lnTo>
                  <a:pt x="508" y="5"/>
                </a:lnTo>
                <a:lnTo>
                  <a:pt x="491" y="1"/>
                </a:lnTo>
                <a:lnTo>
                  <a:pt x="469" y="0"/>
                </a:lnTo>
                <a:lnTo>
                  <a:pt x="458" y="0"/>
                </a:lnTo>
                <a:lnTo>
                  <a:pt x="445" y="1"/>
                </a:lnTo>
                <a:lnTo>
                  <a:pt x="433" y="4"/>
                </a:lnTo>
                <a:lnTo>
                  <a:pt x="418" y="7"/>
                </a:lnTo>
                <a:lnTo>
                  <a:pt x="405" y="11"/>
                </a:lnTo>
                <a:lnTo>
                  <a:pt x="391" y="17"/>
                </a:lnTo>
                <a:lnTo>
                  <a:pt x="391" y="17"/>
                </a:lnTo>
                <a:lnTo>
                  <a:pt x="376" y="24"/>
                </a:lnTo>
                <a:lnTo>
                  <a:pt x="364" y="33"/>
                </a:lnTo>
                <a:lnTo>
                  <a:pt x="352" y="41"/>
                </a:lnTo>
                <a:lnTo>
                  <a:pt x="341" y="51"/>
                </a:lnTo>
                <a:lnTo>
                  <a:pt x="331" y="61"/>
                </a:lnTo>
                <a:lnTo>
                  <a:pt x="322" y="70"/>
                </a:lnTo>
                <a:lnTo>
                  <a:pt x="315" y="81"/>
                </a:lnTo>
                <a:lnTo>
                  <a:pt x="307" y="91"/>
                </a:lnTo>
                <a:lnTo>
                  <a:pt x="294" y="111"/>
                </a:lnTo>
                <a:lnTo>
                  <a:pt x="284" y="132"/>
                </a:lnTo>
                <a:lnTo>
                  <a:pt x="277" y="149"/>
                </a:lnTo>
                <a:lnTo>
                  <a:pt x="272" y="164"/>
                </a:lnTo>
                <a:lnTo>
                  <a:pt x="272" y="164"/>
                </a:lnTo>
                <a:lnTo>
                  <a:pt x="270" y="173"/>
                </a:lnTo>
                <a:lnTo>
                  <a:pt x="267" y="184"/>
                </a:lnTo>
                <a:lnTo>
                  <a:pt x="265" y="214"/>
                </a:lnTo>
                <a:lnTo>
                  <a:pt x="264" y="251"/>
                </a:lnTo>
                <a:lnTo>
                  <a:pt x="263" y="290"/>
                </a:lnTo>
                <a:lnTo>
                  <a:pt x="264" y="359"/>
                </a:lnTo>
                <a:lnTo>
                  <a:pt x="264" y="389"/>
                </a:lnTo>
                <a:lnTo>
                  <a:pt x="266" y="414"/>
                </a:lnTo>
                <a:lnTo>
                  <a:pt x="261" y="441"/>
                </a:lnTo>
                <a:lnTo>
                  <a:pt x="261" y="441"/>
                </a:lnTo>
                <a:lnTo>
                  <a:pt x="259" y="449"/>
                </a:lnTo>
                <a:lnTo>
                  <a:pt x="258" y="457"/>
                </a:lnTo>
                <a:lnTo>
                  <a:pt x="257" y="467"/>
                </a:lnTo>
                <a:lnTo>
                  <a:pt x="257" y="467"/>
                </a:lnTo>
                <a:lnTo>
                  <a:pt x="258" y="483"/>
                </a:lnTo>
                <a:lnTo>
                  <a:pt x="258" y="488"/>
                </a:lnTo>
                <a:lnTo>
                  <a:pt x="257" y="490"/>
                </a:lnTo>
                <a:lnTo>
                  <a:pt x="257" y="490"/>
                </a:lnTo>
                <a:lnTo>
                  <a:pt x="250" y="496"/>
                </a:lnTo>
                <a:lnTo>
                  <a:pt x="237" y="513"/>
                </a:lnTo>
                <a:lnTo>
                  <a:pt x="237" y="513"/>
                </a:lnTo>
                <a:lnTo>
                  <a:pt x="220" y="536"/>
                </a:lnTo>
                <a:lnTo>
                  <a:pt x="213" y="547"/>
                </a:lnTo>
                <a:lnTo>
                  <a:pt x="213" y="54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524769" y="812468"/>
            <a:ext cx="1602261" cy="1249694"/>
          </a:xfrm>
          <a:custGeom>
            <a:avLst/>
            <a:gdLst>
              <a:gd name="T0" fmla="*/ 785 w 1837"/>
              <a:gd name="T1" fmla="*/ 161 h 1433"/>
              <a:gd name="T2" fmla="*/ 771 w 1837"/>
              <a:gd name="T3" fmla="*/ 81 h 1433"/>
              <a:gd name="T4" fmla="*/ 753 w 1837"/>
              <a:gd name="T5" fmla="*/ 47 h 1433"/>
              <a:gd name="T6" fmla="*/ 685 w 1837"/>
              <a:gd name="T7" fmla="*/ 27 h 1433"/>
              <a:gd name="T8" fmla="*/ 627 w 1837"/>
              <a:gd name="T9" fmla="*/ 30 h 1433"/>
              <a:gd name="T10" fmla="*/ 570 w 1837"/>
              <a:gd name="T11" fmla="*/ 55 h 1433"/>
              <a:gd name="T12" fmla="*/ 550 w 1837"/>
              <a:gd name="T13" fmla="*/ 87 h 1433"/>
              <a:gd name="T14" fmla="*/ 559 w 1837"/>
              <a:gd name="T15" fmla="*/ 163 h 1433"/>
              <a:gd name="T16" fmla="*/ 625 w 1837"/>
              <a:gd name="T17" fmla="*/ 260 h 1433"/>
              <a:gd name="T18" fmla="*/ 520 w 1837"/>
              <a:gd name="T19" fmla="*/ 398 h 1433"/>
              <a:gd name="T20" fmla="*/ 472 w 1837"/>
              <a:gd name="T21" fmla="*/ 547 h 1433"/>
              <a:gd name="T22" fmla="*/ 465 w 1837"/>
              <a:gd name="T23" fmla="*/ 731 h 1433"/>
              <a:gd name="T24" fmla="*/ 550 w 1837"/>
              <a:gd name="T25" fmla="*/ 942 h 1433"/>
              <a:gd name="T26" fmla="*/ 576 w 1837"/>
              <a:gd name="T27" fmla="*/ 991 h 1433"/>
              <a:gd name="T28" fmla="*/ 552 w 1837"/>
              <a:gd name="T29" fmla="*/ 1023 h 1433"/>
              <a:gd name="T30" fmla="*/ 469 w 1837"/>
              <a:gd name="T31" fmla="*/ 1040 h 1433"/>
              <a:gd name="T32" fmla="*/ 401 w 1837"/>
              <a:gd name="T33" fmla="*/ 1049 h 1433"/>
              <a:gd name="T34" fmla="*/ 251 w 1837"/>
              <a:gd name="T35" fmla="*/ 1032 h 1433"/>
              <a:gd name="T36" fmla="*/ 110 w 1837"/>
              <a:gd name="T37" fmla="*/ 1000 h 1433"/>
              <a:gd name="T38" fmla="*/ 71 w 1837"/>
              <a:gd name="T39" fmla="*/ 985 h 1433"/>
              <a:gd name="T40" fmla="*/ 40 w 1837"/>
              <a:gd name="T41" fmla="*/ 995 h 1433"/>
              <a:gd name="T42" fmla="*/ 3 w 1837"/>
              <a:gd name="T43" fmla="*/ 988 h 1433"/>
              <a:gd name="T44" fmla="*/ 24 w 1837"/>
              <a:gd name="T45" fmla="*/ 1070 h 1433"/>
              <a:gd name="T46" fmla="*/ 196 w 1837"/>
              <a:gd name="T47" fmla="*/ 1204 h 1433"/>
              <a:gd name="T48" fmla="*/ 243 w 1837"/>
              <a:gd name="T49" fmla="*/ 1223 h 1433"/>
              <a:gd name="T50" fmla="*/ 448 w 1837"/>
              <a:gd name="T51" fmla="*/ 1249 h 1433"/>
              <a:gd name="T52" fmla="*/ 657 w 1837"/>
              <a:gd name="T53" fmla="*/ 1196 h 1433"/>
              <a:gd name="T54" fmla="*/ 735 w 1837"/>
              <a:gd name="T55" fmla="*/ 1084 h 1433"/>
              <a:gd name="T56" fmla="*/ 848 w 1837"/>
              <a:gd name="T57" fmla="*/ 1204 h 1433"/>
              <a:gd name="T58" fmla="*/ 854 w 1837"/>
              <a:gd name="T59" fmla="*/ 1332 h 1433"/>
              <a:gd name="T60" fmla="*/ 940 w 1837"/>
              <a:gd name="T61" fmla="*/ 1432 h 1433"/>
              <a:gd name="T62" fmla="*/ 1018 w 1837"/>
              <a:gd name="T63" fmla="*/ 1378 h 1433"/>
              <a:gd name="T64" fmla="*/ 1061 w 1837"/>
              <a:gd name="T65" fmla="*/ 1263 h 1433"/>
              <a:gd name="T66" fmla="*/ 1159 w 1837"/>
              <a:gd name="T67" fmla="*/ 1102 h 1433"/>
              <a:gd name="T68" fmla="*/ 1230 w 1837"/>
              <a:gd name="T69" fmla="*/ 1199 h 1433"/>
              <a:gd name="T70" fmla="*/ 1404 w 1837"/>
              <a:gd name="T71" fmla="*/ 1243 h 1433"/>
              <a:gd name="T72" fmla="*/ 1656 w 1837"/>
              <a:gd name="T73" fmla="*/ 1176 h 1433"/>
              <a:gd name="T74" fmla="*/ 1798 w 1837"/>
              <a:gd name="T75" fmla="*/ 1080 h 1433"/>
              <a:gd name="T76" fmla="*/ 1832 w 1837"/>
              <a:gd name="T77" fmla="*/ 962 h 1433"/>
              <a:gd name="T78" fmla="*/ 1749 w 1837"/>
              <a:gd name="T79" fmla="*/ 965 h 1433"/>
              <a:gd name="T80" fmla="*/ 1676 w 1837"/>
              <a:gd name="T81" fmla="*/ 1014 h 1433"/>
              <a:gd name="T82" fmla="*/ 1607 w 1837"/>
              <a:gd name="T83" fmla="*/ 1020 h 1433"/>
              <a:gd name="T84" fmla="*/ 1451 w 1837"/>
              <a:gd name="T85" fmla="*/ 1051 h 1433"/>
              <a:gd name="T86" fmla="*/ 1300 w 1837"/>
              <a:gd name="T87" fmla="*/ 1034 h 1433"/>
              <a:gd name="T88" fmla="*/ 1339 w 1837"/>
              <a:gd name="T89" fmla="*/ 964 h 1433"/>
              <a:gd name="T90" fmla="*/ 1421 w 1837"/>
              <a:gd name="T91" fmla="*/ 737 h 1433"/>
              <a:gd name="T92" fmla="*/ 1426 w 1837"/>
              <a:gd name="T93" fmla="*/ 613 h 1433"/>
              <a:gd name="T94" fmla="*/ 1367 w 1837"/>
              <a:gd name="T95" fmla="*/ 419 h 1433"/>
              <a:gd name="T96" fmla="*/ 1222 w 1837"/>
              <a:gd name="T97" fmla="*/ 274 h 1433"/>
              <a:gd name="T98" fmla="*/ 1281 w 1837"/>
              <a:gd name="T99" fmla="*/ 176 h 1433"/>
              <a:gd name="T100" fmla="*/ 1293 w 1837"/>
              <a:gd name="T101" fmla="*/ 125 h 1433"/>
              <a:gd name="T102" fmla="*/ 1227 w 1837"/>
              <a:gd name="T103" fmla="*/ 5 h 1433"/>
              <a:gd name="T104" fmla="*/ 1194 w 1837"/>
              <a:gd name="T105" fmla="*/ 23 h 1433"/>
              <a:gd name="T106" fmla="*/ 1129 w 1837"/>
              <a:gd name="T107" fmla="*/ 110 h 1433"/>
              <a:gd name="T108" fmla="*/ 1085 w 1837"/>
              <a:gd name="T109" fmla="*/ 181 h 1433"/>
              <a:gd name="T110" fmla="*/ 968 w 1837"/>
              <a:gd name="T111" fmla="*/ 98 h 1433"/>
              <a:gd name="T112" fmla="*/ 943 w 1837"/>
              <a:gd name="T113" fmla="*/ 42 h 1433"/>
              <a:gd name="T114" fmla="*/ 886 w 1837"/>
              <a:gd name="T115" fmla="*/ 123 h 1433"/>
              <a:gd name="T116" fmla="*/ 823 w 1837"/>
              <a:gd name="T117" fmla="*/ 16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7" h="1433">
                <a:moveTo>
                  <a:pt x="777" y="202"/>
                </a:moveTo>
                <a:lnTo>
                  <a:pt x="777" y="202"/>
                </a:lnTo>
                <a:lnTo>
                  <a:pt x="778" y="194"/>
                </a:lnTo>
                <a:lnTo>
                  <a:pt x="779" y="187"/>
                </a:lnTo>
                <a:lnTo>
                  <a:pt x="779" y="180"/>
                </a:lnTo>
                <a:lnTo>
                  <a:pt x="779" y="180"/>
                </a:lnTo>
                <a:lnTo>
                  <a:pt x="781" y="174"/>
                </a:lnTo>
                <a:lnTo>
                  <a:pt x="783" y="168"/>
                </a:lnTo>
                <a:lnTo>
                  <a:pt x="785" y="161"/>
                </a:lnTo>
                <a:lnTo>
                  <a:pt x="785" y="153"/>
                </a:lnTo>
                <a:lnTo>
                  <a:pt x="785" y="153"/>
                </a:lnTo>
                <a:lnTo>
                  <a:pt x="783" y="141"/>
                </a:lnTo>
                <a:lnTo>
                  <a:pt x="778" y="123"/>
                </a:lnTo>
                <a:lnTo>
                  <a:pt x="771" y="99"/>
                </a:lnTo>
                <a:lnTo>
                  <a:pt x="771" y="99"/>
                </a:lnTo>
                <a:lnTo>
                  <a:pt x="771" y="94"/>
                </a:lnTo>
                <a:lnTo>
                  <a:pt x="771" y="88"/>
                </a:lnTo>
                <a:lnTo>
                  <a:pt x="771" y="81"/>
                </a:lnTo>
                <a:lnTo>
                  <a:pt x="771" y="81"/>
                </a:lnTo>
                <a:lnTo>
                  <a:pt x="770" y="74"/>
                </a:lnTo>
                <a:lnTo>
                  <a:pt x="770" y="67"/>
                </a:lnTo>
                <a:lnTo>
                  <a:pt x="769" y="63"/>
                </a:lnTo>
                <a:lnTo>
                  <a:pt x="767" y="59"/>
                </a:lnTo>
                <a:lnTo>
                  <a:pt x="765" y="56"/>
                </a:lnTo>
                <a:lnTo>
                  <a:pt x="760" y="51"/>
                </a:lnTo>
                <a:lnTo>
                  <a:pt x="760" y="51"/>
                </a:lnTo>
                <a:lnTo>
                  <a:pt x="753" y="47"/>
                </a:lnTo>
                <a:lnTo>
                  <a:pt x="747" y="45"/>
                </a:lnTo>
                <a:lnTo>
                  <a:pt x="741" y="44"/>
                </a:lnTo>
                <a:lnTo>
                  <a:pt x="735" y="42"/>
                </a:lnTo>
                <a:lnTo>
                  <a:pt x="725" y="44"/>
                </a:lnTo>
                <a:lnTo>
                  <a:pt x="720" y="44"/>
                </a:lnTo>
                <a:lnTo>
                  <a:pt x="720" y="44"/>
                </a:lnTo>
                <a:lnTo>
                  <a:pt x="706" y="35"/>
                </a:lnTo>
                <a:lnTo>
                  <a:pt x="692" y="29"/>
                </a:lnTo>
                <a:lnTo>
                  <a:pt x="685" y="27"/>
                </a:lnTo>
                <a:lnTo>
                  <a:pt x="680" y="27"/>
                </a:lnTo>
                <a:lnTo>
                  <a:pt x="680" y="27"/>
                </a:lnTo>
                <a:lnTo>
                  <a:pt x="672" y="28"/>
                </a:lnTo>
                <a:lnTo>
                  <a:pt x="666" y="32"/>
                </a:lnTo>
                <a:lnTo>
                  <a:pt x="660" y="34"/>
                </a:lnTo>
                <a:lnTo>
                  <a:pt x="653" y="34"/>
                </a:lnTo>
                <a:lnTo>
                  <a:pt x="653" y="34"/>
                </a:lnTo>
                <a:lnTo>
                  <a:pt x="640" y="33"/>
                </a:lnTo>
                <a:lnTo>
                  <a:pt x="627" y="30"/>
                </a:lnTo>
                <a:lnTo>
                  <a:pt x="613" y="28"/>
                </a:lnTo>
                <a:lnTo>
                  <a:pt x="605" y="28"/>
                </a:lnTo>
                <a:lnTo>
                  <a:pt x="599" y="28"/>
                </a:lnTo>
                <a:lnTo>
                  <a:pt x="599" y="28"/>
                </a:lnTo>
                <a:lnTo>
                  <a:pt x="593" y="30"/>
                </a:lnTo>
                <a:lnTo>
                  <a:pt x="588" y="34"/>
                </a:lnTo>
                <a:lnTo>
                  <a:pt x="582" y="39"/>
                </a:lnTo>
                <a:lnTo>
                  <a:pt x="578" y="45"/>
                </a:lnTo>
                <a:lnTo>
                  <a:pt x="570" y="55"/>
                </a:lnTo>
                <a:lnTo>
                  <a:pt x="567" y="59"/>
                </a:lnTo>
                <a:lnTo>
                  <a:pt x="567" y="59"/>
                </a:lnTo>
                <a:lnTo>
                  <a:pt x="565" y="59"/>
                </a:lnTo>
                <a:lnTo>
                  <a:pt x="563" y="61"/>
                </a:lnTo>
                <a:lnTo>
                  <a:pt x="561" y="62"/>
                </a:lnTo>
                <a:lnTo>
                  <a:pt x="558" y="65"/>
                </a:lnTo>
                <a:lnTo>
                  <a:pt x="555" y="70"/>
                </a:lnTo>
                <a:lnTo>
                  <a:pt x="552" y="77"/>
                </a:lnTo>
                <a:lnTo>
                  <a:pt x="550" y="87"/>
                </a:lnTo>
                <a:lnTo>
                  <a:pt x="550" y="87"/>
                </a:lnTo>
                <a:lnTo>
                  <a:pt x="549" y="99"/>
                </a:lnTo>
                <a:lnTo>
                  <a:pt x="547" y="110"/>
                </a:lnTo>
                <a:lnTo>
                  <a:pt x="547" y="122"/>
                </a:lnTo>
                <a:lnTo>
                  <a:pt x="549" y="133"/>
                </a:lnTo>
                <a:lnTo>
                  <a:pt x="550" y="143"/>
                </a:lnTo>
                <a:lnTo>
                  <a:pt x="552" y="151"/>
                </a:lnTo>
                <a:lnTo>
                  <a:pt x="556" y="158"/>
                </a:lnTo>
                <a:lnTo>
                  <a:pt x="559" y="163"/>
                </a:lnTo>
                <a:lnTo>
                  <a:pt x="559" y="163"/>
                </a:lnTo>
                <a:lnTo>
                  <a:pt x="570" y="174"/>
                </a:lnTo>
                <a:lnTo>
                  <a:pt x="586" y="187"/>
                </a:lnTo>
                <a:lnTo>
                  <a:pt x="593" y="194"/>
                </a:lnTo>
                <a:lnTo>
                  <a:pt x="601" y="204"/>
                </a:lnTo>
                <a:lnTo>
                  <a:pt x="608" y="214"/>
                </a:lnTo>
                <a:lnTo>
                  <a:pt x="611" y="223"/>
                </a:lnTo>
                <a:lnTo>
                  <a:pt x="611" y="223"/>
                </a:lnTo>
                <a:lnTo>
                  <a:pt x="625" y="260"/>
                </a:lnTo>
                <a:lnTo>
                  <a:pt x="631" y="274"/>
                </a:lnTo>
                <a:lnTo>
                  <a:pt x="608" y="283"/>
                </a:lnTo>
                <a:lnTo>
                  <a:pt x="608" y="283"/>
                </a:lnTo>
                <a:lnTo>
                  <a:pt x="585" y="309"/>
                </a:lnTo>
                <a:lnTo>
                  <a:pt x="562" y="336"/>
                </a:lnTo>
                <a:lnTo>
                  <a:pt x="539" y="367"/>
                </a:lnTo>
                <a:lnTo>
                  <a:pt x="539" y="367"/>
                </a:lnTo>
                <a:lnTo>
                  <a:pt x="528" y="383"/>
                </a:lnTo>
                <a:lnTo>
                  <a:pt x="520" y="398"/>
                </a:lnTo>
                <a:lnTo>
                  <a:pt x="512" y="413"/>
                </a:lnTo>
                <a:lnTo>
                  <a:pt x="505" y="429"/>
                </a:lnTo>
                <a:lnTo>
                  <a:pt x="494" y="457"/>
                </a:lnTo>
                <a:lnTo>
                  <a:pt x="483" y="486"/>
                </a:lnTo>
                <a:lnTo>
                  <a:pt x="483" y="486"/>
                </a:lnTo>
                <a:lnTo>
                  <a:pt x="478" y="501"/>
                </a:lnTo>
                <a:lnTo>
                  <a:pt x="475" y="517"/>
                </a:lnTo>
                <a:lnTo>
                  <a:pt x="474" y="532"/>
                </a:lnTo>
                <a:lnTo>
                  <a:pt x="472" y="547"/>
                </a:lnTo>
                <a:lnTo>
                  <a:pt x="471" y="568"/>
                </a:lnTo>
                <a:lnTo>
                  <a:pt x="472" y="578"/>
                </a:lnTo>
                <a:lnTo>
                  <a:pt x="472" y="578"/>
                </a:lnTo>
                <a:lnTo>
                  <a:pt x="468" y="625"/>
                </a:lnTo>
                <a:lnTo>
                  <a:pt x="463" y="665"/>
                </a:lnTo>
                <a:lnTo>
                  <a:pt x="462" y="698"/>
                </a:lnTo>
                <a:lnTo>
                  <a:pt x="462" y="698"/>
                </a:lnTo>
                <a:lnTo>
                  <a:pt x="462" y="712"/>
                </a:lnTo>
                <a:lnTo>
                  <a:pt x="465" y="731"/>
                </a:lnTo>
                <a:lnTo>
                  <a:pt x="469" y="754"/>
                </a:lnTo>
                <a:lnTo>
                  <a:pt x="475" y="777"/>
                </a:lnTo>
                <a:lnTo>
                  <a:pt x="487" y="823"/>
                </a:lnTo>
                <a:lnTo>
                  <a:pt x="497" y="854"/>
                </a:lnTo>
                <a:lnTo>
                  <a:pt x="497" y="854"/>
                </a:lnTo>
                <a:lnTo>
                  <a:pt x="503" y="866"/>
                </a:lnTo>
                <a:lnTo>
                  <a:pt x="510" y="880"/>
                </a:lnTo>
                <a:lnTo>
                  <a:pt x="528" y="909"/>
                </a:lnTo>
                <a:lnTo>
                  <a:pt x="550" y="942"/>
                </a:lnTo>
                <a:lnTo>
                  <a:pt x="550" y="942"/>
                </a:lnTo>
                <a:lnTo>
                  <a:pt x="550" y="946"/>
                </a:lnTo>
                <a:lnTo>
                  <a:pt x="551" y="954"/>
                </a:lnTo>
                <a:lnTo>
                  <a:pt x="552" y="961"/>
                </a:lnTo>
                <a:lnTo>
                  <a:pt x="555" y="967"/>
                </a:lnTo>
                <a:lnTo>
                  <a:pt x="558" y="973"/>
                </a:lnTo>
                <a:lnTo>
                  <a:pt x="564" y="979"/>
                </a:lnTo>
                <a:lnTo>
                  <a:pt x="564" y="979"/>
                </a:lnTo>
                <a:lnTo>
                  <a:pt x="576" y="991"/>
                </a:lnTo>
                <a:lnTo>
                  <a:pt x="587" y="1000"/>
                </a:lnTo>
                <a:lnTo>
                  <a:pt x="599" y="1010"/>
                </a:lnTo>
                <a:lnTo>
                  <a:pt x="597" y="1028"/>
                </a:lnTo>
                <a:lnTo>
                  <a:pt x="597" y="1028"/>
                </a:lnTo>
                <a:lnTo>
                  <a:pt x="585" y="1024"/>
                </a:lnTo>
                <a:lnTo>
                  <a:pt x="574" y="1023"/>
                </a:lnTo>
                <a:lnTo>
                  <a:pt x="559" y="1022"/>
                </a:lnTo>
                <a:lnTo>
                  <a:pt x="559" y="1022"/>
                </a:lnTo>
                <a:lnTo>
                  <a:pt x="552" y="1023"/>
                </a:lnTo>
                <a:lnTo>
                  <a:pt x="545" y="1026"/>
                </a:lnTo>
                <a:lnTo>
                  <a:pt x="539" y="1028"/>
                </a:lnTo>
                <a:lnTo>
                  <a:pt x="533" y="1032"/>
                </a:lnTo>
                <a:lnTo>
                  <a:pt x="524" y="1038"/>
                </a:lnTo>
                <a:lnTo>
                  <a:pt x="522" y="1040"/>
                </a:lnTo>
                <a:lnTo>
                  <a:pt x="522" y="1040"/>
                </a:lnTo>
                <a:lnTo>
                  <a:pt x="503" y="1040"/>
                </a:lnTo>
                <a:lnTo>
                  <a:pt x="469" y="1040"/>
                </a:lnTo>
                <a:lnTo>
                  <a:pt x="469" y="1040"/>
                </a:lnTo>
                <a:lnTo>
                  <a:pt x="458" y="1041"/>
                </a:lnTo>
                <a:lnTo>
                  <a:pt x="453" y="1043"/>
                </a:lnTo>
                <a:lnTo>
                  <a:pt x="451" y="1045"/>
                </a:lnTo>
                <a:lnTo>
                  <a:pt x="451" y="1045"/>
                </a:lnTo>
                <a:lnTo>
                  <a:pt x="423" y="1045"/>
                </a:lnTo>
                <a:lnTo>
                  <a:pt x="423" y="1045"/>
                </a:lnTo>
                <a:lnTo>
                  <a:pt x="413" y="1046"/>
                </a:lnTo>
                <a:lnTo>
                  <a:pt x="407" y="1047"/>
                </a:lnTo>
                <a:lnTo>
                  <a:pt x="401" y="1049"/>
                </a:lnTo>
                <a:lnTo>
                  <a:pt x="401" y="1049"/>
                </a:lnTo>
                <a:lnTo>
                  <a:pt x="364" y="1044"/>
                </a:lnTo>
                <a:lnTo>
                  <a:pt x="333" y="1040"/>
                </a:lnTo>
                <a:lnTo>
                  <a:pt x="310" y="1039"/>
                </a:lnTo>
                <a:lnTo>
                  <a:pt x="310" y="1039"/>
                </a:lnTo>
                <a:lnTo>
                  <a:pt x="294" y="1038"/>
                </a:lnTo>
                <a:lnTo>
                  <a:pt x="274" y="1034"/>
                </a:lnTo>
                <a:lnTo>
                  <a:pt x="258" y="1032"/>
                </a:lnTo>
                <a:lnTo>
                  <a:pt x="251" y="1032"/>
                </a:lnTo>
                <a:lnTo>
                  <a:pt x="245" y="1032"/>
                </a:lnTo>
                <a:lnTo>
                  <a:pt x="245" y="1032"/>
                </a:lnTo>
                <a:lnTo>
                  <a:pt x="240" y="1033"/>
                </a:lnTo>
                <a:lnTo>
                  <a:pt x="236" y="1034"/>
                </a:lnTo>
                <a:lnTo>
                  <a:pt x="228" y="1040"/>
                </a:lnTo>
                <a:lnTo>
                  <a:pt x="222" y="1045"/>
                </a:lnTo>
                <a:lnTo>
                  <a:pt x="221" y="1047"/>
                </a:lnTo>
                <a:lnTo>
                  <a:pt x="152" y="1017"/>
                </a:lnTo>
                <a:lnTo>
                  <a:pt x="110" y="1000"/>
                </a:lnTo>
                <a:lnTo>
                  <a:pt x="110" y="1000"/>
                </a:lnTo>
                <a:lnTo>
                  <a:pt x="105" y="991"/>
                </a:lnTo>
                <a:lnTo>
                  <a:pt x="99" y="985"/>
                </a:lnTo>
                <a:lnTo>
                  <a:pt x="97" y="982"/>
                </a:lnTo>
                <a:lnTo>
                  <a:pt x="93" y="981"/>
                </a:lnTo>
                <a:lnTo>
                  <a:pt x="93" y="981"/>
                </a:lnTo>
                <a:lnTo>
                  <a:pt x="87" y="982"/>
                </a:lnTo>
                <a:lnTo>
                  <a:pt x="80" y="983"/>
                </a:lnTo>
                <a:lnTo>
                  <a:pt x="71" y="985"/>
                </a:lnTo>
                <a:lnTo>
                  <a:pt x="71" y="985"/>
                </a:lnTo>
                <a:lnTo>
                  <a:pt x="69" y="983"/>
                </a:lnTo>
                <a:lnTo>
                  <a:pt x="65" y="983"/>
                </a:lnTo>
                <a:lnTo>
                  <a:pt x="59" y="985"/>
                </a:lnTo>
                <a:lnTo>
                  <a:pt x="59" y="985"/>
                </a:lnTo>
                <a:lnTo>
                  <a:pt x="52" y="988"/>
                </a:lnTo>
                <a:lnTo>
                  <a:pt x="46" y="992"/>
                </a:lnTo>
                <a:lnTo>
                  <a:pt x="40" y="995"/>
                </a:lnTo>
                <a:lnTo>
                  <a:pt x="40" y="995"/>
                </a:lnTo>
                <a:lnTo>
                  <a:pt x="37" y="993"/>
                </a:lnTo>
                <a:lnTo>
                  <a:pt x="31" y="986"/>
                </a:lnTo>
                <a:lnTo>
                  <a:pt x="24" y="981"/>
                </a:lnTo>
                <a:lnTo>
                  <a:pt x="19" y="979"/>
                </a:lnTo>
                <a:lnTo>
                  <a:pt x="16" y="979"/>
                </a:lnTo>
                <a:lnTo>
                  <a:pt x="16" y="979"/>
                </a:lnTo>
                <a:lnTo>
                  <a:pt x="12" y="980"/>
                </a:lnTo>
                <a:lnTo>
                  <a:pt x="8" y="982"/>
                </a:lnTo>
                <a:lnTo>
                  <a:pt x="3" y="988"/>
                </a:lnTo>
                <a:lnTo>
                  <a:pt x="1" y="994"/>
                </a:lnTo>
                <a:lnTo>
                  <a:pt x="0" y="997"/>
                </a:lnTo>
                <a:lnTo>
                  <a:pt x="0" y="997"/>
                </a:lnTo>
                <a:lnTo>
                  <a:pt x="1" y="1002"/>
                </a:lnTo>
                <a:lnTo>
                  <a:pt x="3" y="1015"/>
                </a:lnTo>
                <a:lnTo>
                  <a:pt x="8" y="1034"/>
                </a:lnTo>
                <a:lnTo>
                  <a:pt x="13" y="1045"/>
                </a:lnTo>
                <a:lnTo>
                  <a:pt x="18" y="1057"/>
                </a:lnTo>
                <a:lnTo>
                  <a:pt x="24" y="1070"/>
                </a:lnTo>
                <a:lnTo>
                  <a:pt x="32" y="1084"/>
                </a:lnTo>
                <a:lnTo>
                  <a:pt x="41" y="1097"/>
                </a:lnTo>
                <a:lnTo>
                  <a:pt x="52" y="1110"/>
                </a:lnTo>
                <a:lnTo>
                  <a:pt x="64" y="1123"/>
                </a:lnTo>
                <a:lnTo>
                  <a:pt x="78" y="1135"/>
                </a:lnTo>
                <a:lnTo>
                  <a:pt x="94" y="1147"/>
                </a:lnTo>
                <a:lnTo>
                  <a:pt x="112" y="1158"/>
                </a:lnTo>
                <a:lnTo>
                  <a:pt x="112" y="1158"/>
                </a:lnTo>
                <a:lnTo>
                  <a:pt x="196" y="1204"/>
                </a:lnTo>
                <a:lnTo>
                  <a:pt x="203" y="1208"/>
                </a:lnTo>
                <a:lnTo>
                  <a:pt x="203" y="1208"/>
                </a:lnTo>
                <a:lnTo>
                  <a:pt x="203" y="1211"/>
                </a:lnTo>
                <a:lnTo>
                  <a:pt x="204" y="1215"/>
                </a:lnTo>
                <a:lnTo>
                  <a:pt x="208" y="1217"/>
                </a:lnTo>
                <a:lnTo>
                  <a:pt x="208" y="1217"/>
                </a:lnTo>
                <a:lnTo>
                  <a:pt x="213" y="1219"/>
                </a:lnTo>
                <a:lnTo>
                  <a:pt x="221" y="1220"/>
                </a:lnTo>
                <a:lnTo>
                  <a:pt x="243" y="1223"/>
                </a:lnTo>
                <a:lnTo>
                  <a:pt x="273" y="1227"/>
                </a:lnTo>
                <a:lnTo>
                  <a:pt x="273" y="1227"/>
                </a:lnTo>
                <a:lnTo>
                  <a:pt x="296" y="1233"/>
                </a:lnTo>
                <a:lnTo>
                  <a:pt x="320" y="1238"/>
                </a:lnTo>
                <a:lnTo>
                  <a:pt x="352" y="1243"/>
                </a:lnTo>
                <a:lnTo>
                  <a:pt x="388" y="1248"/>
                </a:lnTo>
                <a:lnTo>
                  <a:pt x="407" y="1249"/>
                </a:lnTo>
                <a:lnTo>
                  <a:pt x="428" y="1249"/>
                </a:lnTo>
                <a:lnTo>
                  <a:pt x="448" y="1249"/>
                </a:lnTo>
                <a:lnTo>
                  <a:pt x="469" y="1248"/>
                </a:lnTo>
                <a:lnTo>
                  <a:pt x="491" y="1245"/>
                </a:lnTo>
                <a:lnTo>
                  <a:pt x="511" y="1240"/>
                </a:lnTo>
                <a:lnTo>
                  <a:pt x="511" y="1240"/>
                </a:lnTo>
                <a:lnTo>
                  <a:pt x="550" y="1232"/>
                </a:lnTo>
                <a:lnTo>
                  <a:pt x="584" y="1223"/>
                </a:lnTo>
                <a:lnTo>
                  <a:pt x="613" y="1214"/>
                </a:lnTo>
                <a:lnTo>
                  <a:pt x="638" y="1205"/>
                </a:lnTo>
                <a:lnTo>
                  <a:pt x="657" y="1196"/>
                </a:lnTo>
                <a:lnTo>
                  <a:pt x="673" y="1186"/>
                </a:lnTo>
                <a:lnTo>
                  <a:pt x="685" y="1178"/>
                </a:lnTo>
                <a:lnTo>
                  <a:pt x="690" y="1173"/>
                </a:lnTo>
                <a:lnTo>
                  <a:pt x="692" y="1168"/>
                </a:lnTo>
                <a:lnTo>
                  <a:pt x="692" y="1168"/>
                </a:lnTo>
                <a:lnTo>
                  <a:pt x="703" y="1147"/>
                </a:lnTo>
                <a:lnTo>
                  <a:pt x="712" y="1127"/>
                </a:lnTo>
                <a:lnTo>
                  <a:pt x="720" y="1104"/>
                </a:lnTo>
                <a:lnTo>
                  <a:pt x="735" y="1084"/>
                </a:lnTo>
                <a:lnTo>
                  <a:pt x="735" y="1084"/>
                </a:lnTo>
                <a:lnTo>
                  <a:pt x="776" y="1111"/>
                </a:lnTo>
                <a:lnTo>
                  <a:pt x="805" y="1131"/>
                </a:lnTo>
                <a:lnTo>
                  <a:pt x="821" y="1140"/>
                </a:lnTo>
                <a:lnTo>
                  <a:pt x="821" y="1140"/>
                </a:lnTo>
                <a:lnTo>
                  <a:pt x="824" y="1143"/>
                </a:lnTo>
                <a:lnTo>
                  <a:pt x="829" y="1149"/>
                </a:lnTo>
                <a:lnTo>
                  <a:pt x="834" y="1156"/>
                </a:lnTo>
                <a:lnTo>
                  <a:pt x="848" y="1204"/>
                </a:lnTo>
                <a:lnTo>
                  <a:pt x="848" y="1204"/>
                </a:lnTo>
                <a:lnTo>
                  <a:pt x="847" y="1214"/>
                </a:lnTo>
                <a:lnTo>
                  <a:pt x="846" y="1239"/>
                </a:lnTo>
                <a:lnTo>
                  <a:pt x="846" y="1274"/>
                </a:lnTo>
                <a:lnTo>
                  <a:pt x="847" y="1293"/>
                </a:lnTo>
                <a:lnTo>
                  <a:pt x="850" y="1313"/>
                </a:lnTo>
                <a:lnTo>
                  <a:pt x="850" y="1313"/>
                </a:lnTo>
                <a:lnTo>
                  <a:pt x="852" y="1322"/>
                </a:lnTo>
                <a:lnTo>
                  <a:pt x="854" y="1332"/>
                </a:lnTo>
                <a:lnTo>
                  <a:pt x="863" y="1353"/>
                </a:lnTo>
                <a:lnTo>
                  <a:pt x="875" y="1372"/>
                </a:lnTo>
                <a:lnTo>
                  <a:pt x="888" y="1391"/>
                </a:lnTo>
                <a:lnTo>
                  <a:pt x="903" y="1408"/>
                </a:lnTo>
                <a:lnTo>
                  <a:pt x="911" y="1415"/>
                </a:lnTo>
                <a:lnTo>
                  <a:pt x="918" y="1421"/>
                </a:lnTo>
                <a:lnTo>
                  <a:pt x="926" y="1426"/>
                </a:lnTo>
                <a:lnTo>
                  <a:pt x="933" y="1430"/>
                </a:lnTo>
                <a:lnTo>
                  <a:pt x="940" y="1432"/>
                </a:lnTo>
                <a:lnTo>
                  <a:pt x="947" y="1433"/>
                </a:lnTo>
                <a:lnTo>
                  <a:pt x="947" y="1433"/>
                </a:lnTo>
                <a:lnTo>
                  <a:pt x="955" y="1432"/>
                </a:lnTo>
                <a:lnTo>
                  <a:pt x="963" y="1429"/>
                </a:lnTo>
                <a:lnTo>
                  <a:pt x="972" y="1424"/>
                </a:lnTo>
                <a:lnTo>
                  <a:pt x="980" y="1418"/>
                </a:lnTo>
                <a:lnTo>
                  <a:pt x="990" y="1409"/>
                </a:lnTo>
                <a:lnTo>
                  <a:pt x="999" y="1400"/>
                </a:lnTo>
                <a:lnTo>
                  <a:pt x="1018" y="1378"/>
                </a:lnTo>
                <a:lnTo>
                  <a:pt x="1034" y="1354"/>
                </a:lnTo>
                <a:lnTo>
                  <a:pt x="1042" y="1340"/>
                </a:lnTo>
                <a:lnTo>
                  <a:pt x="1048" y="1328"/>
                </a:lnTo>
                <a:lnTo>
                  <a:pt x="1054" y="1316"/>
                </a:lnTo>
                <a:lnTo>
                  <a:pt x="1057" y="1304"/>
                </a:lnTo>
                <a:lnTo>
                  <a:pt x="1060" y="1293"/>
                </a:lnTo>
                <a:lnTo>
                  <a:pt x="1061" y="1283"/>
                </a:lnTo>
                <a:lnTo>
                  <a:pt x="1061" y="1283"/>
                </a:lnTo>
                <a:lnTo>
                  <a:pt x="1061" y="1263"/>
                </a:lnTo>
                <a:lnTo>
                  <a:pt x="1062" y="1245"/>
                </a:lnTo>
                <a:lnTo>
                  <a:pt x="1067" y="1215"/>
                </a:lnTo>
                <a:lnTo>
                  <a:pt x="1072" y="1184"/>
                </a:lnTo>
                <a:lnTo>
                  <a:pt x="1072" y="1184"/>
                </a:lnTo>
                <a:lnTo>
                  <a:pt x="1074" y="1167"/>
                </a:lnTo>
                <a:lnTo>
                  <a:pt x="1077" y="1152"/>
                </a:lnTo>
                <a:lnTo>
                  <a:pt x="1096" y="1149"/>
                </a:lnTo>
                <a:lnTo>
                  <a:pt x="1159" y="1102"/>
                </a:lnTo>
                <a:lnTo>
                  <a:pt x="1159" y="1102"/>
                </a:lnTo>
                <a:lnTo>
                  <a:pt x="1164" y="1114"/>
                </a:lnTo>
                <a:lnTo>
                  <a:pt x="1170" y="1127"/>
                </a:lnTo>
                <a:lnTo>
                  <a:pt x="1178" y="1141"/>
                </a:lnTo>
                <a:lnTo>
                  <a:pt x="1189" y="1158"/>
                </a:lnTo>
                <a:lnTo>
                  <a:pt x="1201" y="1175"/>
                </a:lnTo>
                <a:lnTo>
                  <a:pt x="1207" y="1182"/>
                </a:lnTo>
                <a:lnTo>
                  <a:pt x="1215" y="1189"/>
                </a:lnTo>
                <a:lnTo>
                  <a:pt x="1222" y="1195"/>
                </a:lnTo>
                <a:lnTo>
                  <a:pt x="1230" y="1199"/>
                </a:lnTo>
                <a:lnTo>
                  <a:pt x="1230" y="1199"/>
                </a:lnTo>
                <a:lnTo>
                  <a:pt x="1250" y="1208"/>
                </a:lnTo>
                <a:lnTo>
                  <a:pt x="1276" y="1217"/>
                </a:lnTo>
                <a:lnTo>
                  <a:pt x="1306" y="1227"/>
                </a:lnTo>
                <a:lnTo>
                  <a:pt x="1325" y="1232"/>
                </a:lnTo>
                <a:lnTo>
                  <a:pt x="1343" y="1236"/>
                </a:lnTo>
                <a:lnTo>
                  <a:pt x="1362" y="1239"/>
                </a:lnTo>
                <a:lnTo>
                  <a:pt x="1383" y="1242"/>
                </a:lnTo>
                <a:lnTo>
                  <a:pt x="1404" y="1243"/>
                </a:lnTo>
                <a:lnTo>
                  <a:pt x="1426" y="1243"/>
                </a:lnTo>
                <a:lnTo>
                  <a:pt x="1448" y="1242"/>
                </a:lnTo>
                <a:lnTo>
                  <a:pt x="1471" y="1239"/>
                </a:lnTo>
                <a:lnTo>
                  <a:pt x="1494" y="1234"/>
                </a:lnTo>
                <a:lnTo>
                  <a:pt x="1518" y="1228"/>
                </a:lnTo>
                <a:lnTo>
                  <a:pt x="1518" y="1228"/>
                </a:lnTo>
                <a:lnTo>
                  <a:pt x="1565" y="1213"/>
                </a:lnTo>
                <a:lnTo>
                  <a:pt x="1611" y="1196"/>
                </a:lnTo>
                <a:lnTo>
                  <a:pt x="1656" y="1176"/>
                </a:lnTo>
                <a:lnTo>
                  <a:pt x="1697" y="1157"/>
                </a:lnTo>
                <a:lnTo>
                  <a:pt x="1733" y="1137"/>
                </a:lnTo>
                <a:lnTo>
                  <a:pt x="1749" y="1126"/>
                </a:lnTo>
                <a:lnTo>
                  <a:pt x="1762" y="1116"/>
                </a:lnTo>
                <a:lnTo>
                  <a:pt x="1775" y="1106"/>
                </a:lnTo>
                <a:lnTo>
                  <a:pt x="1785" y="1097"/>
                </a:lnTo>
                <a:lnTo>
                  <a:pt x="1793" y="1088"/>
                </a:lnTo>
                <a:lnTo>
                  <a:pt x="1798" y="1080"/>
                </a:lnTo>
                <a:lnTo>
                  <a:pt x="1798" y="1080"/>
                </a:lnTo>
                <a:lnTo>
                  <a:pt x="1816" y="1043"/>
                </a:lnTo>
                <a:lnTo>
                  <a:pt x="1825" y="1023"/>
                </a:lnTo>
                <a:lnTo>
                  <a:pt x="1831" y="1005"/>
                </a:lnTo>
                <a:lnTo>
                  <a:pt x="1836" y="988"/>
                </a:lnTo>
                <a:lnTo>
                  <a:pt x="1837" y="981"/>
                </a:lnTo>
                <a:lnTo>
                  <a:pt x="1837" y="974"/>
                </a:lnTo>
                <a:lnTo>
                  <a:pt x="1837" y="969"/>
                </a:lnTo>
                <a:lnTo>
                  <a:pt x="1835" y="964"/>
                </a:lnTo>
                <a:lnTo>
                  <a:pt x="1832" y="962"/>
                </a:lnTo>
                <a:lnTo>
                  <a:pt x="1829" y="959"/>
                </a:lnTo>
                <a:lnTo>
                  <a:pt x="1829" y="959"/>
                </a:lnTo>
                <a:lnTo>
                  <a:pt x="1807" y="954"/>
                </a:lnTo>
                <a:lnTo>
                  <a:pt x="1803" y="953"/>
                </a:lnTo>
                <a:lnTo>
                  <a:pt x="1786" y="962"/>
                </a:lnTo>
                <a:lnTo>
                  <a:pt x="1777" y="962"/>
                </a:lnTo>
                <a:lnTo>
                  <a:pt x="1754" y="968"/>
                </a:lnTo>
                <a:lnTo>
                  <a:pt x="1754" y="968"/>
                </a:lnTo>
                <a:lnTo>
                  <a:pt x="1749" y="965"/>
                </a:lnTo>
                <a:lnTo>
                  <a:pt x="1743" y="964"/>
                </a:lnTo>
                <a:lnTo>
                  <a:pt x="1738" y="964"/>
                </a:lnTo>
                <a:lnTo>
                  <a:pt x="1738" y="964"/>
                </a:lnTo>
                <a:lnTo>
                  <a:pt x="1734" y="967"/>
                </a:lnTo>
                <a:lnTo>
                  <a:pt x="1728" y="971"/>
                </a:lnTo>
                <a:lnTo>
                  <a:pt x="1714" y="986"/>
                </a:lnTo>
                <a:lnTo>
                  <a:pt x="1694" y="1006"/>
                </a:lnTo>
                <a:lnTo>
                  <a:pt x="1694" y="1006"/>
                </a:lnTo>
                <a:lnTo>
                  <a:pt x="1676" y="1014"/>
                </a:lnTo>
                <a:lnTo>
                  <a:pt x="1651" y="1023"/>
                </a:lnTo>
                <a:lnTo>
                  <a:pt x="1651" y="1023"/>
                </a:lnTo>
                <a:lnTo>
                  <a:pt x="1618" y="1039"/>
                </a:lnTo>
                <a:lnTo>
                  <a:pt x="1618" y="1039"/>
                </a:lnTo>
                <a:lnTo>
                  <a:pt x="1618" y="1035"/>
                </a:lnTo>
                <a:lnTo>
                  <a:pt x="1616" y="1029"/>
                </a:lnTo>
                <a:lnTo>
                  <a:pt x="1613" y="1024"/>
                </a:lnTo>
                <a:lnTo>
                  <a:pt x="1611" y="1022"/>
                </a:lnTo>
                <a:lnTo>
                  <a:pt x="1607" y="1020"/>
                </a:lnTo>
                <a:lnTo>
                  <a:pt x="1603" y="1018"/>
                </a:lnTo>
                <a:lnTo>
                  <a:pt x="1603" y="1018"/>
                </a:lnTo>
                <a:lnTo>
                  <a:pt x="1589" y="1022"/>
                </a:lnTo>
                <a:lnTo>
                  <a:pt x="1572" y="1027"/>
                </a:lnTo>
                <a:lnTo>
                  <a:pt x="1551" y="1034"/>
                </a:lnTo>
                <a:lnTo>
                  <a:pt x="1551" y="1034"/>
                </a:lnTo>
                <a:lnTo>
                  <a:pt x="1508" y="1043"/>
                </a:lnTo>
                <a:lnTo>
                  <a:pt x="1470" y="1049"/>
                </a:lnTo>
                <a:lnTo>
                  <a:pt x="1451" y="1051"/>
                </a:lnTo>
                <a:lnTo>
                  <a:pt x="1433" y="1053"/>
                </a:lnTo>
                <a:lnTo>
                  <a:pt x="1433" y="1053"/>
                </a:lnTo>
                <a:lnTo>
                  <a:pt x="1416" y="1053"/>
                </a:lnTo>
                <a:lnTo>
                  <a:pt x="1396" y="1052"/>
                </a:lnTo>
                <a:lnTo>
                  <a:pt x="1374" y="1050"/>
                </a:lnTo>
                <a:lnTo>
                  <a:pt x="1354" y="1046"/>
                </a:lnTo>
                <a:lnTo>
                  <a:pt x="1317" y="1040"/>
                </a:lnTo>
                <a:lnTo>
                  <a:pt x="1306" y="1037"/>
                </a:lnTo>
                <a:lnTo>
                  <a:pt x="1300" y="1034"/>
                </a:lnTo>
                <a:lnTo>
                  <a:pt x="1300" y="1034"/>
                </a:lnTo>
                <a:lnTo>
                  <a:pt x="1296" y="1029"/>
                </a:lnTo>
                <a:lnTo>
                  <a:pt x="1291" y="1024"/>
                </a:lnTo>
                <a:lnTo>
                  <a:pt x="1286" y="1017"/>
                </a:lnTo>
                <a:lnTo>
                  <a:pt x="1286" y="1017"/>
                </a:lnTo>
                <a:lnTo>
                  <a:pt x="1300" y="1004"/>
                </a:lnTo>
                <a:lnTo>
                  <a:pt x="1317" y="987"/>
                </a:lnTo>
                <a:lnTo>
                  <a:pt x="1339" y="964"/>
                </a:lnTo>
                <a:lnTo>
                  <a:pt x="1339" y="964"/>
                </a:lnTo>
                <a:lnTo>
                  <a:pt x="1345" y="957"/>
                </a:lnTo>
                <a:lnTo>
                  <a:pt x="1351" y="946"/>
                </a:lnTo>
                <a:lnTo>
                  <a:pt x="1358" y="933"/>
                </a:lnTo>
                <a:lnTo>
                  <a:pt x="1364" y="918"/>
                </a:lnTo>
                <a:lnTo>
                  <a:pt x="1378" y="885"/>
                </a:lnTo>
                <a:lnTo>
                  <a:pt x="1391" y="847"/>
                </a:lnTo>
                <a:lnTo>
                  <a:pt x="1403" y="807"/>
                </a:lnTo>
                <a:lnTo>
                  <a:pt x="1414" y="770"/>
                </a:lnTo>
                <a:lnTo>
                  <a:pt x="1421" y="737"/>
                </a:lnTo>
                <a:lnTo>
                  <a:pt x="1426" y="711"/>
                </a:lnTo>
                <a:lnTo>
                  <a:pt x="1426" y="711"/>
                </a:lnTo>
                <a:lnTo>
                  <a:pt x="1428" y="690"/>
                </a:lnTo>
                <a:lnTo>
                  <a:pt x="1430" y="672"/>
                </a:lnTo>
                <a:lnTo>
                  <a:pt x="1430" y="655"/>
                </a:lnTo>
                <a:lnTo>
                  <a:pt x="1428" y="641"/>
                </a:lnTo>
                <a:lnTo>
                  <a:pt x="1427" y="620"/>
                </a:lnTo>
                <a:lnTo>
                  <a:pt x="1426" y="613"/>
                </a:lnTo>
                <a:lnTo>
                  <a:pt x="1426" y="613"/>
                </a:lnTo>
                <a:lnTo>
                  <a:pt x="1424" y="599"/>
                </a:lnTo>
                <a:lnTo>
                  <a:pt x="1416" y="562"/>
                </a:lnTo>
                <a:lnTo>
                  <a:pt x="1407" y="519"/>
                </a:lnTo>
                <a:lnTo>
                  <a:pt x="1402" y="500"/>
                </a:lnTo>
                <a:lnTo>
                  <a:pt x="1396" y="483"/>
                </a:lnTo>
                <a:lnTo>
                  <a:pt x="1396" y="483"/>
                </a:lnTo>
                <a:lnTo>
                  <a:pt x="1386" y="457"/>
                </a:lnTo>
                <a:lnTo>
                  <a:pt x="1376" y="437"/>
                </a:lnTo>
                <a:lnTo>
                  <a:pt x="1367" y="419"/>
                </a:lnTo>
                <a:lnTo>
                  <a:pt x="1362" y="412"/>
                </a:lnTo>
                <a:lnTo>
                  <a:pt x="1356" y="404"/>
                </a:lnTo>
                <a:lnTo>
                  <a:pt x="1356" y="404"/>
                </a:lnTo>
                <a:lnTo>
                  <a:pt x="1333" y="380"/>
                </a:lnTo>
                <a:lnTo>
                  <a:pt x="1297" y="348"/>
                </a:lnTo>
                <a:lnTo>
                  <a:pt x="1248" y="304"/>
                </a:lnTo>
                <a:lnTo>
                  <a:pt x="1221" y="280"/>
                </a:lnTo>
                <a:lnTo>
                  <a:pt x="1221" y="280"/>
                </a:lnTo>
                <a:lnTo>
                  <a:pt x="1222" y="274"/>
                </a:lnTo>
                <a:lnTo>
                  <a:pt x="1224" y="258"/>
                </a:lnTo>
                <a:lnTo>
                  <a:pt x="1228" y="248"/>
                </a:lnTo>
                <a:lnTo>
                  <a:pt x="1231" y="238"/>
                </a:lnTo>
                <a:lnTo>
                  <a:pt x="1238" y="227"/>
                </a:lnTo>
                <a:lnTo>
                  <a:pt x="1245" y="216"/>
                </a:lnTo>
                <a:lnTo>
                  <a:pt x="1245" y="216"/>
                </a:lnTo>
                <a:lnTo>
                  <a:pt x="1259" y="199"/>
                </a:lnTo>
                <a:lnTo>
                  <a:pt x="1271" y="186"/>
                </a:lnTo>
                <a:lnTo>
                  <a:pt x="1281" y="176"/>
                </a:lnTo>
                <a:lnTo>
                  <a:pt x="1283" y="172"/>
                </a:lnTo>
                <a:lnTo>
                  <a:pt x="1286" y="168"/>
                </a:lnTo>
                <a:lnTo>
                  <a:pt x="1286" y="168"/>
                </a:lnTo>
                <a:lnTo>
                  <a:pt x="1289" y="162"/>
                </a:lnTo>
                <a:lnTo>
                  <a:pt x="1293" y="156"/>
                </a:lnTo>
                <a:lnTo>
                  <a:pt x="1294" y="149"/>
                </a:lnTo>
                <a:lnTo>
                  <a:pt x="1296" y="135"/>
                </a:lnTo>
                <a:lnTo>
                  <a:pt x="1296" y="135"/>
                </a:lnTo>
                <a:lnTo>
                  <a:pt x="1293" y="125"/>
                </a:lnTo>
                <a:lnTo>
                  <a:pt x="1288" y="111"/>
                </a:lnTo>
                <a:lnTo>
                  <a:pt x="1281" y="94"/>
                </a:lnTo>
                <a:lnTo>
                  <a:pt x="1273" y="77"/>
                </a:lnTo>
                <a:lnTo>
                  <a:pt x="1257" y="49"/>
                </a:lnTo>
                <a:lnTo>
                  <a:pt x="1251" y="36"/>
                </a:lnTo>
                <a:lnTo>
                  <a:pt x="1251" y="36"/>
                </a:lnTo>
                <a:lnTo>
                  <a:pt x="1247" y="30"/>
                </a:lnTo>
                <a:lnTo>
                  <a:pt x="1238" y="18"/>
                </a:lnTo>
                <a:lnTo>
                  <a:pt x="1227" y="5"/>
                </a:lnTo>
                <a:lnTo>
                  <a:pt x="1222" y="1"/>
                </a:lnTo>
                <a:lnTo>
                  <a:pt x="1218" y="0"/>
                </a:lnTo>
                <a:lnTo>
                  <a:pt x="1218" y="0"/>
                </a:lnTo>
                <a:lnTo>
                  <a:pt x="1215" y="1"/>
                </a:lnTo>
                <a:lnTo>
                  <a:pt x="1210" y="4"/>
                </a:lnTo>
                <a:lnTo>
                  <a:pt x="1202" y="12"/>
                </a:lnTo>
                <a:lnTo>
                  <a:pt x="1196" y="20"/>
                </a:lnTo>
                <a:lnTo>
                  <a:pt x="1194" y="23"/>
                </a:lnTo>
                <a:lnTo>
                  <a:pt x="1194" y="23"/>
                </a:lnTo>
                <a:lnTo>
                  <a:pt x="1187" y="23"/>
                </a:lnTo>
                <a:lnTo>
                  <a:pt x="1179" y="24"/>
                </a:lnTo>
                <a:lnTo>
                  <a:pt x="1177" y="26"/>
                </a:lnTo>
                <a:lnTo>
                  <a:pt x="1175" y="27"/>
                </a:lnTo>
                <a:lnTo>
                  <a:pt x="1175" y="27"/>
                </a:lnTo>
                <a:lnTo>
                  <a:pt x="1171" y="32"/>
                </a:lnTo>
                <a:lnTo>
                  <a:pt x="1165" y="42"/>
                </a:lnTo>
                <a:lnTo>
                  <a:pt x="1149" y="70"/>
                </a:lnTo>
                <a:lnTo>
                  <a:pt x="1129" y="110"/>
                </a:lnTo>
                <a:lnTo>
                  <a:pt x="1129" y="110"/>
                </a:lnTo>
                <a:lnTo>
                  <a:pt x="1120" y="138"/>
                </a:lnTo>
                <a:lnTo>
                  <a:pt x="1115" y="160"/>
                </a:lnTo>
                <a:lnTo>
                  <a:pt x="1112" y="173"/>
                </a:lnTo>
                <a:lnTo>
                  <a:pt x="1112" y="173"/>
                </a:lnTo>
                <a:lnTo>
                  <a:pt x="1112" y="193"/>
                </a:lnTo>
                <a:lnTo>
                  <a:pt x="1112" y="207"/>
                </a:lnTo>
                <a:lnTo>
                  <a:pt x="1112" y="207"/>
                </a:lnTo>
                <a:lnTo>
                  <a:pt x="1085" y="181"/>
                </a:lnTo>
                <a:lnTo>
                  <a:pt x="1045" y="145"/>
                </a:lnTo>
                <a:lnTo>
                  <a:pt x="1045" y="145"/>
                </a:lnTo>
                <a:lnTo>
                  <a:pt x="1037" y="139"/>
                </a:lnTo>
                <a:lnTo>
                  <a:pt x="1026" y="133"/>
                </a:lnTo>
                <a:lnTo>
                  <a:pt x="1001" y="121"/>
                </a:lnTo>
                <a:lnTo>
                  <a:pt x="979" y="112"/>
                </a:lnTo>
                <a:lnTo>
                  <a:pt x="969" y="109"/>
                </a:lnTo>
                <a:lnTo>
                  <a:pt x="969" y="109"/>
                </a:lnTo>
                <a:lnTo>
                  <a:pt x="968" y="98"/>
                </a:lnTo>
                <a:lnTo>
                  <a:pt x="963" y="75"/>
                </a:lnTo>
                <a:lnTo>
                  <a:pt x="960" y="62"/>
                </a:lnTo>
                <a:lnTo>
                  <a:pt x="956" y="51"/>
                </a:lnTo>
                <a:lnTo>
                  <a:pt x="952" y="44"/>
                </a:lnTo>
                <a:lnTo>
                  <a:pt x="950" y="41"/>
                </a:lnTo>
                <a:lnTo>
                  <a:pt x="947" y="40"/>
                </a:lnTo>
                <a:lnTo>
                  <a:pt x="947" y="40"/>
                </a:lnTo>
                <a:lnTo>
                  <a:pt x="945" y="41"/>
                </a:lnTo>
                <a:lnTo>
                  <a:pt x="943" y="42"/>
                </a:lnTo>
                <a:lnTo>
                  <a:pt x="938" y="49"/>
                </a:lnTo>
                <a:lnTo>
                  <a:pt x="933" y="57"/>
                </a:lnTo>
                <a:lnTo>
                  <a:pt x="927" y="67"/>
                </a:lnTo>
                <a:lnTo>
                  <a:pt x="920" y="84"/>
                </a:lnTo>
                <a:lnTo>
                  <a:pt x="916" y="92"/>
                </a:lnTo>
                <a:lnTo>
                  <a:pt x="904" y="115"/>
                </a:lnTo>
                <a:lnTo>
                  <a:pt x="893" y="120"/>
                </a:lnTo>
                <a:lnTo>
                  <a:pt x="886" y="123"/>
                </a:lnTo>
                <a:lnTo>
                  <a:pt x="886" y="123"/>
                </a:lnTo>
                <a:lnTo>
                  <a:pt x="883" y="123"/>
                </a:lnTo>
                <a:lnTo>
                  <a:pt x="876" y="123"/>
                </a:lnTo>
                <a:lnTo>
                  <a:pt x="865" y="127"/>
                </a:lnTo>
                <a:lnTo>
                  <a:pt x="851" y="134"/>
                </a:lnTo>
                <a:lnTo>
                  <a:pt x="851" y="134"/>
                </a:lnTo>
                <a:lnTo>
                  <a:pt x="843" y="139"/>
                </a:lnTo>
                <a:lnTo>
                  <a:pt x="837" y="143"/>
                </a:lnTo>
                <a:lnTo>
                  <a:pt x="829" y="152"/>
                </a:lnTo>
                <a:lnTo>
                  <a:pt x="823" y="160"/>
                </a:lnTo>
                <a:lnTo>
                  <a:pt x="822" y="162"/>
                </a:lnTo>
                <a:lnTo>
                  <a:pt x="777" y="202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4681913" y="4332007"/>
            <a:ext cx="2140110" cy="2018205"/>
          </a:xfrm>
          <a:custGeom>
            <a:avLst/>
            <a:gdLst>
              <a:gd name="T0" fmla="*/ 930 w 1895"/>
              <a:gd name="T1" fmla="*/ 770 h 1788"/>
              <a:gd name="T2" fmla="*/ 991 w 1895"/>
              <a:gd name="T3" fmla="*/ 801 h 1788"/>
              <a:gd name="T4" fmla="*/ 1331 w 1895"/>
              <a:gd name="T5" fmla="*/ 811 h 1788"/>
              <a:gd name="T6" fmla="*/ 1561 w 1895"/>
              <a:gd name="T7" fmla="*/ 863 h 1788"/>
              <a:gd name="T8" fmla="*/ 1702 w 1895"/>
              <a:gd name="T9" fmla="*/ 942 h 1788"/>
              <a:gd name="T10" fmla="*/ 1766 w 1895"/>
              <a:gd name="T11" fmla="*/ 1035 h 1788"/>
              <a:gd name="T12" fmla="*/ 1822 w 1895"/>
              <a:gd name="T13" fmla="*/ 1196 h 1788"/>
              <a:gd name="T14" fmla="*/ 1829 w 1895"/>
              <a:gd name="T15" fmla="*/ 1529 h 1788"/>
              <a:gd name="T16" fmla="*/ 1855 w 1895"/>
              <a:gd name="T17" fmla="*/ 1635 h 1788"/>
              <a:gd name="T18" fmla="*/ 1895 w 1895"/>
              <a:gd name="T19" fmla="*/ 1680 h 1788"/>
              <a:gd name="T20" fmla="*/ 1841 w 1895"/>
              <a:gd name="T21" fmla="*/ 1689 h 1788"/>
              <a:gd name="T22" fmla="*/ 1791 w 1895"/>
              <a:gd name="T23" fmla="*/ 1721 h 1788"/>
              <a:gd name="T24" fmla="*/ 1442 w 1895"/>
              <a:gd name="T25" fmla="*/ 1771 h 1788"/>
              <a:gd name="T26" fmla="*/ 1419 w 1895"/>
              <a:gd name="T27" fmla="*/ 1772 h 1788"/>
              <a:gd name="T28" fmla="*/ 1332 w 1895"/>
              <a:gd name="T29" fmla="*/ 1788 h 1788"/>
              <a:gd name="T30" fmla="*/ 1305 w 1895"/>
              <a:gd name="T31" fmla="*/ 1775 h 1788"/>
              <a:gd name="T32" fmla="*/ 1337 w 1895"/>
              <a:gd name="T33" fmla="*/ 1731 h 1788"/>
              <a:gd name="T34" fmla="*/ 1228 w 1895"/>
              <a:gd name="T35" fmla="*/ 1712 h 1788"/>
              <a:gd name="T36" fmla="*/ 1056 w 1895"/>
              <a:gd name="T37" fmla="*/ 1684 h 1788"/>
              <a:gd name="T38" fmla="*/ 939 w 1895"/>
              <a:gd name="T39" fmla="*/ 1675 h 1788"/>
              <a:gd name="T40" fmla="*/ 940 w 1895"/>
              <a:gd name="T41" fmla="*/ 1654 h 1788"/>
              <a:gd name="T42" fmla="*/ 986 w 1895"/>
              <a:gd name="T43" fmla="*/ 1635 h 1788"/>
              <a:gd name="T44" fmla="*/ 1144 w 1895"/>
              <a:gd name="T45" fmla="*/ 1631 h 1788"/>
              <a:gd name="T46" fmla="*/ 1433 w 1895"/>
              <a:gd name="T47" fmla="*/ 1591 h 1788"/>
              <a:gd name="T48" fmla="*/ 1182 w 1895"/>
              <a:gd name="T49" fmla="*/ 1611 h 1788"/>
              <a:gd name="T50" fmla="*/ 981 w 1895"/>
              <a:gd name="T51" fmla="*/ 1596 h 1788"/>
              <a:gd name="T52" fmla="*/ 819 w 1895"/>
              <a:gd name="T53" fmla="*/ 1552 h 1788"/>
              <a:gd name="T54" fmla="*/ 692 w 1895"/>
              <a:gd name="T55" fmla="*/ 1613 h 1788"/>
              <a:gd name="T56" fmla="*/ 614 w 1895"/>
              <a:gd name="T57" fmla="*/ 1634 h 1788"/>
              <a:gd name="T58" fmla="*/ 532 w 1895"/>
              <a:gd name="T59" fmla="*/ 1677 h 1788"/>
              <a:gd name="T60" fmla="*/ 474 w 1895"/>
              <a:gd name="T61" fmla="*/ 1725 h 1788"/>
              <a:gd name="T62" fmla="*/ 385 w 1895"/>
              <a:gd name="T63" fmla="*/ 1780 h 1788"/>
              <a:gd name="T64" fmla="*/ 350 w 1895"/>
              <a:gd name="T65" fmla="*/ 1772 h 1788"/>
              <a:gd name="T66" fmla="*/ 279 w 1895"/>
              <a:gd name="T67" fmla="*/ 1764 h 1788"/>
              <a:gd name="T68" fmla="*/ 76 w 1895"/>
              <a:gd name="T69" fmla="*/ 1748 h 1788"/>
              <a:gd name="T70" fmla="*/ 3 w 1895"/>
              <a:gd name="T71" fmla="*/ 1730 h 1788"/>
              <a:gd name="T72" fmla="*/ 6 w 1895"/>
              <a:gd name="T73" fmla="*/ 1702 h 1788"/>
              <a:gd name="T74" fmla="*/ 64 w 1895"/>
              <a:gd name="T75" fmla="*/ 1692 h 1788"/>
              <a:gd name="T76" fmla="*/ 184 w 1895"/>
              <a:gd name="T77" fmla="*/ 1663 h 1788"/>
              <a:gd name="T78" fmla="*/ 229 w 1895"/>
              <a:gd name="T79" fmla="*/ 1632 h 1788"/>
              <a:gd name="T80" fmla="*/ 287 w 1895"/>
              <a:gd name="T81" fmla="*/ 1526 h 1788"/>
              <a:gd name="T82" fmla="*/ 323 w 1895"/>
              <a:gd name="T83" fmla="*/ 1397 h 1788"/>
              <a:gd name="T84" fmla="*/ 367 w 1895"/>
              <a:gd name="T85" fmla="*/ 1301 h 1788"/>
              <a:gd name="T86" fmla="*/ 366 w 1895"/>
              <a:gd name="T87" fmla="*/ 1021 h 1788"/>
              <a:gd name="T88" fmla="*/ 373 w 1895"/>
              <a:gd name="T89" fmla="*/ 740 h 1788"/>
              <a:gd name="T90" fmla="*/ 408 w 1895"/>
              <a:gd name="T91" fmla="*/ 591 h 1788"/>
              <a:gd name="T92" fmla="*/ 440 w 1895"/>
              <a:gd name="T93" fmla="*/ 433 h 1788"/>
              <a:gd name="T94" fmla="*/ 371 w 1895"/>
              <a:gd name="T95" fmla="*/ 298 h 1788"/>
              <a:gd name="T96" fmla="*/ 290 w 1895"/>
              <a:gd name="T97" fmla="*/ 173 h 1788"/>
              <a:gd name="T98" fmla="*/ 284 w 1895"/>
              <a:gd name="T99" fmla="*/ 102 h 1788"/>
              <a:gd name="T100" fmla="*/ 313 w 1895"/>
              <a:gd name="T101" fmla="*/ 16 h 1788"/>
              <a:gd name="T102" fmla="*/ 355 w 1895"/>
              <a:gd name="T103" fmla="*/ 4 h 1788"/>
              <a:gd name="T104" fmla="*/ 436 w 1895"/>
              <a:gd name="T105" fmla="*/ 45 h 1788"/>
              <a:gd name="T106" fmla="*/ 540 w 1895"/>
              <a:gd name="T107" fmla="*/ 55 h 1788"/>
              <a:gd name="T108" fmla="*/ 601 w 1895"/>
              <a:gd name="T109" fmla="*/ 88 h 1788"/>
              <a:gd name="T110" fmla="*/ 759 w 1895"/>
              <a:gd name="T111" fmla="*/ 172 h 1788"/>
              <a:gd name="T112" fmla="*/ 839 w 1895"/>
              <a:gd name="T113" fmla="*/ 286 h 1788"/>
              <a:gd name="T114" fmla="*/ 860 w 1895"/>
              <a:gd name="T115" fmla="*/ 401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5" h="1788">
                <a:moveTo>
                  <a:pt x="854" y="501"/>
                </a:moveTo>
                <a:lnTo>
                  <a:pt x="863" y="567"/>
                </a:lnTo>
                <a:lnTo>
                  <a:pt x="866" y="607"/>
                </a:lnTo>
                <a:lnTo>
                  <a:pt x="918" y="737"/>
                </a:lnTo>
                <a:lnTo>
                  <a:pt x="918" y="737"/>
                </a:lnTo>
                <a:lnTo>
                  <a:pt x="922" y="748"/>
                </a:lnTo>
                <a:lnTo>
                  <a:pt x="930" y="770"/>
                </a:lnTo>
                <a:lnTo>
                  <a:pt x="935" y="782"/>
                </a:lnTo>
                <a:lnTo>
                  <a:pt x="941" y="793"/>
                </a:lnTo>
                <a:lnTo>
                  <a:pt x="947" y="800"/>
                </a:lnTo>
                <a:lnTo>
                  <a:pt x="951" y="801"/>
                </a:lnTo>
                <a:lnTo>
                  <a:pt x="955" y="803"/>
                </a:lnTo>
                <a:lnTo>
                  <a:pt x="955" y="803"/>
                </a:lnTo>
                <a:lnTo>
                  <a:pt x="991" y="801"/>
                </a:lnTo>
                <a:lnTo>
                  <a:pt x="1066" y="801"/>
                </a:lnTo>
                <a:lnTo>
                  <a:pt x="1165" y="803"/>
                </a:lnTo>
                <a:lnTo>
                  <a:pt x="1218" y="804"/>
                </a:lnTo>
                <a:lnTo>
                  <a:pt x="1273" y="806"/>
                </a:lnTo>
                <a:lnTo>
                  <a:pt x="1273" y="806"/>
                </a:lnTo>
                <a:lnTo>
                  <a:pt x="1300" y="809"/>
                </a:lnTo>
                <a:lnTo>
                  <a:pt x="1331" y="811"/>
                </a:lnTo>
                <a:lnTo>
                  <a:pt x="1362" y="815"/>
                </a:lnTo>
                <a:lnTo>
                  <a:pt x="1395" y="819"/>
                </a:lnTo>
                <a:lnTo>
                  <a:pt x="1428" y="825"/>
                </a:lnTo>
                <a:lnTo>
                  <a:pt x="1462" y="833"/>
                </a:lnTo>
                <a:lnTo>
                  <a:pt x="1496" y="841"/>
                </a:lnTo>
                <a:lnTo>
                  <a:pt x="1529" y="851"/>
                </a:lnTo>
                <a:lnTo>
                  <a:pt x="1561" y="863"/>
                </a:lnTo>
                <a:lnTo>
                  <a:pt x="1594" y="875"/>
                </a:lnTo>
                <a:lnTo>
                  <a:pt x="1624" y="889"/>
                </a:lnTo>
                <a:lnTo>
                  <a:pt x="1652" y="905"/>
                </a:lnTo>
                <a:lnTo>
                  <a:pt x="1665" y="914"/>
                </a:lnTo>
                <a:lnTo>
                  <a:pt x="1677" y="923"/>
                </a:lnTo>
                <a:lnTo>
                  <a:pt x="1690" y="933"/>
                </a:lnTo>
                <a:lnTo>
                  <a:pt x="1702" y="942"/>
                </a:lnTo>
                <a:lnTo>
                  <a:pt x="1712" y="953"/>
                </a:lnTo>
                <a:lnTo>
                  <a:pt x="1722" y="964"/>
                </a:lnTo>
                <a:lnTo>
                  <a:pt x="1731" y="976"/>
                </a:lnTo>
                <a:lnTo>
                  <a:pt x="1739" y="988"/>
                </a:lnTo>
                <a:lnTo>
                  <a:pt x="1739" y="988"/>
                </a:lnTo>
                <a:lnTo>
                  <a:pt x="1754" y="1012"/>
                </a:lnTo>
                <a:lnTo>
                  <a:pt x="1766" y="1035"/>
                </a:lnTo>
                <a:lnTo>
                  <a:pt x="1777" y="1057"/>
                </a:lnTo>
                <a:lnTo>
                  <a:pt x="1786" y="1079"/>
                </a:lnTo>
                <a:lnTo>
                  <a:pt x="1795" y="1098"/>
                </a:lnTo>
                <a:lnTo>
                  <a:pt x="1802" y="1116"/>
                </a:lnTo>
                <a:lnTo>
                  <a:pt x="1812" y="1150"/>
                </a:lnTo>
                <a:lnTo>
                  <a:pt x="1819" y="1176"/>
                </a:lnTo>
                <a:lnTo>
                  <a:pt x="1822" y="1196"/>
                </a:lnTo>
                <a:lnTo>
                  <a:pt x="1824" y="1213"/>
                </a:lnTo>
                <a:lnTo>
                  <a:pt x="1824" y="1213"/>
                </a:lnTo>
                <a:lnTo>
                  <a:pt x="1825" y="1330"/>
                </a:lnTo>
                <a:lnTo>
                  <a:pt x="1825" y="1421"/>
                </a:lnTo>
                <a:lnTo>
                  <a:pt x="1826" y="1488"/>
                </a:lnTo>
                <a:lnTo>
                  <a:pt x="1826" y="1488"/>
                </a:lnTo>
                <a:lnTo>
                  <a:pt x="1829" y="1529"/>
                </a:lnTo>
                <a:lnTo>
                  <a:pt x="1832" y="1566"/>
                </a:lnTo>
                <a:lnTo>
                  <a:pt x="1837" y="1597"/>
                </a:lnTo>
                <a:lnTo>
                  <a:pt x="1839" y="1610"/>
                </a:lnTo>
                <a:lnTo>
                  <a:pt x="1843" y="1619"/>
                </a:lnTo>
                <a:lnTo>
                  <a:pt x="1843" y="1619"/>
                </a:lnTo>
                <a:lnTo>
                  <a:pt x="1848" y="1626"/>
                </a:lnTo>
                <a:lnTo>
                  <a:pt x="1855" y="1635"/>
                </a:lnTo>
                <a:lnTo>
                  <a:pt x="1873" y="1652"/>
                </a:lnTo>
                <a:lnTo>
                  <a:pt x="1882" y="1659"/>
                </a:lnTo>
                <a:lnTo>
                  <a:pt x="1889" y="1667"/>
                </a:lnTo>
                <a:lnTo>
                  <a:pt x="1894" y="1673"/>
                </a:lnTo>
                <a:lnTo>
                  <a:pt x="1895" y="1677"/>
                </a:lnTo>
                <a:lnTo>
                  <a:pt x="1895" y="1680"/>
                </a:lnTo>
                <a:lnTo>
                  <a:pt x="1895" y="1680"/>
                </a:lnTo>
                <a:lnTo>
                  <a:pt x="1894" y="1682"/>
                </a:lnTo>
                <a:lnTo>
                  <a:pt x="1893" y="1683"/>
                </a:lnTo>
                <a:lnTo>
                  <a:pt x="1885" y="1686"/>
                </a:lnTo>
                <a:lnTo>
                  <a:pt x="1877" y="1688"/>
                </a:lnTo>
                <a:lnTo>
                  <a:pt x="1867" y="1689"/>
                </a:lnTo>
                <a:lnTo>
                  <a:pt x="1849" y="1690"/>
                </a:lnTo>
                <a:lnTo>
                  <a:pt x="1841" y="1689"/>
                </a:lnTo>
                <a:lnTo>
                  <a:pt x="1841" y="1689"/>
                </a:lnTo>
                <a:lnTo>
                  <a:pt x="1838" y="1693"/>
                </a:lnTo>
                <a:lnTo>
                  <a:pt x="1829" y="1700"/>
                </a:lnTo>
                <a:lnTo>
                  <a:pt x="1822" y="1706"/>
                </a:lnTo>
                <a:lnTo>
                  <a:pt x="1814" y="1711"/>
                </a:lnTo>
                <a:lnTo>
                  <a:pt x="1803" y="1716"/>
                </a:lnTo>
                <a:lnTo>
                  <a:pt x="1791" y="1721"/>
                </a:lnTo>
                <a:lnTo>
                  <a:pt x="1791" y="1721"/>
                </a:lnTo>
                <a:lnTo>
                  <a:pt x="1771" y="1727"/>
                </a:lnTo>
                <a:lnTo>
                  <a:pt x="1740" y="1733"/>
                </a:lnTo>
                <a:lnTo>
                  <a:pt x="1664" y="1747"/>
                </a:lnTo>
                <a:lnTo>
                  <a:pt x="1564" y="1765"/>
                </a:lnTo>
                <a:lnTo>
                  <a:pt x="1442" y="1771"/>
                </a:lnTo>
                <a:lnTo>
                  <a:pt x="1442" y="1771"/>
                </a:lnTo>
                <a:lnTo>
                  <a:pt x="1438" y="1770"/>
                </a:lnTo>
                <a:lnTo>
                  <a:pt x="1432" y="1768"/>
                </a:lnTo>
                <a:lnTo>
                  <a:pt x="1428" y="1766"/>
                </a:lnTo>
                <a:lnTo>
                  <a:pt x="1425" y="1768"/>
                </a:lnTo>
                <a:lnTo>
                  <a:pt x="1421" y="1769"/>
                </a:lnTo>
                <a:lnTo>
                  <a:pt x="1419" y="1772"/>
                </a:lnTo>
                <a:lnTo>
                  <a:pt x="1419" y="1772"/>
                </a:lnTo>
                <a:lnTo>
                  <a:pt x="1416" y="1775"/>
                </a:lnTo>
                <a:lnTo>
                  <a:pt x="1413" y="1777"/>
                </a:lnTo>
                <a:lnTo>
                  <a:pt x="1401" y="1781"/>
                </a:lnTo>
                <a:lnTo>
                  <a:pt x="1385" y="1784"/>
                </a:lnTo>
                <a:lnTo>
                  <a:pt x="1367" y="1787"/>
                </a:lnTo>
                <a:lnTo>
                  <a:pt x="1349" y="1788"/>
                </a:lnTo>
                <a:lnTo>
                  <a:pt x="1332" y="1788"/>
                </a:lnTo>
                <a:lnTo>
                  <a:pt x="1317" y="1787"/>
                </a:lnTo>
                <a:lnTo>
                  <a:pt x="1312" y="1786"/>
                </a:lnTo>
                <a:lnTo>
                  <a:pt x="1308" y="1783"/>
                </a:lnTo>
                <a:lnTo>
                  <a:pt x="1308" y="1783"/>
                </a:lnTo>
                <a:lnTo>
                  <a:pt x="1305" y="1781"/>
                </a:lnTo>
                <a:lnTo>
                  <a:pt x="1305" y="1778"/>
                </a:lnTo>
                <a:lnTo>
                  <a:pt x="1305" y="1775"/>
                </a:lnTo>
                <a:lnTo>
                  <a:pt x="1306" y="1771"/>
                </a:lnTo>
                <a:lnTo>
                  <a:pt x="1312" y="1763"/>
                </a:lnTo>
                <a:lnTo>
                  <a:pt x="1320" y="1754"/>
                </a:lnTo>
                <a:lnTo>
                  <a:pt x="1328" y="1746"/>
                </a:lnTo>
                <a:lnTo>
                  <a:pt x="1334" y="1737"/>
                </a:lnTo>
                <a:lnTo>
                  <a:pt x="1335" y="1735"/>
                </a:lnTo>
                <a:lnTo>
                  <a:pt x="1337" y="1731"/>
                </a:lnTo>
                <a:lnTo>
                  <a:pt x="1337" y="1729"/>
                </a:lnTo>
                <a:lnTo>
                  <a:pt x="1335" y="1727"/>
                </a:lnTo>
                <a:lnTo>
                  <a:pt x="1335" y="1727"/>
                </a:lnTo>
                <a:lnTo>
                  <a:pt x="1327" y="1724"/>
                </a:lnTo>
                <a:lnTo>
                  <a:pt x="1314" y="1721"/>
                </a:lnTo>
                <a:lnTo>
                  <a:pt x="1274" y="1716"/>
                </a:lnTo>
                <a:lnTo>
                  <a:pt x="1228" y="1712"/>
                </a:lnTo>
                <a:lnTo>
                  <a:pt x="1187" y="1711"/>
                </a:lnTo>
                <a:lnTo>
                  <a:pt x="1187" y="1711"/>
                </a:lnTo>
                <a:lnTo>
                  <a:pt x="1167" y="1710"/>
                </a:lnTo>
                <a:lnTo>
                  <a:pt x="1144" y="1706"/>
                </a:lnTo>
                <a:lnTo>
                  <a:pt x="1120" y="1700"/>
                </a:lnTo>
                <a:lnTo>
                  <a:pt x="1096" y="1695"/>
                </a:lnTo>
                <a:lnTo>
                  <a:pt x="1056" y="1684"/>
                </a:lnTo>
                <a:lnTo>
                  <a:pt x="1039" y="1680"/>
                </a:lnTo>
                <a:lnTo>
                  <a:pt x="1039" y="1680"/>
                </a:lnTo>
                <a:lnTo>
                  <a:pt x="1024" y="1680"/>
                </a:lnTo>
                <a:lnTo>
                  <a:pt x="989" y="1680"/>
                </a:lnTo>
                <a:lnTo>
                  <a:pt x="969" y="1678"/>
                </a:lnTo>
                <a:lnTo>
                  <a:pt x="952" y="1677"/>
                </a:lnTo>
                <a:lnTo>
                  <a:pt x="939" y="1675"/>
                </a:lnTo>
                <a:lnTo>
                  <a:pt x="935" y="1672"/>
                </a:lnTo>
                <a:lnTo>
                  <a:pt x="933" y="1671"/>
                </a:lnTo>
                <a:lnTo>
                  <a:pt x="933" y="1671"/>
                </a:lnTo>
                <a:lnTo>
                  <a:pt x="933" y="1669"/>
                </a:lnTo>
                <a:lnTo>
                  <a:pt x="933" y="1666"/>
                </a:lnTo>
                <a:lnTo>
                  <a:pt x="937" y="1660"/>
                </a:lnTo>
                <a:lnTo>
                  <a:pt x="940" y="1654"/>
                </a:lnTo>
                <a:lnTo>
                  <a:pt x="947" y="1648"/>
                </a:lnTo>
                <a:lnTo>
                  <a:pt x="953" y="1642"/>
                </a:lnTo>
                <a:lnTo>
                  <a:pt x="961" y="1637"/>
                </a:lnTo>
                <a:lnTo>
                  <a:pt x="968" y="1635"/>
                </a:lnTo>
                <a:lnTo>
                  <a:pt x="973" y="1634"/>
                </a:lnTo>
                <a:lnTo>
                  <a:pt x="973" y="1634"/>
                </a:lnTo>
                <a:lnTo>
                  <a:pt x="986" y="1635"/>
                </a:lnTo>
                <a:lnTo>
                  <a:pt x="1004" y="1637"/>
                </a:lnTo>
                <a:lnTo>
                  <a:pt x="1024" y="1641"/>
                </a:lnTo>
                <a:lnTo>
                  <a:pt x="1042" y="1642"/>
                </a:lnTo>
                <a:lnTo>
                  <a:pt x="1042" y="1642"/>
                </a:lnTo>
                <a:lnTo>
                  <a:pt x="1067" y="1640"/>
                </a:lnTo>
                <a:lnTo>
                  <a:pt x="1105" y="1635"/>
                </a:lnTo>
                <a:lnTo>
                  <a:pt x="1144" y="1631"/>
                </a:lnTo>
                <a:lnTo>
                  <a:pt x="1163" y="1630"/>
                </a:lnTo>
                <a:lnTo>
                  <a:pt x="1179" y="1629"/>
                </a:lnTo>
                <a:lnTo>
                  <a:pt x="1179" y="1629"/>
                </a:lnTo>
                <a:lnTo>
                  <a:pt x="1212" y="1630"/>
                </a:lnTo>
                <a:lnTo>
                  <a:pt x="1248" y="1631"/>
                </a:lnTo>
                <a:lnTo>
                  <a:pt x="1289" y="1634"/>
                </a:lnTo>
                <a:lnTo>
                  <a:pt x="1433" y="1591"/>
                </a:lnTo>
                <a:lnTo>
                  <a:pt x="1358" y="1579"/>
                </a:lnTo>
                <a:lnTo>
                  <a:pt x="1358" y="1579"/>
                </a:lnTo>
                <a:lnTo>
                  <a:pt x="1337" y="1584"/>
                </a:lnTo>
                <a:lnTo>
                  <a:pt x="1283" y="1596"/>
                </a:lnTo>
                <a:lnTo>
                  <a:pt x="1250" y="1602"/>
                </a:lnTo>
                <a:lnTo>
                  <a:pt x="1216" y="1607"/>
                </a:lnTo>
                <a:lnTo>
                  <a:pt x="1182" y="1611"/>
                </a:lnTo>
                <a:lnTo>
                  <a:pt x="1152" y="1613"/>
                </a:lnTo>
                <a:lnTo>
                  <a:pt x="1152" y="1613"/>
                </a:lnTo>
                <a:lnTo>
                  <a:pt x="1121" y="1612"/>
                </a:lnTo>
                <a:lnTo>
                  <a:pt x="1088" y="1610"/>
                </a:lnTo>
                <a:lnTo>
                  <a:pt x="1053" y="1606"/>
                </a:lnTo>
                <a:lnTo>
                  <a:pt x="1016" y="1601"/>
                </a:lnTo>
                <a:lnTo>
                  <a:pt x="981" y="1596"/>
                </a:lnTo>
                <a:lnTo>
                  <a:pt x="949" y="1590"/>
                </a:lnTo>
                <a:lnTo>
                  <a:pt x="921" y="1585"/>
                </a:lnTo>
                <a:lnTo>
                  <a:pt x="898" y="1579"/>
                </a:lnTo>
                <a:lnTo>
                  <a:pt x="898" y="1579"/>
                </a:lnTo>
                <a:lnTo>
                  <a:pt x="879" y="1573"/>
                </a:lnTo>
                <a:lnTo>
                  <a:pt x="858" y="1566"/>
                </a:lnTo>
                <a:lnTo>
                  <a:pt x="819" y="1552"/>
                </a:lnTo>
                <a:lnTo>
                  <a:pt x="779" y="1536"/>
                </a:lnTo>
                <a:lnTo>
                  <a:pt x="738" y="1552"/>
                </a:lnTo>
                <a:lnTo>
                  <a:pt x="738" y="1552"/>
                </a:lnTo>
                <a:lnTo>
                  <a:pt x="719" y="1581"/>
                </a:lnTo>
                <a:lnTo>
                  <a:pt x="704" y="1601"/>
                </a:lnTo>
                <a:lnTo>
                  <a:pt x="697" y="1608"/>
                </a:lnTo>
                <a:lnTo>
                  <a:pt x="692" y="1613"/>
                </a:lnTo>
                <a:lnTo>
                  <a:pt x="692" y="1613"/>
                </a:lnTo>
                <a:lnTo>
                  <a:pt x="678" y="1618"/>
                </a:lnTo>
                <a:lnTo>
                  <a:pt x="660" y="1622"/>
                </a:lnTo>
                <a:lnTo>
                  <a:pt x="633" y="1628"/>
                </a:lnTo>
                <a:lnTo>
                  <a:pt x="633" y="1628"/>
                </a:lnTo>
                <a:lnTo>
                  <a:pt x="626" y="1629"/>
                </a:lnTo>
                <a:lnTo>
                  <a:pt x="614" y="1634"/>
                </a:lnTo>
                <a:lnTo>
                  <a:pt x="598" y="1640"/>
                </a:lnTo>
                <a:lnTo>
                  <a:pt x="555" y="1657"/>
                </a:lnTo>
                <a:lnTo>
                  <a:pt x="555" y="1657"/>
                </a:lnTo>
                <a:lnTo>
                  <a:pt x="547" y="1663"/>
                </a:lnTo>
                <a:lnTo>
                  <a:pt x="535" y="1671"/>
                </a:lnTo>
                <a:lnTo>
                  <a:pt x="535" y="1671"/>
                </a:lnTo>
                <a:lnTo>
                  <a:pt x="532" y="1677"/>
                </a:lnTo>
                <a:lnTo>
                  <a:pt x="524" y="1688"/>
                </a:lnTo>
                <a:lnTo>
                  <a:pt x="517" y="1702"/>
                </a:lnTo>
                <a:lnTo>
                  <a:pt x="517" y="1702"/>
                </a:lnTo>
                <a:lnTo>
                  <a:pt x="501" y="1710"/>
                </a:lnTo>
                <a:lnTo>
                  <a:pt x="487" y="1717"/>
                </a:lnTo>
                <a:lnTo>
                  <a:pt x="474" y="1725"/>
                </a:lnTo>
                <a:lnTo>
                  <a:pt x="474" y="1725"/>
                </a:lnTo>
                <a:lnTo>
                  <a:pt x="437" y="1748"/>
                </a:lnTo>
                <a:lnTo>
                  <a:pt x="417" y="1760"/>
                </a:lnTo>
                <a:lnTo>
                  <a:pt x="401" y="1769"/>
                </a:lnTo>
                <a:lnTo>
                  <a:pt x="401" y="1769"/>
                </a:lnTo>
                <a:lnTo>
                  <a:pt x="395" y="1771"/>
                </a:lnTo>
                <a:lnTo>
                  <a:pt x="391" y="1775"/>
                </a:lnTo>
                <a:lnTo>
                  <a:pt x="385" y="1780"/>
                </a:lnTo>
                <a:lnTo>
                  <a:pt x="383" y="1782"/>
                </a:lnTo>
                <a:lnTo>
                  <a:pt x="379" y="1782"/>
                </a:lnTo>
                <a:lnTo>
                  <a:pt x="373" y="1782"/>
                </a:lnTo>
                <a:lnTo>
                  <a:pt x="365" y="1780"/>
                </a:lnTo>
                <a:lnTo>
                  <a:pt x="365" y="1780"/>
                </a:lnTo>
                <a:lnTo>
                  <a:pt x="356" y="1776"/>
                </a:lnTo>
                <a:lnTo>
                  <a:pt x="350" y="1772"/>
                </a:lnTo>
                <a:lnTo>
                  <a:pt x="347" y="1769"/>
                </a:lnTo>
                <a:lnTo>
                  <a:pt x="343" y="1765"/>
                </a:lnTo>
                <a:lnTo>
                  <a:pt x="341" y="1760"/>
                </a:lnTo>
                <a:lnTo>
                  <a:pt x="341" y="1758"/>
                </a:lnTo>
                <a:lnTo>
                  <a:pt x="341" y="1758"/>
                </a:lnTo>
                <a:lnTo>
                  <a:pt x="309" y="1762"/>
                </a:lnTo>
                <a:lnTo>
                  <a:pt x="279" y="1764"/>
                </a:lnTo>
                <a:lnTo>
                  <a:pt x="246" y="1765"/>
                </a:lnTo>
                <a:lnTo>
                  <a:pt x="246" y="1765"/>
                </a:lnTo>
                <a:lnTo>
                  <a:pt x="210" y="1763"/>
                </a:lnTo>
                <a:lnTo>
                  <a:pt x="167" y="1760"/>
                </a:lnTo>
                <a:lnTo>
                  <a:pt x="121" y="1756"/>
                </a:lnTo>
                <a:lnTo>
                  <a:pt x="98" y="1752"/>
                </a:lnTo>
                <a:lnTo>
                  <a:pt x="76" y="1748"/>
                </a:lnTo>
                <a:lnTo>
                  <a:pt x="76" y="1748"/>
                </a:lnTo>
                <a:lnTo>
                  <a:pt x="57" y="1745"/>
                </a:lnTo>
                <a:lnTo>
                  <a:pt x="41" y="1742"/>
                </a:lnTo>
                <a:lnTo>
                  <a:pt x="19" y="1740"/>
                </a:lnTo>
                <a:lnTo>
                  <a:pt x="13" y="1739"/>
                </a:lnTo>
                <a:lnTo>
                  <a:pt x="8" y="1735"/>
                </a:lnTo>
                <a:lnTo>
                  <a:pt x="3" y="1730"/>
                </a:lnTo>
                <a:lnTo>
                  <a:pt x="1" y="1723"/>
                </a:lnTo>
                <a:lnTo>
                  <a:pt x="1" y="1723"/>
                </a:lnTo>
                <a:lnTo>
                  <a:pt x="0" y="1718"/>
                </a:lnTo>
                <a:lnTo>
                  <a:pt x="0" y="1715"/>
                </a:lnTo>
                <a:lnTo>
                  <a:pt x="1" y="1711"/>
                </a:lnTo>
                <a:lnTo>
                  <a:pt x="2" y="1708"/>
                </a:lnTo>
                <a:lnTo>
                  <a:pt x="6" y="1702"/>
                </a:lnTo>
                <a:lnTo>
                  <a:pt x="12" y="1699"/>
                </a:lnTo>
                <a:lnTo>
                  <a:pt x="18" y="1695"/>
                </a:lnTo>
                <a:lnTo>
                  <a:pt x="23" y="1693"/>
                </a:lnTo>
                <a:lnTo>
                  <a:pt x="28" y="1692"/>
                </a:lnTo>
                <a:lnTo>
                  <a:pt x="28" y="1692"/>
                </a:lnTo>
                <a:lnTo>
                  <a:pt x="46" y="1692"/>
                </a:lnTo>
                <a:lnTo>
                  <a:pt x="64" y="1692"/>
                </a:lnTo>
                <a:lnTo>
                  <a:pt x="88" y="1690"/>
                </a:lnTo>
                <a:lnTo>
                  <a:pt x="113" y="1687"/>
                </a:lnTo>
                <a:lnTo>
                  <a:pt x="139" y="1682"/>
                </a:lnTo>
                <a:lnTo>
                  <a:pt x="151" y="1678"/>
                </a:lnTo>
                <a:lnTo>
                  <a:pt x="163" y="1673"/>
                </a:lnTo>
                <a:lnTo>
                  <a:pt x="174" y="1669"/>
                </a:lnTo>
                <a:lnTo>
                  <a:pt x="184" y="1663"/>
                </a:lnTo>
                <a:lnTo>
                  <a:pt x="184" y="1663"/>
                </a:lnTo>
                <a:lnTo>
                  <a:pt x="200" y="1652"/>
                </a:lnTo>
                <a:lnTo>
                  <a:pt x="211" y="1645"/>
                </a:lnTo>
                <a:lnTo>
                  <a:pt x="220" y="1640"/>
                </a:lnTo>
                <a:lnTo>
                  <a:pt x="225" y="1636"/>
                </a:lnTo>
                <a:lnTo>
                  <a:pt x="225" y="1636"/>
                </a:lnTo>
                <a:lnTo>
                  <a:pt x="229" y="1632"/>
                </a:lnTo>
                <a:lnTo>
                  <a:pt x="234" y="1626"/>
                </a:lnTo>
                <a:lnTo>
                  <a:pt x="249" y="1605"/>
                </a:lnTo>
                <a:lnTo>
                  <a:pt x="249" y="1605"/>
                </a:lnTo>
                <a:lnTo>
                  <a:pt x="260" y="1587"/>
                </a:lnTo>
                <a:lnTo>
                  <a:pt x="269" y="1567"/>
                </a:lnTo>
                <a:lnTo>
                  <a:pt x="279" y="1548"/>
                </a:lnTo>
                <a:lnTo>
                  <a:pt x="287" y="1526"/>
                </a:lnTo>
                <a:lnTo>
                  <a:pt x="295" y="1505"/>
                </a:lnTo>
                <a:lnTo>
                  <a:pt x="301" y="1482"/>
                </a:lnTo>
                <a:lnTo>
                  <a:pt x="307" y="1460"/>
                </a:lnTo>
                <a:lnTo>
                  <a:pt x="310" y="1437"/>
                </a:lnTo>
                <a:lnTo>
                  <a:pt x="310" y="1437"/>
                </a:lnTo>
                <a:lnTo>
                  <a:pt x="317" y="1417"/>
                </a:lnTo>
                <a:lnTo>
                  <a:pt x="323" y="1397"/>
                </a:lnTo>
                <a:lnTo>
                  <a:pt x="331" y="1379"/>
                </a:lnTo>
                <a:lnTo>
                  <a:pt x="341" y="1362"/>
                </a:lnTo>
                <a:lnTo>
                  <a:pt x="349" y="1345"/>
                </a:lnTo>
                <a:lnTo>
                  <a:pt x="358" y="1330"/>
                </a:lnTo>
                <a:lnTo>
                  <a:pt x="364" y="1315"/>
                </a:lnTo>
                <a:lnTo>
                  <a:pt x="367" y="1301"/>
                </a:lnTo>
                <a:lnTo>
                  <a:pt x="367" y="1301"/>
                </a:lnTo>
                <a:lnTo>
                  <a:pt x="370" y="1285"/>
                </a:lnTo>
                <a:lnTo>
                  <a:pt x="370" y="1268"/>
                </a:lnTo>
                <a:lnTo>
                  <a:pt x="370" y="1232"/>
                </a:lnTo>
                <a:lnTo>
                  <a:pt x="368" y="1190"/>
                </a:lnTo>
                <a:lnTo>
                  <a:pt x="367" y="1142"/>
                </a:lnTo>
                <a:lnTo>
                  <a:pt x="367" y="1142"/>
                </a:lnTo>
                <a:lnTo>
                  <a:pt x="366" y="1021"/>
                </a:lnTo>
                <a:lnTo>
                  <a:pt x="364" y="892"/>
                </a:lnTo>
                <a:lnTo>
                  <a:pt x="364" y="892"/>
                </a:lnTo>
                <a:lnTo>
                  <a:pt x="362" y="864"/>
                </a:lnTo>
                <a:lnTo>
                  <a:pt x="364" y="836"/>
                </a:lnTo>
                <a:lnTo>
                  <a:pt x="365" y="810"/>
                </a:lnTo>
                <a:lnTo>
                  <a:pt x="367" y="786"/>
                </a:lnTo>
                <a:lnTo>
                  <a:pt x="373" y="740"/>
                </a:lnTo>
                <a:lnTo>
                  <a:pt x="379" y="699"/>
                </a:lnTo>
                <a:lnTo>
                  <a:pt x="379" y="699"/>
                </a:lnTo>
                <a:lnTo>
                  <a:pt x="383" y="679"/>
                </a:lnTo>
                <a:lnTo>
                  <a:pt x="388" y="660"/>
                </a:lnTo>
                <a:lnTo>
                  <a:pt x="397" y="626"/>
                </a:lnTo>
                <a:lnTo>
                  <a:pt x="408" y="591"/>
                </a:lnTo>
                <a:lnTo>
                  <a:pt x="408" y="591"/>
                </a:lnTo>
                <a:lnTo>
                  <a:pt x="413" y="575"/>
                </a:lnTo>
                <a:lnTo>
                  <a:pt x="424" y="531"/>
                </a:lnTo>
                <a:lnTo>
                  <a:pt x="430" y="506"/>
                </a:lnTo>
                <a:lnTo>
                  <a:pt x="435" y="479"/>
                </a:lnTo>
                <a:lnTo>
                  <a:pt x="439" y="455"/>
                </a:lnTo>
                <a:lnTo>
                  <a:pt x="440" y="433"/>
                </a:lnTo>
                <a:lnTo>
                  <a:pt x="440" y="433"/>
                </a:lnTo>
                <a:lnTo>
                  <a:pt x="439" y="424"/>
                </a:lnTo>
                <a:lnTo>
                  <a:pt x="436" y="412"/>
                </a:lnTo>
                <a:lnTo>
                  <a:pt x="430" y="398"/>
                </a:lnTo>
                <a:lnTo>
                  <a:pt x="424" y="385"/>
                </a:lnTo>
                <a:lnTo>
                  <a:pt x="408" y="355"/>
                </a:lnTo>
                <a:lnTo>
                  <a:pt x="389" y="326"/>
                </a:lnTo>
                <a:lnTo>
                  <a:pt x="371" y="298"/>
                </a:lnTo>
                <a:lnTo>
                  <a:pt x="354" y="275"/>
                </a:lnTo>
                <a:lnTo>
                  <a:pt x="338" y="255"/>
                </a:lnTo>
                <a:lnTo>
                  <a:pt x="338" y="255"/>
                </a:lnTo>
                <a:lnTo>
                  <a:pt x="331" y="245"/>
                </a:lnTo>
                <a:lnTo>
                  <a:pt x="317" y="220"/>
                </a:lnTo>
                <a:lnTo>
                  <a:pt x="298" y="189"/>
                </a:lnTo>
                <a:lnTo>
                  <a:pt x="290" y="173"/>
                </a:lnTo>
                <a:lnTo>
                  <a:pt x="284" y="158"/>
                </a:lnTo>
                <a:lnTo>
                  <a:pt x="284" y="158"/>
                </a:lnTo>
                <a:lnTo>
                  <a:pt x="280" y="145"/>
                </a:lnTo>
                <a:lnTo>
                  <a:pt x="279" y="133"/>
                </a:lnTo>
                <a:lnTo>
                  <a:pt x="279" y="121"/>
                </a:lnTo>
                <a:lnTo>
                  <a:pt x="281" y="110"/>
                </a:lnTo>
                <a:lnTo>
                  <a:pt x="284" y="102"/>
                </a:lnTo>
                <a:lnTo>
                  <a:pt x="285" y="94"/>
                </a:lnTo>
                <a:lnTo>
                  <a:pt x="289" y="88"/>
                </a:lnTo>
                <a:lnTo>
                  <a:pt x="310" y="29"/>
                </a:lnTo>
                <a:lnTo>
                  <a:pt x="310" y="29"/>
                </a:lnTo>
                <a:lnTo>
                  <a:pt x="310" y="26"/>
                </a:lnTo>
                <a:lnTo>
                  <a:pt x="312" y="21"/>
                </a:lnTo>
                <a:lnTo>
                  <a:pt x="313" y="16"/>
                </a:lnTo>
                <a:lnTo>
                  <a:pt x="315" y="11"/>
                </a:lnTo>
                <a:lnTo>
                  <a:pt x="319" y="6"/>
                </a:lnTo>
                <a:lnTo>
                  <a:pt x="325" y="3"/>
                </a:lnTo>
                <a:lnTo>
                  <a:pt x="333" y="0"/>
                </a:lnTo>
                <a:lnTo>
                  <a:pt x="333" y="0"/>
                </a:lnTo>
                <a:lnTo>
                  <a:pt x="344" y="2"/>
                </a:lnTo>
                <a:lnTo>
                  <a:pt x="355" y="4"/>
                </a:lnTo>
                <a:lnTo>
                  <a:pt x="366" y="9"/>
                </a:lnTo>
                <a:lnTo>
                  <a:pt x="376" y="15"/>
                </a:lnTo>
                <a:lnTo>
                  <a:pt x="390" y="24"/>
                </a:lnTo>
                <a:lnTo>
                  <a:pt x="396" y="29"/>
                </a:lnTo>
                <a:lnTo>
                  <a:pt x="396" y="29"/>
                </a:lnTo>
                <a:lnTo>
                  <a:pt x="418" y="38"/>
                </a:lnTo>
                <a:lnTo>
                  <a:pt x="436" y="45"/>
                </a:lnTo>
                <a:lnTo>
                  <a:pt x="454" y="51"/>
                </a:lnTo>
                <a:lnTo>
                  <a:pt x="454" y="51"/>
                </a:lnTo>
                <a:lnTo>
                  <a:pt x="464" y="52"/>
                </a:lnTo>
                <a:lnTo>
                  <a:pt x="475" y="53"/>
                </a:lnTo>
                <a:lnTo>
                  <a:pt x="500" y="55"/>
                </a:lnTo>
                <a:lnTo>
                  <a:pt x="540" y="55"/>
                </a:lnTo>
                <a:lnTo>
                  <a:pt x="540" y="55"/>
                </a:lnTo>
                <a:lnTo>
                  <a:pt x="546" y="56"/>
                </a:lnTo>
                <a:lnTo>
                  <a:pt x="552" y="57"/>
                </a:lnTo>
                <a:lnTo>
                  <a:pt x="565" y="63"/>
                </a:lnTo>
                <a:lnTo>
                  <a:pt x="578" y="71"/>
                </a:lnTo>
                <a:lnTo>
                  <a:pt x="590" y="81"/>
                </a:lnTo>
                <a:lnTo>
                  <a:pt x="590" y="81"/>
                </a:lnTo>
                <a:lnTo>
                  <a:pt x="601" y="88"/>
                </a:lnTo>
                <a:lnTo>
                  <a:pt x="617" y="97"/>
                </a:lnTo>
                <a:lnTo>
                  <a:pt x="665" y="120"/>
                </a:lnTo>
                <a:lnTo>
                  <a:pt x="692" y="133"/>
                </a:lnTo>
                <a:lnTo>
                  <a:pt x="718" y="146"/>
                </a:lnTo>
                <a:lnTo>
                  <a:pt x="741" y="160"/>
                </a:lnTo>
                <a:lnTo>
                  <a:pt x="759" y="172"/>
                </a:lnTo>
                <a:lnTo>
                  <a:pt x="759" y="172"/>
                </a:lnTo>
                <a:lnTo>
                  <a:pt x="772" y="184"/>
                </a:lnTo>
                <a:lnTo>
                  <a:pt x="785" y="197"/>
                </a:lnTo>
                <a:lnTo>
                  <a:pt x="798" y="211"/>
                </a:lnTo>
                <a:lnTo>
                  <a:pt x="808" y="227"/>
                </a:lnTo>
                <a:lnTo>
                  <a:pt x="819" y="245"/>
                </a:lnTo>
                <a:lnTo>
                  <a:pt x="829" y="265"/>
                </a:lnTo>
                <a:lnTo>
                  <a:pt x="839" y="286"/>
                </a:lnTo>
                <a:lnTo>
                  <a:pt x="848" y="310"/>
                </a:lnTo>
                <a:lnTo>
                  <a:pt x="848" y="310"/>
                </a:lnTo>
                <a:lnTo>
                  <a:pt x="852" y="324"/>
                </a:lnTo>
                <a:lnTo>
                  <a:pt x="856" y="338"/>
                </a:lnTo>
                <a:lnTo>
                  <a:pt x="858" y="354"/>
                </a:lnTo>
                <a:lnTo>
                  <a:pt x="859" y="369"/>
                </a:lnTo>
                <a:lnTo>
                  <a:pt x="860" y="401"/>
                </a:lnTo>
                <a:lnTo>
                  <a:pt x="860" y="431"/>
                </a:lnTo>
                <a:lnTo>
                  <a:pt x="859" y="459"/>
                </a:lnTo>
                <a:lnTo>
                  <a:pt x="857" y="480"/>
                </a:lnTo>
                <a:lnTo>
                  <a:pt x="854" y="501"/>
                </a:lnTo>
                <a:lnTo>
                  <a:pt x="854" y="50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2793881" y="280490"/>
            <a:ext cx="2074643" cy="659190"/>
          </a:xfrm>
          <a:custGeom>
            <a:avLst/>
            <a:gdLst>
              <a:gd name="T0" fmla="*/ 441 w 1837"/>
              <a:gd name="T1" fmla="*/ 203 h 584"/>
              <a:gd name="T2" fmla="*/ 296 w 1837"/>
              <a:gd name="T3" fmla="*/ 204 h 584"/>
              <a:gd name="T4" fmla="*/ 235 w 1837"/>
              <a:gd name="T5" fmla="*/ 227 h 584"/>
              <a:gd name="T6" fmla="*/ 167 w 1837"/>
              <a:gd name="T7" fmla="*/ 282 h 584"/>
              <a:gd name="T8" fmla="*/ 68 w 1837"/>
              <a:gd name="T9" fmla="*/ 410 h 584"/>
              <a:gd name="T10" fmla="*/ 4 w 1837"/>
              <a:gd name="T11" fmla="*/ 550 h 584"/>
              <a:gd name="T12" fmla="*/ 4 w 1837"/>
              <a:gd name="T13" fmla="*/ 579 h 584"/>
              <a:gd name="T14" fmla="*/ 47 w 1837"/>
              <a:gd name="T15" fmla="*/ 583 h 584"/>
              <a:gd name="T16" fmla="*/ 123 w 1837"/>
              <a:gd name="T17" fmla="*/ 525 h 584"/>
              <a:gd name="T18" fmla="*/ 150 w 1837"/>
              <a:gd name="T19" fmla="*/ 498 h 584"/>
              <a:gd name="T20" fmla="*/ 167 w 1837"/>
              <a:gd name="T21" fmla="*/ 486 h 584"/>
              <a:gd name="T22" fmla="*/ 219 w 1837"/>
              <a:gd name="T23" fmla="*/ 464 h 584"/>
              <a:gd name="T24" fmla="*/ 261 w 1837"/>
              <a:gd name="T25" fmla="*/ 434 h 584"/>
              <a:gd name="T26" fmla="*/ 282 w 1837"/>
              <a:gd name="T27" fmla="*/ 420 h 584"/>
              <a:gd name="T28" fmla="*/ 296 w 1837"/>
              <a:gd name="T29" fmla="*/ 370 h 584"/>
              <a:gd name="T30" fmla="*/ 331 w 1837"/>
              <a:gd name="T31" fmla="*/ 351 h 584"/>
              <a:gd name="T32" fmla="*/ 462 w 1837"/>
              <a:gd name="T33" fmla="*/ 320 h 584"/>
              <a:gd name="T34" fmla="*/ 664 w 1837"/>
              <a:gd name="T35" fmla="*/ 369 h 584"/>
              <a:gd name="T36" fmla="*/ 714 w 1837"/>
              <a:gd name="T37" fmla="*/ 408 h 584"/>
              <a:gd name="T38" fmla="*/ 794 w 1837"/>
              <a:gd name="T39" fmla="*/ 422 h 584"/>
              <a:gd name="T40" fmla="*/ 896 w 1837"/>
              <a:gd name="T41" fmla="*/ 416 h 584"/>
              <a:gd name="T42" fmla="*/ 932 w 1837"/>
              <a:gd name="T43" fmla="*/ 403 h 584"/>
              <a:gd name="T44" fmla="*/ 992 w 1837"/>
              <a:gd name="T45" fmla="*/ 424 h 584"/>
              <a:gd name="T46" fmla="*/ 1050 w 1837"/>
              <a:gd name="T47" fmla="*/ 423 h 584"/>
              <a:gd name="T48" fmla="*/ 1079 w 1837"/>
              <a:gd name="T49" fmla="*/ 412 h 584"/>
              <a:gd name="T50" fmla="*/ 1101 w 1837"/>
              <a:gd name="T51" fmla="*/ 389 h 584"/>
              <a:gd name="T52" fmla="*/ 1133 w 1837"/>
              <a:gd name="T53" fmla="*/ 403 h 584"/>
              <a:gd name="T54" fmla="*/ 1191 w 1837"/>
              <a:gd name="T55" fmla="*/ 391 h 584"/>
              <a:gd name="T56" fmla="*/ 1197 w 1837"/>
              <a:gd name="T57" fmla="*/ 381 h 584"/>
              <a:gd name="T58" fmla="*/ 1150 w 1837"/>
              <a:gd name="T59" fmla="*/ 379 h 584"/>
              <a:gd name="T60" fmla="*/ 1077 w 1837"/>
              <a:gd name="T61" fmla="*/ 355 h 584"/>
              <a:gd name="T62" fmla="*/ 1015 w 1837"/>
              <a:gd name="T63" fmla="*/ 316 h 584"/>
              <a:gd name="T64" fmla="*/ 1015 w 1837"/>
              <a:gd name="T65" fmla="*/ 299 h 584"/>
              <a:gd name="T66" fmla="*/ 1159 w 1837"/>
              <a:gd name="T67" fmla="*/ 165 h 584"/>
              <a:gd name="T68" fmla="*/ 1248 w 1837"/>
              <a:gd name="T69" fmla="*/ 110 h 584"/>
              <a:gd name="T70" fmla="*/ 1365 w 1837"/>
              <a:gd name="T71" fmla="*/ 78 h 584"/>
              <a:gd name="T72" fmla="*/ 1416 w 1837"/>
              <a:gd name="T73" fmla="*/ 84 h 584"/>
              <a:gd name="T74" fmla="*/ 1492 w 1837"/>
              <a:gd name="T75" fmla="*/ 96 h 584"/>
              <a:gd name="T76" fmla="*/ 1692 w 1837"/>
              <a:gd name="T77" fmla="*/ 95 h 584"/>
              <a:gd name="T78" fmla="*/ 1776 w 1837"/>
              <a:gd name="T79" fmla="*/ 101 h 584"/>
              <a:gd name="T80" fmla="*/ 1832 w 1837"/>
              <a:gd name="T81" fmla="*/ 96 h 584"/>
              <a:gd name="T82" fmla="*/ 1835 w 1837"/>
              <a:gd name="T83" fmla="*/ 87 h 584"/>
              <a:gd name="T84" fmla="*/ 1721 w 1837"/>
              <a:gd name="T85" fmla="*/ 61 h 584"/>
              <a:gd name="T86" fmla="*/ 1296 w 1837"/>
              <a:gd name="T87" fmla="*/ 13 h 584"/>
              <a:gd name="T88" fmla="*/ 1066 w 1837"/>
              <a:gd name="T89" fmla="*/ 1 h 584"/>
              <a:gd name="T90" fmla="*/ 1008 w 1837"/>
              <a:gd name="T91" fmla="*/ 17 h 584"/>
              <a:gd name="T92" fmla="*/ 955 w 1837"/>
              <a:gd name="T93" fmla="*/ 65 h 584"/>
              <a:gd name="T94" fmla="*/ 897 w 1837"/>
              <a:gd name="T95" fmla="*/ 124 h 584"/>
              <a:gd name="T96" fmla="*/ 810 w 1837"/>
              <a:gd name="T97" fmla="*/ 186 h 584"/>
              <a:gd name="T98" fmla="*/ 650 w 1837"/>
              <a:gd name="T99" fmla="*/ 180 h 584"/>
              <a:gd name="T100" fmla="*/ 601 w 1837"/>
              <a:gd name="T101" fmla="*/ 186 h 584"/>
              <a:gd name="T102" fmla="*/ 543 w 1837"/>
              <a:gd name="T103" fmla="*/ 213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584">
                <a:moveTo>
                  <a:pt x="540" y="216"/>
                </a:moveTo>
                <a:lnTo>
                  <a:pt x="540" y="216"/>
                </a:lnTo>
                <a:lnTo>
                  <a:pt x="511" y="211"/>
                </a:lnTo>
                <a:lnTo>
                  <a:pt x="480" y="207"/>
                </a:lnTo>
                <a:lnTo>
                  <a:pt x="441" y="203"/>
                </a:lnTo>
                <a:lnTo>
                  <a:pt x="399" y="200"/>
                </a:lnTo>
                <a:lnTo>
                  <a:pt x="356" y="199"/>
                </a:lnTo>
                <a:lnTo>
                  <a:pt x="335" y="200"/>
                </a:lnTo>
                <a:lnTo>
                  <a:pt x="314" y="201"/>
                </a:lnTo>
                <a:lnTo>
                  <a:pt x="296" y="204"/>
                </a:lnTo>
                <a:lnTo>
                  <a:pt x="279" y="207"/>
                </a:lnTo>
                <a:lnTo>
                  <a:pt x="279" y="207"/>
                </a:lnTo>
                <a:lnTo>
                  <a:pt x="265" y="212"/>
                </a:lnTo>
                <a:lnTo>
                  <a:pt x="249" y="218"/>
                </a:lnTo>
                <a:lnTo>
                  <a:pt x="235" y="227"/>
                </a:lnTo>
                <a:lnTo>
                  <a:pt x="220" y="236"/>
                </a:lnTo>
                <a:lnTo>
                  <a:pt x="207" y="246"/>
                </a:lnTo>
                <a:lnTo>
                  <a:pt x="194" y="258"/>
                </a:lnTo>
                <a:lnTo>
                  <a:pt x="180" y="270"/>
                </a:lnTo>
                <a:lnTo>
                  <a:pt x="167" y="282"/>
                </a:lnTo>
                <a:lnTo>
                  <a:pt x="143" y="309"/>
                </a:lnTo>
                <a:lnTo>
                  <a:pt x="121" y="336"/>
                </a:lnTo>
                <a:lnTo>
                  <a:pt x="84" y="386"/>
                </a:lnTo>
                <a:lnTo>
                  <a:pt x="84" y="386"/>
                </a:lnTo>
                <a:lnTo>
                  <a:pt x="68" y="410"/>
                </a:lnTo>
                <a:lnTo>
                  <a:pt x="51" y="438"/>
                </a:lnTo>
                <a:lnTo>
                  <a:pt x="36" y="469"/>
                </a:lnTo>
                <a:lnTo>
                  <a:pt x="23" y="499"/>
                </a:lnTo>
                <a:lnTo>
                  <a:pt x="12" y="527"/>
                </a:lnTo>
                <a:lnTo>
                  <a:pt x="4" y="550"/>
                </a:lnTo>
                <a:lnTo>
                  <a:pt x="0" y="568"/>
                </a:lnTo>
                <a:lnTo>
                  <a:pt x="0" y="574"/>
                </a:lnTo>
                <a:lnTo>
                  <a:pt x="1" y="578"/>
                </a:lnTo>
                <a:lnTo>
                  <a:pt x="1" y="578"/>
                </a:lnTo>
                <a:lnTo>
                  <a:pt x="4" y="579"/>
                </a:lnTo>
                <a:lnTo>
                  <a:pt x="6" y="580"/>
                </a:lnTo>
                <a:lnTo>
                  <a:pt x="13" y="583"/>
                </a:lnTo>
                <a:lnTo>
                  <a:pt x="22" y="584"/>
                </a:lnTo>
                <a:lnTo>
                  <a:pt x="32" y="584"/>
                </a:lnTo>
                <a:lnTo>
                  <a:pt x="47" y="583"/>
                </a:lnTo>
                <a:lnTo>
                  <a:pt x="53" y="581"/>
                </a:lnTo>
                <a:lnTo>
                  <a:pt x="53" y="581"/>
                </a:lnTo>
                <a:lnTo>
                  <a:pt x="78" y="561"/>
                </a:lnTo>
                <a:lnTo>
                  <a:pt x="99" y="543"/>
                </a:lnTo>
                <a:lnTo>
                  <a:pt x="123" y="525"/>
                </a:lnTo>
                <a:lnTo>
                  <a:pt x="123" y="525"/>
                </a:lnTo>
                <a:lnTo>
                  <a:pt x="133" y="517"/>
                </a:lnTo>
                <a:lnTo>
                  <a:pt x="140" y="510"/>
                </a:lnTo>
                <a:lnTo>
                  <a:pt x="146" y="504"/>
                </a:lnTo>
                <a:lnTo>
                  <a:pt x="150" y="498"/>
                </a:lnTo>
                <a:lnTo>
                  <a:pt x="154" y="493"/>
                </a:lnTo>
                <a:lnTo>
                  <a:pt x="157" y="490"/>
                </a:lnTo>
                <a:lnTo>
                  <a:pt x="161" y="487"/>
                </a:lnTo>
                <a:lnTo>
                  <a:pt x="167" y="486"/>
                </a:lnTo>
                <a:lnTo>
                  <a:pt x="167" y="486"/>
                </a:lnTo>
                <a:lnTo>
                  <a:pt x="173" y="485"/>
                </a:lnTo>
                <a:lnTo>
                  <a:pt x="179" y="482"/>
                </a:lnTo>
                <a:lnTo>
                  <a:pt x="191" y="478"/>
                </a:lnTo>
                <a:lnTo>
                  <a:pt x="203" y="470"/>
                </a:lnTo>
                <a:lnTo>
                  <a:pt x="219" y="464"/>
                </a:lnTo>
                <a:lnTo>
                  <a:pt x="219" y="464"/>
                </a:lnTo>
                <a:lnTo>
                  <a:pt x="226" y="461"/>
                </a:lnTo>
                <a:lnTo>
                  <a:pt x="233" y="456"/>
                </a:lnTo>
                <a:lnTo>
                  <a:pt x="248" y="445"/>
                </a:lnTo>
                <a:lnTo>
                  <a:pt x="261" y="434"/>
                </a:lnTo>
                <a:lnTo>
                  <a:pt x="268" y="429"/>
                </a:lnTo>
                <a:lnTo>
                  <a:pt x="276" y="424"/>
                </a:lnTo>
                <a:lnTo>
                  <a:pt x="276" y="424"/>
                </a:lnTo>
                <a:lnTo>
                  <a:pt x="279" y="422"/>
                </a:lnTo>
                <a:lnTo>
                  <a:pt x="282" y="420"/>
                </a:lnTo>
                <a:lnTo>
                  <a:pt x="287" y="411"/>
                </a:lnTo>
                <a:lnTo>
                  <a:pt x="289" y="402"/>
                </a:lnTo>
                <a:lnTo>
                  <a:pt x="291" y="391"/>
                </a:lnTo>
                <a:lnTo>
                  <a:pt x="294" y="380"/>
                </a:lnTo>
                <a:lnTo>
                  <a:pt x="296" y="370"/>
                </a:lnTo>
                <a:lnTo>
                  <a:pt x="300" y="363"/>
                </a:lnTo>
                <a:lnTo>
                  <a:pt x="302" y="361"/>
                </a:lnTo>
                <a:lnTo>
                  <a:pt x="306" y="359"/>
                </a:lnTo>
                <a:lnTo>
                  <a:pt x="306" y="359"/>
                </a:lnTo>
                <a:lnTo>
                  <a:pt x="331" y="351"/>
                </a:lnTo>
                <a:lnTo>
                  <a:pt x="374" y="339"/>
                </a:lnTo>
                <a:lnTo>
                  <a:pt x="421" y="327"/>
                </a:lnTo>
                <a:lnTo>
                  <a:pt x="443" y="323"/>
                </a:lnTo>
                <a:lnTo>
                  <a:pt x="462" y="320"/>
                </a:lnTo>
                <a:lnTo>
                  <a:pt x="462" y="320"/>
                </a:lnTo>
                <a:lnTo>
                  <a:pt x="601" y="307"/>
                </a:lnTo>
                <a:lnTo>
                  <a:pt x="601" y="307"/>
                </a:lnTo>
                <a:lnTo>
                  <a:pt x="614" y="321"/>
                </a:lnTo>
                <a:lnTo>
                  <a:pt x="646" y="351"/>
                </a:lnTo>
                <a:lnTo>
                  <a:pt x="664" y="369"/>
                </a:lnTo>
                <a:lnTo>
                  <a:pt x="683" y="385"/>
                </a:lnTo>
                <a:lnTo>
                  <a:pt x="700" y="398"/>
                </a:lnTo>
                <a:lnTo>
                  <a:pt x="707" y="404"/>
                </a:lnTo>
                <a:lnTo>
                  <a:pt x="714" y="408"/>
                </a:lnTo>
                <a:lnTo>
                  <a:pt x="714" y="408"/>
                </a:lnTo>
                <a:lnTo>
                  <a:pt x="728" y="412"/>
                </a:lnTo>
                <a:lnTo>
                  <a:pt x="742" y="416"/>
                </a:lnTo>
                <a:lnTo>
                  <a:pt x="758" y="420"/>
                </a:lnTo>
                <a:lnTo>
                  <a:pt x="776" y="421"/>
                </a:lnTo>
                <a:lnTo>
                  <a:pt x="794" y="422"/>
                </a:lnTo>
                <a:lnTo>
                  <a:pt x="815" y="422"/>
                </a:lnTo>
                <a:lnTo>
                  <a:pt x="858" y="421"/>
                </a:lnTo>
                <a:lnTo>
                  <a:pt x="858" y="421"/>
                </a:lnTo>
                <a:lnTo>
                  <a:pt x="879" y="418"/>
                </a:lnTo>
                <a:lnTo>
                  <a:pt x="896" y="416"/>
                </a:lnTo>
                <a:lnTo>
                  <a:pt x="908" y="414"/>
                </a:lnTo>
                <a:lnTo>
                  <a:pt x="918" y="410"/>
                </a:lnTo>
                <a:lnTo>
                  <a:pt x="925" y="408"/>
                </a:lnTo>
                <a:lnTo>
                  <a:pt x="928" y="405"/>
                </a:lnTo>
                <a:lnTo>
                  <a:pt x="932" y="403"/>
                </a:lnTo>
                <a:lnTo>
                  <a:pt x="932" y="403"/>
                </a:lnTo>
                <a:lnTo>
                  <a:pt x="941" y="406"/>
                </a:lnTo>
                <a:lnTo>
                  <a:pt x="960" y="415"/>
                </a:lnTo>
                <a:lnTo>
                  <a:pt x="983" y="422"/>
                </a:lnTo>
                <a:lnTo>
                  <a:pt x="992" y="424"/>
                </a:lnTo>
                <a:lnTo>
                  <a:pt x="1001" y="424"/>
                </a:lnTo>
                <a:lnTo>
                  <a:pt x="1001" y="424"/>
                </a:lnTo>
                <a:lnTo>
                  <a:pt x="1017" y="424"/>
                </a:lnTo>
                <a:lnTo>
                  <a:pt x="1034" y="424"/>
                </a:lnTo>
                <a:lnTo>
                  <a:pt x="1050" y="423"/>
                </a:lnTo>
                <a:lnTo>
                  <a:pt x="1059" y="422"/>
                </a:lnTo>
                <a:lnTo>
                  <a:pt x="1066" y="421"/>
                </a:lnTo>
                <a:lnTo>
                  <a:pt x="1066" y="421"/>
                </a:lnTo>
                <a:lnTo>
                  <a:pt x="1073" y="417"/>
                </a:lnTo>
                <a:lnTo>
                  <a:pt x="1079" y="412"/>
                </a:lnTo>
                <a:lnTo>
                  <a:pt x="1084" y="408"/>
                </a:lnTo>
                <a:lnTo>
                  <a:pt x="1088" y="403"/>
                </a:lnTo>
                <a:lnTo>
                  <a:pt x="1095" y="393"/>
                </a:lnTo>
                <a:lnTo>
                  <a:pt x="1099" y="391"/>
                </a:lnTo>
                <a:lnTo>
                  <a:pt x="1101" y="389"/>
                </a:lnTo>
                <a:lnTo>
                  <a:pt x="1101" y="389"/>
                </a:lnTo>
                <a:lnTo>
                  <a:pt x="1105" y="391"/>
                </a:lnTo>
                <a:lnTo>
                  <a:pt x="1111" y="393"/>
                </a:lnTo>
                <a:lnTo>
                  <a:pt x="1124" y="400"/>
                </a:lnTo>
                <a:lnTo>
                  <a:pt x="1133" y="403"/>
                </a:lnTo>
                <a:lnTo>
                  <a:pt x="1141" y="405"/>
                </a:lnTo>
                <a:lnTo>
                  <a:pt x="1150" y="405"/>
                </a:lnTo>
                <a:lnTo>
                  <a:pt x="1158" y="403"/>
                </a:lnTo>
                <a:lnTo>
                  <a:pt x="1158" y="403"/>
                </a:lnTo>
                <a:lnTo>
                  <a:pt x="1191" y="391"/>
                </a:lnTo>
                <a:lnTo>
                  <a:pt x="1197" y="387"/>
                </a:lnTo>
                <a:lnTo>
                  <a:pt x="1200" y="385"/>
                </a:lnTo>
                <a:lnTo>
                  <a:pt x="1200" y="383"/>
                </a:lnTo>
                <a:lnTo>
                  <a:pt x="1200" y="383"/>
                </a:lnTo>
                <a:lnTo>
                  <a:pt x="1197" y="381"/>
                </a:lnTo>
                <a:lnTo>
                  <a:pt x="1197" y="381"/>
                </a:lnTo>
                <a:lnTo>
                  <a:pt x="1191" y="380"/>
                </a:lnTo>
                <a:lnTo>
                  <a:pt x="1183" y="380"/>
                </a:lnTo>
                <a:lnTo>
                  <a:pt x="1163" y="380"/>
                </a:lnTo>
                <a:lnTo>
                  <a:pt x="1150" y="379"/>
                </a:lnTo>
                <a:lnTo>
                  <a:pt x="1135" y="376"/>
                </a:lnTo>
                <a:lnTo>
                  <a:pt x="1117" y="371"/>
                </a:lnTo>
                <a:lnTo>
                  <a:pt x="1098" y="364"/>
                </a:lnTo>
                <a:lnTo>
                  <a:pt x="1098" y="364"/>
                </a:lnTo>
                <a:lnTo>
                  <a:pt x="1077" y="355"/>
                </a:lnTo>
                <a:lnTo>
                  <a:pt x="1059" y="346"/>
                </a:lnTo>
                <a:lnTo>
                  <a:pt x="1044" y="338"/>
                </a:lnTo>
                <a:lnTo>
                  <a:pt x="1032" y="329"/>
                </a:lnTo>
                <a:lnTo>
                  <a:pt x="1023" y="322"/>
                </a:lnTo>
                <a:lnTo>
                  <a:pt x="1015" y="316"/>
                </a:lnTo>
                <a:lnTo>
                  <a:pt x="1011" y="311"/>
                </a:lnTo>
                <a:lnTo>
                  <a:pt x="1011" y="307"/>
                </a:lnTo>
                <a:lnTo>
                  <a:pt x="1011" y="307"/>
                </a:lnTo>
                <a:lnTo>
                  <a:pt x="1012" y="304"/>
                </a:lnTo>
                <a:lnTo>
                  <a:pt x="1015" y="299"/>
                </a:lnTo>
                <a:lnTo>
                  <a:pt x="1029" y="285"/>
                </a:lnTo>
                <a:lnTo>
                  <a:pt x="1070" y="245"/>
                </a:lnTo>
                <a:lnTo>
                  <a:pt x="1128" y="189"/>
                </a:lnTo>
                <a:lnTo>
                  <a:pt x="1128" y="189"/>
                </a:lnTo>
                <a:lnTo>
                  <a:pt x="1159" y="165"/>
                </a:lnTo>
                <a:lnTo>
                  <a:pt x="1192" y="142"/>
                </a:lnTo>
                <a:lnTo>
                  <a:pt x="1210" y="130"/>
                </a:lnTo>
                <a:lnTo>
                  <a:pt x="1227" y="119"/>
                </a:lnTo>
                <a:lnTo>
                  <a:pt x="1227" y="119"/>
                </a:lnTo>
                <a:lnTo>
                  <a:pt x="1248" y="110"/>
                </a:lnTo>
                <a:lnTo>
                  <a:pt x="1272" y="101"/>
                </a:lnTo>
                <a:lnTo>
                  <a:pt x="1296" y="94"/>
                </a:lnTo>
                <a:lnTo>
                  <a:pt x="1321" y="87"/>
                </a:lnTo>
                <a:lnTo>
                  <a:pt x="1345" y="82"/>
                </a:lnTo>
                <a:lnTo>
                  <a:pt x="1365" y="78"/>
                </a:lnTo>
                <a:lnTo>
                  <a:pt x="1380" y="77"/>
                </a:lnTo>
                <a:lnTo>
                  <a:pt x="1389" y="76"/>
                </a:lnTo>
                <a:lnTo>
                  <a:pt x="1389" y="76"/>
                </a:lnTo>
                <a:lnTo>
                  <a:pt x="1400" y="78"/>
                </a:lnTo>
                <a:lnTo>
                  <a:pt x="1416" y="84"/>
                </a:lnTo>
                <a:lnTo>
                  <a:pt x="1435" y="89"/>
                </a:lnTo>
                <a:lnTo>
                  <a:pt x="1454" y="94"/>
                </a:lnTo>
                <a:lnTo>
                  <a:pt x="1454" y="94"/>
                </a:lnTo>
                <a:lnTo>
                  <a:pt x="1469" y="95"/>
                </a:lnTo>
                <a:lnTo>
                  <a:pt x="1492" y="96"/>
                </a:lnTo>
                <a:lnTo>
                  <a:pt x="1552" y="98"/>
                </a:lnTo>
                <a:lnTo>
                  <a:pt x="1654" y="98"/>
                </a:lnTo>
                <a:lnTo>
                  <a:pt x="1654" y="98"/>
                </a:lnTo>
                <a:lnTo>
                  <a:pt x="1674" y="98"/>
                </a:lnTo>
                <a:lnTo>
                  <a:pt x="1692" y="95"/>
                </a:lnTo>
                <a:lnTo>
                  <a:pt x="1708" y="94"/>
                </a:lnTo>
                <a:lnTo>
                  <a:pt x="1719" y="94"/>
                </a:lnTo>
                <a:lnTo>
                  <a:pt x="1719" y="94"/>
                </a:lnTo>
                <a:lnTo>
                  <a:pt x="1739" y="96"/>
                </a:lnTo>
                <a:lnTo>
                  <a:pt x="1776" y="101"/>
                </a:lnTo>
                <a:lnTo>
                  <a:pt x="1795" y="102"/>
                </a:lnTo>
                <a:lnTo>
                  <a:pt x="1813" y="101"/>
                </a:lnTo>
                <a:lnTo>
                  <a:pt x="1820" y="101"/>
                </a:lnTo>
                <a:lnTo>
                  <a:pt x="1826" y="99"/>
                </a:lnTo>
                <a:lnTo>
                  <a:pt x="1832" y="96"/>
                </a:lnTo>
                <a:lnTo>
                  <a:pt x="1836" y="94"/>
                </a:lnTo>
                <a:lnTo>
                  <a:pt x="1836" y="94"/>
                </a:lnTo>
                <a:lnTo>
                  <a:pt x="1837" y="92"/>
                </a:lnTo>
                <a:lnTo>
                  <a:pt x="1837" y="90"/>
                </a:lnTo>
                <a:lnTo>
                  <a:pt x="1835" y="87"/>
                </a:lnTo>
                <a:lnTo>
                  <a:pt x="1829" y="83"/>
                </a:lnTo>
                <a:lnTo>
                  <a:pt x="1822" y="81"/>
                </a:lnTo>
                <a:lnTo>
                  <a:pt x="1799" y="75"/>
                </a:lnTo>
                <a:lnTo>
                  <a:pt x="1772" y="69"/>
                </a:lnTo>
                <a:lnTo>
                  <a:pt x="1721" y="61"/>
                </a:lnTo>
                <a:lnTo>
                  <a:pt x="1697" y="59"/>
                </a:lnTo>
                <a:lnTo>
                  <a:pt x="1393" y="24"/>
                </a:lnTo>
                <a:lnTo>
                  <a:pt x="1393" y="24"/>
                </a:lnTo>
                <a:lnTo>
                  <a:pt x="1345" y="18"/>
                </a:lnTo>
                <a:lnTo>
                  <a:pt x="1296" y="13"/>
                </a:lnTo>
                <a:lnTo>
                  <a:pt x="1238" y="7"/>
                </a:lnTo>
                <a:lnTo>
                  <a:pt x="1175" y="2"/>
                </a:lnTo>
                <a:lnTo>
                  <a:pt x="1117" y="0"/>
                </a:lnTo>
                <a:lnTo>
                  <a:pt x="1090" y="0"/>
                </a:lnTo>
                <a:lnTo>
                  <a:pt x="1066" y="1"/>
                </a:lnTo>
                <a:lnTo>
                  <a:pt x="1047" y="3"/>
                </a:lnTo>
                <a:lnTo>
                  <a:pt x="1032" y="6"/>
                </a:lnTo>
                <a:lnTo>
                  <a:pt x="1032" y="6"/>
                </a:lnTo>
                <a:lnTo>
                  <a:pt x="1020" y="11"/>
                </a:lnTo>
                <a:lnTo>
                  <a:pt x="1008" y="17"/>
                </a:lnTo>
                <a:lnTo>
                  <a:pt x="999" y="24"/>
                </a:lnTo>
                <a:lnTo>
                  <a:pt x="989" y="31"/>
                </a:lnTo>
                <a:lnTo>
                  <a:pt x="979" y="38"/>
                </a:lnTo>
                <a:lnTo>
                  <a:pt x="971" y="47"/>
                </a:lnTo>
                <a:lnTo>
                  <a:pt x="955" y="65"/>
                </a:lnTo>
                <a:lnTo>
                  <a:pt x="941" y="82"/>
                </a:lnTo>
                <a:lnTo>
                  <a:pt x="926" y="99"/>
                </a:lnTo>
                <a:lnTo>
                  <a:pt x="913" y="113"/>
                </a:lnTo>
                <a:lnTo>
                  <a:pt x="904" y="119"/>
                </a:lnTo>
                <a:lnTo>
                  <a:pt x="897" y="124"/>
                </a:lnTo>
                <a:lnTo>
                  <a:pt x="897" y="124"/>
                </a:lnTo>
                <a:lnTo>
                  <a:pt x="881" y="134"/>
                </a:lnTo>
                <a:lnTo>
                  <a:pt x="866" y="143"/>
                </a:lnTo>
                <a:lnTo>
                  <a:pt x="838" y="163"/>
                </a:lnTo>
                <a:lnTo>
                  <a:pt x="810" y="186"/>
                </a:lnTo>
                <a:lnTo>
                  <a:pt x="663" y="186"/>
                </a:lnTo>
                <a:lnTo>
                  <a:pt x="663" y="186"/>
                </a:lnTo>
                <a:lnTo>
                  <a:pt x="660" y="183"/>
                </a:lnTo>
                <a:lnTo>
                  <a:pt x="655" y="181"/>
                </a:lnTo>
                <a:lnTo>
                  <a:pt x="650" y="180"/>
                </a:lnTo>
                <a:lnTo>
                  <a:pt x="642" y="178"/>
                </a:lnTo>
                <a:lnTo>
                  <a:pt x="631" y="178"/>
                </a:lnTo>
                <a:lnTo>
                  <a:pt x="618" y="181"/>
                </a:lnTo>
                <a:lnTo>
                  <a:pt x="601" y="186"/>
                </a:lnTo>
                <a:lnTo>
                  <a:pt x="601" y="186"/>
                </a:lnTo>
                <a:lnTo>
                  <a:pt x="585" y="190"/>
                </a:lnTo>
                <a:lnTo>
                  <a:pt x="572" y="196"/>
                </a:lnTo>
                <a:lnTo>
                  <a:pt x="561" y="201"/>
                </a:lnTo>
                <a:lnTo>
                  <a:pt x="553" y="206"/>
                </a:lnTo>
                <a:lnTo>
                  <a:pt x="543" y="213"/>
                </a:lnTo>
                <a:lnTo>
                  <a:pt x="540" y="216"/>
                </a:lnTo>
                <a:lnTo>
                  <a:pt x="540" y="216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7964162" y="3250058"/>
            <a:ext cx="1298063" cy="1812771"/>
          </a:xfrm>
          <a:custGeom>
            <a:avLst/>
            <a:gdLst>
              <a:gd name="T0" fmla="*/ 247 w 1151"/>
              <a:gd name="T1" fmla="*/ 13 h 1606"/>
              <a:gd name="T2" fmla="*/ 148 w 1151"/>
              <a:gd name="T3" fmla="*/ 7 h 1606"/>
              <a:gd name="T4" fmla="*/ 42 w 1151"/>
              <a:gd name="T5" fmla="*/ 48 h 1606"/>
              <a:gd name="T6" fmla="*/ 142 w 1151"/>
              <a:gd name="T7" fmla="*/ 166 h 1606"/>
              <a:gd name="T8" fmla="*/ 164 w 1151"/>
              <a:gd name="T9" fmla="*/ 254 h 1606"/>
              <a:gd name="T10" fmla="*/ 86 w 1151"/>
              <a:gd name="T11" fmla="*/ 404 h 1606"/>
              <a:gd name="T12" fmla="*/ 0 w 1151"/>
              <a:gd name="T13" fmla="*/ 719 h 1606"/>
              <a:gd name="T14" fmla="*/ 50 w 1151"/>
              <a:gd name="T15" fmla="*/ 846 h 1606"/>
              <a:gd name="T16" fmla="*/ 201 w 1151"/>
              <a:gd name="T17" fmla="*/ 972 h 1606"/>
              <a:gd name="T18" fmla="*/ 224 w 1151"/>
              <a:gd name="T19" fmla="*/ 1032 h 1606"/>
              <a:gd name="T20" fmla="*/ 239 w 1151"/>
              <a:gd name="T21" fmla="*/ 1082 h 1606"/>
              <a:gd name="T22" fmla="*/ 279 w 1151"/>
              <a:gd name="T23" fmla="*/ 1137 h 1606"/>
              <a:gd name="T24" fmla="*/ 376 w 1151"/>
              <a:gd name="T25" fmla="*/ 1156 h 1606"/>
              <a:gd name="T26" fmla="*/ 406 w 1151"/>
              <a:gd name="T27" fmla="*/ 1245 h 1606"/>
              <a:gd name="T28" fmla="*/ 399 w 1151"/>
              <a:gd name="T29" fmla="*/ 1294 h 1606"/>
              <a:gd name="T30" fmla="*/ 300 w 1151"/>
              <a:gd name="T31" fmla="*/ 1334 h 1606"/>
              <a:gd name="T32" fmla="*/ 381 w 1151"/>
              <a:gd name="T33" fmla="*/ 1448 h 1606"/>
              <a:gd name="T34" fmla="*/ 429 w 1151"/>
              <a:gd name="T35" fmla="*/ 1477 h 1606"/>
              <a:gd name="T36" fmla="*/ 302 w 1151"/>
              <a:gd name="T37" fmla="*/ 1516 h 1606"/>
              <a:gd name="T38" fmla="*/ 317 w 1151"/>
              <a:gd name="T39" fmla="*/ 1539 h 1606"/>
              <a:gd name="T40" fmla="*/ 457 w 1151"/>
              <a:gd name="T41" fmla="*/ 1516 h 1606"/>
              <a:gd name="T42" fmla="*/ 481 w 1151"/>
              <a:gd name="T43" fmla="*/ 1540 h 1606"/>
              <a:gd name="T44" fmla="*/ 486 w 1151"/>
              <a:gd name="T45" fmla="*/ 1593 h 1606"/>
              <a:gd name="T46" fmla="*/ 515 w 1151"/>
              <a:gd name="T47" fmla="*/ 1520 h 1606"/>
              <a:gd name="T48" fmla="*/ 555 w 1151"/>
              <a:gd name="T49" fmla="*/ 1448 h 1606"/>
              <a:gd name="T50" fmla="*/ 609 w 1151"/>
              <a:gd name="T51" fmla="*/ 1317 h 1606"/>
              <a:gd name="T52" fmla="*/ 642 w 1151"/>
              <a:gd name="T53" fmla="*/ 1277 h 1606"/>
              <a:gd name="T54" fmla="*/ 706 w 1151"/>
              <a:gd name="T55" fmla="*/ 1205 h 1606"/>
              <a:gd name="T56" fmla="*/ 764 w 1151"/>
              <a:gd name="T57" fmla="*/ 1160 h 1606"/>
              <a:gd name="T58" fmla="*/ 851 w 1151"/>
              <a:gd name="T59" fmla="*/ 1083 h 1606"/>
              <a:gd name="T60" fmla="*/ 932 w 1151"/>
              <a:gd name="T61" fmla="*/ 1007 h 1606"/>
              <a:gd name="T62" fmla="*/ 962 w 1151"/>
              <a:gd name="T63" fmla="*/ 937 h 1606"/>
              <a:gd name="T64" fmla="*/ 990 w 1151"/>
              <a:gd name="T65" fmla="*/ 901 h 1606"/>
              <a:gd name="T66" fmla="*/ 966 w 1151"/>
              <a:gd name="T67" fmla="*/ 878 h 1606"/>
              <a:gd name="T68" fmla="*/ 963 w 1151"/>
              <a:gd name="T69" fmla="*/ 844 h 1606"/>
              <a:gd name="T70" fmla="*/ 942 w 1151"/>
              <a:gd name="T71" fmla="*/ 809 h 1606"/>
              <a:gd name="T72" fmla="*/ 967 w 1151"/>
              <a:gd name="T73" fmla="*/ 756 h 1606"/>
              <a:gd name="T74" fmla="*/ 1006 w 1151"/>
              <a:gd name="T75" fmla="*/ 681 h 1606"/>
              <a:gd name="T76" fmla="*/ 1006 w 1151"/>
              <a:gd name="T77" fmla="*/ 618 h 1606"/>
              <a:gd name="T78" fmla="*/ 1035 w 1151"/>
              <a:gd name="T79" fmla="*/ 581 h 1606"/>
              <a:gd name="T80" fmla="*/ 1066 w 1151"/>
              <a:gd name="T81" fmla="*/ 575 h 1606"/>
              <a:gd name="T82" fmla="*/ 1119 w 1151"/>
              <a:gd name="T83" fmla="*/ 504 h 1606"/>
              <a:gd name="T84" fmla="*/ 1142 w 1151"/>
              <a:gd name="T85" fmla="*/ 419 h 1606"/>
              <a:gd name="T86" fmla="*/ 1136 w 1151"/>
              <a:gd name="T87" fmla="*/ 334 h 1606"/>
              <a:gd name="T88" fmla="*/ 1136 w 1151"/>
              <a:gd name="T89" fmla="*/ 282 h 1606"/>
              <a:gd name="T90" fmla="*/ 1112 w 1151"/>
              <a:gd name="T91" fmla="*/ 228 h 1606"/>
              <a:gd name="T92" fmla="*/ 1038 w 1151"/>
              <a:gd name="T93" fmla="*/ 214 h 1606"/>
              <a:gd name="T94" fmla="*/ 969 w 1151"/>
              <a:gd name="T95" fmla="*/ 264 h 1606"/>
              <a:gd name="T96" fmla="*/ 898 w 1151"/>
              <a:gd name="T97" fmla="*/ 310 h 1606"/>
              <a:gd name="T98" fmla="*/ 872 w 1151"/>
              <a:gd name="T99" fmla="*/ 351 h 1606"/>
              <a:gd name="T100" fmla="*/ 737 w 1151"/>
              <a:gd name="T101" fmla="*/ 422 h 1606"/>
              <a:gd name="T102" fmla="*/ 596 w 1151"/>
              <a:gd name="T103" fmla="*/ 439 h 1606"/>
              <a:gd name="T104" fmla="*/ 493 w 1151"/>
              <a:gd name="T105" fmla="*/ 371 h 1606"/>
              <a:gd name="T106" fmla="*/ 456 w 1151"/>
              <a:gd name="T107" fmla="*/ 258 h 1606"/>
              <a:gd name="T108" fmla="*/ 416 w 1151"/>
              <a:gd name="T109" fmla="*/ 190 h 1606"/>
              <a:gd name="T110" fmla="*/ 508 w 1151"/>
              <a:gd name="T111" fmla="*/ 1380 h 1606"/>
              <a:gd name="T112" fmla="*/ 476 w 1151"/>
              <a:gd name="T113" fmla="*/ 1413 h 1606"/>
              <a:gd name="T114" fmla="*/ 441 w 1151"/>
              <a:gd name="T115" fmla="*/ 1343 h 1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1" h="1606">
                <a:moveTo>
                  <a:pt x="393" y="152"/>
                </a:moveTo>
                <a:lnTo>
                  <a:pt x="336" y="80"/>
                </a:lnTo>
                <a:lnTo>
                  <a:pt x="336" y="80"/>
                </a:lnTo>
                <a:lnTo>
                  <a:pt x="325" y="70"/>
                </a:lnTo>
                <a:lnTo>
                  <a:pt x="313" y="57"/>
                </a:lnTo>
                <a:lnTo>
                  <a:pt x="296" y="44"/>
                </a:lnTo>
                <a:lnTo>
                  <a:pt x="278" y="31"/>
                </a:lnTo>
                <a:lnTo>
                  <a:pt x="258" y="18"/>
                </a:lnTo>
                <a:lnTo>
                  <a:pt x="247" y="13"/>
                </a:lnTo>
                <a:lnTo>
                  <a:pt x="236" y="8"/>
                </a:lnTo>
                <a:lnTo>
                  <a:pt x="225" y="4"/>
                </a:lnTo>
                <a:lnTo>
                  <a:pt x="214" y="1"/>
                </a:lnTo>
                <a:lnTo>
                  <a:pt x="214" y="1"/>
                </a:lnTo>
                <a:lnTo>
                  <a:pt x="203" y="0"/>
                </a:lnTo>
                <a:lnTo>
                  <a:pt x="191" y="0"/>
                </a:lnTo>
                <a:lnTo>
                  <a:pt x="180" y="1"/>
                </a:lnTo>
                <a:lnTo>
                  <a:pt x="169" y="2"/>
                </a:lnTo>
                <a:lnTo>
                  <a:pt x="148" y="7"/>
                </a:lnTo>
                <a:lnTo>
                  <a:pt x="128" y="14"/>
                </a:lnTo>
                <a:lnTo>
                  <a:pt x="111" y="21"/>
                </a:lnTo>
                <a:lnTo>
                  <a:pt x="98" y="27"/>
                </a:lnTo>
                <a:lnTo>
                  <a:pt x="86" y="35"/>
                </a:lnTo>
                <a:lnTo>
                  <a:pt x="86" y="35"/>
                </a:lnTo>
                <a:lnTo>
                  <a:pt x="50" y="43"/>
                </a:lnTo>
                <a:lnTo>
                  <a:pt x="50" y="43"/>
                </a:lnTo>
                <a:lnTo>
                  <a:pt x="46" y="45"/>
                </a:lnTo>
                <a:lnTo>
                  <a:pt x="42" y="48"/>
                </a:lnTo>
                <a:lnTo>
                  <a:pt x="36" y="55"/>
                </a:lnTo>
                <a:lnTo>
                  <a:pt x="32" y="65"/>
                </a:lnTo>
                <a:lnTo>
                  <a:pt x="51" y="77"/>
                </a:lnTo>
                <a:lnTo>
                  <a:pt x="86" y="95"/>
                </a:lnTo>
                <a:lnTo>
                  <a:pt x="86" y="95"/>
                </a:lnTo>
                <a:lnTo>
                  <a:pt x="128" y="146"/>
                </a:lnTo>
                <a:lnTo>
                  <a:pt x="128" y="146"/>
                </a:lnTo>
                <a:lnTo>
                  <a:pt x="134" y="155"/>
                </a:lnTo>
                <a:lnTo>
                  <a:pt x="142" y="166"/>
                </a:lnTo>
                <a:lnTo>
                  <a:pt x="152" y="190"/>
                </a:lnTo>
                <a:lnTo>
                  <a:pt x="161" y="212"/>
                </a:lnTo>
                <a:lnTo>
                  <a:pt x="164" y="218"/>
                </a:lnTo>
                <a:lnTo>
                  <a:pt x="166" y="220"/>
                </a:lnTo>
                <a:lnTo>
                  <a:pt x="166" y="220"/>
                </a:lnTo>
                <a:lnTo>
                  <a:pt x="167" y="223"/>
                </a:lnTo>
                <a:lnTo>
                  <a:pt x="167" y="226"/>
                </a:lnTo>
                <a:lnTo>
                  <a:pt x="167" y="238"/>
                </a:lnTo>
                <a:lnTo>
                  <a:pt x="164" y="254"/>
                </a:lnTo>
                <a:lnTo>
                  <a:pt x="164" y="254"/>
                </a:lnTo>
                <a:lnTo>
                  <a:pt x="142" y="284"/>
                </a:lnTo>
                <a:lnTo>
                  <a:pt x="125" y="306"/>
                </a:lnTo>
                <a:lnTo>
                  <a:pt x="120" y="314"/>
                </a:lnTo>
                <a:lnTo>
                  <a:pt x="117" y="319"/>
                </a:lnTo>
                <a:lnTo>
                  <a:pt x="117" y="319"/>
                </a:lnTo>
                <a:lnTo>
                  <a:pt x="100" y="364"/>
                </a:lnTo>
                <a:lnTo>
                  <a:pt x="86" y="404"/>
                </a:lnTo>
                <a:lnTo>
                  <a:pt x="86" y="404"/>
                </a:lnTo>
                <a:lnTo>
                  <a:pt x="51" y="474"/>
                </a:lnTo>
                <a:lnTo>
                  <a:pt x="27" y="527"/>
                </a:lnTo>
                <a:lnTo>
                  <a:pt x="13" y="557"/>
                </a:lnTo>
                <a:lnTo>
                  <a:pt x="13" y="557"/>
                </a:lnTo>
                <a:lnTo>
                  <a:pt x="11" y="568"/>
                </a:lnTo>
                <a:lnTo>
                  <a:pt x="9" y="585"/>
                </a:lnTo>
                <a:lnTo>
                  <a:pt x="5" y="630"/>
                </a:lnTo>
                <a:lnTo>
                  <a:pt x="1" y="680"/>
                </a:lnTo>
                <a:lnTo>
                  <a:pt x="0" y="719"/>
                </a:lnTo>
                <a:lnTo>
                  <a:pt x="0" y="719"/>
                </a:lnTo>
                <a:lnTo>
                  <a:pt x="0" y="725"/>
                </a:lnTo>
                <a:lnTo>
                  <a:pt x="3" y="733"/>
                </a:lnTo>
                <a:lnTo>
                  <a:pt x="7" y="752"/>
                </a:lnTo>
                <a:lnTo>
                  <a:pt x="16" y="774"/>
                </a:lnTo>
                <a:lnTo>
                  <a:pt x="24" y="795"/>
                </a:lnTo>
                <a:lnTo>
                  <a:pt x="41" y="831"/>
                </a:lnTo>
                <a:lnTo>
                  <a:pt x="50" y="846"/>
                </a:lnTo>
                <a:lnTo>
                  <a:pt x="50" y="846"/>
                </a:lnTo>
                <a:lnTo>
                  <a:pt x="77" y="872"/>
                </a:lnTo>
                <a:lnTo>
                  <a:pt x="115" y="908"/>
                </a:lnTo>
                <a:lnTo>
                  <a:pt x="115" y="908"/>
                </a:lnTo>
                <a:lnTo>
                  <a:pt x="127" y="919"/>
                </a:lnTo>
                <a:lnTo>
                  <a:pt x="143" y="930"/>
                </a:lnTo>
                <a:lnTo>
                  <a:pt x="162" y="943"/>
                </a:lnTo>
                <a:lnTo>
                  <a:pt x="181" y="957"/>
                </a:lnTo>
                <a:lnTo>
                  <a:pt x="181" y="957"/>
                </a:lnTo>
                <a:lnTo>
                  <a:pt x="201" y="972"/>
                </a:lnTo>
                <a:lnTo>
                  <a:pt x="221" y="985"/>
                </a:lnTo>
                <a:lnTo>
                  <a:pt x="243" y="997"/>
                </a:lnTo>
                <a:lnTo>
                  <a:pt x="243" y="997"/>
                </a:lnTo>
                <a:lnTo>
                  <a:pt x="239" y="1007"/>
                </a:lnTo>
                <a:lnTo>
                  <a:pt x="235" y="1014"/>
                </a:lnTo>
                <a:lnTo>
                  <a:pt x="229" y="1024"/>
                </a:lnTo>
                <a:lnTo>
                  <a:pt x="229" y="1024"/>
                </a:lnTo>
                <a:lnTo>
                  <a:pt x="225" y="1027"/>
                </a:lnTo>
                <a:lnTo>
                  <a:pt x="224" y="1032"/>
                </a:lnTo>
                <a:lnTo>
                  <a:pt x="224" y="1037"/>
                </a:lnTo>
                <a:lnTo>
                  <a:pt x="222" y="1042"/>
                </a:lnTo>
                <a:lnTo>
                  <a:pt x="224" y="1049"/>
                </a:lnTo>
                <a:lnTo>
                  <a:pt x="225" y="1053"/>
                </a:lnTo>
                <a:lnTo>
                  <a:pt x="225" y="1053"/>
                </a:lnTo>
                <a:lnTo>
                  <a:pt x="231" y="1065"/>
                </a:lnTo>
                <a:lnTo>
                  <a:pt x="236" y="1074"/>
                </a:lnTo>
                <a:lnTo>
                  <a:pt x="239" y="1082"/>
                </a:lnTo>
                <a:lnTo>
                  <a:pt x="239" y="1082"/>
                </a:lnTo>
                <a:lnTo>
                  <a:pt x="241" y="1084"/>
                </a:lnTo>
                <a:lnTo>
                  <a:pt x="242" y="1088"/>
                </a:lnTo>
                <a:lnTo>
                  <a:pt x="247" y="1091"/>
                </a:lnTo>
                <a:lnTo>
                  <a:pt x="254" y="1096"/>
                </a:lnTo>
                <a:lnTo>
                  <a:pt x="254" y="1109"/>
                </a:lnTo>
                <a:lnTo>
                  <a:pt x="254" y="1109"/>
                </a:lnTo>
                <a:lnTo>
                  <a:pt x="265" y="1123"/>
                </a:lnTo>
                <a:lnTo>
                  <a:pt x="273" y="1131"/>
                </a:lnTo>
                <a:lnTo>
                  <a:pt x="279" y="1137"/>
                </a:lnTo>
                <a:lnTo>
                  <a:pt x="279" y="1137"/>
                </a:lnTo>
                <a:lnTo>
                  <a:pt x="283" y="1140"/>
                </a:lnTo>
                <a:lnTo>
                  <a:pt x="285" y="1146"/>
                </a:lnTo>
                <a:lnTo>
                  <a:pt x="289" y="1153"/>
                </a:lnTo>
                <a:lnTo>
                  <a:pt x="289" y="1153"/>
                </a:lnTo>
                <a:lnTo>
                  <a:pt x="307" y="1156"/>
                </a:lnTo>
                <a:lnTo>
                  <a:pt x="329" y="1160"/>
                </a:lnTo>
                <a:lnTo>
                  <a:pt x="329" y="1160"/>
                </a:lnTo>
                <a:lnTo>
                  <a:pt x="376" y="1156"/>
                </a:lnTo>
                <a:lnTo>
                  <a:pt x="407" y="1152"/>
                </a:lnTo>
                <a:lnTo>
                  <a:pt x="412" y="1226"/>
                </a:lnTo>
                <a:lnTo>
                  <a:pt x="412" y="1226"/>
                </a:lnTo>
                <a:lnTo>
                  <a:pt x="411" y="1232"/>
                </a:lnTo>
                <a:lnTo>
                  <a:pt x="410" y="1237"/>
                </a:lnTo>
                <a:lnTo>
                  <a:pt x="407" y="1241"/>
                </a:lnTo>
                <a:lnTo>
                  <a:pt x="407" y="1241"/>
                </a:lnTo>
                <a:lnTo>
                  <a:pt x="406" y="1242"/>
                </a:lnTo>
                <a:lnTo>
                  <a:pt x="406" y="1245"/>
                </a:lnTo>
                <a:lnTo>
                  <a:pt x="406" y="1252"/>
                </a:lnTo>
                <a:lnTo>
                  <a:pt x="409" y="1261"/>
                </a:lnTo>
                <a:lnTo>
                  <a:pt x="409" y="1261"/>
                </a:lnTo>
                <a:lnTo>
                  <a:pt x="409" y="1267"/>
                </a:lnTo>
                <a:lnTo>
                  <a:pt x="406" y="1276"/>
                </a:lnTo>
                <a:lnTo>
                  <a:pt x="404" y="1288"/>
                </a:lnTo>
                <a:lnTo>
                  <a:pt x="404" y="1288"/>
                </a:lnTo>
                <a:lnTo>
                  <a:pt x="401" y="1292"/>
                </a:lnTo>
                <a:lnTo>
                  <a:pt x="399" y="1294"/>
                </a:lnTo>
                <a:lnTo>
                  <a:pt x="392" y="1299"/>
                </a:lnTo>
                <a:lnTo>
                  <a:pt x="381" y="1302"/>
                </a:lnTo>
                <a:lnTo>
                  <a:pt x="370" y="1305"/>
                </a:lnTo>
                <a:lnTo>
                  <a:pt x="349" y="1306"/>
                </a:lnTo>
                <a:lnTo>
                  <a:pt x="340" y="1306"/>
                </a:lnTo>
                <a:lnTo>
                  <a:pt x="301" y="1308"/>
                </a:lnTo>
                <a:lnTo>
                  <a:pt x="265" y="1319"/>
                </a:lnTo>
                <a:lnTo>
                  <a:pt x="290" y="1323"/>
                </a:lnTo>
                <a:lnTo>
                  <a:pt x="300" y="1334"/>
                </a:lnTo>
                <a:lnTo>
                  <a:pt x="322" y="1336"/>
                </a:lnTo>
                <a:lnTo>
                  <a:pt x="372" y="1330"/>
                </a:lnTo>
                <a:lnTo>
                  <a:pt x="394" y="1340"/>
                </a:lnTo>
                <a:lnTo>
                  <a:pt x="351" y="1386"/>
                </a:lnTo>
                <a:lnTo>
                  <a:pt x="358" y="1447"/>
                </a:lnTo>
                <a:lnTo>
                  <a:pt x="358" y="1447"/>
                </a:lnTo>
                <a:lnTo>
                  <a:pt x="376" y="1446"/>
                </a:lnTo>
                <a:lnTo>
                  <a:pt x="376" y="1446"/>
                </a:lnTo>
                <a:lnTo>
                  <a:pt x="381" y="1448"/>
                </a:lnTo>
                <a:lnTo>
                  <a:pt x="386" y="1453"/>
                </a:lnTo>
                <a:lnTo>
                  <a:pt x="393" y="1460"/>
                </a:lnTo>
                <a:lnTo>
                  <a:pt x="393" y="1460"/>
                </a:lnTo>
                <a:lnTo>
                  <a:pt x="413" y="1466"/>
                </a:lnTo>
                <a:lnTo>
                  <a:pt x="436" y="1473"/>
                </a:lnTo>
                <a:lnTo>
                  <a:pt x="436" y="1473"/>
                </a:lnTo>
                <a:lnTo>
                  <a:pt x="436" y="1474"/>
                </a:lnTo>
                <a:lnTo>
                  <a:pt x="435" y="1475"/>
                </a:lnTo>
                <a:lnTo>
                  <a:pt x="429" y="1477"/>
                </a:lnTo>
                <a:lnTo>
                  <a:pt x="418" y="1482"/>
                </a:lnTo>
                <a:lnTo>
                  <a:pt x="418" y="1482"/>
                </a:lnTo>
                <a:lnTo>
                  <a:pt x="374" y="1497"/>
                </a:lnTo>
                <a:lnTo>
                  <a:pt x="339" y="1506"/>
                </a:lnTo>
                <a:lnTo>
                  <a:pt x="325" y="1510"/>
                </a:lnTo>
                <a:lnTo>
                  <a:pt x="316" y="1511"/>
                </a:lnTo>
                <a:lnTo>
                  <a:pt x="316" y="1511"/>
                </a:lnTo>
                <a:lnTo>
                  <a:pt x="310" y="1512"/>
                </a:lnTo>
                <a:lnTo>
                  <a:pt x="302" y="1516"/>
                </a:lnTo>
                <a:lnTo>
                  <a:pt x="290" y="1524"/>
                </a:lnTo>
                <a:lnTo>
                  <a:pt x="279" y="1532"/>
                </a:lnTo>
                <a:lnTo>
                  <a:pt x="276" y="1535"/>
                </a:lnTo>
                <a:lnTo>
                  <a:pt x="276" y="1535"/>
                </a:lnTo>
                <a:lnTo>
                  <a:pt x="294" y="1536"/>
                </a:lnTo>
                <a:lnTo>
                  <a:pt x="307" y="1538"/>
                </a:lnTo>
                <a:lnTo>
                  <a:pt x="314" y="1539"/>
                </a:lnTo>
                <a:lnTo>
                  <a:pt x="314" y="1539"/>
                </a:lnTo>
                <a:lnTo>
                  <a:pt x="317" y="1539"/>
                </a:lnTo>
                <a:lnTo>
                  <a:pt x="320" y="1538"/>
                </a:lnTo>
                <a:lnTo>
                  <a:pt x="332" y="1533"/>
                </a:lnTo>
                <a:lnTo>
                  <a:pt x="347" y="1526"/>
                </a:lnTo>
                <a:lnTo>
                  <a:pt x="347" y="1526"/>
                </a:lnTo>
                <a:lnTo>
                  <a:pt x="386" y="1522"/>
                </a:lnTo>
                <a:lnTo>
                  <a:pt x="430" y="1517"/>
                </a:lnTo>
                <a:lnTo>
                  <a:pt x="430" y="1517"/>
                </a:lnTo>
                <a:lnTo>
                  <a:pt x="441" y="1516"/>
                </a:lnTo>
                <a:lnTo>
                  <a:pt x="457" y="1516"/>
                </a:lnTo>
                <a:lnTo>
                  <a:pt x="464" y="1517"/>
                </a:lnTo>
                <a:lnTo>
                  <a:pt x="471" y="1518"/>
                </a:lnTo>
                <a:lnTo>
                  <a:pt x="478" y="1521"/>
                </a:lnTo>
                <a:lnTo>
                  <a:pt x="482" y="1524"/>
                </a:lnTo>
                <a:lnTo>
                  <a:pt x="482" y="1524"/>
                </a:lnTo>
                <a:lnTo>
                  <a:pt x="484" y="1527"/>
                </a:lnTo>
                <a:lnTo>
                  <a:pt x="484" y="1529"/>
                </a:lnTo>
                <a:lnTo>
                  <a:pt x="484" y="1534"/>
                </a:lnTo>
                <a:lnTo>
                  <a:pt x="481" y="1540"/>
                </a:lnTo>
                <a:lnTo>
                  <a:pt x="478" y="1546"/>
                </a:lnTo>
                <a:lnTo>
                  <a:pt x="470" y="1558"/>
                </a:lnTo>
                <a:lnTo>
                  <a:pt x="468" y="1564"/>
                </a:lnTo>
                <a:lnTo>
                  <a:pt x="468" y="1570"/>
                </a:lnTo>
                <a:lnTo>
                  <a:pt x="468" y="1570"/>
                </a:lnTo>
                <a:lnTo>
                  <a:pt x="469" y="1575"/>
                </a:lnTo>
                <a:lnTo>
                  <a:pt x="474" y="1582"/>
                </a:lnTo>
                <a:lnTo>
                  <a:pt x="479" y="1588"/>
                </a:lnTo>
                <a:lnTo>
                  <a:pt x="486" y="1593"/>
                </a:lnTo>
                <a:lnTo>
                  <a:pt x="497" y="1603"/>
                </a:lnTo>
                <a:lnTo>
                  <a:pt x="502" y="1606"/>
                </a:lnTo>
                <a:lnTo>
                  <a:pt x="502" y="1606"/>
                </a:lnTo>
                <a:lnTo>
                  <a:pt x="500" y="1588"/>
                </a:lnTo>
                <a:lnTo>
                  <a:pt x="498" y="1557"/>
                </a:lnTo>
                <a:lnTo>
                  <a:pt x="498" y="1557"/>
                </a:lnTo>
                <a:lnTo>
                  <a:pt x="499" y="1550"/>
                </a:lnTo>
                <a:lnTo>
                  <a:pt x="504" y="1540"/>
                </a:lnTo>
                <a:lnTo>
                  <a:pt x="515" y="1520"/>
                </a:lnTo>
                <a:lnTo>
                  <a:pt x="528" y="1500"/>
                </a:lnTo>
                <a:lnTo>
                  <a:pt x="536" y="1487"/>
                </a:lnTo>
                <a:lnTo>
                  <a:pt x="536" y="1487"/>
                </a:lnTo>
                <a:lnTo>
                  <a:pt x="544" y="1468"/>
                </a:lnTo>
                <a:lnTo>
                  <a:pt x="549" y="1457"/>
                </a:lnTo>
                <a:lnTo>
                  <a:pt x="551" y="1453"/>
                </a:lnTo>
                <a:lnTo>
                  <a:pt x="554" y="1451"/>
                </a:lnTo>
                <a:lnTo>
                  <a:pt x="554" y="1451"/>
                </a:lnTo>
                <a:lnTo>
                  <a:pt x="555" y="1448"/>
                </a:lnTo>
                <a:lnTo>
                  <a:pt x="556" y="1444"/>
                </a:lnTo>
                <a:lnTo>
                  <a:pt x="555" y="1433"/>
                </a:lnTo>
                <a:lnTo>
                  <a:pt x="554" y="1416"/>
                </a:lnTo>
                <a:lnTo>
                  <a:pt x="583" y="1316"/>
                </a:lnTo>
                <a:lnTo>
                  <a:pt x="583" y="1316"/>
                </a:lnTo>
                <a:lnTo>
                  <a:pt x="589" y="1317"/>
                </a:lnTo>
                <a:lnTo>
                  <a:pt x="606" y="1318"/>
                </a:lnTo>
                <a:lnTo>
                  <a:pt x="606" y="1318"/>
                </a:lnTo>
                <a:lnTo>
                  <a:pt x="609" y="1317"/>
                </a:lnTo>
                <a:lnTo>
                  <a:pt x="612" y="1316"/>
                </a:lnTo>
                <a:lnTo>
                  <a:pt x="618" y="1312"/>
                </a:lnTo>
                <a:lnTo>
                  <a:pt x="621" y="1306"/>
                </a:lnTo>
                <a:lnTo>
                  <a:pt x="626" y="1300"/>
                </a:lnTo>
                <a:lnTo>
                  <a:pt x="633" y="1287"/>
                </a:lnTo>
                <a:lnTo>
                  <a:pt x="636" y="1282"/>
                </a:lnTo>
                <a:lnTo>
                  <a:pt x="639" y="1280"/>
                </a:lnTo>
                <a:lnTo>
                  <a:pt x="639" y="1280"/>
                </a:lnTo>
                <a:lnTo>
                  <a:pt x="642" y="1277"/>
                </a:lnTo>
                <a:lnTo>
                  <a:pt x="644" y="1273"/>
                </a:lnTo>
                <a:lnTo>
                  <a:pt x="649" y="1265"/>
                </a:lnTo>
                <a:lnTo>
                  <a:pt x="653" y="1257"/>
                </a:lnTo>
                <a:lnTo>
                  <a:pt x="655" y="1252"/>
                </a:lnTo>
                <a:lnTo>
                  <a:pt x="655" y="1252"/>
                </a:lnTo>
                <a:lnTo>
                  <a:pt x="681" y="1229"/>
                </a:lnTo>
                <a:lnTo>
                  <a:pt x="697" y="1214"/>
                </a:lnTo>
                <a:lnTo>
                  <a:pt x="704" y="1208"/>
                </a:lnTo>
                <a:lnTo>
                  <a:pt x="706" y="1205"/>
                </a:lnTo>
                <a:lnTo>
                  <a:pt x="706" y="1205"/>
                </a:lnTo>
                <a:lnTo>
                  <a:pt x="711" y="1199"/>
                </a:lnTo>
                <a:lnTo>
                  <a:pt x="718" y="1193"/>
                </a:lnTo>
                <a:lnTo>
                  <a:pt x="726" y="1187"/>
                </a:lnTo>
                <a:lnTo>
                  <a:pt x="740" y="1181"/>
                </a:lnTo>
                <a:lnTo>
                  <a:pt x="740" y="1181"/>
                </a:lnTo>
                <a:lnTo>
                  <a:pt x="746" y="1177"/>
                </a:lnTo>
                <a:lnTo>
                  <a:pt x="753" y="1171"/>
                </a:lnTo>
                <a:lnTo>
                  <a:pt x="764" y="1160"/>
                </a:lnTo>
                <a:lnTo>
                  <a:pt x="772" y="1150"/>
                </a:lnTo>
                <a:lnTo>
                  <a:pt x="776" y="1146"/>
                </a:lnTo>
                <a:lnTo>
                  <a:pt x="776" y="1146"/>
                </a:lnTo>
                <a:lnTo>
                  <a:pt x="804" y="1126"/>
                </a:lnTo>
                <a:lnTo>
                  <a:pt x="828" y="1108"/>
                </a:lnTo>
                <a:lnTo>
                  <a:pt x="838" y="1099"/>
                </a:lnTo>
                <a:lnTo>
                  <a:pt x="845" y="1091"/>
                </a:lnTo>
                <a:lnTo>
                  <a:pt x="845" y="1091"/>
                </a:lnTo>
                <a:lnTo>
                  <a:pt x="851" y="1083"/>
                </a:lnTo>
                <a:lnTo>
                  <a:pt x="855" y="1074"/>
                </a:lnTo>
                <a:lnTo>
                  <a:pt x="857" y="1065"/>
                </a:lnTo>
                <a:lnTo>
                  <a:pt x="858" y="1056"/>
                </a:lnTo>
                <a:lnTo>
                  <a:pt x="859" y="1042"/>
                </a:lnTo>
                <a:lnTo>
                  <a:pt x="859" y="1036"/>
                </a:lnTo>
                <a:lnTo>
                  <a:pt x="859" y="1036"/>
                </a:lnTo>
                <a:lnTo>
                  <a:pt x="927" y="1010"/>
                </a:lnTo>
                <a:lnTo>
                  <a:pt x="927" y="1010"/>
                </a:lnTo>
                <a:lnTo>
                  <a:pt x="932" y="1007"/>
                </a:lnTo>
                <a:lnTo>
                  <a:pt x="936" y="1001"/>
                </a:lnTo>
                <a:lnTo>
                  <a:pt x="938" y="994"/>
                </a:lnTo>
                <a:lnTo>
                  <a:pt x="942" y="985"/>
                </a:lnTo>
                <a:lnTo>
                  <a:pt x="946" y="968"/>
                </a:lnTo>
                <a:lnTo>
                  <a:pt x="948" y="960"/>
                </a:lnTo>
                <a:lnTo>
                  <a:pt x="948" y="960"/>
                </a:lnTo>
                <a:lnTo>
                  <a:pt x="950" y="954"/>
                </a:lnTo>
                <a:lnTo>
                  <a:pt x="957" y="943"/>
                </a:lnTo>
                <a:lnTo>
                  <a:pt x="962" y="937"/>
                </a:lnTo>
                <a:lnTo>
                  <a:pt x="968" y="930"/>
                </a:lnTo>
                <a:lnTo>
                  <a:pt x="975" y="925"/>
                </a:lnTo>
                <a:lnTo>
                  <a:pt x="984" y="919"/>
                </a:lnTo>
                <a:lnTo>
                  <a:pt x="984" y="919"/>
                </a:lnTo>
                <a:lnTo>
                  <a:pt x="991" y="914"/>
                </a:lnTo>
                <a:lnTo>
                  <a:pt x="995" y="910"/>
                </a:lnTo>
                <a:lnTo>
                  <a:pt x="996" y="908"/>
                </a:lnTo>
                <a:lnTo>
                  <a:pt x="995" y="904"/>
                </a:lnTo>
                <a:lnTo>
                  <a:pt x="990" y="901"/>
                </a:lnTo>
                <a:lnTo>
                  <a:pt x="989" y="898"/>
                </a:lnTo>
                <a:lnTo>
                  <a:pt x="988" y="897"/>
                </a:lnTo>
                <a:lnTo>
                  <a:pt x="988" y="897"/>
                </a:lnTo>
                <a:lnTo>
                  <a:pt x="986" y="896"/>
                </a:lnTo>
                <a:lnTo>
                  <a:pt x="984" y="893"/>
                </a:lnTo>
                <a:lnTo>
                  <a:pt x="975" y="889"/>
                </a:lnTo>
                <a:lnTo>
                  <a:pt x="962" y="883"/>
                </a:lnTo>
                <a:lnTo>
                  <a:pt x="962" y="883"/>
                </a:lnTo>
                <a:lnTo>
                  <a:pt x="966" y="878"/>
                </a:lnTo>
                <a:lnTo>
                  <a:pt x="967" y="873"/>
                </a:lnTo>
                <a:lnTo>
                  <a:pt x="967" y="869"/>
                </a:lnTo>
                <a:lnTo>
                  <a:pt x="967" y="869"/>
                </a:lnTo>
                <a:lnTo>
                  <a:pt x="962" y="857"/>
                </a:lnTo>
                <a:lnTo>
                  <a:pt x="961" y="851"/>
                </a:lnTo>
                <a:lnTo>
                  <a:pt x="961" y="848"/>
                </a:lnTo>
                <a:lnTo>
                  <a:pt x="962" y="846"/>
                </a:lnTo>
                <a:lnTo>
                  <a:pt x="962" y="846"/>
                </a:lnTo>
                <a:lnTo>
                  <a:pt x="963" y="844"/>
                </a:lnTo>
                <a:lnTo>
                  <a:pt x="963" y="842"/>
                </a:lnTo>
                <a:lnTo>
                  <a:pt x="962" y="837"/>
                </a:lnTo>
                <a:lnTo>
                  <a:pt x="959" y="831"/>
                </a:lnTo>
                <a:lnTo>
                  <a:pt x="959" y="831"/>
                </a:lnTo>
                <a:lnTo>
                  <a:pt x="950" y="822"/>
                </a:lnTo>
                <a:lnTo>
                  <a:pt x="944" y="815"/>
                </a:lnTo>
                <a:lnTo>
                  <a:pt x="943" y="811"/>
                </a:lnTo>
                <a:lnTo>
                  <a:pt x="942" y="809"/>
                </a:lnTo>
                <a:lnTo>
                  <a:pt x="942" y="809"/>
                </a:lnTo>
                <a:lnTo>
                  <a:pt x="943" y="804"/>
                </a:lnTo>
                <a:lnTo>
                  <a:pt x="946" y="797"/>
                </a:lnTo>
                <a:lnTo>
                  <a:pt x="953" y="790"/>
                </a:lnTo>
                <a:lnTo>
                  <a:pt x="960" y="780"/>
                </a:lnTo>
                <a:lnTo>
                  <a:pt x="960" y="780"/>
                </a:lnTo>
                <a:lnTo>
                  <a:pt x="963" y="775"/>
                </a:lnTo>
                <a:lnTo>
                  <a:pt x="966" y="769"/>
                </a:lnTo>
                <a:lnTo>
                  <a:pt x="967" y="763"/>
                </a:lnTo>
                <a:lnTo>
                  <a:pt x="967" y="756"/>
                </a:lnTo>
                <a:lnTo>
                  <a:pt x="967" y="744"/>
                </a:lnTo>
                <a:lnTo>
                  <a:pt x="968" y="738"/>
                </a:lnTo>
                <a:lnTo>
                  <a:pt x="969" y="733"/>
                </a:lnTo>
                <a:lnTo>
                  <a:pt x="969" y="733"/>
                </a:lnTo>
                <a:lnTo>
                  <a:pt x="974" y="722"/>
                </a:lnTo>
                <a:lnTo>
                  <a:pt x="983" y="710"/>
                </a:lnTo>
                <a:lnTo>
                  <a:pt x="994" y="696"/>
                </a:lnTo>
                <a:lnTo>
                  <a:pt x="1006" y="681"/>
                </a:lnTo>
                <a:lnTo>
                  <a:pt x="1006" y="681"/>
                </a:lnTo>
                <a:lnTo>
                  <a:pt x="1012" y="674"/>
                </a:lnTo>
                <a:lnTo>
                  <a:pt x="1014" y="668"/>
                </a:lnTo>
                <a:lnTo>
                  <a:pt x="1014" y="663"/>
                </a:lnTo>
                <a:lnTo>
                  <a:pt x="1013" y="658"/>
                </a:lnTo>
                <a:lnTo>
                  <a:pt x="1008" y="650"/>
                </a:lnTo>
                <a:lnTo>
                  <a:pt x="1007" y="646"/>
                </a:lnTo>
                <a:lnTo>
                  <a:pt x="1006" y="641"/>
                </a:lnTo>
                <a:lnTo>
                  <a:pt x="1006" y="641"/>
                </a:lnTo>
                <a:lnTo>
                  <a:pt x="1006" y="618"/>
                </a:lnTo>
                <a:lnTo>
                  <a:pt x="1006" y="609"/>
                </a:lnTo>
                <a:lnTo>
                  <a:pt x="1006" y="603"/>
                </a:lnTo>
                <a:lnTo>
                  <a:pt x="1006" y="603"/>
                </a:lnTo>
                <a:lnTo>
                  <a:pt x="1009" y="598"/>
                </a:lnTo>
                <a:lnTo>
                  <a:pt x="1015" y="591"/>
                </a:lnTo>
                <a:lnTo>
                  <a:pt x="1020" y="587"/>
                </a:lnTo>
                <a:lnTo>
                  <a:pt x="1025" y="583"/>
                </a:lnTo>
                <a:lnTo>
                  <a:pt x="1030" y="581"/>
                </a:lnTo>
                <a:lnTo>
                  <a:pt x="1035" y="581"/>
                </a:lnTo>
                <a:lnTo>
                  <a:pt x="1035" y="581"/>
                </a:lnTo>
                <a:lnTo>
                  <a:pt x="1040" y="580"/>
                </a:lnTo>
                <a:lnTo>
                  <a:pt x="1044" y="577"/>
                </a:lnTo>
                <a:lnTo>
                  <a:pt x="1047" y="575"/>
                </a:lnTo>
                <a:lnTo>
                  <a:pt x="1049" y="570"/>
                </a:lnTo>
                <a:lnTo>
                  <a:pt x="1053" y="564"/>
                </a:lnTo>
                <a:lnTo>
                  <a:pt x="1053" y="561"/>
                </a:lnTo>
                <a:lnTo>
                  <a:pt x="1066" y="575"/>
                </a:lnTo>
                <a:lnTo>
                  <a:pt x="1066" y="575"/>
                </a:lnTo>
                <a:lnTo>
                  <a:pt x="1072" y="565"/>
                </a:lnTo>
                <a:lnTo>
                  <a:pt x="1077" y="558"/>
                </a:lnTo>
                <a:lnTo>
                  <a:pt x="1079" y="553"/>
                </a:lnTo>
                <a:lnTo>
                  <a:pt x="1079" y="553"/>
                </a:lnTo>
                <a:lnTo>
                  <a:pt x="1081" y="551"/>
                </a:lnTo>
                <a:lnTo>
                  <a:pt x="1084" y="546"/>
                </a:lnTo>
                <a:lnTo>
                  <a:pt x="1095" y="532"/>
                </a:lnTo>
                <a:lnTo>
                  <a:pt x="1119" y="504"/>
                </a:lnTo>
                <a:lnTo>
                  <a:pt x="1119" y="504"/>
                </a:lnTo>
                <a:lnTo>
                  <a:pt x="1122" y="499"/>
                </a:lnTo>
                <a:lnTo>
                  <a:pt x="1124" y="493"/>
                </a:lnTo>
                <a:lnTo>
                  <a:pt x="1127" y="478"/>
                </a:lnTo>
                <a:lnTo>
                  <a:pt x="1127" y="468"/>
                </a:lnTo>
                <a:lnTo>
                  <a:pt x="1127" y="462"/>
                </a:lnTo>
                <a:lnTo>
                  <a:pt x="1127" y="462"/>
                </a:lnTo>
                <a:lnTo>
                  <a:pt x="1131" y="450"/>
                </a:lnTo>
                <a:lnTo>
                  <a:pt x="1137" y="436"/>
                </a:lnTo>
                <a:lnTo>
                  <a:pt x="1142" y="419"/>
                </a:lnTo>
                <a:lnTo>
                  <a:pt x="1147" y="401"/>
                </a:lnTo>
                <a:lnTo>
                  <a:pt x="1151" y="382"/>
                </a:lnTo>
                <a:lnTo>
                  <a:pt x="1151" y="374"/>
                </a:lnTo>
                <a:lnTo>
                  <a:pt x="1151" y="365"/>
                </a:lnTo>
                <a:lnTo>
                  <a:pt x="1150" y="358"/>
                </a:lnTo>
                <a:lnTo>
                  <a:pt x="1146" y="351"/>
                </a:lnTo>
                <a:lnTo>
                  <a:pt x="1146" y="351"/>
                </a:lnTo>
                <a:lnTo>
                  <a:pt x="1141" y="340"/>
                </a:lnTo>
                <a:lnTo>
                  <a:pt x="1136" y="334"/>
                </a:lnTo>
                <a:lnTo>
                  <a:pt x="1133" y="330"/>
                </a:lnTo>
                <a:lnTo>
                  <a:pt x="1130" y="330"/>
                </a:lnTo>
                <a:lnTo>
                  <a:pt x="1129" y="331"/>
                </a:lnTo>
                <a:lnTo>
                  <a:pt x="1128" y="334"/>
                </a:lnTo>
                <a:lnTo>
                  <a:pt x="1127" y="336"/>
                </a:lnTo>
                <a:lnTo>
                  <a:pt x="1127" y="336"/>
                </a:lnTo>
                <a:lnTo>
                  <a:pt x="1129" y="312"/>
                </a:lnTo>
                <a:lnTo>
                  <a:pt x="1134" y="292"/>
                </a:lnTo>
                <a:lnTo>
                  <a:pt x="1136" y="282"/>
                </a:lnTo>
                <a:lnTo>
                  <a:pt x="1139" y="273"/>
                </a:lnTo>
                <a:lnTo>
                  <a:pt x="1139" y="273"/>
                </a:lnTo>
                <a:lnTo>
                  <a:pt x="1141" y="270"/>
                </a:lnTo>
                <a:lnTo>
                  <a:pt x="1141" y="267"/>
                </a:lnTo>
                <a:lnTo>
                  <a:pt x="1140" y="260"/>
                </a:lnTo>
                <a:lnTo>
                  <a:pt x="1136" y="253"/>
                </a:lnTo>
                <a:lnTo>
                  <a:pt x="1130" y="244"/>
                </a:lnTo>
                <a:lnTo>
                  <a:pt x="1122" y="236"/>
                </a:lnTo>
                <a:lnTo>
                  <a:pt x="1112" y="228"/>
                </a:lnTo>
                <a:lnTo>
                  <a:pt x="1088" y="206"/>
                </a:lnTo>
                <a:lnTo>
                  <a:pt x="1088" y="206"/>
                </a:lnTo>
                <a:lnTo>
                  <a:pt x="1082" y="201"/>
                </a:lnTo>
                <a:lnTo>
                  <a:pt x="1075" y="200"/>
                </a:lnTo>
                <a:lnTo>
                  <a:pt x="1067" y="200"/>
                </a:lnTo>
                <a:lnTo>
                  <a:pt x="1060" y="201"/>
                </a:lnTo>
                <a:lnTo>
                  <a:pt x="1053" y="205"/>
                </a:lnTo>
                <a:lnTo>
                  <a:pt x="1046" y="209"/>
                </a:lnTo>
                <a:lnTo>
                  <a:pt x="1038" y="214"/>
                </a:lnTo>
                <a:lnTo>
                  <a:pt x="1032" y="220"/>
                </a:lnTo>
                <a:lnTo>
                  <a:pt x="1020" y="234"/>
                </a:lnTo>
                <a:lnTo>
                  <a:pt x="1011" y="247"/>
                </a:lnTo>
                <a:lnTo>
                  <a:pt x="1002" y="259"/>
                </a:lnTo>
                <a:lnTo>
                  <a:pt x="1002" y="259"/>
                </a:lnTo>
                <a:lnTo>
                  <a:pt x="998" y="259"/>
                </a:lnTo>
                <a:lnTo>
                  <a:pt x="989" y="259"/>
                </a:lnTo>
                <a:lnTo>
                  <a:pt x="977" y="261"/>
                </a:lnTo>
                <a:lnTo>
                  <a:pt x="969" y="264"/>
                </a:lnTo>
                <a:lnTo>
                  <a:pt x="962" y="266"/>
                </a:lnTo>
                <a:lnTo>
                  <a:pt x="962" y="266"/>
                </a:lnTo>
                <a:lnTo>
                  <a:pt x="946" y="275"/>
                </a:lnTo>
                <a:lnTo>
                  <a:pt x="930" y="284"/>
                </a:lnTo>
                <a:lnTo>
                  <a:pt x="914" y="295"/>
                </a:lnTo>
                <a:lnTo>
                  <a:pt x="907" y="300"/>
                </a:lnTo>
                <a:lnTo>
                  <a:pt x="902" y="305"/>
                </a:lnTo>
                <a:lnTo>
                  <a:pt x="902" y="305"/>
                </a:lnTo>
                <a:lnTo>
                  <a:pt x="898" y="310"/>
                </a:lnTo>
                <a:lnTo>
                  <a:pt x="897" y="312"/>
                </a:lnTo>
                <a:lnTo>
                  <a:pt x="896" y="318"/>
                </a:lnTo>
                <a:lnTo>
                  <a:pt x="896" y="324"/>
                </a:lnTo>
                <a:lnTo>
                  <a:pt x="895" y="328"/>
                </a:lnTo>
                <a:lnTo>
                  <a:pt x="893" y="333"/>
                </a:lnTo>
                <a:lnTo>
                  <a:pt x="893" y="333"/>
                </a:lnTo>
                <a:lnTo>
                  <a:pt x="888" y="339"/>
                </a:lnTo>
                <a:lnTo>
                  <a:pt x="881" y="345"/>
                </a:lnTo>
                <a:lnTo>
                  <a:pt x="872" y="351"/>
                </a:lnTo>
                <a:lnTo>
                  <a:pt x="861" y="355"/>
                </a:lnTo>
                <a:lnTo>
                  <a:pt x="841" y="365"/>
                </a:lnTo>
                <a:lnTo>
                  <a:pt x="830" y="369"/>
                </a:lnTo>
                <a:lnTo>
                  <a:pt x="830" y="369"/>
                </a:lnTo>
                <a:lnTo>
                  <a:pt x="827" y="370"/>
                </a:lnTo>
                <a:lnTo>
                  <a:pt x="820" y="372"/>
                </a:lnTo>
                <a:lnTo>
                  <a:pt x="803" y="382"/>
                </a:lnTo>
                <a:lnTo>
                  <a:pt x="777" y="394"/>
                </a:lnTo>
                <a:lnTo>
                  <a:pt x="737" y="422"/>
                </a:lnTo>
                <a:lnTo>
                  <a:pt x="702" y="446"/>
                </a:lnTo>
                <a:lnTo>
                  <a:pt x="652" y="458"/>
                </a:lnTo>
                <a:lnTo>
                  <a:pt x="636" y="472"/>
                </a:lnTo>
                <a:lnTo>
                  <a:pt x="636" y="472"/>
                </a:lnTo>
                <a:lnTo>
                  <a:pt x="632" y="469"/>
                </a:lnTo>
                <a:lnTo>
                  <a:pt x="623" y="458"/>
                </a:lnTo>
                <a:lnTo>
                  <a:pt x="615" y="452"/>
                </a:lnTo>
                <a:lnTo>
                  <a:pt x="606" y="445"/>
                </a:lnTo>
                <a:lnTo>
                  <a:pt x="596" y="439"/>
                </a:lnTo>
                <a:lnTo>
                  <a:pt x="584" y="433"/>
                </a:lnTo>
                <a:lnTo>
                  <a:pt x="584" y="433"/>
                </a:lnTo>
                <a:lnTo>
                  <a:pt x="573" y="428"/>
                </a:lnTo>
                <a:lnTo>
                  <a:pt x="562" y="425"/>
                </a:lnTo>
                <a:lnTo>
                  <a:pt x="554" y="425"/>
                </a:lnTo>
                <a:lnTo>
                  <a:pt x="545" y="425"/>
                </a:lnTo>
                <a:lnTo>
                  <a:pt x="536" y="428"/>
                </a:lnTo>
                <a:lnTo>
                  <a:pt x="532" y="429"/>
                </a:lnTo>
                <a:lnTo>
                  <a:pt x="493" y="371"/>
                </a:lnTo>
                <a:lnTo>
                  <a:pt x="493" y="371"/>
                </a:lnTo>
                <a:lnTo>
                  <a:pt x="492" y="358"/>
                </a:lnTo>
                <a:lnTo>
                  <a:pt x="492" y="347"/>
                </a:lnTo>
                <a:lnTo>
                  <a:pt x="490" y="340"/>
                </a:lnTo>
                <a:lnTo>
                  <a:pt x="490" y="340"/>
                </a:lnTo>
                <a:lnTo>
                  <a:pt x="482" y="325"/>
                </a:lnTo>
                <a:lnTo>
                  <a:pt x="471" y="300"/>
                </a:lnTo>
                <a:lnTo>
                  <a:pt x="461" y="271"/>
                </a:lnTo>
                <a:lnTo>
                  <a:pt x="456" y="258"/>
                </a:lnTo>
                <a:lnTo>
                  <a:pt x="453" y="247"/>
                </a:lnTo>
                <a:lnTo>
                  <a:pt x="453" y="247"/>
                </a:lnTo>
                <a:lnTo>
                  <a:pt x="450" y="236"/>
                </a:lnTo>
                <a:lnTo>
                  <a:pt x="445" y="228"/>
                </a:lnTo>
                <a:lnTo>
                  <a:pt x="440" y="218"/>
                </a:lnTo>
                <a:lnTo>
                  <a:pt x="434" y="209"/>
                </a:lnTo>
                <a:lnTo>
                  <a:pt x="422" y="196"/>
                </a:lnTo>
                <a:lnTo>
                  <a:pt x="416" y="190"/>
                </a:lnTo>
                <a:lnTo>
                  <a:pt x="416" y="190"/>
                </a:lnTo>
                <a:lnTo>
                  <a:pt x="405" y="171"/>
                </a:lnTo>
                <a:lnTo>
                  <a:pt x="393" y="152"/>
                </a:lnTo>
                <a:lnTo>
                  <a:pt x="393" y="152"/>
                </a:lnTo>
                <a:close/>
                <a:moveTo>
                  <a:pt x="494" y="1301"/>
                </a:moveTo>
                <a:lnTo>
                  <a:pt x="532" y="1311"/>
                </a:lnTo>
                <a:lnTo>
                  <a:pt x="519" y="1354"/>
                </a:lnTo>
                <a:lnTo>
                  <a:pt x="504" y="1329"/>
                </a:lnTo>
                <a:lnTo>
                  <a:pt x="494" y="1301"/>
                </a:lnTo>
                <a:close/>
                <a:moveTo>
                  <a:pt x="508" y="1380"/>
                </a:moveTo>
                <a:lnTo>
                  <a:pt x="508" y="1380"/>
                </a:lnTo>
                <a:lnTo>
                  <a:pt x="509" y="1381"/>
                </a:lnTo>
                <a:lnTo>
                  <a:pt x="508" y="1382"/>
                </a:lnTo>
                <a:lnTo>
                  <a:pt x="504" y="1384"/>
                </a:lnTo>
                <a:lnTo>
                  <a:pt x="497" y="1387"/>
                </a:lnTo>
                <a:lnTo>
                  <a:pt x="475" y="1386"/>
                </a:lnTo>
                <a:lnTo>
                  <a:pt x="475" y="1409"/>
                </a:lnTo>
                <a:lnTo>
                  <a:pt x="475" y="1409"/>
                </a:lnTo>
                <a:lnTo>
                  <a:pt x="476" y="1413"/>
                </a:lnTo>
                <a:lnTo>
                  <a:pt x="479" y="1418"/>
                </a:lnTo>
                <a:lnTo>
                  <a:pt x="484" y="1423"/>
                </a:lnTo>
                <a:lnTo>
                  <a:pt x="476" y="1440"/>
                </a:lnTo>
                <a:lnTo>
                  <a:pt x="427" y="1444"/>
                </a:lnTo>
                <a:lnTo>
                  <a:pt x="386" y="1429"/>
                </a:lnTo>
                <a:lnTo>
                  <a:pt x="369" y="1429"/>
                </a:lnTo>
                <a:lnTo>
                  <a:pt x="387" y="1393"/>
                </a:lnTo>
                <a:lnTo>
                  <a:pt x="418" y="1376"/>
                </a:lnTo>
                <a:lnTo>
                  <a:pt x="441" y="1343"/>
                </a:lnTo>
                <a:lnTo>
                  <a:pt x="473" y="1343"/>
                </a:lnTo>
                <a:lnTo>
                  <a:pt x="473" y="1343"/>
                </a:lnTo>
                <a:lnTo>
                  <a:pt x="488" y="1360"/>
                </a:lnTo>
                <a:lnTo>
                  <a:pt x="499" y="1374"/>
                </a:lnTo>
                <a:lnTo>
                  <a:pt x="504" y="1377"/>
                </a:lnTo>
                <a:lnTo>
                  <a:pt x="508" y="1380"/>
                </a:lnTo>
                <a:lnTo>
                  <a:pt x="508" y="13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2893938" y="3192393"/>
            <a:ext cx="1390378" cy="1419211"/>
          </a:xfrm>
          <a:custGeom>
            <a:avLst/>
            <a:gdLst>
              <a:gd name="T0" fmla="*/ 36 w 1736"/>
              <a:gd name="T1" fmla="*/ 511 h 1771"/>
              <a:gd name="T2" fmla="*/ 30 w 1736"/>
              <a:gd name="T3" fmla="*/ 699 h 1771"/>
              <a:gd name="T4" fmla="*/ 68 w 1736"/>
              <a:gd name="T5" fmla="*/ 838 h 1771"/>
              <a:gd name="T6" fmla="*/ 136 w 1736"/>
              <a:gd name="T7" fmla="*/ 928 h 1771"/>
              <a:gd name="T8" fmla="*/ 347 w 1736"/>
              <a:gd name="T9" fmla="*/ 1127 h 1771"/>
              <a:gd name="T10" fmla="*/ 542 w 1736"/>
              <a:gd name="T11" fmla="*/ 1313 h 1771"/>
              <a:gd name="T12" fmla="*/ 578 w 1736"/>
              <a:gd name="T13" fmla="*/ 1380 h 1771"/>
              <a:gd name="T14" fmla="*/ 476 w 1736"/>
              <a:gd name="T15" fmla="*/ 1605 h 1771"/>
              <a:gd name="T16" fmla="*/ 511 w 1736"/>
              <a:gd name="T17" fmla="*/ 1677 h 1771"/>
              <a:gd name="T18" fmla="*/ 540 w 1736"/>
              <a:gd name="T19" fmla="*/ 1696 h 1771"/>
              <a:gd name="T20" fmla="*/ 607 w 1736"/>
              <a:gd name="T21" fmla="*/ 1694 h 1771"/>
              <a:gd name="T22" fmla="*/ 631 w 1736"/>
              <a:gd name="T23" fmla="*/ 1769 h 1771"/>
              <a:gd name="T24" fmla="*/ 636 w 1736"/>
              <a:gd name="T25" fmla="*/ 1653 h 1771"/>
              <a:gd name="T26" fmla="*/ 681 w 1736"/>
              <a:gd name="T27" fmla="*/ 1601 h 1771"/>
              <a:gd name="T28" fmla="*/ 710 w 1736"/>
              <a:gd name="T29" fmla="*/ 1614 h 1771"/>
              <a:gd name="T30" fmla="*/ 838 w 1736"/>
              <a:gd name="T31" fmla="*/ 1595 h 1771"/>
              <a:gd name="T32" fmla="*/ 914 w 1736"/>
              <a:gd name="T33" fmla="*/ 1620 h 1771"/>
              <a:gd name="T34" fmla="*/ 864 w 1736"/>
              <a:gd name="T35" fmla="*/ 1503 h 1771"/>
              <a:gd name="T36" fmla="*/ 947 w 1736"/>
              <a:gd name="T37" fmla="*/ 1347 h 1771"/>
              <a:gd name="T38" fmla="*/ 1075 w 1736"/>
              <a:gd name="T39" fmla="*/ 1371 h 1771"/>
              <a:gd name="T40" fmla="*/ 1208 w 1736"/>
              <a:gd name="T41" fmla="*/ 1483 h 1771"/>
              <a:gd name="T42" fmla="*/ 1252 w 1736"/>
              <a:gd name="T43" fmla="*/ 1501 h 1771"/>
              <a:gd name="T44" fmla="*/ 1338 w 1736"/>
              <a:gd name="T45" fmla="*/ 1604 h 1771"/>
              <a:gd name="T46" fmla="*/ 1413 w 1736"/>
              <a:gd name="T47" fmla="*/ 1636 h 1771"/>
              <a:gd name="T48" fmla="*/ 1592 w 1736"/>
              <a:gd name="T49" fmla="*/ 1718 h 1771"/>
              <a:gd name="T50" fmla="*/ 1588 w 1736"/>
              <a:gd name="T51" fmla="*/ 1668 h 1771"/>
              <a:gd name="T52" fmla="*/ 1666 w 1736"/>
              <a:gd name="T53" fmla="*/ 1687 h 1771"/>
              <a:gd name="T54" fmla="*/ 1716 w 1736"/>
              <a:gd name="T55" fmla="*/ 1696 h 1771"/>
              <a:gd name="T56" fmla="*/ 1730 w 1736"/>
              <a:gd name="T57" fmla="*/ 1614 h 1771"/>
              <a:gd name="T58" fmla="*/ 1620 w 1736"/>
              <a:gd name="T59" fmla="*/ 1443 h 1771"/>
              <a:gd name="T60" fmla="*/ 1574 w 1736"/>
              <a:gd name="T61" fmla="*/ 1379 h 1771"/>
              <a:gd name="T62" fmla="*/ 1393 w 1736"/>
              <a:gd name="T63" fmla="*/ 1067 h 1771"/>
              <a:gd name="T64" fmla="*/ 1167 w 1736"/>
              <a:gd name="T65" fmla="*/ 766 h 1771"/>
              <a:gd name="T66" fmla="*/ 846 w 1736"/>
              <a:gd name="T67" fmla="*/ 647 h 1771"/>
              <a:gd name="T68" fmla="*/ 574 w 1736"/>
              <a:gd name="T69" fmla="*/ 578 h 1771"/>
              <a:gd name="T70" fmla="*/ 381 w 1736"/>
              <a:gd name="T71" fmla="*/ 599 h 1771"/>
              <a:gd name="T72" fmla="*/ 287 w 1736"/>
              <a:gd name="T73" fmla="*/ 513 h 1771"/>
              <a:gd name="T74" fmla="*/ 299 w 1736"/>
              <a:gd name="T75" fmla="*/ 479 h 1771"/>
              <a:gd name="T76" fmla="*/ 311 w 1736"/>
              <a:gd name="T77" fmla="*/ 331 h 1771"/>
              <a:gd name="T78" fmla="*/ 276 w 1736"/>
              <a:gd name="T79" fmla="*/ 219 h 1771"/>
              <a:gd name="T80" fmla="*/ 339 w 1736"/>
              <a:gd name="T81" fmla="*/ 143 h 1771"/>
              <a:gd name="T82" fmla="*/ 383 w 1736"/>
              <a:gd name="T83" fmla="*/ 93 h 1771"/>
              <a:gd name="T84" fmla="*/ 314 w 1736"/>
              <a:gd name="T85" fmla="*/ 156 h 1771"/>
              <a:gd name="T86" fmla="*/ 352 w 1736"/>
              <a:gd name="T87" fmla="*/ 98 h 1771"/>
              <a:gd name="T88" fmla="*/ 335 w 1736"/>
              <a:gd name="T89" fmla="*/ 75 h 1771"/>
              <a:gd name="T90" fmla="*/ 322 w 1736"/>
              <a:gd name="T91" fmla="*/ 26 h 1771"/>
              <a:gd name="T92" fmla="*/ 277 w 1736"/>
              <a:gd name="T93" fmla="*/ 18 h 1771"/>
              <a:gd name="T94" fmla="*/ 249 w 1736"/>
              <a:gd name="T95" fmla="*/ 20 h 1771"/>
              <a:gd name="T96" fmla="*/ 227 w 1736"/>
              <a:gd name="T97" fmla="*/ 29 h 1771"/>
              <a:gd name="T98" fmla="*/ 201 w 1736"/>
              <a:gd name="T99" fmla="*/ 56 h 1771"/>
              <a:gd name="T100" fmla="*/ 139 w 1736"/>
              <a:gd name="T101" fmla="*/ 196 h 1771"/>
              <a:gd name="T102" fmla="*/ 36 w 1736"/>
              <a:gd name="T103" fmla="*/ 280 h 1771"/>
              <a:gd name="T104" fmla="*/ 109 w 1736"/>
              <a:gd name="T105" fmla="*/ 279 h 1771"/>
              <a:gd name="T106" fmla="*/ 196 w 1736"/>
              <a:gd name="T107" fmla="*/ 326 h 1771"/>
              <a:gd name="T108" fmla="*/ 774 w 1736"/>
              <a:gd name="T109" fmla="*/ 1372 h 1771"/>
              <a:gd name="T110" fmla="*/ 809 w 1736"/>
              <a:gd name="T111" fmla="*/ 1503 h 1771"/>
              <a:gd name="T112" fmla="*/ 734 w 1736"/>
              <a:gd name="T113" fmla="*/ 1541 h 1771"/>
              <a:gd name="T114" fmla="*/ 641 w 1736"/>
              <a:gd name="T115" fmla="*/ 1496 h 1771"/>
              <a:gd name="T116" fmla="*/ 665 w 1736"/>
              <a:gd name="T117" fmla="*/ 1349 h 1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6" h="1771">
                <a:moveTo>
                  <a:pt x="196" y="326"/>
                </a:moveTo>
                <a:lnTo>
                  <a:pt x="192" y="335"/>
                </a:lnTo>
                <a:lnTo>
                  <a:pt x="191" y="353"/>
                </a:lnTo>
                <a:lnTo>
                  <a:pt x="173" y="362"/>
                </a:lnTo>
                <a:lnTo>
                  <a:pt x="173" y="371"/>
                </a:lnTo>
                <a:lnTo>
                  <a:pt x="142" y="389"/>
                </a:lnTo>
                <a:lnTo>
                  <a:pt x="143" y="401"/>
                </a:lnTo>
                <a:lnTo>
                  <a:pt x="120" y="427"/>
                </a:lnTo>
                <a:lnTo>
                  <a:pt x="120" y="427"/>
                </a:lnTo>
                <a:lnTo>
                  <a:pt x="81" y="464"/>
                </a:lnTo>
                <a:lnTo>
                  <a:pt x="52" y="491"/>
                </a:lnTo>
                <a:lnTo>
                  <a:pt x="41" y="502"/>
                </a:lnTo>
                <a:lnTo>
                  <a:pt x="36" y="511"/>
                </a:lnTo>
                <a:lnTo>
                  <a:pt x="36" y="511"/>
                </a:lnTo>
                <a:lnTo>
                  <a:pt x="35" y="515"/>
                </a:lnTo>
                <a:lnTo>
                  <a:pt x="34" y="519"/>
                </a:lnTo>
                <a:lnTo>
                  <a:pt x="35" y="520"/>
                </a:lnTo>
                <a:lnTo>
                  <a:pt x="36" y="522"/>
                </a:lnTo>
                <a:lnTo>
                  <a:pt x="39" y="523"/>
                </a:lnTo>
                <a:lnTo>
                  <a:pt x="41" y="523"/>
                </a:lnTo>
                <a:lnTo>
                  <a:pt x="0" y="646"/>
                </a:lnTo>
                <a:lnTo>
                  <a:pt x="12" y="647"/>
                </a:lnTo>
                <a:lnTo>
                  <a:pt x="26" y="654"/>
                </a:lnTo>
                <a:lnTo>
                  <a:pt x="12" y="686"/>
                </a:lnTo>
                <a:lnTo>
                  <a:pt x="30" y="671"/>
                </a:lnTo>
                <a:lnTo>
                  <a:pt x="30" y="699"/>
                </a:lnTo>
                <a:lnTo>
                  <a:pt x="30" y="699"/>
                </a:lnTo>
                <a:lnTo>
                  <a:pt x="29" y="721"/>
                </a:lnTo>
                <a:lnTo>
                  <a:pt x="28" y="735"/>
                </a:lnTo>
                <a:lnTo>
                  <a:pt x="29" y="745"/>
                </a:lnTo>
                <a:lnTo>
                  <a:pt x="29" y="745"/>
                </a:lnTo>
                <a:lnTo>
                  <a:pt x="36" y="766"/>
                </a:lnTo>
                <a:lnTo>
                  <a:pt x="41" y="782"/>
                </a:lnTo>
                <a:lnTo>
                  <a:pt x="44" y="791"/>
                </a:lnTo>
                <a:lnTo>
                  <a:pt x="44" y="791"/>
                </a:lnTo>
                <a:lnTo>
                  <a:pt x="45" y="794"/>
                </a:lnTo>
                <a:lnTo>
                  <a:pt x="47" y="800"/>
                </a:lnTo>
                <a:lnTo>
                  <a:pt x="56" y="816"/>
                </a:lnTo>
                <a:lnTo>
                  <a:pt x="68" y="838"/>
                </a:lnTo>
                <a:lnTo>
                  <a:pt x="70" y="810"/>
                </a:lnTo>
                <a:lnTo>
                  <a:pt x="70" y="810"/>
                </a:lnTo>
                <a:lnTo>
                  <a:pt x="84" y="828"/>
                </a:lnTo>
                <a:lnTo>
                  <a:pt x="92" y="842"/>
                </a:lnTo>
                <a:lnTo>
                  <a:pt x="98" y="852"/>
                </a:lnTo>
                <a:lnTo>
                  <a:pt x="98" y="852"/>
                </a:lnTo>
                <a:lnTo>
                  <a:pt x="109" y="883"/>
                </a:lnTo>
                <a:lnTo>
                  <a:pt x="119" y="904"/>
                </a:lnTo>
                <a:lnTo>
                  <a:pt x="123" y="914"/>
                </a:lnTo>
                <a:lnTo>
                  <a:pt x="128" y="921"/>
                </a:lnTo>
                <a:lnTo>
                  <a:pt x="128" y="921"/>
                </a:lnTo>
                <a:lnTo>
                  <a:pt x="132" y="927"/>
                </a:lnTo>
                <a:lnTo>
                  <a:pt x="136" y="928"/>
                </a:lnTo>
                <a:lnTo>
                  <a:pt x="138" y="928"/>
                </a:lnTo>
                <a:lnTo>
                  <a:pt x="140" y="927"/>
                </a:lnTo>
                <a:lnTo>
                  <a:pt x="143" y="921"/>
                </a:lnTo>
                <a:lnTo>
                  <a:pt x="143" y="918"/>
                </a:lnTo>
                <a:lnTo>
                  <a:pt x="172" y="968"/>
                </a:lnTo>
                <a:lnTo>
                  <a:pt x="214" y="1026"/>
                </a:lnTo>
                <a:lnTo>
                  <a:pt x="235" y="1056"/>
                </a:lnTo>
                <a:lnTo>
                  <a:pt x="241" y="1043"/>
                </a:lnTo>
                <a:lnTo>
                  <a:pt x="265" y="1068"/>
                </a:lnTo>
                <a:lnTo>
                  <a:pt x="272" y="1060"/>
                </a:lnTo>
                <a:lnTo>
                  <a:pt x="336" y="1111"/>
                </a:lnTo>
                <a:lnTo>
                  <a:pt x="336" y="1111"/>
                </a:lnTo>
                <a:lnTo>
                  <a:pt x="347" y="1127"/>
                </a:lnTo>
                <a:lnTo>
                  <a:pt x="372" y="1164"/>
                </a:lnTo>
                <a:lnTo>
                  <a:pt x="405" y="1210"/>
                </a:lnTo>
                <a:lnTo>
                  <a:pt x="422" y="1232"/>
                </a:lnTo>
                <a:lnTo>
                  <a:pt x="439" y="1251"/>
                </a:lnTo>
                <a:lnTo>
                  <a:pt x="439" y="1251"/>
                </a:lnTo>
                <a:lnTo>
                  <a:pt x="456" y="1267"/>
                </a:lnTo>
                <a:lnTo>
                  <a:pt x="473" y="1280"/>
                </a:lnTo>
                <a:lnTo>
                  <a:pt x="488" y="1291"/>
                </a:lnTo>
                <a:lnTo>
                  <a:pt x="504" y="1300"/>
                </a:lnTo>
                <a:lnTo>
                  <a:pt x="519" y="1306"/>
                </a:lnTo>
                <a:lnTo>
                  <a:pt x="530" y="1309"/>
                </a:lnTo>
                <a:lnTo>
                  <a:pt x="542" y="1313"/>
                </a:lnTo>
                <a:lnTo>
                  <a:pt x="542" y="1313"/>
                </a:lnTo>
                <a:lnTo>
                  <a:pt x="542" y="1313"/>
                </a:lnTo>
                <a:lnTo>
                  <a:pt x="543" y="1314"/>
                </a:lnTo>
                <a:lnTo>
                  <a:pt x="543" y="1318"/>
                </a:lnTo>
                <a:lnTo>
                  <a:pt x="542" y="1326"/>
                </a:lnTo>
                <a:lnTo>
                  <a:pt x="542" y="1349"/>
                </a:lnTo>
                <a:lnTo>
                  <a:pt x="557" y="1349"/>
                </a:lnTo>
                <a:lnTo>
                  <a:pt x="551" y="1367"/>
                </a:lnTo>
                <a:lnTo>
                  <a:pt x="551" y="1367"/>
                </a:lnTo>
                <a:lnTo>
                  <a:pt x="574" y="1368"/>
                </a:lnTo>
                <a:lnTo>
                  <a:pt x="574" y="1368"/>
                </a:lnTo>
                <a:lnTo>
                  <a:pt x="576" y="1370"/>
                </a:lnTo>
                <a:lnTo>
                  <a:pt x="577" y="1372"/>
                </a:lnTo>
                <a:lnTo>
                  <a:pt x="578" y="1380"/>
                </a:lnTo>
                <a:lnTo>
                  <a:pt x="579" y="1392"/>
                </a:lnTo>
                <a:lnTo>
                  <a:pt x="600" y="1408"/>
                </a:lnTo>
                <a:lnTo>
                  <a:pt x="600" y="1408"/>
                </a:lnTo>
                <a:lnTo>
                  <a:pt x="603" y="1461"/>
                </a:lnTo>
                <a:lnTo>
                  <a:pt x="603" y="1461"/>
                </a:lnTo>
                <a:lnTo>
                  <a:pt x="603" y="1472"/>
                </a:lnTo>
                <a:lnTo>
                  <a:pt x="602" y="1485"/>
                </a:lnTo>
                <a:lnTo>
                  <a:pt x="598" y="1511"/>
                </a:lnTo>
                <a:lnTo>
                  <a:pt x="594" y="1540"/>
                </a:lnTo>
                <a:lnTo>
                  <a:pt x="585" y="1608"/>
                </a:lnTo>
                <a:lnTo>
                  <a:pt x="539" y="1612"/>
                </a:lnTo>
                <a:lnTo>
                  <a:pt x="496" y="1598"/>
                </a:lnTo>
                <a:lnTo>
                  <a:pt x="476" y="1605"/>
                </a:lnTo>
                <a:lnTo>
                  <a:pt x="492" y="1614"/>
                </a:lnTo>
                <a:lnTo>
                  <a:pt x="514" y="1628"/>
                </a:lnTo>
                <a:lnTo>
                  <a:pt x="514" y="1628"/>
                </a:lnTo>
                <a:lnTo>
                  <a:pt x="536" y="1635"/>
                </a:lnTo>
                <a:lnTo>
                  <a:pt x="549" y="1640"/>
                </a:lnTo>
                <a:lnTo>
                  <a:pt x="553" y="1641"/>
                </a:lnTo>
                <a:lnTo>
                  <a:pt x="553" y="1642"/>
                </a:lnTo>
                <a:lnTo>
                  <a:pt x="551" y="1642"/>
                </a:lnTo>
                <a:lnTo>
                  <a:pt x="551" y="1642"/>
                </a:lnTo>
                <a:lnTo>
                  <a:pt x="548" y="1645"/>
                </a:lnTo>
                <a:lnTo>
                  <a:pt x="542" y="1648"/>
                </a:lnTo>
                <a:lnTo>
                  <a:pt x="528" y="1660"/>
                </a:lnTo>
                <a:lnTo>
                  <a:pt x="511" y="1677"/>
                </a:lnTo>
                <a:lnTo>
                  <a:pt x="449" y="1709"/>
                </a:lnTo>
                <a:lnTo>
                  <a:pt x="420" y="1719"/>
                </a:lnTo>
                <a:lnTo>
                  <a:pt x="410" y="1747"/>
                </a:lnTo>
                <a:lnTo>
                  <a:pt x="433" y="1737"/>
                </a:lnTo>
                <a:lnTo>
                  <a:pt x="466" y="1737"/>
                </a:lnTo>
                <a:lnTo>
                  <a:pt x="466" y="1737"/>
                </a:lnTo>
                <a:lnTo>
                  <a:pt x="472" y="1736"/>
                </a:lnTo>
                <a:lnTo>
                  <a:pt x="479" y="1734"/>
                </a:lnTo>
                <a:lnTo>
                  <a:pt x="496" y="1725"/>
                </a:lnTo>
                <a:lnTo>
                  <a:pt x="530" y="1706"/>
                </a:lnTo>
                <a:lnTo>
                  <a:pt x="530" y="1706"/>
                </a:lnTo>
                <a:lnTo>
                  <a:pt x="536" y="1701"/>
                </a:lnTo>
                <a:lnTo>
                  <a:pt x="540" y="1696"/>
                </a:lnTo>
                <a:lnTo>
                  <a:pt x="549" y="1688"/>
                </a:lnTo>
                <a:lnTo>
                  <a:pt x="556" y="1681"/>
                </a:lnTo>
                <a:lnTo>
                  <a:pt x="561" y="1677"/>
                </a:lnTo>
                <a:lnTo>
                  <a:pt x="567" y="1676"/>
                </a:lnTo>
                <a:lnTo>
                  <a:pt x="567" y="1676"/>
                </a:lnTo>
                <a:lnTo>
                  <a:pt x="572" y="1675"/>
                </a:lnTo>
                <a:lnTo>
                  <a:pt x="577" y="1675"/>
                </a:lnTo>
                <a:lnTo>
                  <a:pt x="582" y="1676"/>
                </a:lnTo>
                <a:lnTo>
                  <a:pt x="585" y="1678"/>
                </a:lnTo>
                <a:lnTo>
                  <a:pt x="594" y="1684"/>
                </a:lnTo>
                <a:lnTo>
                  <a:pt x="603" y="1690"/>
                </a:lnTo>
                <a:lnTo>
                  <a:pt x="603" y="1690"/>
                </a:lnTo>
                <a:lnTo>
                  <a:pt x="607" y="1694"/>
                </a:lnTo>
                <a:lnTo>
                  <a:pt x="609" y="1698"/>
                </a:lnTo>
                <a:lnTo>
                  <a:pt x="609" y="1701"/>
                </a:lnTo>
                <a:lnTo>
                  <a:pt x="608" y="1706"/>
                </a:lnTo>
                <a:lnTo>
                  <a:pt x="605" y="1717"/>
                </a:lnTo>
                <a:lnTo>
                  <a:pt x="603" y="1723"/>
                </a:lnTo>
                <a:lnTo>
                  <a:pt x="603" y="1729"/>
                </a:lnTo>
                <a:lnTo>
                  <a:pt x="603" y="1729"/>
                </a:lnTo>
                <a:lnTo>
                  <a:pt x="603" y="1739"/>
                </a:lnTo>
                <a:lnTo>
                  <a:pt x="605" y="1742"/>
                </a:lnTo>
                <a:lnTo>
                  <a:pt x="615" y="1753"/>
                </a:lnTo>
                <a:lnTo>
                  <a:pt x="615" y="1753"/>
                </a:lnTo>
                <a:lnTo>
                  <a:pt x="624" y="1763"/>
                </a:lnTo>
                <a:lnTo>
                  <a:pt x="631" y="1769"/>
                </a:lnTo>
                <a:lnTo>
                  <a:pt x="635" y="1771"/>
                </a:lnTo>
                <a:lnTo>
                  <a:pt x="637" y="1771"/>
                </a:lnTo>
                <a:lnTo>
                  <a:pt x="638" y="1770"/>
                </a:lnTo>
                <a:lnTo>
                  <a:pt x="638" y="1769"/>
                </a:lnTo>
                <a:lnTo>
                  <a:pt x="638" y="1769"/>
                </a:lnTo>
                <a:lnTo>
                  <a:pt x="637" y="1760"/>
                </a:lnTo>
                <a:lnTo>
                  <a:pt x="635" y="1751"/>
                </a:lnTo>
                <a:lnTo>
                  <a:pt x="630" y="1739"/>
                </a:lnTo>
                <a:lnTo>
                  <a:pt x="630" y="1739"/>
                </a:lnTo>
                <a:lnTo>
                  <a:pt x="631" y="1698"/>
                </a:lnTo>
                <a:lnTo>
                  <a:pt x="634" y="1669"/>
                </a:lnTo>
                <a:lnTo>
                  <a:pt x="635" y="1658"/>
                </a:lnTo>
                <a:lnTo>
                  <a:pt x="636" y="1653"/>
                </a:lnTo>
                <a:lnTo>
                  <a:pt x="636" y="1653"/>
                </a:lnTo>
                <a:lnTo>
                  <a:pt x="640" y="1647"/>
                </a:lnTo>
                <a:lnTo>
                  <a:pt x="644" y="1637"/>
                </a:lnTo>
                <a:lnTo>
                  <a:pt x="649" y="1624"/>
                </a:lnTo>
                <a:lnTo>
                  <a:pt x="649" y="1624"/>
                </a:lnTo>
                <a:lnTo>
                  <a:pt x="658" y="1619"/>
                </a:lnTo>
                <a:lnTo>
                  <a:pt x="666" y="1614"/>
                </a:lnTo>
                <a:lnTo>
                  <a:pt x="676" y="1611"/>
                </a:lnTo>
                <a:lnTo>
                  <a:pt x="676" y="1611"/>
                </a:lnTo>
                <a:lnTo>
                  <a:pt x="681" y="1610"/>
                </a:lnTo>
                <a:lnTo>
                  <a:pt x="682" y="1607"/>
                </a:lnTo>
                <a:lnTo>
                  <a:pt x="682" y="1605"/>
                </a:lnTo>
                <a:lnTo>
                  <a:pt x="681" y="1601"/>
                </a:lnTo>
                <a:lnTo>
                  <a:pt x="676" y="1595"/>
                </a:lnTo>
                <a:lnTo>
                  <a:pt x="672" y="1590"/>
                </a:lnTo>
                <a:lnTo>
                  <a:pt x="672" y="1590"/>
                </a:lnTo>
                <a:lnTo>
                  <a:pt x="670" y="1588"/>
                </a:lnTo>
                <a:lnTo>
                  <a:pt x="666" y="1587"/>
                </a:lnTo>
                <a:lnTo>
                  <a:pt x="658" y="1584"/>
                </a:lnTo>
                <a:lnTo>
                  <a:pt x="648" y="1584"/>
                </a:lnTo>
                <a:lnTo>
                  <a:pt x="644" y="1571"/>
                </a:lnTo>
                <a:lnTo>
                  <a:pt x="667" y="1569"/>
                </a:lnTo>
                <a:lnTo>
                  <a:pt x="693" y="1572"/>
                </a:lnTo>
                <a:lnTo>
                  <a:pt x="762" y="1583"/>
                </a:lnTo>
                <a:lnTo>
                  <a:pt x="731" y="1589"/>
                </a:lnTo>
                <a:lnTo>
                  <a:pt x="710" y="1614"/>
                </a:lnTo>
                <a:lnTo>
                  <a:pt x="734" y="1614"/>
                </a:lnTo>
                <a:lnTo>
                  <a:pt x="766" y="1605"/>
                </a:lnTo>
                <a:lnTo>
                  <a:pt x="766" y="1605"/>
                </a:lnTo>
                <a:lnTo>
                  <a:pt x="777" y="1612"/>
                </a:lnTo>
                <a:lnTo>
                  <a:pt x="786" y="1616"/>
                </a:lnTo>
                <a:lnTo>
                  <a:pt x="791" y="1617"/>
                </a:lnTo>
                <a:lnTo>
                  <a:pt x="795" y="1617"/>
                </a:lnTo>
                <a:lnTo>
                  <a:pt x="795" y="1617"/>
                </a:lnTo>
                <a:lnTo>
                  <a:pt x="802" y="1616"/>
                </a:lnTo>
                <a:lnTo>
                  <a:pt x="805" y="1613"/>
                </a:lnTo>
                <a:lnTo>
                  <a:pt x="806" y="1611"/>
                </a:lnTo>
                <a:lnTo>
                  <a:pt x="808" y="1610"/>
                </a:lnTo>
                <a:lnTo>
                  <a:pt x="838" y="1595"/>
                </a:lnTo>
                <a:lnTo>
                  <a:pt x="872" y="1579"/>
                </a:lnTo>
                <a:lnTo>
                  <a:pt x="872" y="1579"/>
                </a:lnTo>
                <a:lnTo>
                  <a:pt x="876" y="1588"/>
                </a:lnTo>
                <a:lnTo>
                  <a:pt x="883" y="1594"/>
                </a:lnTo>
                <a:lnTo>
                  <a:pt x="886" y="1598"/>
                </a:lnTo>
                <a:lnTo>
                  <a:pt x="890" y="1599"/>
                </a:lnTo>
                <a:lnTo>
                  <a:pt x="890" y="1599"/>
                </a:lnTo>
                <a:lnTo>
                  <a:pt x="897" y="1602"/>
                </a:lnTo>
                <a:lnTo>
                  <a:pt x="899" y="1602"/>
                </a:lnTo>
                <a:lnTo>
                  <a:pt x="899" y="1602"/>
                </a:lnTo>
                <a:lnTo>
                  <a:pt x="905" y="1612"/>
                </a:lnTo>
                <a:lnTo>
                  <a:pt x="910" y="1618"/>
                </a:lnTo>
                <a:lnTo>
                  <a:pt x="914" y="1620"/>
                </a:lnTo>
                <a:lnTo>
                  <a:pt x="914" y="1620"/>
                </a:lnTo>
                <a:lnTo>
                  <a:pt x="915" y="1619"/>
                </a:lnTo>
                <a:lnTo>
                  <a:pt x="915" y="1618"/>
                </a:lnTo>
                <a:lnTo>
                  <a:pt x="915" y="1612"/>
                </a:lnTo>
                <a:lnTo>
                  <a:pt x="914" y="1596"/>
                </a:lnTo>
                <a:lnTo>
                  <a:pt x="914" y="1596"/>
                </a:lnTo>
                <a:lnTo>
                  <a:pt x="913" y="1592"/>
                </a:lnTo>
                <a:lnTo>
                  <a:pt x="912" y="1588"/>
                </a:lnTo>
                <a:lnTo>
                  <a:pt x="905" y="1579"/>
                </a:lnTo>
                <a:lnTo>
                  <a:pt x="897" y="1571"/>
                </a:lnTo>
                <a:lnTo>
                  <a:pt x="870" y="1528"/>
                </a:lnTo>
                <a:lnTo>
                  <a:pt x="870" y="1528"/>
                </a:lnTo>
                <a:lnTo>
                  <a:pt x="864" y="1503"/>
                </a:lnTo>
                <a:lnTo>
                  <a:pt x="858" y="1478"/>
                </a:lnTo>
                <a:lnTo>
                  <a:pt x="858" y="1478"/>
                </a:lnTo>
                <a:lnTo>
                  <a:pt x="847" y="1425"/>
                </a:lnTo>
                <a:lnTo>
                  <a:pt x="835" y="1376"/>
                </a:lnTo>
                <a:lnTo>
                  <a:pt x="835" y="1376"/>
                </a:lnTo>
                <a:lnTo>
                  <a:pt x="920" y="1377"/>
                </a:lnTo>
                <a:lnTo>
                  <a:pt x="920" y="1377"/>
                </a:lnTo>
                <a:lnTo>
                  <a:pt x="927" y="1377"/>
                </a:lnTo>
                <a:lnTo>
                  <a:pt x="936" y="1374"/>
                </a:lnTo>
                <a:lnTo>
                  <a:pt x="947" y="1373"/>
                </a:lnTo>
                <a:lnTo>
                  <a:pt x="947" y="1358"/>
                </a:lnTo>
                <a:lnTo>
                  <a:pt x="947" y="1358"/>
                </a:lnTo>
                <a:lnTo>
                  <a:pt x="947" y="1347"/>
                </a:lnTo>
                <a:lnTo>
                  <a:pt x="947" y="1338"/>
                </a:lnTo>
                <a:lnTo>
                  <a:pt x="948" y="1336"/>
                </a:lnTo>
                <a:lnTo>
                  <a:pt x="950" y="1333"/>
                </a:lnTo>
                <a:lnTo>
                  <a:pt x="950" y="1333"/>
                </a:lnTo>
                <a:lnTo>
                  <a:pt x="961" y="1331"/>
                </a:lnTo>
                <a:lnTo>
                  <a:pt x="978" y="1327"/>
                </a:lnTo>
                <a:lnTo>
                  <a:pt x="1002" y="1324"/>
                </a:lnTo>
                <a:lnTo>
                  <a:pt x="1002" y="1324"/>
                </a:lnTo>
                <a:lnTo>
                  <a:pt x="1017" y="1332"/>
                </a:lnTo>
                <a:lnTo>
                  <a:pt x="1055" y="1359"/>
                </a:lnTo>
                <a:lnTo>
                  <a:pt x="1055" y="1359"/>
                </a:lnTo>
                <a:lnTo>
                  <a:pt x="1066" y="1366"/>
                </a:lnTo>
                <a:lnTo>
                  <a:pt x="1075" y="1371"/>
                </a:lnTo>
                <a:lnTo>
                  <a:pt x="1088" y="1377"/>
                </a:lnTo>
                <a:lnTo>
                  <a:pt x="1094" y="1379"/>
                </a:lnTo>
                <a:lnTo>
                  <a:pt x="1100" y="1383"/>
                </a:lnTo>
                <a:lnTo>
                  <a:pt x="1106" y="1388"/>
                </a:lnTo>
                <a:lnTo>
                  <a:pt x="1116" y="1396"/>
                </a:lnTo>
                <a:lnTo>
                  <a:pt x="1116" y="1396"/>
                </a:lnTo>
                <a:lnTo>
                  <a:pt x="1134" y="1415"/>
                </a:lnTo>
                <a:lnTo>
                  <a:pt x="1152" y="1432"/>
                </a:lnTo>
                <a:lnTo>
                  <a:pt x="1171" y="1448"/>
                </a:lnTo>
                <a:lnTo>
                  <a:pt x="1191" y="1467"/>
                </a:lnTo>
                <a:lnTo>
                  <a:pt x="1191" y="1467"/>
                </a:lnTo>
                <a:lnTo>
                  <a:pt x="1199" y="1476"/>
                </a:lnTo>
                <a:lnTo>
                  <a:pt x="1208" y="1483"/>
                </a:lnTo>
                <a:lnTo>
                  <a:pt x="1215" y="1487"/>
                </a:lnTo>
                <a:lnTo>
                  <a:pt x="1220" y="1490"/>
                </a:lnTo>
                <a:lnTo>
                  <a:pt x="1225" y="1491"/>
                </a:lnTo>
                <a:lnTo>
                  <a:pt x="1227" y="1490"/>
                </a:lnTo>
                <a:lnTo>
                  <a:pt x="1229" y="1489"/>
                </a:lnTo>
                <a:lnTo>
                  <a:pt x="1229" y="1487"/>
                </a:lnTo>
                <a:lnTo>
                  <a:pt x="1229" y="1487"/>
                </a:lnTo>
                <a:lnTo>
                  <a:pt x="1231" y="1485"/>
                </a:lnTo>
                <a:lnTo>
                  <a:pt x="1233" y="1485"/>
                </a:lnTo>
                <a:lnTo>
                  <a:pt x="1237" y="1487"/>
                </a:lnTo>
                <a:lnTo>
                  <a:pt x="1241" y="1490"/>
                </a:lnTo>
                <a:lnTo>
                  <a:pt x="1248" y="1495"/>
                </a:lnTo>
                <a:lnTo>
                  <a:pt x="1252" y="1501"/>
                </a:lnTo>
                <a:lnTo>
                  <a:pt x="1258" y="1508"/>
                </a:lnTo>
                <a:lnTo>
                  <a:pt x="1262" y="1517"/>
                </a:lnTo>
                <a:lnTo>
                  <a:pt x="1262" y="1517"/>
                </a:lnTo>
                <a:lnTo>
                  <a:pt x="1270" y="1532"/>
                </a:lnTo>
                <a:lnTo>
                  <a:pt x="1281" y="1547"/>
                </a:lnTo>
                <a:lnTo>
                  <a:pt x="1296" y="1564"/>
                </a:lnTo>
                <a:lnTo>
                  <a:pt x="1314" y="1587"/>
                </a:lnTo>
                <a:lnTo>
                  <a:pt x="1314" y="1587"/>
                </a:lnTo>
                <a:lnTo>
                  <a:pt x="1322" y="1598"/>
                </a:lnTo>
                <a:lnTo>
                  <a:pt x="1328" y="1604"/>
                </a:lnTo>
                <a:lnTo>
                  <a:pt x="1333" y="1606"/>
                </a:lnTo>
                <a:lnTo>
                  <a:pt x="1337" y="1606"/>
                </a:lnTo>
                <a:lnTo>
                  <a:pt x="1338" y="1604"/>
                </a:lnTo>
                <a:lnTo>
                  <a:pt x="1339" y="1600"/>
                </a:lnTo>
                <a:lnTo>
                  <a:pt x="1341" y="1593"/>
                </a:lnTo>
                <a:lnTo>
                  <a:pt x="1341" y="1593"/>
                </a:lnTo>
                <a:lnTo>
                  <a:pt x="1342" y="1592"/>
                </a:lnTo>
                <a:lnTo>
                  <a:pt x="1343" y="1590"/>
                </a:lnTo>
                <a:lnTo>
                  <a:pt x="1349" y="1593"/>
                </a:lnTo>
                <a:lnTo>
                  <a:pt x="1356" y="1596"/>
                </a:lnTo>
                <a:lnTo>
                  <a:pt x="1365" y="1604"/>
                </a:lnTo>
                <a:lnTo>
                  <a:pt x="1365" y="1604"/>
                </a:lnTo>
                <a:lnTo>
                  <a:pt x="1374" y="1611"/>
                </a:lnTo>
                <a:lnTo>
                  <a:pt x="1385" y="1618"/>
                </a:lnTo>
                <a:lnTo>
                  <a:pt x="1399" y="1627"/>
                </a:lnTo>
                <a:lnTo>
                  <a:pt x="1413" y="1636"/>
                </a:lnTo>
                <a:lnTo>
                  <a:pt x="1413" y="1636"/>
                </a:lnTo>
                <a:lnTo>
                  <a:pt x="1426" y="1647"/>
                </a:lnTo>
                <a:lnTo>
                  <a:pt x="1440" y="1654"/>
                </a:lnTo>
                <a:lnTo>
                  <a:pt x="1471" y="1672"/>
                </a:lnTo>
                <a:lnTo>
                  <a:pt x="1471" y="1672"/>
                </a:lnTo>
                <a:lnTo>
                  <a:pt x="1503" y="1690"/>
                </a:lnTo>
                <a:lnTo>
                  <a:pt x="1522" y="1701"/>
                </a:lnTo>
                <a:lnTo>
                  <a:pt x="1522" y="1701"/>
                </a:lnTo>
                <a:lnTo>
                  <a:pt x="1528" y="1704"/>
                </a:lnTo>
                <a:lnTo>
                  <a:pt x="1536" y="1706"/>
                </a:lnTo>
                <a:lnTo>
                  <a:pt x="1556" y="1710"/>
                </a:lnTo>
                <a:lnTo>
                  <a:pt x="1580" y="1715"/>
                </a:lnTo>
                <a:lnTo>
                  <a:pt x="1592" y="1718"/>
                </a:lnTo>
                <a:lnTo>
                  <a:pt x="1605" y="1723"/>
                </a:lnTo>
                <a:lnTo>
                  <a:pt x="1605" y="1723"/>
                </a:lnTo>
                <a:lnTo>
                  <a:pt x="1615" y="1727"/>
                </a:lnTo>
                <a:lnTo>
                  <a:pt x="1617" y="1728"/>
                </a:lnTo>
                <a:lnTo>
                  <a:pt x="1619" y="1727"/>
                </a:lnTo>
                <a:lnTo>
                  <a:pt x="1620" y="1725"/>
                </a:lnTo>
                <a:lnTo>
                  <a:pt x="1619" y="1724"/>
                </a:lnTo>
                <a:lnTo>
                  <a:pt x="1615" y="1718"/>
                </a:lnTo>
                <a:lnTo>
                  <a:pt x="1604" y="1703"/>
                </a:lnTo>
                <a:lnTo>
                  <a:pt x="1598" y="1693"/>
                </a:lnTo>
                <a:lnTo>
                  <a:pt x="1593" y="1683"/>
                </a:lnTo>
                <a:lnTo>
                  <a:pt x="1593" y="1683"/>
                </a:lnTo>
                <a:lnTo>
                  <a:pt x="1588" y="1668"/>
                </a:lnTo>
                <a:lnTo>
                  <a:pt x="1586" y="1659"/>
                </a:lnTo>
                <a:lnTo>
                  <a:pt x="1586" y="1654"/>
                </a:lnTo>
                <a:lnTo>
                  <a:pt x="1586" y="1654"/>
                </a:lnTo>
                <a:lnTo>
                  <a:pt x="1603" y="1666"/>
                </a:lnTo>
                <a:lnTo>
                  <a:pt x="1631" y="1688"/>
                </a:lnTo>
                <a:lnTo>
                  <a:pt x="1631" y="1688"/>
                </a:lnTo>
                <a:lnTo>
                  <a:pt x="1637" y="1692"/>
                </a:lnTo>
                <a:lnTo>
                  <a:pt x="1643" y="1693"/>
                </a:lnTo>
                <a:lnTo>
                  <a:pt x="1649" y="1694"/>
                </a:lnTo>
                <a:lnTo>
                  <a:pt x="1655" y="1693"/>
                </a:lnTo>
                <a:lnTo>
                  <a:pt x="1660" y="1692"/>
                </a:lnTo>
                <a:lnTo>
                  <a:pt x="1663" y="1689"/>
                </a:lnTo>
                <a:lnTo>
                  <a:pt x="1666" y="1687"/>
                </a:lnTo>
                <a:lnTo>
                  <a:pt x="1666" y="1683"/>
                </a:lnTo>
                <a:lnTo>
                  <a:pt x="1666" y="1683"/>
                </a:lnTo>
                <a:lnTo>
                  <a:pt x="1663" y="1672"/>
                </a:lnTo>
                <a:lnTo>
                  <a:pt x="1661" y="1657"/>
                </a:lnTo>
                <a:lnTo>
                  <a:pt x="1657" y="1636"/>
                </a:lnTo>
                <a:lnTo>
                  <a:pt x="1657" y="1636"/>
                </a:lnTo>
                <a:lnTo>
                  <a:pt x="1680" y="1663"/>
                </a:lnTo>
                <a:lnTo>
                  <a:pt x="1698" y="1682"/>
                </a:lnTo>
                <a:lnTo>
                  <a:pt x="1712" y="1695"/>
                </a:lnTo>
                <a:lnTo>
                  <a:pt x="1712" y="1695"/>
                </a:lnTo>
                <a:lnTo>
                  <a:pt x="1714" y="1696"/>
                </a:lnTo>
                <a:lnTo>
                  <a:pt x="1715" y="1696"/>
                </a:lnTo>
                <a:lnTo>
                  <a:pt x="1716" y="1696"/>
                </a:lnTo>
                <a:lnTo>
                  <a:pt x="1718" y="1695"/>
                </a:lnTo>
                <a:lnTo>
                  <a:pt x="1719" y="1690"/>
                </a:lnTo>
                <a:lnTo>
                  <a:pt x="1720" y="1686"/>
                </a:lnTo>
                <a:lnTo>
                  <a:pt x="1721" y="1674"/>
                </a:lnTo>
                <a:lnTo>
                  <a:pt x="1721" y="1666"/>
                </a:lnTo>
                <a:lnTo>
                  <a:pt x="1721" y="1666"/>
                </a:lnTo>
                <a:lnTo>
                  <a:pt x="1719" y="1645"/>
                </a:lnTo>
                <a:lnTo>
                  <a:pt x="1719" y="1645"/>
                </a:lnTo>
                <a:lnTo>
                  <a:pt x="1726" y="1631"/>
                </a:lnTo>
                <a:lnTo>
                  <a:pt x="1730" y="1622"/>
                </a:lnTo>
                <a:lnTo>
                  <a:pt x="1730" y="1617"/>
                </a:lnTo>
                <a:lnTo>
                  <a:pt x="1730" y="1614"/>
                </a:lnTo>
                <a:lnTo>
                  <a:pt x="1730" y="1614"/>
                </a:lnTo>
                <a:lnTo>
                  <a:pt x="1719" y="1600"/>
                </a:lnTo>
                <a:lnTo>
                  <a:pt x="1697" y="1577"/>
                </a:lnTo>
                <a:lnTo>
                  <a:pt x="1667" y="1543"/>
                </a:lnTo>
                <a:lnTo>
                  <a:pt x="1736" y="1546"/>
                </a:lnTo>
                <a:lnTo>
                  <a:pt x="1736" y="1546"/>
                </a:lnTo>
                <a:lnTo>
                  <a:pt x="1695" y="1512"/>
                </a:lnTo>
                <a:lnTo>
                  <a:pt x="1695" y="1512"/>
                </a:lnTo>
                <a:lnTo>
                  <a:pt x="1681" y="1501"/>
                </a:lnTo>
                <a:lnTo>
                  <a:pt x="1661" y="1484"/>
                </a:lnTo>
                <a:lnTo>
                  <a:pt x="1661" y="1484"/>
                </a:lnTo>
                <a:lnTo>
                  <a:pt x="1645" y="1471"/>
                </a:lnTo>
                <a:lnTo>
                  <a:pt x="1631" y="1456"/>
                </a:lnTo>
                <a:lnTo>
                  <a:pt x="1620" y="1443"/>
                </a:lnTo>
                <a:lnTo>
                  <a:pt x="1614" y="1435"/>
                </a:lnTo>
                <a:lnTo>
                  <a:pt x="1614" y="1435"/>
                </a:lnTo>
                <a:lnTo>
                  <a:pt x="1611" y="1430"/>
                </a:lnTo>
                <a:lnTo>
                  <a:pt x="1606" y="1425"/>
                </a:lnTo>
                <a:lnTo>
                  <a:pt x="1592" y="1413"/>
                </a:lnTo>
                <a:lnTo>
                  <a:pt x="1580" y="1401"/>
                </a:lnTo>
                <a:lnTo>
                  <a:pt x="1577" y="1399"/>
                </a:lnTo>
                <a:lnTo>
                  <a:pt x="1577" y="1397"/>
                </a:lnTo>
                <a:lnTo>
                  <a:pt x="1577" y="1396"/>
                </a:lnTo>
                <a:lnTo>
                  <a:pt x="1577" y="1396"/>
                </a:lnTo>
                <a:lnTo>
                  <a:pt x="1579" y="1395"/>
                </a:lnTo>
                <a:lnTo>
                  <a:pt x="1579" y="1391"/>
                </a:lnTo>
                <a:lnTo>
                  <a:pt x="1574" y="1379"/>
                </a:lnTo>
                <a:lnTo>
                  <a:pt x="1556" y="1337"/>
                </a:lnTo>
                <a:lnTo>
                  <a:pt x="1533" y="1290"/>
                </a:lnTo>
                <a:lnTo>
                  <a:pt x="1513" y="1253"/>
                </a:lnTo>
                <a:lnTo>
                  <a:pt x="1513" y="1253"/>
                </a:lnTo>
                <a:lnTo>
                  <a:pt x="1489" y="1210"/>
                </a:lnTo>
                <a:lnTo>
                  <a:pt x="1453" y="1152"/>
                </a:lnTo>
                <a:lnTo>
                  <a:pt x="1419" y="1099"/>
                </a:lnTo>
                <a:lnTo>
                  <a:pt x="1406" y="1081"/>
                </a:lnTo>
                <a:lnTo>
                  <a:pt x="1402" y="1076"/>
                </a:lnTo>
                <a:lnTo>
                  <a:pt x="1400" y="1074"/>
                </a:lnTo>
                <a:lnTo>
                  <a:pt x="1400" y="1074"/>
                </a:lnTo>
                <a:lnTo>
                  <a:pt x="1396" y="1072"/>
                </a:lnTo>
                <a:lnTo>
                  <a:pt x="1393" y="1067"/>
                </a:lnTo>
                <a:lnTo>
                  <a:pt x="1380" y="1051"/>
                </a:lnTo>
                <a:lnTo>
                  <a:pt x="1351" y="1003"/>
                </a:lnTo>
                <a:lnTo>
                  <a:pt x="1310" y="935"/>
                </a:lnTo>
                <a:lnTo>
                  <a:pt x="1310" y="935"/>
                </a:lnTo>
                <a:lnTo>
                  <a:pt x="1298" y="917"/>
                </a:lnTo>
                <a:lnTo>
                  <a:pt x="1269" y="876"/>
                </a:lnTo>
                <a:lnTo>
                  <a:pt x="1251" y="853"/>
                </a:lnTo>
                <a:lnTo>
                  <a:pt x="1233" y="829"/>
                </a:lnTo>
                <a:lnTo>
                  <a:pt x="1216" y="810"/>
                </a:lnTo>
                <a:lnTo>
                  <a:pt x="1200" y="794"/>
                </a:lnTo>
                <a:lnTo>
                  <a:pt x="1200" y="794"/>
                </a:lnTo>
                <a:lnTo>
                  <a:pt x="1186" y="781"/>
                </a:lnTo>
                <a:lnTo>
                  <a:pt x="1167" y="766"/>
                </a:lnTo>
                <a:lnTo>
                  <a:pt x="1145" y="752"/>
                </a:lnTo>
                <a:lnTo>
                  <a:pt x="1122" y="737"/>
                </a:lnTo>
                <a:lnTo>
                  <a:pt x="1096" y="724"/>
                </a:lnTo>
                <a:lnTo>
                  <a:pt x="1070" y="711"/>
                </a:lnTo>
                <a:lnTo>
                  <a:pt x="1043" y="700"/>
                </a:lnTo>
                <a:lnTo>
                  <a:pt x="1018" y="692"/>
                </a:lnTo>
                <a:lnTo>
                  <a:pt x="1018" y="692"/>
                </a:lnTo>
                <a:lnTo>
                  <a:pt x="914" y="663"/>
                </a:lnTo>
                <a:lnTo>
                  <a:pt x="875" y="652"/>
                </a:lnTo>
                <a:lnTo>
                  <a:pt x="862" y="649"/>
                </a:lnTo>
                <a:lnTo>
                  <a:pt x="853" y="648"/>
                </a:lnTo>
                <a:lnTo>
                  <a:pt x="853" y="648"/>
                </a:lnTo>
                <a:lnTo>
                  <a:pt x="846" y="647"/>
                </a:lnTo>
                <a:lnTo>
                  <a:pt x="833" y="642"/>
                </a:lnTo>
                <a:lnTo>
                  <a:pt x="799" y="630"/>
                </a:lnTo>
                <a:lnTo>
                  <a:pt x="754" y="611"/>
                </a:lnTo>
                <a:lnTo>
                  <a:pt x="754" y="611"/>
                </a:lnTo>
                <a:lnTo>
                  <a:pt x="740" y="601"/>
                </a:lnTo>
                <a:lnTo>
                  <a:pt x="730" y="594"/>
                </a:lnTo>
                <a:lnTo>
                  <a:pt x="723" y="591"/>
                </a:lnTo>
                <a:lnTo>
                  <a:pt x="723" y="591"/>
                </a:lnTo>
                <a:lnTo>
                  <a:pt x="701" y="588"/>
                </a:lnTo>
                <a:lnTo>
                  <a:pt x="654" y="583"/>
                </a:lnTo>
                <a:lnTo>
                  <a:pt x="626" y="581"/>
                </a:lnTo>
                <a:lnTo>
                  <a:pt x="598" y="578"/>
                </a:lnTo>
                <a:lnTo>
                  <a:pt x="574" y="578"/>
                </a:lnTo>
                <a:lnTo>
                  <a:pt x="563" y="579"/>
                </a:lnTo>
                <a:lnTo>
                  <a:pt x="555" y="581"/>
                </a:lnTo>
                <a:lnTo>
                  <a:pt x="555" y="581"/>
                </a:lnTo>
                <a:lnTo>
                  <a:pt x="526" y="588"/>
                </a:lnTo>
                <a:lnTo>
                  <a:pt x="503" y="594"/>
                </a:lnTo>
                <a:lnTo>
                  <a:pt x="484" y="599"/>
                </a:lnTo>
                <a:lnTo>
                  <a:pt x="474" y="601"/>
                </a:lnTo>
                <a:lnTo>
                  <a:pt x="464" y="602"/>
                </a:lnTo>
                <a:lnTo>
                  <a:pt x="464" y="602"/>
                </a:lnTo>
                <a:lnTo>
                  <a:pt x="441" y="601"/>
                </a:lnTo>
                <a:lnTo>
                  <a:pt x="416" y="600"/>
                </a:lnTo>
                <a:lnTo>
                  <a:pt x="392" y="599"/>
                </a:lnTo>
                <a:lnTo>
                  <a:pt x="381" y="599"/>
                </a:lnTo>
                <a:lnTo>
                  <a:pt x="372" y="599"/>
                </a:lnTo>
                <a:lnTo>
                  <a:pt x="372" y="599"/>
                </a:lnTo>
                <a:lnTo>
                  <a:pt x="365" y="599"/>
                </a:lnTo>
                <a:lnTo>
                  <a:pt x="357" y="599"/>
                </a:lnTo>
                <a:lnTo>
                  <a:pt x="341" y="595"/>
                </a:lnTo>
                <a:lnTo>
                  <a:pt x="330" y="591"/>
                </a:lnTo>
                <a:lnTo>
                  <a:pt x="325" y="590"/>
                </a:lnTo>
                <a:lnTo>
                  <a:pt x="305" y="575"/>
                </a:lnTo>
                <a:lnTo>
                  <a:pt x="298" y="559"/>
                </a:lnTo>
                <a:lnTo>
                  <a:pt x="285" y="548"/>
                </a:lnTo>
                <a:lnTo>
                  <a:pt x="299" y="537"/>
                </a:lnTo>
                <a:lnTo>
                  <a:pt x="287" y="513"/>
                </a:lnTo>
                <a:lnTo>
                  <a:pt x="287" y="513"/>
                </a:lnTo>
                <a:lnTo>
                  <a:pt x="294" y="512"/>
                </a:lnTo>
                <a:lnTo>
                  <a:pt x="302" y="511"/>
                </a:lnTo>
                <a:lnTo>
                  <a:pt x="302" y="511"/>
                </a:lnTo>
                <a:lnTo>
                  <a:pt x="302" y="509"/>
                </a:lnTo>
                <a:lnTo>
                  <a:pt x="301" y="508"/>
                </a:lnTo>
                <a:lnTo>
                  <a:pt x="296" y="502"/>
                </a:lnTo>
                <a:lnTo>
                  <a:pt x="287" y="494"/>
                </a:lnTo>
                <a:lnTo>
                  <a:pt x="287" y="494"/>
                </a:lnTo>
                <a:lnTo>
                  <a:pt x="294" y="489"/>
                </a:lnTo>
                <a:lnTo>
                  <a:pt x="298" y="484"/>
                </a:lnTo>
                <a:lnTo>
                  <a:pt x="299" y="482"/>
                </a:lnTo>
                <a:lnTo>
                  <a:pt x="299" y="479"/>
                </a:lnTo>
                <a:lnTo>
                  <a:pt x="299" y="479"/>
                </a:lnTo>
                <a:lnTo>
                  <a:pt x="299" y="473"/>
                </a:lnTo>
                <a:lnTo>
                  <a:pt x="301" y="470"/>
                </a:lnTo>
                <a:lnTo>
                  <a:pt x="304" y="467"/>
                </a:lnTo>
                <a:lnTo>
                  <a:pt x="305" y="444"/>
                </a:lnTo>
                <a:lnTo>
                  <a:pt x="305" y="444"/>
                </a:lnTo>
                <a:lnTo>
                  <a:pt x="307" y="427"/>
                </a:lnTo>
                <a:lnTo>
                  <a:pt x="307" y="427"/>
                </a:lnTo>
                <a:lnTo>
                  <a:pt x="308" y="414"/>
                </a:lnTo>
                <a:lnTo>
                  <a:pt x="314" y="406"/>
                </a:lnTo>
                <a:lnTo>
                  <a:pt x="304" y="395"/>
                </a:lnTo>
                <a:lnTo>
                  <a:pt x="304" y="395"/>
                </a:lnTo>
                <a:lnTo>
                  <a:pt x="308" y="360"/>
                </a:lnTo>
                <a:lnTo>
                  <a:pt x="311" y="331"/>
                </a:lnTo>
                <a:lnTo>
                  <a:pt x="311" y="319"/>
                </a:lnTo>
                <a:lnTo>
                  <a:pt x="310" y="309"/>
                </a:lnTo>
                <a:lnTo>
                  <a:pt x="310" y="309"/>
                </a:lnTo>
                <a:lnTo>
                  <a:pt x="307" y="291"/>
                </a:lnTo>
                <a:lnTo>
                  <a:pt x="304" y="269"/>
                </a:lnTo>
                <a:lnTo>
                  <a:pt x="301" y="259"/>
                </a:lnTo>
                <a:lnTo>
                  <a:pt x="299" y="249"/>
                </a:lnTo>
                <a:lnTo>
                  <a:pt x="295" y="242"/>
                </a:lnTo>
                <a:lnTo>
                  <a:pt x="290" y="236"/>
                </a:lnTo>
                <a:lnTo>
                  <a:pt x="290" y="236"/>
                </a:lnTo>
                <a:lnTo>
                  <a:pt x="285" y="232"/>
                </a:lnTo>
                <a:lnTo>
                  <a:pt x="282" y="227"/>
                </a:lnTo>
                <a:lnTo>
                  <a:pt x="276" y="219"/>
                </a:lnTo>
                <a:lnTo>
                  <a:pt x="271" y="209"/>
                </a:lnTo>
                <a:lnTo>
                  <a:pt x="270" y="193"/>
                </a:lnTo>
                <a:lnTo>
                  <a:pt x="270" y="193"/>
                </a:lnTo>
                <a:lnTo>
                  <a:pt x="281" y="186"/>
                </a:lnTo>
                <a:lnTo>
                  <a:pt x="293" y="179"/>
                </a:lnTo>
                <a:lnTo>
                  <a:pt x="307" y="172"/>
                </a:lnTo>
                <a:lnTo>
                  <a:pt x="307" y="172"/>
                </a:lnTo>
                <a:lnTo>
                  <a:pt x="313" y="168"/>
                </a:lnTo>
                <a:lnTo>
                  <a:pt x="320" y="163"/>
                </a:lnTo>
                <a:lnTo>
                  <a:pt x="330" y="154"/>
                </a:lnTo>
                <a:lnTo>
                  <a:pt x="336" y="146"/>
                </a:lnTo>
                <a:lnTo>
                  <a:pt x="339" y="143"/>
                </a:lnTo>
                <a:lnTo>
                  <a:pt x="339" y="143"/>
                </a:lnTo>
                <a:lnTo>
                  <a:pt x="353" y="128"/>
                </a:lnTo>
                <a:lnTo>
                  <a:pt x="365" y="119"/>
                </a:lnTo>
                <a:lnTo>
                  <a:pt x="370" y="116"/>
                </a:lnTo>
                <a:lnTo>
                  <a:pt x="372" y="115"/>
                </a:lnTo>
                <a:lnTo>
                  <a:pt x="372" y="115"/>
                </a:lnTo>
                <a:lnTo>
                  <a:pt x="375" y="114"/>
                </a:lnTo>
                <a:lnTo>
                  <a:pt x="377" y="113"/>
                </a:lnTo>
                <a:lnTo>
                  <a:pt x="382" y="108"/>
                </a:lnTo>
                <a:lnTo>
                  <a:pt x="385" y="103"/>
                </a:lnTo>
                <a:lnTo>
                  <a:pt x="387" y="97"/>
                </a:lnTo>
                <a:lnTo>
                  <a:pt x="387" y="97"/>
                </a:lnTo>
                <a:lnTo>
                  <a:pt x="386" y="94"/>
                </a:lnTo>
                <a:lnTo>
                  <a:pt x="383" y="93"/>
                </a:lnTo>
                <a:lnTo>
                  <a:pt x="378" y="92"/>
                </a:lnTo>
                <a:lnTo>
                  <a:pt x="364" y="93"/>
                </a:lnTo>
                <a:lnTo>
                  <a:pt x="364" y="93"/>
                </a:lnTo>
                <a:lnTo>
                  <a:pt x="362" y="94"/>
                </a:lnTo>
                <a:lnTo>
                  <a:pt x="360" y="96"/>
                </a:lnTo>
                <a:lnTo>
                  <a:pt x="360" y="103"/>
                </a:lnTo>
                <a:lnTo>
                  <a:pt x="363" y="111"/>
                </a:lnTo>
                <a:lnTo>
                  <a:pt x="363" y="111"/>
                </a:lnTo>
                <a:lnTo>
                  <a:pt x="346" y="126"/>
                </a:lnTo>
                <a:lnTo>
                  <a:pt x="331" y="138"/>
                </a:lnTo>
                <a:lnTo>
                  <a:pt x="320" y="150"/>
                </a:lnTo>
                <a:lnTo>
                  <a:pt x="320" y="150"/>
                </a:lnTo>
                <a:lnTo>
                  <a:pt x="314" y="156"/>
                </a:lnTo>
                <a:lnTo>
                  <a:pt x="306" y="162"/>
                </a:lnTo>
                <a:lnTo>
                  <a:pt x="287" y="173"/>
                </a:lnTo>
                <a:lnTo>
                  <a:pt x="271" y="181"/>
                </a:lnTo>
                <a:lnTo>
                  <a:pt x="264" y="185"/>
                </a:lnTo>
                <a:lnTo>
                  <a:pt x="264" y="185"/>
                </a:lnTo>
                <a:lnTo>
                  <a:pt x="289" y="157"/>
                </a:lnTo>
                <a:lnTo>
                  <a:pt x="322" y="122"/>
                </a:lnTo>
                <a:lnTo>
                  <a:pt x="322" y="122"/>
                </a:lnTo>
                <a:lnTo>
                  <a:pt x="335" y="109"/>
                </a:lnTo>
                <a:lnTo>
                  <a:pt x="341" y="104"/>
                </a:lnTo>
                <a:lnTo>
                  <a:pt x="348" y="99"/>
                </a:lnTo>
                <a:lnTo>
                  <a:pt x="348" y="99"/>
                </a:lnTo>
                <a:lnTo>
                  <a:pt x="352" y="98"/>
                </a:lnTo>
                <a:lnTo>
                  <a:pt x="353" y="96"/>
                </a:lnTo>
                <a:lnTo>
                  <a:pt x="353" y="93"/>
                </a:lnTo>
                <a:lnTo>
                  <a:pt x="353" y="90"/>
                </a:lnTo>
                <a:lnTo>
                  <a:pt x="349" y="84"/>
                </a:lnTo>
                <a:lnTo>
                  <a:pt x="347" y="76"/>
                </a:lnTo>
                <a:lnTo>
                  <a:pt x="347" y="76"/>
                </a:lnTo>
                <a:lnTo>
                  <a:pt x="346" y="75"/>
                </a:lnTo>
                <a:lnTo>
                  <a:pt x="345" y="74"/>
                </a:lnTo>
                <a:lnTo>
                  <a:pt x="341" y="75"/>
                </a:lnTo>
                <a:lnTo>
                  <a:pt x="337" y="78"/>
                </a:lnTo>
                <a:lnTo>
                  <a:pt x="336" y="78"/>
                </a:lnTo>
                <a:lnTo>
                  <a:pt x="335" y="75"/>
                </a:lnTo>
                <a:lnTo>
                  <a:pt x="335" y="75"/>
                </a:lnTo>
                <a:lnTo>
                  <a:pt x="334" y="69"/>
                </a:lnTo>
                <a:lnTo>
                  <a:pt x="331" y="64"/>
                </a:lnTo>
                <a:lnTo>
                  <a:pt x="327" y="58"/>
                </a:lnTo>
                <a:lnTo>
                  <a:pt x="323" y="55"/>
                </a:lnTo>
                <a:lnTo>
                  <a:pt x="323" y="55"/>
                </a:lnTo>
                <a:lnTo>
                  <a:pt x="322" y="51"/>
                </a:lnTo>
                <a:lnTo>
                  <a:pt x="322" y="49"/>
                </a:lnTo>
                <a:lnTo>
                  <a:pt x="327" y="39"/>
                </a:lnTo>
                <a:lnTo>
                  <a:pt x="327" y="39"/>
                </a:lnTo>
                <a:lnTo>
                  <a:pt x="328" y="37"/>
                </a:lnTo>
                <a:lnTo>
                  <a:pt x="328" y="34"/>
                </a:lnTo>
                <a:lnTo>
                  <a:pt x="325" y="29"/>
                </a:lnTo>
                <a:lnTo>
                  <a:pt x="322" y="26"/>
                </a:lnTo>
                <a:lnTo>
                  <a:pt x="317" y="23"/>
                </a:lnTo>
                <a:lnTo>
                  <a:pt x="317" y="23"/>
                </a:lnTo>
                <a:lnTo>
                  <a:pt x="316" y="23"/>
                </a:lnTo>
                <a:lnTo>
                  <a:pt x="313" y="25"/>
                </a:lnTo>
                <a:lnTo>
                  <a:pt x="307" y="31"/>
                </a:lnTo>
                <a:lnTo>
                  <a:pt x="301" y="39"/>
                </a:lnTo>
                <a:lnTo>
                  <a:pt x="301" y="39"/>
                </a:lnTo>
                <a:lnTo>
                  <a:pt x="290" y="33"/>
                </a:lnTo>
                <a:lnTo>
                  <a:pt x="290" y="33"/>
                </a:lnTo>
                <a:lnTo>
                  <a:pt x="285" y="31"/>
                </a:lnTo>
                <a:lnTo>
                  <a:pt x="281" y="27"/>
                </a:lnTo>
                <a:lnTo>
                  <a:pt x="278" y="22"/>
                </a:lnTo>
                <a:lnTo>
                  <a:pt x="277" y="18"/>
                </a:lnTo>
                <a:lnTo>
                  <a:pt x="277" y="18"/>
                </a:lnTo>
                <a:lnTo>
                  <a:pt x="276" y="14"/>
                </a:lnTo>
                <a:lnTo>
                  <a:pt x="273" y="8"/>
                </a:lnTo>
                <a:lnTo>
                  <a:pt x="271" y="5"/>
                </a:lnTo>
                <a:lnTo>
                  <a:pt x="267" y="3"/>
                </a:lnTo>
                <a:lnTo>
                  <a:pt x="265" y="2"/>
                </a:lnTo>
                <a:lnTo>
                  <a:pt x="260" y="0"/>
                </a:lnTo>
                <a:lnTo>
                  <a:pt x="260" y="0"/>
                </a:lnTo>
                <a:lnTo>
                  <a:pt x="256" y="0"/>
                </a:lnTo>
                <a:lnTo>
                  <a:pt x="254" y="3"/>
                </a:lnTo>
                <a:lnTo>
                  <a:pt x="252" y="6"/>
                </a:lnTo>
                <a:lnTo>
                  <a:pt x="250" y="11"/>
                </a:lnTo>
                <a:lnTo>
                  <a:pt x="249" y="20"/>
                </a:lnTo>
                <a:lnTo>
                  <a:pt x="249" y="23"/>
                </a:lnTo>
                <a:lnTo>
                  <a:pt x="249" y="23"/>
                </a:lnTo>
                <a:lnTo>
                  <a:pt x="244" y="22"/>
                </a:lnTo>
                <a:lnTo>
                  <a:pt x="241" y="22"/>
                </a:lnTo>
                <a:lnTo>
                  <a:pt x="237" y="20"/>
                </a:lnTo>
                <a:lnTo>
                  <a:pt x="237" y="20"/>
                </a:lnTo>
                <a:lnTo>
                  <a:pt x="237" y="20"/>
                </a:lnTo>
                <a:lnTo>
                  <a:pt x="236" y="20"/>
                </a:lnTo>
                <a:lnTo>
                  <a:pt x="233" y="23"/>
                </a:lnTo>
                <a:lnTo>
                  <a:pt x="230" y="27"/>
                </a:lnTo>
                <a:lnTo>
                  <a:pt x="229" y="28"/>
                </a:lnTo>
                <a:lnTo>
                  <a:pt x="227" y="29"/>
                </a:lnTo>
                <a:lnTo>
                  <a:pt x="227" y="29"/>
                </a:lnTo>
                <a:lnTo>
                  <a:pt x="219" y="31"/>
                </a:lnTo>
                <a:lnTo>
                  <a:pt x="215" y="31"/>
                </a:lnTo>
                <a:lnTo>
                  <a:pt x="214" y="29"/>
                </a:lnTo>
                <a:lnTo>
                  <a:pt x="214" y="29"/>
                </a:lnTo>
                <a:lnTo>
                  <a:pt x="213" y="28"/>
                </a:lnTo>
                <a:lnTo>
                  <a:pt x="210" y="29"/>
                </a:lnTo>
                <a:lnTo>
                  <a:pt x="206" y="35"/>
                </a:lnTo>
                <a:lnTo>
                  <a:pt x="201" y="43"/>
                </a:lnTo>
                <a:lnTo>
                  <a:pt x="200" y="46"/>
                </a:lnTo>
                <a:lnTo>
                  <a:pt x="198" y="50"/>
                </a:lnTo>
                <a:lnTo>
                  <a:pt x="198" y="50"/>
                </a:lnTo>
                <a:lnTo>
                  <a:pt x="200" y="53"/>
                </a:lnTo>
                <a:lnTo>
                  <a:pt x="201" y="56"/>
                </a:lnTo>
                <a:lnTo>
                  <a:pt x="206" y="59"/>
                </a:lnTo>
                <a:lnTo>
                  <a:pt x="210" y="63"/>
                </a:lnTo>
                <a:lnTo>
                  <a:pt x="212" y="63"/>
                </a:lnTo>
                <a:lnTo>
                  <a:pt x="223" y="168"/>
                </a:lnTo>
                <a:lnTo>
                  <a:pt x="223" y="168"/>
                </a:lnTo>
                <a:lnTo>
                  <a:pt x="214" y="169"/>
                </a:lnTo>
                <a:lnTo>
                  <a:pt x="195" y="173"/>
                </a:lnTo>
                <a:lnTo>
                  <a:pt x="172" y="178"/>
                </a:lnTo>
                <a:lnTo>
                  <a:pt x="161" y="181"/>
                </a:lnTo>
                <a:lnTo>
                  <a:pt x="154" y="185"/>
                </a:lnTo>
                <a:lnTo>
                  <a:pt x="154" y="185"/>
                </a:lnTo>
                <a:lnTo>
                  <a:pt x="146" y="190"/>
                </a:lnTo>
                <a:lnTo>
                  <a:pt x="139" y="196"/>
                </a:lnTo>
                <a:lnTo>
                  <a:pt x="126" y="210"/>
                </a:lnTo>
                <a:lnTo>
                  <a:pt x="110" y="227"/>
                </a:lnTo>
                <a:lnTo>
                  <a:pt x="85" y="245"/>
                </a:lnTo>
                <a:lnTo>
                  <a:pt x="85" y="245"/>
                </a:lnTo>
                <a:lnTo>
                  <a:pt x="74" y="248"/>
                </a:lnTo>
                <a:lnTo>
                  <a:pt x="64" y="250"/>
                </a:lnTo>
                <a:lnTo>
                  <a:pt x="61" y="253"/>
                </a:lnTo>
                <a:lnTo>
                  <a:pt x="57" y="255"/>
                </a:lnTo>
                <a:lnTo>
                  <a:pt x="57" y="255"/>
                </a:lnTo>
                <a:lnTo>
                  <a:pt x="50" y="262"/>
                </a:lnTo>
                <a:lnTo>
                  <a:pt x="41" y="272"/>
                </a:lnTo>
                <a:lnTo>
                  <a:pt x="38" y="277"/>
                </a:lnTo>
                <a:lnTo>
                  <a:pt x="36" y="280"/>
                </a:lnTo>
                <a:lnTo>
                  <a:pt x="35" y="284"/>
                </a:lnTo>
                <a:lnTo>
                  <a:pt x="38" y="287"/>
                </a:lnTo>
                <a:lnTo>
                  <a:pt x="38" y="287"/>
                </a:lnTo>
                <a:lnTo>
                  <a:pt x="41" y="289"/>
                </a:lnTo>
                <a:lnTo>
                  <a:pt x="44" y="287"/>
                </a:lnTo>
                <a:lnTo>
                  <a:pt x="46" y="286"/>
                </a:lnTo>
                <a:lnTo>
                  <a:pt x="49" y="285"/>
                </a:lnTo>
                <a:lnTo>
                  <a:pt x="52" y="280"/>
                </a:lnTo>
                <a:lnTo>
                  <a:pt x="53" y="278"/>
                </a:lnTo>
                <a:lnTo>
                  <a:pt x="53" y="278"/>
                </a:lnTo>
                <a:lnTo>
                  <a:pt x="73" y="279"/>
                </a:lnTo>
                <a:lnTo>
                  <a:pt x="91" y="280"/>
                </a:lnTo>
                <a:lnTo>
                  <a:pt x="109" y="279"/>
                </a:lnTo>
                <a:lnTo>
                  <a:pt x="109" y="279"/>
                </a:lnTo>
                <a:lnTo>
                  <a:pt x="115" y="279"/>
                </a:lnTo>
                <a:lnTo>
                  <a:pt x="120" y="280"/>
                </a:lnTo>
                <a:lnTo>
                  <a:pt x="123" y="281"/>
                </a:lnTo>
                <a:lnTo>
                  <a:pt x="126" y="283"/>
                </a:lnTo>
                <a:lnTo>
                  <a:pt x="131" y="286"/>
                </a:lnTo>
                <a:lnTo>
                  <a:pt x="134" y="289"/>
                </a:lnTo>
                <a:lnTo>
                  <a:pt x="138" y="290"/>
                </a:lnTo>
                <a:lnTo>
                  <a:pt x="138" y="290"/>
                </a:lnTo>
                <a:lnTo>
                  <a:pt x="145" y="292"/>
                </a:lnTo>
                <a:lnTo>
                  <a:pt x="152" y="297"/>
                </a:lnTo>
                <a:lnTo>
                  <a:pt x="172" y="309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667" y="1341"/>
                </a:moveTo>
                <a:lnTo>
                  <a:pt x="667" y="1341"/>
                </a:lnTo>
                <a:lnTo>
                  <a:pt x="669" y="1339"/>
                </a:lnTo>
                <a:lnTo>
                  <a:pt x="670" y="1339"/>
                </a:lnTo>
                <a:lnTo>
                  <a:pt x="673" y="1338"/>
                </a:lnTo>
                <a:lnTo>
                  <a:pt x="679" y="1339"/>
                </a:lnTo>
                <a:lnTo>
                  <a:pt x="688" y="1343"/>
                </a:lnTo>
                <a:lnTo>
                  <a:pt x="740" y="1362"/>
                </a:lnTo>
                <a:lnTo>
                  <a:pt x="740" y="1362"/>
                </a:lnTo>
                <a:lnTo>
                  <a:pt x="753" y="1367"/>
                </a:lnTo>
                <a:lnTo>
                  <a:pt x="765" y="1370"/>
                </a:lnTo>
                <a:lnTo>
                  <a:pt x="774" y="1372"/>
                </a:lnTo>
                <a:lnTo>
                  <a:pt x="781" y="1372"/>
                </a:lnTo>
                <a:lnTo>
                  <a:pt x="788" y="1372"/>
                </a:lnTo>
                <a:lnTo>
                  <a:pt x="792" y="1371"/>
                </a:lnTo>
                <a:lnTo>
                  <a:pt x="792" y="1371"/>
                </a:lnTo>
                <a:lnTo>
                  <a:pt x="793" y="1372"/>
                </a:lnTo>
                <a:lnTo>
                  <a:pt x="794" y="1376"/>
                </a:lnTo>
                <a:lnTo>
                  <a:pt x="798" y="1389"/>
                </a:lnTo>
                <a:lnTo>
                  <a:pt x="800" y="1408"/>
                </a:lnTo>
                <a:lnTo>
                  <a:pt x="803" y="1431"/>
                </a:lnTo>
                <a:lnTo>
                  <a:pt x="803" y="1431"/>
                </a:lnTo>
                <a:lnTo>
                  <a:pt x="805" y="1478"/>
                </a:lnTo>
                <a:lnTo>
                  <a:pt x="809" y="1503"/>
                </a:lnTo>
                <a:lnTo>
                  <a:pt x="809" y="1503"/>
                </a:lnTo>
                <a:lnTo>
                  <a:pt x="809" y="1507"/>
                </a:lnTo>
                <a:lnTo>
                  <a:pt x="808" y="1513"/>
                </a:lnTo>
                <a:lnTo>
                  <a:pt x="803" y="1525"/>
                </a:lnTo>
                <a:lnTo>
                  <a:pt x="803" y="1525"/>
                </a:lnTo>
                <a:lnTo>
                  <a:pt x="802" y="1532"/>
                </a:lnTo>
                <a:lnTo>
                  <a:pt x="800" y="1540"/>
                </a:lnTo>
                <a:lnTo>
                  <a:pt x="802" y="1548"/>
                </a:lnTo>
                <a:lnTo>
                  <a:pt x="764" y="1554"/>
                </a:lnTo>
                <a:lnTo>
                  <a:pt x="764" y="1554"/>
                </a:lnTo>
                <a:lnTo>
                  <a:pt x="752" y="1548"/>
                </a:lnTo>
                <a:lnTo>
                  <a:pt x="741" y="1543"/>
                </a:lnTo>
                <a:lnTo>
                  <a:pt x="734" y="1541"/>
                </a:lnTo>
                <a:lnTo>
                  <a:pt x="734" y="1541"/>
                </a:lnTo>
                <a:lnTo>
                  <a:pt x="727" y="1541"/>
                </a:lnTo>
                <a:lnTo>
                  <a:pt x="718" y="1543"/>
                </a:lnTo>
                <a:lnTo>
                  <a:pt x="710" y="1547"/>
                </a:lnTo>
                <a:lnTo>
                  <a:pt x="710" y="1547"/>
                </a:lnTo>
                <a:lnTo>
                  <a:pt x="682" y="1542"/>
                </a:lnTo>
                <a:lnTo>
                  <a:pt x="682" y="1542"/>
                </a:lnTo>
                <a:lnTo>
                  <a:pt x="678" y="1542"/>
                </a:lnTo>
                <a:lnTo>
                  <a:pt x="672" y="1542"/>
                </a:lnTo>
                <a:lnTo>
                  <a:pt x="658" y="1546"/>
                </a:lnTo>
                <a:lnTo>
                  <a:pt x="642" y="1549"/>
                </a:lnTo>
                <a:lnTo>
                  <a:pt x="642" y="1549"/>
                </a:lnTo>
                <a:lnTo>
                  <a:pt x="641" y="1520"/>
                </a:lnTo>
                <a:lnTo>
                  <a:pt x="641" y="1496"/>
                </a:lnTo>
                <a:lnTo>
                  <a:pt x="642" y="1476"/>
                </a:lnTo>
                <a:lnTo>
                  <a:pt x="642" y="1476"/>
                </a:lnTo>
                <a:lnTo>
                  <a:pt x="642" y="1454"/>
                </a:lnTo>
                <a:lnTo>
                  <a:pt x="640" y="1425"/>
                </a:lnTo>
                <a:lnTo>
                  <a:pt x="637" y="1389"/>
                </a:lnTo>
                <a:lnTo>
                  <a:pt x="637" y="1389"/>
                </a:lnTo>
                <a:lnTo>
                  <a:pt x="642" y="1382"/>
                </a:lnTo>
                <a:lnTo>
                  <a:pt x="647" y="1376"/>
                </a:lnTo>
                <a:lnTo>
                  <a:pt x="653" y="1370"/>
                </a:lnTo>
                <a:lnTo>
                  <a:pt x="653" y="1370"/>
                </a:lnTo>
                <a:lnTo>
                  <a:pt x="658" y="1364"/>
                </a:lnTo>
                <a:lnTo>
                  <a:pt x="663" y="1356"/>
                </a:lnTo>
                <a:lnTo>
                  <a:pt x="665" y="1349"/>
                </a:lnTo>
                <a:lnTo>
                  <a:pt x="667" y="1341"/>
                </a:lnTo>
                <a:lnTo>
                  <a:pt x="667" y="1341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8530963" y="1832372"/>
            <a:ext cx="949144" cy="1843877"/>
          </a:xfrm>
          <a:custGeom>
            <a:avLst/>
            <a:gdLst>
              <a:gd name="T0" fmla="*/ 38 w 943"/>
              <a:gd name="T1" fmla="*/ 120 h 1829"/>
              <a:gd name="T2" fmla="*/ 26 w 943"/>
              <a:gd name="T3" fmla="*/ 158 h 1829"/>
              <a:gd name="T4" fmla="*/ 68 w 943"/>
              <a:gd name="T5" fmla="*/ 254 h 1829"/>
              <a:gd name="T6" fmla="*/ 118 w 943"/>
              <a:gd name="T7" fmla="*/ 344 h 1829"/>
              <a:gd name="T8" fmla="*/ 133 w 943"/>
              <a:gd name="T9" fmla="*/ 418 h 1829"/>
              <a:gd name="T10" fmla="*/ 127 w 943"/>
              <a:gd name="T11" fmla="*/ 729 h 1829"/>
              <a:gd name="T12" fmla="*/ 137 w 943"/>
              <a:gd name="T13" fmla="*/ 905 h 1829"/>
              <a:gd name="T14" fmla="*/ 161 w 943"/>
              <a:gd name="T15" fmla="*/ 1003 h 1829"/>
              <a:gd name="T16" fmla="*/ 219 w 943"/>
              <a:gd name="T17" fmla="*/ 1210 h 1829"/>
              <a:gd name="T18" fmla="*/ 239 w 943"/>
              <a:gd name="T19" fmla="*/ 1267 h 1829"/>
              <a:gd name="T20" fmla="*/ 200 w 943"/>
              <a:gd name="T21" fmla="*/ 1290 h 1829"/>
              <a:gd name="T22" fmla="*/ 86 w 943"/>
              <a:gd name="T23" fmla="*/ 1291 h 1829"/>
              <a:gd name="T24" fmla="*/ 43 w 943"/>
              <a:gd name="T25" fmla="*/ 1313 h 1829"/>
              <a:gd name="T26" fmla="*/ 0 w 943"/>
              <a:gd name="T27" fmla="*/ 1398 h 1829"/>
              <a:gd name="T28" fmla="*/ 45 w 943"/>
              <a:gd name="T29" fmla="*/ 1337 h 1829"/>
              <a:gd name="T30" fmla="*/ 81 w 943"/>
              <a:gd name="T31" fmla="*/ 1330 h 1829"/>
              <a:gd name="T32" fmla="*/ 143 w 943"/>
              <a:gd name="T33" fmla="*/ 1349 h 1829"/>
              <a:gd name="T34" fmla="*/ 152 w 943"/>
              <a:gd name="T35" fmla="*/ 1389 h 1829"/>
              <a:gd name="T36" fmla="*/ 158 w 943"/>
              <a:gd name="T37" fmla="*/ 1423 h 1829"/>
              <a:gd name="T38" fmla="*/ 144 w 943"/>
              <a:gd name="T39" fmla="*/ 1450 h 1829"/>
              <a:gd name="T40" fmla="*/ 124 w 943"/>
              <a:gd name="T41" fmla="*/ 1429 h 1829"/>
              <a:gd name="T42" fmla="*/ 138 w 943"/>
              <a:gd name="T43" fmla="*/ 1472 h 1829"/>
              <a:gd name="T44" fmla="*/ 168 w 943"/>
              <a:gd name="T45" fmla="*/ 1482 h 1829"/>
              <a:gd name="T46" fmla="*/ 191 w 943"/>
              <a:gd name="T47" fmla="*/ 1474 h 1829"/>
              <a:gd name="T48" fmla="*/ 202 w 943"/>
              <a:gd name="T49" fmla="*/ 1406 h 1829"/>
              <a:gd name="T50" fmla="*/ 190 w 943"/>
              <a:gd name="T51" fmla="*/ 1333 h 1829"/>
              <a:gd name="T52" fmla="*/ 276 w 943"/>
              <a:gd name="T53" fmla="*/ 1336 h 1829"/>
              <a:gd name="T54" fmla="*/ 287 w 943"/>
              <a:gd name="T55" fmla="*/ 1344 h 1829"/>
              <a:gd name="T56" fmla="*/ 315 w 943"/>
              <a:gd name="T57" fmla="*/ 1394 h 1829"/>
              <a:gd name="T58" fmla="*/ 336 w 943"/>
              <a:gd name="T59" fmla="*/ 1400 h 1829"/>
              <a:gd name="T60" fmla="*/ 454 w 943"/>
              <a:gd name="T61" fmla="*/ 1447 h 1829"/>
              <a:gd name="T62" fmla="*/ 525 w 943"/>
              <a:gd name="T63" fmla="*/ 1497 h 1829"/>
              <a:gd name="T64" fmla="*/ 560 w 943"/>
              <a:gd name="T65" fmla="*/ 1495 h 1829"/>
              <a:gd name="T66" fmla="*/ 575 w 943"/>
              <a:gd name="T67" fmla="*/ 1464 h 1829"/>
              <a:gd name="T68" fmla="*/ 650 w 943"/>
              <a:gd name="T69" fmla="*/ 1591 h 1829"/>
              <a:gd name="T70" fmla="*/ 679 w 943"/>
              <a:gd name="T71" fmla="*/ 1617 h 1829"/>
              <a:gd name="T72" fmla="*/ 682 w 943"/>
              <a:gd name="T73" fmla="*/ 1601 h 1829"/>
              <a:gd name="T74" fmla="*/ 785 w 943"/>
              <a:gd name="T75" fmla="*/ 1755 h 1829"/>
              <a:gd name="T76" fmla="*/ 820 w 943"/>
              <a:gd name="T77" fmla="*/ 1776 h 1829"/>
              <a:gd name="T78" fmla="*/ 836 w 943"/>
              <a:gd name="T79" fmla="*/ 1777 h 1829"/>
              <a:gd name="T80" fmla="*/ 917 w 943"/>
              <a:gd name="T81" fmla="*/ 1804 h 1829"/>
              <a:gd name="T82" fmla="*/ 927 w 943"/>
              <a:gd name="T83" fmla="*/ 1825 h 1829"/>
              <a:gd name="T84" fmla="*/ 941 w 943"/>
              <a:gd name="T85" fmla="*/ 1828 h 1829"/>
              <a:gd name="T86" fmla="*/ 935 w 943"/>
              <a:gd name="T87" fmla="*/ 1758 h 1829"/>
              <a:gd name="T88" fmla="*/ 924 w 943"/>
              <a:gd name="T89" fmla="*/ 1683 h 1829"/>
              <a:gd name="T90" fmla="*/ 923 w 943"/>
              <a:gd name="T91" fmla="*/ 1669 h 1829"/>
              <a:gd name="T92" fmla="*/ 891 w 943"/>
              <a:gd name="T93" fmla="*/ 1606 h 1829"/>
              <a:gd name="T94" fmla="*/ 913 w 943"/>
              <a:gd name="T95" fmla="*/ 1538 h 1829"/>
              <a:gd name="T96" fmla="*/ 895 w 943"/>
              <a:gd name="T97" fmla="*/ 1461 h 1829"/>
              <a:gd name="T98" fmla="*/ 854 w 943"/>
              <a:gd name="T99" fmla="*/ 1292 h 1829"/>
              <a:gd name="T100" fmla="*/ 840 w 943"/>
              <a:gd name="T101" fmla="*/ 1205 h 1829"/>
              <a:gd name="T102" fmla="*/ 789 w 943"/>
              <a:gd name="T103" fmla="*/ 960 h 1829"/>
              <a:gd name="T104" fmla="*/ 763 w 943"/>
              <a:gd name="T105" fmla="*/ 769 h 1829"/>
              <a:gd name="T106" fmla="*/ 730 w 943"/>
              <a:gd name="T107" fmla="*/ 679 h 1829"/>
              <a:gd name="T108" fmla="*/ 604 w 943"/>
              <a:gd name="T109" fmla="*/ 485 h 1829"/>
              <a:gd name="T110" fmla="*/ 566 w 943"/>
              <a:gd name="T111" fmla="*/ 346 h 1829"/>
              <a:gd name="T112" fmla="*/ 491 w 943"/>
              <a:gd name="T113" fmla="*/ 188 h 1829"/>
              <a:gd name="T114" fmla="*/ 428 w 943"/>
              <a:gd name="T115" fmla="*/ 94 h 1829"/>
              <a:gd name="T116" fmla="*/ 344 w 943"/>
              <a:gd name="T117" fmla="*/ 36 h 1829"/>
              <a:gd name="T118" fmla="*/ 230 w 943"/>
              <a:gd name="T119" fmla="*/ 7 h 1829"/>
              <a:gd name="T120" fmla="*/ 162 w 943"/>
              <a:gd name="T121" fmla="*/ 4 h 1829"/>
              <a:gd name="T122" fmla="*/ 110 w 943"/>
              <a:gd name="T123" fmla="*/ 33 h 1829"/>
              <a:gd name="T124" fmla="*/ 61 w 943"/>
              <a:gd name="T125" fmla="*/ 93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3" h="1829">
                <a:moveTo>
                  <a:pt x="61" y="93"/>
                </a:moveTo>
                <a:lnTo>
                  <a:pt x="61" y="93"/>
                </a:lnTo>
                <a:lnTo>
                  <a:pt x="56" y="98"/>
                </a:lnTo>
                <a:lnTo>
                  <a:pt x="45" y="111"/>
                </a:lnTo>
                <a:lnTo>
                  <a:pt x="38" y="120"/>
                </a:lnTo>
                <a:lnTo>
                  <a:pt x="33" y="129"/>
                </a:lnTo>
                <a:lnTo>
                  <a:pt x="28" y="138"/>
                </a:lnTo>
                <a:lnTo>
                  <a:pt x="26" y="146"/>
                </a:lnTo>
                <a:lnTo>
                  <a:pt x="26" y="146"/>
                </a:lnTo>
                <a:lnTo>
                  <a:pt x="26" y="158"/>
                </a:lnTo>
                <a:lnTo>
                  <a:pt x="28" y="179"/>
                </a:lnTo>
                <a:lnTo>
                  <a:pt x="37" y="229"/>
                </a:lnTo>
                <a:lnTo>
                  <a:pt x="46" y="275"/>
                </a:lnTo>
                <a:lnTo>
                  <a:pt x="50" y="296"/>
                </a:lnTo>
                <a:lnTo>
                  <a:pt x="68" y="254"/>
                </a:lnTo>
                <a:lnTo>
                  <a:pt x="90" y="274"/>
                </a:lnTo>
                <a:lnTo>
                  <a:pt x="90" y="274"/>
                </a:lnTo>
                <a:lnTo>
                  <a:pt x="96" y="287"/>
                </a:lnTo>
                <a:lnTo>
                  <a:pt x="110" y="322"/>
                </a:lnTo>
                <a:lnTo>
                  <a:pt x="118" y="344"/>
                </a:lnTo>
                <a:lnTo>
                  <a:pt x="125" y="368"/>
                </a:lnTo>
                <a:lnTo>
                  <a:pt x="130" y="392"/>
                </a:lnTo>
                <a:lnTo>
                  <a:pt x="132" y="406"/>
                </a:lnTo>
                <a:lnTo>
                  <a:pt x="133" y="418"/>
                </a:lnTo>
                <a:lnTo>
                  <a:pt x="133" y="418"/>
                </a:lnTo>
                <a:lnTo>
                  <a:pt x="133" y="449"/>
                </a:lnTo>
                <a:lnTo>
                  <a:pt x="133" y="494"/>
                </a:lnTo>
                <a:lnTo>
                  <a:pt x="130" y="607"/>
                </a:lnTo>
                <a:lnTo>
                  <a:pt x="129" y="669"/>
                </a:lnTo>
                <a:lnTo>
                  <a:pt x="127" y="729"/>
                </a:lnTo>
                <a:lnTo>
                  <a:pt x="127" y="784"/>
                </a:lnTo>
                <a:lnTo>
                  <a:pt x="130" y="831"/>
                </a:lnTo>
                <a:lnTo>
                  <a:pt x="130" y="831"/>
                </a:lnTo>
                <a:lnTo>
                  <a:pt x="132" y="870"/>
                </a:lnTo>
                <a:lnTo>
                  <a:pt x="137" y="905"/>
                </a:lnTo>
                <a:lnTo>
                  <a:pt x="143" y="934"/>
                </a:lnTo>
                <a:lnTo>
                  <a:pt x="148" y="958"/>
                </a:lnTo>
                <a:lnTo>
                  <a:pt x="153" y="977"/>
                </a:lnTo>
                <a:lnTo>
                  <a:pt x="158" y="992"/>
                </a:lnTo>
                <a:lnTo>
                  <a:pt x="161" y="1003"/>
                </a:lnTo>
                <a:lnTo>
                  <a:pt x="161" y="1003"/>
                </a:lnTo>
                <a:lnTo>
                  <a:pt x="189" y="1094"/>
                </a:lnTo>
                <a:lnTo>
                  <a:pt x="208" y="1164"/>
                </a:lnTo>
                <a:lnTo>
                  <a:pt x="216" y="1192"/>
                </a:lnTo>
                <a:lnTo>
                  <a:pt x="219" y="1210"/>
                </a:lnTo>
                <a:lnTo>
                  <a:pt x="219" y="1210"/>
                </a:lnTo>
                <a:lnTo>
                  <a:pt x="222" y="1222"/>
                </a:lnTo>
                <a:lnTo>
                  <a:pt x="226" y="1237"/>
                </a:lnTo>
                <a:lnTo>
                  <a:pt x="231" y="1252"/>
                </a:lnTo>
                <a:lnTo>
                  <a:pt x="239" y="1267"/>
                </a:lnTo>
                <a:lnTo>
                  <a:pt x="249" y="1290"/>
                </a:lnTo>
                <a:lnTo>
                  <a:pt x="254" y="1299"/>
                </a:lnTo>
                <a:lnTo>
                  <a:pt x="254" y="1299"/>
                </a:lnTo>
                <a:lnTo>
                  <a:pt x="225" y="1293"/>
                </a:lnTo>
                <a:lnTo>
                  <a:pt x="200" y="1290"/>
                </a:lnTo>
                <a:lnTo>
                  <a:pt x="179" y="1289"/>
                </a:lnTo>
                <a:lnTo>
                  <a:pt x="123" y="1289"/>
                </a:lnTo>
                <a:lnTo>
                  <a:pt x="123" y="1289"/>
                </a:lnTo>
                <a:lnTo>
                  <a:pt x="102" y="1289"/>
                </a:lnTo>
                <a:lnTo>
                  <a:pt x="86" y="1291"/>
                </a:lnTo>
                <a:lnTo>
                  <a:pt x="72" y="1296"/>
                </a:lnTo>
                <a:lnTo>
                  <a:pt x="57" y="1303"/>
                </a:lnTo>
                <a:lnTo>
                  <a:pt x="57" y="1303"/>
                </a:lnTo>
                <a:lnTo>
                  <a:pt x="50" y="1307"/>
                </a:lnTo>
                <a:lnTo>
                  <a:pt x="43" y="1313"/>
                </a:lnTo>
                <a:lnTo>
                  <a:pt x="29" y="1325"/>
                </a:lnTo>
                <a:lnTo>
                  <a:pt x="21" y="1334"/>
                </a:lnTo>
                <a:lnTo>
                  <a:pt x="19" y="1338"/>
                </a:lnTo>
                <a:lnTo>
                  <a:pt x="0" y="1398"/>
                </a:lnTo>
                <a:lnTo>
                  <a:pt x="0" y="1398"/>
                </a:lnTo>
                <a:lnTo>
                  <a:pt x="7" y="1389"/>
                </a:lnTo>
                <a:lnTo>
                  <a:pt x="21" y="1367"/>
                </a:lnTo>
                <a:lnTo>
                  <a:pt x="29" y="1355"/>
                </a:lnTo>
                <a:lnTo>
                  <a:pt x="38" y="1345"/>
                </a:lnTo>
                <a:lnTo>
                  <a:pt x="45" y="1337"/>
                </a:lnTo>
                <a:lnTo>
                  <a:pt x="49" y="1336"/>
                </a:lnTo>
                <a:lnTo>
                  <a:pt x="50" y="1334"/>
                </a:lnTo>
                <a:lnTo>
                  <a:pt x="50" y="1334"/>
                </a:lnTo>
                <a:lnTo>
                  <a:pt x="63" y="1333"/>
                </a:lnTo>
                <a:lnTo>
                  <a:pt x="81" y="1330"/>
                </a:lnTo>
                <a:lnTo>
                  <a:pt x="98" y="1326"/>
                </a:lnTo>
                <a:lnTo>
                  <a:pt x="112" y="1324"/>
                </a:lnTo>
                <a:lnTo>
                  <a:pt x="143" y="1324"/>
                </a:lnTo>
                <a:lnTo>
                  <a:pt x="143" y="1324"/>
                </a:lnTo>
                <a:lnTo>
                  <a:pt x="143" y="1349"/>
                </a:lnTo>
                <a:lnTo>
                  <a:pt x="143" y="1368"/>
                </a:lnTo>
                <a:lnTo>
                  <a:pt x="145" y="1375"/>
                </a:lnTo>
                <a:lnTo>
                  <a:pt x="147" y="1382"/>
                </a:lnTo>
                <a:lnTo>
                  <a:pt x="147" y="1382"/>
                </a:lnTo>
                <a:lnTo>
                  <a:pt x="152" y="1389"/>
                </a:lnTo>
                <a:lnTo>
                  <a:pt x="155" y="1397"/>
                </a:lnTo>
                <a:lnTo>
                  <a:pt x="158" y="1407"/>
                </a:lnTo>
                <a:lnTo>
                  <a:pt x="158" y="1416"/>
                </a:lnTo>
                <a:lnTo>
                  <a:pt x="158" y="1416"/>
                </a:lnTo>
                <a:lnTo>
                  <a:pt x="158" y="1423"/>
                </a:lnTo>
                <a:lnTo>
                  <a:pt x="156" y="1429"/>
                </a:lnTo>
                <a:lnTo>
                  <a:pt x="154" y="1436"/>
                </a:lnTo>
                <a:lnTo>
                  <a:pt x="152" y="1442"/>
                </a:lnTo>
                <a:lnTo>
                  <a:pt x="148" y="1447"/>
                </a:lnTo>
                <a:lnTo>
                  <a:pt x="144" y="1450"/>
                </a:lnTo>
                <a:lnTo>
                  <a:pt x="141" y="1453"/>
                </a:lnTo>
                <a:lnTo>
                  <a:pt x="137" y="1453"/>
                </a:lnTo>
                <a:lnTo>
                  <a:pt x="124" y="1423"/>
                </a:lnTo>
                <a:lnTo>
                  <a:pt x="124" y="1423"/>
                </a:lnTo>
                <a:lnTo>
                  <a:pt x="124" y="1429"/>
                </a:lnTo>
                <a:lnTo>
                  <a:pt x="124" y="1442"/>
                </a:lnTo>
                <a:lnTo>
                  <a:pt x="126" y="1450"/>
                </a:lnTo>
                <a:lnTo>
                  <a:pt x="129" y="1459"/>
                </a:lnTo>
                <a:lnTo>
                  <a:pt x="132" y="1466"/>
                </a:lnTo>
                <a:lnTo>
                  <a:pt x="138" y="1472"/>
                </a:lnTo>
                <a:lnTo>
                  <a:pt x="138" y="1472"/>
                </a:lnTo>
                <a:lnTo>
                  <a:pt x="145" y="1477"/>
                </a:lnTo>
                <a:lnTo>
                  <a:pt x="153" y="1479"/>
                </a:lnTo>
                <a:lnTo>
                  <a:pt x="161" y="1482"/>
                </a:lnTo>
                <a:lnTo>
                  <a:pt x="168" y="1482"/>
                </a:lnTo>
                <a:lnTo>
                  <a:pt x="176" y="1482"/>
                </a:lnTo>
                <a:lnTo>
                  <a:pt x="183" y="1480"/>
                </a:lnTo>
                <a:lnTo>
                  <a:pt x="188" y="1477"/>
                </a:lnTo>
                <a:lnTo>
                  <a:pt x="191" y="1474"/>
                </a:lnTo>
                <a:lnTo>
                  <a:pt x="191" y="1474"/>
                </a:lnTo>
                <a:lnTo>
                  <a:pt x="195" y="1468"/>
                </a:lnTo>
                <a:lnTo>
                  <a:pt x="197" y="1462"/>
                </a:lnTo>
                <a:lnTo>
                  <a:pt x="200" y="1444"/>
                </a:lnTo>
                <a:lnTo>
                  <a:pt x="202" y="1424"/>
                </a:lnTo>
                <a:lnTo>
                  <a:pt x="202" y="1406"/>
                </a:lnTo>
                <a:lnTo>
                  <a:pt x="202" y="1406"/>
                </a:lnTo>
                <a:lnTo>
                  <a:pt x="202" y="1397"/>
                </a:lnTo>
                <a:lnTo>
                  <a:pt x="201" y="1386"/>
                </a:lnTo>
                <a:lnTo>
                  <a:pt x="196" y="1362"/>
                </a:lnTo>
                <a:lnTo>
                  <a:pt x="190" y="1333"/>
                </a:lnTo>
                <a:lnTo>
                  <a:pt x="257" y="1344"/>
                </a:lnTo>
                <a:lnTo>
                  <a:pt x="257" y="1344"/>
                </a:lnTo>
                <a:lnTo>
                  <a:pt x="260" y="1342"/>
                </a:lnTo>
                <a:lnTo>
                  <a:pt x="270" y="1337"/>
                </a:lnTo>
                <a:lnTo>
                  <a:pt x="276" y="1336"/>
                </a:lnTo>
                <a:lnTo>
                  <a:pt x="281" y="1337"/>
                </a:lnTo>
                <a:lnTo>
                  <a:pt x="284" y="1339"/>
                </a:lnTo>
                <a:lnTo>
                  <a:pt x="286" y="1340"/>
                </a:lnTo>
                <a:lnTo>
                  <a:pt x="287" y="1344"/>
                </a:lnTo>
                <a:lnTo>
                  <a:pt x="287" y="1344"/>
                </a:lnTo>
                <a:lnTo>
                  <a:pt x="289" y="1351"/>
                </a:lnTo>
                <a:lnTo>
                  <a:pt x="292" y="1360"/>
                </a:lnTo>
                <a:lnTo>
                  <a:pt x="303" y="1378"/>
                </a:lnTo>
                <a:lnTo>
                  <a:pt x="309" y="1388"/>
                </a:lnTo>
                <a:lnTo>
                  <a:pt x="315" y="1394"/>
                </a:lnTo>
                <a:lnTo>
                  <a:pt x="320" y="1398"/>
                </a:lnTo>
                <a:lnTo>
                  <a:pt x="324" y="1401"/>
                </a:lnTo>
                <a:lnTo>
                  <a:pt x="324" y="1401"/>
                </a:lnTo>
                <a:lnTo>
                  <a:pt x="330" y="1401"/>
                </a:lnTo>
                <a:lnTo>
                  <a:pt x="336" y="1400"/>
                </a:lnTo>
                <a:lnTo>
                  <a:pt x="353" y="1395"/>
                </a:lnTo>
                <a:lnTo>
                  <a:pt x="374" y="1389"/>
                </a:lnTo>
                <a:lnTo>
                  <a:pt x="374" y="1389"/>
                </a:lnTo>
                <a:lnTo>
                  <a:pt x="416" y="1419"/>
                </a:lnTo>
                <a:lnTo>
                  <a:pt x="454" y="1447"/>
                </a:lnTo>
                <a:lnTo>
                  <a:pt x="488" y="1474"/>
                </a:lnTo>
                <a:lnTo>
                  <a:pt x="488" y="1474"/>
                </a:lnTo>
                <a:lnTo>
                  <a:pt x="501" y="1485"/>
                </a:lnTo>
                <a:lnTo>
                  <a:pt x="514" y="1492"/>
                </a:lnTo>
                <a:lnTo>
                  <a:pt x="525" y="1497"/>
                </a:lnTo>
                <a:lnTo>
                  <a:pt x="535" y="1501"/>
                </a:lnTo>
                <a:lnTo>
                  <a:pt x="544" y="1502"/>
                </a:lnTo>
                <a:lnTo>
                  <a:pt x="552" y="1501"/>
                </a:lnTo>
                <a:lnTo>
                  <a:pt x="556" y="1499"/>
                </a:lnTo>
                <a:lnTo>
                  <a:pt x="560" y="1495"/>
                </a:lnTo>
                <a:lnTo>
                  <a:pt x="560" y="1495"/>
                </a:lnTo>
                <a:lnTo>
                  <a:pt x="566" y="1486"/>
                </a:lnTo>
                <a:lnTo>
                  <a:pt x="571" y="1476"/>
                </a:lnTo>
                <a:lnTo>
                  <a:pt x="575" y="1464"/>
                </a:lnTo>
                <a:lnTo>
                  <a:pt x="575" y="1464"/>
                </a:lnTo>
                <a:lnTo>
                  <a:pt x="584" y="1482"/>
                </a:lnTo>
                <a:lnTo>
                  <a:pt x="607" y="1524"/>
                </a:lnTo>
                <a:lnTo>
                  <a:pt x="622" y="1549"/>
                </a:lnTo>
                <a:lnTo>
                  <a:pt x="636" y="1572"/>
                </a:lnTo>
                <a:lnTo>
                  <a:pt x="650" y="1591"/>
                </a:lnTo>
                <a:lnTo>
                  <a:pt x="660" y="1606"/>
                </a:lnTo>
                <a:lnTo>
                  <a:pt x="660" y="1606"/>
                </a:lnTo>
                <a:lnTo>
                  <a:pt x="670" y="1614"/>
                </a:lnTo>
                <a:lnTo>
                  <a:pt x="676" y="1617"/>
                </a:lnTo>
                <a:lnTo>
                  <a:pt x="679" y="1617"/>
                </a:lnTo>
                <a:lnTo>
                  <a:pt x="680" y="1617"/>
                </a:lnTo>
                <a:lnTo>
                  <a:pt x="682" y="1613"/>
                </a:lnTo>
                <a:lnTo>
                  <a:pt x="683" y="1609"/>
                </a:lnTo>
                <a:lnTo>
                  <a:pt x="683" y="1606"/>
                </a:lnTo>
                <a:lnTo>
                  <a:pt x="682" y="1601"/>
                </a:lnTo>
                <a:lnTo>
                  <a:pt x="682" y="1601"/>
                </a:lnTo>
                <a:lnTo>
                  <a:pt x="730" y="1677"/>
                </a:lnTo>
                <a:lnTo>
                  <a:pt x="767" y="1730"/>
                </a:lnTo>
                <a:lnTo>
                  <a:pt x="780" y="1749"/>
                </a:lnTo>
                <a:lnTo>
                  <a:pt x="785" y="1755"/>
                </a:lnTo>
                <a:lnTo>
                  <a:pt x="789" y="1758"/>
                </a:lnTo>
                <a:lnTo>
                  <a:pt x="789" y="1758"/>
                </a:lnTo>
                <a:lnTo>
                  <a:pt x="798" y="1764"/>
                </a:lnTo>
                <a:lnTo>
                  <a:pt x="809" y="1770"/>
                </a:lnTo>
                <a:lnTo>
                  <a:pt x="820" y="1776"/>
                </a:lnTo>
                <a:lnTo>
                  <a:pt x="825" y="1778"/>
                </a:lnTo>
                <a:lnTo>
                  <a:pt x="830" y="1780"/>
                </a:lnTo>
                <a:lnTo>
                  <a:pt x="830" y="1780"/>
                </a:lnTo>
                <a:lnTo>
                  <a:pt x="833" y="1778"/>
                </a:lnTo>
                <a:lnTo>
                  <a:pt x="836" y="1777"/>
                </a:lnTo>
                <a:lnTo>
                  <a:pt x="838" y="1775"/>
                </a:lnTo>
                <a:lnTo>
                  <a:pt x="840" y="1771"/>
                </a:lnTo>
                <a:lnTo>
                  <a:pt x="843" y="1765"/>
                </a:lnTo>
                <a:lnTo>
                  <a:pt x="843" y="1763"/>
                </a:lnTo>
                <a:lnTo>
                  <a:pt x="917" y="1804"/>
                </a:lnTo>
                <a:lnTo>
                  <a:pt x="917" y="1804"/>
                </a:lnTo>
                <a:lnTo>
                  <a:pt x="918" y="1809"/>
                </a:lnTo>
                <a:lnTo>
                  <a:pt x="920" y="1817"/>
                </a:lnTo>
                <a:lnTo>
                  <a:pt x="924" y="1822"/>
                </a:lnTo>
                <a:lnTo>
                  <a:pt x="927" y="1825"/>
                </a:lnTo>
                <a:lnTo>
                  <a:pt x="932" y="1828"/>
                </a:lnTo>
                <a:lnTo>
                  <a:pt x="938" y="1829"/>
                </a:lnTo>
                <a:lnTo>
                  <a:pt x="938" y="1829"/>
                </a:lnTo>
                <a:lnTo>
                  <a:pt x="940" y="1829"/>
                </a:lnTo>
                <a:lnTo>
                  <a:pt x="941" y="1828"/>
                </a:lnTo>
                <a:lnTo>
                  <a:pt x="943" y="1823"/>
                </a:lnTo>
                <a:lnTo>
                  <a:pt x="943" y="1816"/>
                </a:lnTo>
                <a:lnTo>
                  <a:pt x="943" y="1807"/>
                </a:lnTo>
                <a:lnTo>
                  <a:pt x="940" y="1784"/>
                </a:lnTo>
                <a:lnTo>
                  <a:pt x="935" y="1758"/>
                </a:lnTo>
                <a:lnTo>
                  <a:pt x="923" y="1710"/>
                </a:lnTo>
                <a:lnTo>
                  <a:pt x="917" y="1688"/>
                </a:lnTo>
                <a:lnTo>
                  <a:pt x="917" y="1688"/>
                </a:lnTo>
                <a:lnTo>
                  <a:pt x="919" y="1687"/>
                </a:lnTo>
                <a:lnTo>
                  <a:pt x="924" y="1683"/>
                </a:lnTo>
                <a:lnTo>
                  <a:pt x="925" y="1681"/>
                </a:lnTo>
                <a:lnTo>
                  <a:pt x="926" y="1677"/>
                </a:lnTo>
                <a:lnTo>
                  <a:pt x="925" y="1673"/>
                </a:lnTo>
                <a:lnTo>
                  <a:pt x="923" y="1669"/>
                </a:lnTo>
                <a:lnTo>
                  <a:pt x="923" y="1669"/>
                </a:lnTo>
                <a:lnTo>
                  <a:pt x="918" y="1663"/>
                </a:lnTo>
                <a:lnTo>
                  <a:pt x="913" y="1653"/>
                </a:lnTo>
                <a:lnTo>
                  <a:pt x="902" y="1632"/>
                </a:lnTo>
                <a:lnTo>
                  <a:pt x="891" y="1606"/>
                </a:lnTo>
                <a:lnTo>
                  <a:pt x="891" y="1606"/>
                </a:lnTo>
                <a:lnTo>
                  <a:pt x="912" y="1564"/>
                </a:lnTo>
                <a:lnTo>
                  <a:pt x="912" y="1564"/>
                </a:lnTo>
                <a:lnTo>
                  <a:pt x="913" y="1559"/>
                </a:lnTo>
                <a:lnTo>
                  <a:pt x="914" y="1553"/>
                </a:lnTo>
                <a:lnTo>
                  <a:pt x="913" y="1538"/>
                </a:lnTo>
                <a:lnTo>
                  <a:pt x="911" y="1521"/>
                </a:lnTo>
                <a:lnTo>
                  <a:pt x="907" y="1505"/>
                </a:lnTo>
                <a:lnTo>
                  <a:pt x="900" y="1474"/>
                </a:lnTo>
                <a:lnTo>
                  <a:pt x="895" y="1461"/>
                </a:lnTo>
                <a:lnTo>
                  <a:pt x="895" y="1461"/>
                </a:lnTo>
                <a:lnTo>
                  <a:pt x="889" y="1438"/>
                </a:lnTo>
                <a:lnTo>
                  <a:pt x="874" y="1384"/>
                </a:lnTo>
                <a:lnTo>
                  <a:pt x="866" y="1353"/>
                </a:lnTo>
                <a:lnTo>
                  <a:pt x="859" y="1320"/>
                </a:lnTo>
                <a:lnTo>
                  <a:pt x="854" y="1292"/>
                </a:lnTo>
                <a:lnTo>
                  <a:pt x="850" y="1268"/>
                </a:lnTo>
                <a:lnTo>
                  <a:pt x="850" y="1268"/>
                </a:lnTo>
                <a:lnTo>
                  <a:pt x="850" y="1257"/>
                </a:lnTo>
                <a:lnTo>
                  <a:pt x="848" y="1243"/>
                </a:lnTo>
                <a:lnTo>
                  <a:pt x="840" y="1205"/>
                </a:lnTo>
                <a:lnTo>
                  <a:pt x="820" y="1114"/>
                </a:lnTo>
                <a:lnTo>
                  <a:pt x="799" y="1021"/>
                </a:lnTo>
                <a:lnTo>
                  <a:pt x="792" y="985"/>
                </a:lnTo>
                <a:lnTo>
                  <a:pt x="789" y="960"/>
                </a:lnTo>
                <a:lnTo>
                  <a:pt x="789" y="960"/>
                </a:lnTo>
                <a:lnTo>
                  <a:pt x="784" y="910"/>
                </a:lnTo>
                <a:lnTo>
                  <a:pt x="780" y="877"/>
                </a:lnTo>
                <a:lnTo>
                  <a:pt x="775" y="841"/>
                </a:lnTo>
                <a:lnTo>
                  <a:pt x="770" y="805"/>
                </a:lnTo>
                <a:lnTo>
                  <a:pt x="763" y="769"/>
                </a:lnTo>
                <a:lnTo>
                  <a:pt x="755" y="736"/>
                </a:lnTo>
                <a:lnTo>
                  <a:pt x="750" y="722"/>
                </a:lnTo>
                <a:lnTo>
                  <a:pt x="745" y="708"/>
                </a:lnTo>
                <a:lnTo>
                  <a:pt x="745" y="708"/>
                </a:lnTo>
                <a:lnTo>
                  <a:pt x="730" y="679"/>
                </a:lnTo>
                <a:lnTo>
                  <a:pt x="710" y="646"/>
                </a:lnTo>
                <a:lnTo>
                  <a:pt x="687" y="608"/>
                </a:lnTo>
                <a:lnTo>
                  <a:pt x="663" y="572"/>
                </a:lnTo>
                <a:lnTo>
                  <a:pt x="622" y="511"/>
                </a:lnTo>
                <a:lnTo>
                  <a:pt x="604" y="485"/>
                </a:lnTo>
                <a:lnTo>
                  <a:pt x="599" y="439"/>
                </a:lnTo>
                <a:lnTo>
                  <a:pt x="619" y="451"/>
                </a:lnTo>
                <a:lnTo>
                  <a:pt x="619" y="451"/>
                </a:lnTo>
                <a:lnTo>
                  <a:pt x="566" y="346"/>
                </a:lnTo>
                <a:lnTo>
                  <a:pt x="566" y="346"/>
                </a:lnTo>
                <a:lnTo>
                  <a:pt x="546" y="302"/>
                </a:lnTo>
                <a:lnTo>
                  <a:pt x="530" y="267"/>
                </a:lnTo>
                <a:lnTo>
                  <a:pt x="514" y="233"/>
                </a:lnTo>
                <a:lnTo>
                  <a:pt x="514" y="233"/>
                </a:lnTo>
                <a:lnTo>
                  <a:pt x="491" y="188"/>
                </a:lnTo>
                <a:lnTo>
                  <a:pt x="474" y="157"/>
                </a:lnTo>
                <a:lnTo>
                  <a:pt x="465" y="141"/>
                </a:lnTo>
                <a:lnTo>
                  <a:pt x="454" y="126"/>
                </a:lnTo>
                <a:lnTo>
                  <a:pt x="442" y="110"/>
                </a:lnTo>
                <a:lnTo>
                  <a:pt x="428" y="94"/>
                </a:lnTo>
                <a:lnTo>
                  <a:pt x="414" y="80"/>
                </a:lnTo>
                <a:lnTo>
                  <a:pt x="398" y="67"/>
                </a:lnTo>
                <a:lnTo>
                  <a:pt x="381" y="55"/>
                </a:lnTo>
                <a:lnTo>
                  <a:pt x="363" y="44"/>
                </a:lnTo>
                <a:lnTo>
                  <a:pt x="344" y="36"/>
                </a:lnTo>
                <a:lnTo>
                  <a:pt x="323" y="30"/>
                </a:lnTo>
                <a:lnTo>
                  <a:pt x="323" y="30"/>
                </a:lnTo>
                <a:lnTo>
                  <a:pt x="284" y="22"/>
                </a:lnTo>
                <a:lnTo>
                  <a:pt x="254" y="14"/>
                </a:lnTo>
                <a:lnTo>
                  <a:pt x="230" y="7"/>
                </a:lnTo>
                <a:lnTo>
                  <a:pt x="211" y="3"/>
                </a:lnTo>
                <a:lnTo>
                  <a:pt x="194" y="0"/>
                </a:lnTo>
                <a:lnTo>
                  <a:pt x="178" y="0"/>
                </a:lnTo>
                <a:lnTo>
                  <a:pt x="171" y="1"/>
                </a:lnTo>
                <a:lnTo>
                  <a:pt x="162" y="4"/>
                </a:lnTo>
                <a:lnTo>
                  <a:pt x="145" y="11"/>
                </a:lnTo>
                <a:lnTo>
                  <a:pt x="145" y="11"/>
                </a:lnTo>
                <a:lnTo>
                  <a:pt x="136" y="15"/>
                </a:lnTo>
                <a:lnTo>
                  <a:pt x="127" y="21"/>
                </a:lnTo>
                <a:lnTo>
                  <a:pt x="110" y="33"/>
                </a:lnTo>
                <a:lnTo>
                  <a:pt x="96" y="46"/>
                </a:lnTo>
                <a:lnTo>
                  <a:pt x="84" y="61"/>
                </a:lnTo>
                <a:lnTo>
                  <a:pt x="74" y="73"/>
                </a:lnTo>
                <a:lnTo>
                  <a:pt x="67" y="83"/>
                </a:lnTo>
                <a:lnTo>
                  <a:pt x="61" y="93"/>
                </a:lnTo>
                <a:lnTo>
                  <a:pt x="61" y="93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518011" y="3494437"/>
            <a:ext cx="1333345" cy="1512769"/>
          </a:xfrm>
          <a:custGeom>
            <a:avLst/>
            <a:gdLst>
              <a:gd name="T0" fmla="*/ 9 w 1620"/>
              <a:gd name="T1" fmla="*/ 1252 h 1838"/>
              <a:gd name="T2" fmla="*/ 78 w 1620"/>
              <a:gd name="T3" fmla="*/ 1321 h 1838"/>
              <a:gd name="T4" fmla="*/ 125 w 1620"/>
              <a:gd name="T5" fmla="*/ 1352 h 1838"/>
              <a:gd name="T6" fmla="*/ 185 w 1620"/>
              <a:gd name="T7" fmla="*/ 1356 h 1838"/>
              <a:gd name="T8" fmla="*/ 233 w 1620"/>
              <a:gd name="T9" fmla="*/ 1449 h 1838"/>
              <a:gd name="T10" fmla="*/ 287 w 1620"/>
              <a:gd name="T11" fmla="*/ 1500 h 1838"/>
              <a:gd name="T12" fmla="*/ 284 w 1620"/>
              <a:gd name="T13" fmla="*/ 1587 h 1838"/>
              <a:gd name="T14" fmla="*/ 300 w 1620"/>
              <a:gd name="T15" fmla="*/ 1663 h 1838"/>
              <a:gd name="T16" fmla="*/ 279 w 1620"/>
              <a:gd name="T17" fmla="*/ 1724 h 1838"/>
              <a:gd name="T18" fmla="*/ 360 w 1620"/>
              <a:gd name="T19" fmla="*/ 1789 h 1838"/>
              <a:gd name="T20" fmla="*/ 387 w 1620"/>
              <a:gd name="T21" fmla="*/ 1638 h 1838"/>
              <a:gd name="T22" fmla="*/ 426 w 1620"/>
              <a:gd name="T23" fmla="*/ 1638 h 1838"/>
              <a:gd name="T24" fmla="*/ 486 w 1620"/>
              <a:gd name="T25" fmla="*/ 1650 h 1838"/>
              <a:gd name="T26" fmla="*/ 544 w 1620"/>
              <a:gd name="T27" fmla="*/ 1656 h 1838"/>
              <a:gd name="T28" fmla="*/ 650 w 1620"/>
              <a:gd name="T29" fmla="*/ 1661 h 1838"/>
              <a:gd name="T30" fmla="*/ 694 w 1620"/>
              <a:gd name="T31" fmla="*/ 1668 h 1838"/>
              <a:gd name="T32" fmla="*/ 677 w 1620"/>
              <a:gd name="T33" fmla="*/ 1726 h 1838"/>
              <a:gd name="T34" fmla="*/ 605 w 1620"/>
              <a:gd name="T35" fmla="*/ 1792 h 1838"/>
              <a:gd name="T36" fmla="*/ 597 w 1620"/>
              <a:gd name="T37" fmla="*/ 1835 h 1838"/>
              <a:gd name="T38" fmla="*/ 763 w 1620"/>
              <a:gd name="T39" fmla="*/ 1825 h 1838"/>
              <a:gd name="T40" fmla="*/ 823 w 1620"/>
              <a:gd name="T41" fmla="*/ 1786 h 1838"/>
              <a:gd name="T42" fmla="*/ 828 w 1620"/>
              <a:gd name="T43" fmla="*/ 1695 h 1838"/>
              <a:gd name="T44" fmla="*/ 867 w 1620"/>
              <a:gd name="T45" fmla="*/ 1617 h 1838"/>
              <a:gd name="T46" fmla="*/ 904 w 1620"/>
              <a:gd name="T47" fmla="*/ 1609 h 1838"/>
              <a:gd name="T48" fmla="*/ 960 w 1620"/>
              <a:gd name="T49" fmla="*/ 1622 h 1838"/>
              <a:gd name="T50" fmla="*/ 1078 w 1620"/>
              <a:gd name="T51" fmla="*/ 1576 h 1838"/>
              <a:gd name="T52" fmla="*/ 1248 w 1620"/>
              <a:gd name="T53" fmla="*/ 1575 h 1838"/>
              <a:gd name="T54" fmla="*/ 1283 w 1620"/>
              <a:gd name="T55" fmla="*/ 1525 h 1838"/>
              <a:gd name="T56" fmla="*/ 1287 w 1620"/>
              <a:gd name="T57" fmla="*/ 1468 h 1838"/>
              <a:gd name="T58" fmla="*/ 1359 w 1620"/>
              <a:gd name="T59" fmla="*/ 1499 h 1838"/>
              <a:gd name="T60" fmla="*/ 1475 w 1620"/>
              <a:gd name="T61" fmla="*/ 1505 h 1838"/>
              <a:gd name="T62" fmla="*/ 1575 w 1620"/>
              <a:gd name="T63" fmla="*/ 1409 h 1838"/>
              <a:gd name="T64" fmla="*/ 1616 w 1620"/>
              <a:gd name="T65" fmla="*/ 1247 h 1838"/>
              <a:gd name="T66" fmla="*/ 1604 w 1620"/>
              <a:gd name="T67" fmla="*/ 1133 h 1838"/>
              <a:gd name="T68" fmla="*/ 1584 w 1620"/>
              <a:gd name="T69" fmla="*/ 862 h 1838"/>
              <a:gd name="T70" fmla="*/ 1484 w 1620"/>
              <a:gd name="T71" fmla="*/ 642 h 1838"/>
              <a:gd name="T72" fmla="*/ 1307 w 1620"/>
              <a:gd name="T73" fmla="*/ 550 h 1838"/>
              <a:gd name="T74" fmla="*/ 994 w 1620"/>
              <a:gd name="T75" fmla="*/ 491 h 1838"/>
              <a:gd name="T76" fmla="*/ 797 w 1620"/>
              <a:gd name="T77" fmla="*/ 541 h 1838"/>
              <a:gd name="T78" fmla="*/ 631 w 1620"/>
              <a:gd name="T79" fmla="*/ 619 h 1838"/>
              <a:gd name="T80" fmla="*/ 612 w 1620"/>
              <a:gd name="T81" fmla="*/ 526 h 1838"/>
              <a:gd name="T82" fmla="*/ 713 w 1620"/>
              <a:gd name="T83" fmla="*/ 262 h 1838"/>
              <a:gd name="T84" fmla="*/ 746 w 1620"/>
              <a:gd name="T85" fmla="*/ 90 h 1838"/>
              <a:gd name="T86" fmla="*/ 664 w 1620"/>
              <a:gd name="T87" fmla="*/ 53 h 1838"/>
              <a:gd name="T88" fmla="*/ 612 w 1620"/>
              <a:gd name="T89" fmla="*/ 85 h 1838"/>
              <a:gd name="T90" fmla="*/ 488 w 1620"/>
              <a:gd name="T91" fmla="*/ 335 h 1838"/>
              <a:gd name="T92" fmla="*/ 445 w 1620"/>
              <a:gd name="T93" fmla="*/ 111 h 1838"/>
              <a:gd name="T94" fmla="*/ 356 w 1620"/>
              <a:gd name="T95" fmla="*/ 2 h 1838"/>
              <a:gd name="T96" fmla="*/ 271 w 1620"/>
              <a:gd name="T97" fmla="*/ 24 h 1838"/>
              <a:gd name="T98" fmla="*/ 203 w 1620"/>
              <a:gd name="T99" fmla="*/ 165 h 1838"/>
              <a:gd name="T100" fmla="*/ 248 w 1620"/>
              <a:gd name="T101" fmla="*/ 610 h 1838"/>
              <a:gd name="T102" fmla="*/ 186 w 1620"/>
              <a:gd name="T103" fmla="*/ 734 h 1838"/>
              <a:gd name="T104" fmla="*/ 149 w 1620"/>
              <a:gd name="T105" fmla="*/ 771 h 1838"/>
              <a:gd name="T106" fmla="*/ 82 w 1620"/>
              <a:gd name="T107" fmla="*/ 820 h 1838"/>
              <a:gd name="T108" fmla="*/ 70 w 1620"/>
              <a:gd name="T109" fmla="*/ 932 h 1838"/>
              <a:gd name="T110" fmla="*/ 47 w 1620"/>
              <a:gd name="T111" fmla="*/ 1035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20" h="1838">
                <a:moveTo>
                  <a:pt x="9" y="1175"/>
                </a:moveTo>
                <a:lnTo>
                  <a:pt x="9" y="1175"/>
                </a:lnTo>
                <a:lnTo>
                  <a:pt x="6" y="1180"/>
                </a:lnTo>
                <a:lnTo>
                  <a:pt x="4" y="1187"/>
                </a:lnTo>
                <a:lnTo>
                  <a:pt x="1" y="1195"/>
                </a:lnTo>
                <a:lnTo>
                  <a:pt x="0" y="1206"/>
                </a:lnTo>
                <a:lnTo>
                  <a:pt x="0" y="1219"/>
                </a:lnTo>
                <a:lnTo>
                  <a:pt x="3" y="1235"/>
                </a:lnTo>
                <a:lnTo>
                  <a:pt x="9" y="1252"/>
                </a:lnTo>
                <a:lnTo>
                  <a:pt x="9" y="1252"/>
                </a:lnTo>
                <a:lnTo>
                  <a:pt x="12" y="1260"/>
                </a:lnTo>
                <a:lnTo>
                  <a:pt x="16" y="1268"/>
                </a:lnTo>
                <a:lnTo>
                  <a:pt x="27" y="1282"/>
                </a:lnTo>
                <a:lnTo>
                  <a:pt x="38" y="1294"/>
                </a:lnTo>
                <a:lnTo>
                  <a:pt x="50" y="1304"/>
                </a:lnTo>
                <a:lnTo>
                  <a:pt x="61" y="1311"/>
                </a:lnTo>
                <a:lnTo>
                  <a:pt x="69" y="1317"/>
                </a:lnTo>
                <a:lnTo>
                  <a:pt x="78" y="1321"/>
                </a:lnTo>
                <a:lnTo>
                  <a:pt x="78" y="1321"/>
                </a:lnTo>
                <a:lnTo>
                  <a:pt x="79" y="1323"/>
                </a:lnTo>
                <a:lnTo>
                  <a:pt x="80" y="1327"/>
                </a:lnTo>
                <a:lnTo>
                  <a:pt x="82" y="1330"/>
                </a:lnTo>
                <a:lnTo>
                  <a:pt x="88" y="1335"/>
                </a:lnTo>
                <a:lnTo>
                  <a:pt x="97" y="1340"/>
                </a:lnTo>
                <a:lnTo>
                  <a:pt x="108" y="1346"/>
                </a:lnTo>
                <a:lnTo>
                  <a:pt x="125" y="1352"/>
                </a:lnTo>
                <a:lnTo>
                  <a:pt x="125" y="1352"/>
                </a:lnTo>
                <a:lnTo>
                  <a:pt x="142" y="1356"/>
                </a:lnTo>
                <a:lnTo>
                  <a:pt x="155" y="1358"/>
                </a:lnTo>
                <a:lnTo>
                  <a:pt x="166" y="1358"/>
                </a:lnTo>
                <a:lnTo>
                  <a:pt x="174" y="1358"/>
                </a:lnTo>
                <a:lnTo>
                  <a:pt x="179" y="1356"/>
                </a:lnTo>
                <a:lnTo>
                  <a:pt x="184" y="1354"/>
                </a:lnTo>
                <a:lnTo>
                  <a:pt x="186" y="1352"/>
                </a:lnTo>
                <a:lnTo>
                  <a:pt x="186" y="1352"/>
                </a:lnTo>
                <a:lnTo>
                  <a:pt x="185" y="1356"/>
                </a:lnTo>
                <a:lnTo>
                  <a:pt x="184" y="1361"/>
                </a:lnTo>
                <a:lnTo>
                  <a:pt x="184" y="1368"/>
                </a:lnTo>
                <a:lnTo>
                  <a:pt x="186" y="1376"/>
                </a:lnTo>
                <a:lnTo>
                  <a:pt x="191" y="1388"/>
                </a:lnTo>
                <a:lnTo>
                  <a:pt x="198" y="1404"/>
                </a:lnTo>
                <a:lnTo>
                  <a:pt x="209" y="1421"/>
                </a:lnTo>
                <a:lnTo>
                  <a:pt x="209" y="1421"/>
                </a:lnTo>
                <a:lnTo>
                  <a:pt x="223" y="1438"/>
                </a:lnTo>
                <a:lnTo>
                  <a:pt x="233" y="1449"/>
                </a:lnTo>
                <a:lnTo>
                  <a:pt x="243" y="1456"/>
                </a:lnTo>
                <a:lnTo>
                  <a:pt x="252" y="1459"/>
                </a:lnTo>
                <a:lnTo>
                  <a:pt x="259" y="1463"/>
                </a:lnTo>
                <a:lnTo>
                  <a:pt x="266" y="1468"/>
                </a:lnTo>
                <a:lnTo>
                  <a:pt x="272" y="1474"/>
                </a:lnTo>
                <a:lnTo>
                  <a:pt x="279" y="1484"/>
                </a:lnTo>
                <a:lnTo>
                  <a:pt x="279" y="1484"/>
                </a:lnTo>
                <a:lnTo>
                  <a:pt x="284" y="1493"/>
                </a:lnTo>
                <a:lnTo>
                  <a:pt x="287" y="1500"/>
                </a:lnTo>
                <a:lnTo>
                  <a:pt x="287" y="1508"/>
                </a:lnTo>
                <a:lnTo>
                  <a:pt x="285" y="1514"/>
                </a:lnTo>
                <a:lnTo>
                  <a:pt x="283" y="1521"/>
                </a:lnTo>
                <a:lnTo>
                  <a:pt x="281" y="1531"/>
                </a:lnTo>
                <a:lnTo>
                  <a:pt x="279" y="1544"/>
                </a:lnTo>
                <a:lnTo>
                  <a:pt x="279" y="1561"/>
                </a:lnTo>
                <a:lnTo>
                  <a:pt x="279" y="1561"/>
                </a:lnTo>
                <a:lnTo>
                  <a:pt x="281" y="1576"/>
                </a:lnTo>
                <a:lnTo>
                  <a:pt x="284" y="1587"/>
                </a:lnTo>
                <a:lnTo>
                  <a:pt x="288" y="1596"/>
                </a:lnTo>
                <a:lnTo>
                  <a:pt x="293" y="1602"/>
                </a:lnTo>
                <a:lnTo>
                  <a:pt x="296" y="1608"/>
                </a:lnTo>
                <a:lnTo>
                  <a:pt x="300" y="1616"/>
                </a:lnTo>
                <a:lnTo>
                  <a:pt x="302" y="1628"/>
                </a:lnTo>
                <a:lnTo>
                  <a:pt x="302" y="1645"/>
                </a:lnTo>
                <a:lnTo>
                  <a:pt x="302" y="1645"/>
                </a:lnTo>
                <a:lnTo>
                  <a:pt x="301" y="1655"/>
                </a:lnTo>
                <a:lnTo>
                  <a:pt x="300" y="1663"/>
                </a:lnTo>
                <a:lnTo>
                  <a:pt x="298" y="1671"/>
                </a:lnTo>
                <a:lnTo>
                  <a:pt x="294" y="1678"/>
                </a:lnTo>
                <a:lnTo>
                  <a:pt x="288" y="1689"/>
                </a:lnTo>
                <a:lnTo>
                  <a:pt x="282" y="1698"/>
                </a:lnTo>
                <a:lnTo>
                  <a:pt x="279" y="1703"/>
                </a:lnTo>
                <a:lnTo>
                  <a:pt x="278" y="1708"/>
                </a:lnTo>
                <a:lnTo>
                  <a:pt x="278" y="1713"/>
                </a:lnTo>
                <a:lnTo>
                  <a:pt x="278" y="1718"/>
                </a:lnTo>
                <a:lnTo>
                  <a:pt x="279" y="1724"/>
                </a:lnTo>
                <a:lnTo>
                  <a:pt x="283" y="1730"/>
                </a:lnTo>
                <a:lnTo>
                  <a:pt x="288" y="1737"/>
                </a:lnTo>
                <a:lnTo>
                  <a:pt x="295" y="1745"/>
                </a:lnTo>
                <a:lnTo>
                  <a:pt x="295" y="1745"/>
                </a:lnTo>
                <a:lnTo>
                  <a:pt x="310" y="1761"/>
                </a:lnTo>
                <a:lnTo>
                  <a:pt x="324" y="1773"/>
                </a:lnTo>
                <a:lnTo>
                  <a:pt x="337" y="1780"/>
                </a:lnTo>
                <a:lnTo>
                  <a:pt x="350" y="1786"/>
                </a:lnTo>
                <a:lnTo>
                  <a:pt x="360" y="1789"/>
                </a:lnTo>
                <a:lnTo>
                  <a:pt x="369" y="1789"/>
                </a:lnTo>
                <a:lnTo>
                  <a:pt x="376" y="1788"/>
                </a:lnTo>
                <a:lnTo>
                  <a:pt x="380" y="1784"/>
                </a:lnTo>
                <a:lnTo>
                  <a:pt x="380" y="1784"/>
                </a:lnTo>
                <a:lnTo>
                  <a:pt x="381" y="1780"/>
                </a:lnTo>
                <a:lnTo>
                  <a:pt x="382" y="1775"/>
                </a:lnTo>
                <a:lnTo>
                  <a:pt x="385" y="1757"/>
                </a:lnTo>
                <a:lnTo>
                  <a:pt x="387" y="1707"/>
                </a:lnTo>
                <a:lnTo>
                  <a:pt x="387" y="1638"/>
                </a:lnTo>
                <a:lnTo>
                  <a:pt x="387" y="1638"/>
                </a:lnTo>
                <a:lnTo>
                  <a:pt x="389" y="1634"/>
                </a:lnTo>
                <a:lnTo>
                  <a:pt x="391" y="1632"/>
                </a:lnTo>
                <a:lnTo>
                  <a:pt x="394" y="1628"/>
                </a:lnTo>
                <a:lnTo>
                  <a:pt x="399" y="1627"/>
                </a:lnTo>
                <a:lnTo>
                  <a:pt x="406" y="1627"/>
                </a:lnTo>
                <a:lnTo>
                  <a:pt x="415" y="1631"/>
                </a:lnTo>
                <a:lnTo>
                  <a:pt x="426" y="1638"/>
                </a:lnTo>
                <a:lnTo>
                  <a:pt x="426" y="1638"/>
                </a:lnTo>
                <a:lnTo>
                  <a:pt x="446" y="1651"/>
                </a:lnTo>
                <a:lnTo>
                  <a:pt x="453" y="1655"/>
                </a:lnTo>
                <a:lnTo>
                  <a:pt x="461" y="1657"/>
                </a:lnTo>
                <a:lnTo>
                  <a:pt x="466" y="1658"/>
                </a:lnTo>
                <a:lnTo>
                  <a:pt x="470" y="1658"/>
                </a:lnTo>
                <a:lnTo>
                  <a:pt x="475" y="1656"/>
                </a:lnTo>
                <a:lnTo>
                  <a:pt x="480" y="1652"/>
                </a:lnTo>
                <a:lnTo>
                  <a:pt x="480" y="1652"/>
                </a:lnTo>
                <a:lnTo>
                  <a:pt x="486" y="1650"/>
                </a:lnTo>
                <a:lnTo>
                  <a:pt x="491" y="1648"/>
                </a:lnTo>
                <a:lnTo>
                  <a:pt x="497" y="1646"/>
                </a:lnTo>
                <a:lnTo>
                  <a:pt x="502" y="1646"/>
                </a:lnTo>
                <a:lnTo>
                  <a:pt x="513" y="1648"/>
                </a:lnTo>
                <a:lnTo>
                  <a:pt x="527" y="1652"/>
                </a:lnTo>
                <a:lnTo>
                  <a:pt x="527" y="1652"/>
                </a:lnTo>
                <a:lnTo>
                  <a:pt x="536" y="1656"/>
                </a:lnTo>
                <a:lnTo>
                  <a:pt x="538" y="1656"/>
                </a:lnTo>
                <a:lnTo>
                  <a:pt x="544" y="1656"/>
                </a:lnTo>
                <a:lnTo>
                  <a:pt x="566" y="1661"/>
                </a:lnTo>
                <a:lnTo>
                  <a:pt x="566" y="1661"/>
                </a:lnTo>
                <a:lnTo>
                  <a:pt x="582" y="1663"/>
                </a:lnTo>
                <a:lnTo>
                  <a:pt x="595" y="1666"/>
                </a:lnTo>
                <a:lnTo>
                  <a:pt x="608" y="1667"/>
                </a:lnTo>
                <a:lnTo>
                  <a:pt x="619" y="1667"/>
                </a:lnTo>
                <a:lnTo>
                  <a:pt x="629" y="1666"/>
                </a:lnTo>
                <a:lnTo>
                  <a:pt x="637" y="1665"/>
                </a:lnTo>
                <a:lnTo>
                  <a:pt x="650" y="1661"/>
                </a:lnTo>
                <a:lnTo>
                  <a:pt x="650" y="1661"/>
                </a:lnTo>
                <a:lnTo>
                  <a:pt x="663" y="1656"/>
                </a:lnTo>
                <a:lnTo>
                  <a:pt x="673" y="1654"/>
                </a:lnTo>
                <a:lnTo>
                  <a:pt x="679" y="1654"/>
                </a:lnTo>
                <a:lnTo>
                  <a:pt x="683" y="1655"/>
                </a:lnTo>
                <a:lnTo>
                  <a:pt x="687" y="1657"/>
                </a:lnTo>
                <a:lnTo>
                  <a:pt x="689" y="1661"/>
                </a:lnTo>
                <a:lnTo>
                  <a:pt x="689" y="1661"/>
                </a:lnTo>
                <a:lnTo>
                  <a:pt x="694" y="1668"/>
                </a:lnTo>
                <a:lnTo>
                  <a:pt x="695" y="1671"/>
                </a:lnTo>
                <a:lnTo>
                  <a:pt x="696" y="1674"/>
                </a:lnTo>
                <a:lnTo>
                  <a:pt x="696" y="1679"/>
                </a:lnTo>
                <a:lnTo>
                  <a:pt x="695" y="1685"/>
                </a:lnTo>
                <a:lnTo>
                  <a:pt x="689" y="1707"/>
                </a:lnTo>
                <a:lnTo>
                  <a:pt x="689" y="1707"/>
                </a:lnTo>
                <a:lnTo>
                  <a:pt x="687" y="1714"/>
                </a:lnTo>
                <a:lnTo>
                  <a:pt x="682" y="1720"/>
                </a:lnTo>
                <a:lnTo>
                  <a:pt x="677" y="1726"/>
                </a:lnTo>
                <a:lnTo>
                  <a:pt x="670" y="1732"/>
                </a:lnTo>
                <a:lnTo>
                  <a:pt x="657" y="1742"/>
                </a:lnTo>
                <a:lnTo>
                  <a:pt x="641" y="1751"/>
                </a:lnTo>
                <a:lnTo>
                  <a:pt x="626" y="1761"/>
                </a:lnTo>
                <a:lnTo>
                  <a:pt x="614" y="1769"/>
                </a:lnTo>
                <a:lnTo>
                  <a:pt x="611" y="1775"/>
                </a:lnTo>
                <a:lnTo>
                  <a:pt x="607" y="1780"/>
                </a:lnTo>
                <a:lnTo>
                  <a:pt x="605" y="1786"/>
                </a:lnTo>
                <a:lnTo>
                  <a:pt x="605" y="1792"/>
                </a:lnTo>
                <a:lnTo>
                  <a:pt x="605" y="1792"/>
                </a:lnTo>
                <a:lnTo>
                  <a:pt x="605" y="1798"/>
                </a:lnTo>
                <a:lnTo>
                  <a:pt x="603" y="1803"/>
                </a:lnTo>
                <a:lnTo>
                  <a:pt x="600" y="1813"/>
                </a:lnTo>
                <a:lnTo>
                  <a:pt x="595" y="1821"/>
                </a:lnTo>
                <a:lnTo>
                  <a:pt x="592" y="1827"/>
                </a:lnTo>
                <a:lnTo>
                  <a:pt x="592" y="1830"/>
                </a:lnTo>
                <a:lnTo>
                  <a:pt x="594" y="1832"/>
                </a:lnTo>
                <a:lnTo>
                  <a:pt x="597" y="1835"/>
                </a:lnTo>
                <a:lnTo>
                  <a:pt x="601" y="1836"/>
                </a:lnTo>
                <a:lnTo>
                  <a:pt x="617" y="1837"/>
                </a:lnTo>
                <a:lnTo>
                  <a:pt x="643" y="1838"/>
                </a:lnTo>
                <a:lnTo>
                  <a:pt x="643" y="1838"/>
                </a:lnTo>
                <a:lnTo>
                  <a:pt x="672" y="1837"/>
                </a:lnTo>
                <a:lnTo>
                  <a:pt x="698" y="1836"/>
                </a:lnTo>
                <a:lnTo>
                  <a:pt x="718" y="1833"/>
                </a:lnTo>
                <a:lnTo>
                  <a:pt x="736" y="1831"/>
                </a:lnTo>
                <a:lnTo>
                  <a:pt x="763" y="1825"/>
                </a:lnTo>
                <a:lnTo>
                  <a:pt x="774" y="1824"/>
                </a:lnTo>
                <a:lnTo>
                  <a:pt x="782" y="1823"/>
                </a:lnTo>
                <a:lnTo>
                  <a:pt x="782" y="1823"/>
                </a:lnTo>
                <a:lnTo>
                  <a:pt x="791" y="1821"/>
                </a:lnTo>
                <a:lnTo>
                  <a:pt x="799" y="1819"/>
                </a:lnTo>
                <a:lnTo>
                  <a:pt x="806" y="1813"/>
                </a:lnTo>
                <a:lnTo>
                  <a:pt x="814" y="1807"/>
                </a:lnTo>
                <a:lnTo>
                  <a:pt x="820" y="1797"/>
                </a:lnTo>
                <a:lnTo>
                  <a:pt x="823" y="1786"/>
                </a:lnTo>
                <a:lnTo>
                  <a:pt x="827" y="1774"/>
                </a:lnTo>
                <a:lnTo>
                  <a:pt x="829" y="1761"/>
                </a:lnTo>
                <a:lnTo>
                  <a:pt x="829" y="1761"/>
                </a:lnTo>
                <a:lnTo>
                  <a:pt x="828" y="1748"/>
                </a:lnTo>
                <a:lnTo>
                  <a:pt x="827" y="1737"/>
                </a:lnTo>
                <a:lnTo>
                  <a:pt x="823" y="1720"/>
                </a:lnTo>
                <a:lnTo>
                  <a:pt x="822" y="1712"/>
                </a:lnTo>
                <a:lnTo>
                  <a:pt x="823" y="1703"/>
                </a:lnTo>
                <a:lnTo>
                  <a:pt x="828" y="1695"/>
                </a:lnTo>
                <a:lnTo>
                  <a:pt x="837" y="1684"/>
                </a:lnTo>
                <a:lnTo>
                  <a:pt x="837" y="1684"/>
                </a:lnTo>
                <a:lnTo>
                  <a:pt x="841" y="1678"/>
                </a:lnTo>
                <a:lnTo>
                  <a:pt x="845" y="1672"/>
                </a:lnTo>
                <a:lnTo>
                  <a:pt x="851" y="1660"/>
                </a:lnTo>
                <a:lnTo>
                  <a:pt x="856" y="1648"/>
                </a:lnTo>
                <a:lnTo>
                  <a:pt x="858" y="1637"/>
                </a:lnTo>
                <a:lnTo>
                  <a:pt x="862" y="1626"/>
                </a:lnTo>
                <a:lnTo>
                  <a:pt x="867" y="1617"/>
                </a:lnTo>
                <a:lnTo>
                  <a:pt x="869" y="1614"/>
                </a:lnTo>
                <a:lnTo>
                  <a:pt x="873" y="1611"/>
                </a:lnTo>
                <a:lnTo>
                  <a:pt x="878" y="1608"/>
                </a:lnTo>
                <a:lnTo>
                  <a:pt x="883" y="1607"/>
                </a:lnTo>
                <a:lnTo>
                  <a:pt x="883" y="1607"/>
                </a:lnTo>
                <a:lnTo>
                  <a:pt x="889" y="1605"/>
                </a:lnTo>
                <a:lnTo>
                  <a:pt x="895" y="1605"/>
                </a:lnTo>
                <a:lnTo>
                  <a:pt x="899" y="1607"/>
                </a:lnTo>
                <a:lnTo>
                  <a:pt x="904" y="1609"/>
                </a:lnTo>
                <a:lnTo>
                  <a:pt x="914" y="1614"/>
                </a:lnTo>
                <a:lnTo>
                  <a:pt x="924" y="1619"/>
                </a:lnTo>
                <a:lnTo>
                  <a:pt x="933" y="1625"/>
                </a:lnTo>
                <a:lnTo>
                  <a:pt x="942" y="1627"/>
                </a:lnTo>
                <a:lnTo>
                  <a:pt x="947" y="1627"/>
                </a:lnTo>
                <a:lnTo>
                  <a:pt x="951" y="1627"/>
                </a:lnTo>
                <a:lnTo>
                  <a:pt x="955" y="1625"/>
                </a:lnTo>
                <a:lnTo>
                  <a:pt x="960" y="1622"/>
                </a:lnTo>
                <a:lnTo>
                  <a:pt x="960" y="1622"/>
                </a:lnTo>
                <a:lnTo>
                  <a:pt x="978" y="1607"/>
                </a:lnTo>
                <a:lnTo>
                  <a:pt x="993" y="1592"/>
                </a:lnTo>
                <a:lnTo>
                  <a:pt x="1005" y="1581"/>
                </a:lnTo>
                <a:lnTo>
                  <a:pt x="1009" y="1578"/>
                </a:lnTo>
                <a:lnTo>
                  <a:pt x="1014" y="1575"/>
                </a:lnTo>
                <a:lnTo>
                  <a:pt x="1014" y="1575"/>
                </a:lnTo>
                <a:lnTo>
                  <a:pt x="1023" y="1575"/>
                </a:lnTo>
                <a:lnTo>
                  <a:pt x="1038" y="1575"/>
                </a:lnTo>
                <a:lnTo>
                  <a:pt x="1078" y="1576"/>
                </a:lnTo>
                <a:lnTo>
                  <a:pt x="1119" y="1580"/>
                </a:lnTo>
                <a:lnTo>
                  <a:pt x="1136" y="1581"/>
                </a:lnTo>
                <a:lnTo>
                  <a:pt x="1146" y="1584"/>
                </a:lnTo>
                <a:lnTo>
                  <a:pt x="1146" y="1584"/>
                </a:lnTo>
                <a:lnTo>
                  <a:pt x="1156" y="1585"/>
                </a:lnTo>
                <a:lnTo>
                  <a:pt x="1169" y="1584"/>
                </a:lnTo>
                <a:lnTo>
                  <a:pt x="1203" y="1580"/>
                </a:lnTo>
                <a:lnTo>
                  <a:pt x="1235" y="1575"/>
                </a:lnTo>
                <a:lnTo>
                  <a:pt x="1248" y="1575"/>
                </a:lnTo>
                <a:lnTo>
                  <a:pt x="1255" y="1575"/>
                </a:lnTo>
                <a:lnTo>
                  <a:pt x="1255" y="1575"/>
                </a:lnTo>
                <a:lnTo>
                  <a:pt x="1256" y="1576"/>
                </a:lnTo>
                <a:lnTo>
                  <a:pt x="1258" y="1575"/>
                </a:lnTo>
                <a:lnTo>
                  <a:pt x="1262" y="1569"/>
                </a:lnTo>
                <a:lnTo>
                  <a:pt x="1267" y="1562"/>
                </a:lnTo>
                <a:lnTo>
                  <a:pt x="1270" y="1551"/>
                </a:lnTo>
                <a:lnTo>
                  <a:pt x="1279" y="1532"/>
                </a:lnTo>
                <a:lnTo>
                  <a:pt x="1283" y="1525"/>
                </a:lnTo>
                <a:lnTo>
                  <a:pt x="1285" y="1522"/>
                </a:lnTo>
                <a:lnTo>
                  <a:pt x="1285" y="1522"/>
                </a:lnTo>
                <a:lnTo>
                  <a:pt x="1286" y="1521"/>
                </a:lnTo>
                <a:lnTo>
                  <a:pt x="1287" y="1519"/>
                </a:lnTo>
                <a:lnTo>
                  <a:pt x="1287" y="1510"/>
                </a:lnTo>
                <a:lnTo>
                  <a:pt x="1286" y="1488"/>
                </a:lnTo>
                <a:lnTo>
                  <a:pt x="1286" y="1479"/>
                </a:lnTo>
                <a:lnTo>
                  <a:pt x="1286" y="1470"/>
                </a:lnTo>
                <a:lnTo>
                  <a:pt x="1287" y="1468"/>
                </a:lnTo>
                <a:lnTo>
                  <a:pt x="1289" y="1467"/>
                </a:lnTo>
                <a:lnTo>
                  <a:pt x="1291" y="1465"/>
                </a:lnTo>
                <a:lnTo>
                  <a:pt x="1293" y="1468"/>
                </a:lnTo>
                <a:lnTo>
                  <a:pt x="1293" y="1468"/>
                </a:lnTo>
                <a:lnTo>
                  <a:pt x="1301" y="1473"/>
                </a:lnTo>
                <a:lnTo>
                  <a:pt x="1309" y="1479"/>
                </a:lnTo>
                <a:lnTo>
                  <a:pt x="1332" y="1490"/>
                </a:lnTo>
                <a:lnTo>
                  <a:pt x="1345" y="1496"/>
                </a:lnTo>
                <a:lnTo>
                  <a:pt x="1359" y="1499"/>
                </a:lnTo>
                <a:lnTo>
                  <a:pt x="1372" y="1504"/>
                </a:lnTo>
                <a:lnTo>
                  <a:pt x="1387" y="1506"/>
                </a:lnTo>
                <a:lnTo>
                  <a:pt x="1387" y="1506"/>
                </a:lnTo>
                <a:lnTo>
                  <a:pt x="1413" y="1510"/>
                </a:lnTo>
                <a:lnTo>
                  <a:pt x="1425" y="1511"/>
                </a:lnTo>
                <a:lnTo>
                  <a:pt x="1438" y="1513"/>
                </a:lnTo>
                <a:lnTo>
                  <a:pt x="1451" y="1511"/>
                </a:lnTo>
                <a:lnTo>
                  <a:pt x="1463" y="1509"/>
                </a:lnTo>
                <a:lnTo>
                  <a:pt x="1475" y="1505"/>
                </a:lnTo>
                <a:lnTo>
                  <a:pt x="1487" y="1498"/>
                </a:lnTo>
                <a:lnTo>
                  <a:pt x="1487" y="1498"/>
                </a:lnTo>
                <a:lnTo>
                  <a:pt x="1499" y="1490"/>
                </a:lnTo>
                <a:lnTo>
                  <a:pt x="1511" y="1479"/>
                </a:lnTo>
                <a:lnTo>
                  <a:pt x="1535" y="1455"/>
                </a:lnTo>
                <a:lnTo>
                  <a:pt x="1557" y="1430"/>
                </a:lnTo>
                <a:lnTo>
                  <a:pt x="1571" y="1414"/>
                </a:lnTo>
                <a:lnTo>
                  <a:pt x="1571" y="1414"/>
                </a:lnTo>
                <a:lnTo>
                  <a:pt x="1575" y="1409"/>
                </a:lnTo>
                <a:lnTo>
                  <a:pt x="1577" y="1403"/>
                </a:lnTo>
                <a:lnTo>
                  <a:pt x="1585" y="1385"/>
                </a:lnTo>
                <a:lnTo>
                  <a:pt x="1591" y="1361"/>
                </a:lnTo>
                <a:lnTo>
                  <a:pt x="1597" y="1334"/>
                </a:lnTo>
                <a:lnTo>
                  <a:pt x="1607" y="1288"/>
                </a:lnTo>
                <a:lnTo>
                  <a:pt x="1610" y="1266"/>
                </a:lnTo>
                <a:lnTo>
                  <a:pt x="1610" y="1266"/>
                </a:lnTo>
                <a:lnTo>
                  <a:pt x="1614" y="1258"/>
                </a:lnTo>
                <a:lnTo>
                  <a:pt x="1616" y="1247"/>
                </a:lnTo>
                <a:lnTo>
                  <a:pt x="1619" y="1233"/>
                </a:lnTo>
                <a:lnTo>
                  <a:pt x="1620" y="1217"/>
                </a:lnTo>
                <a:lnTo>
                  <a:pt x="1620" y="1199"/>
                </a:lnTo>
                <a:lnTo>
                  <a:pt x="1616" y="1178"/>
                </a:lnTo>
                <a:lnTo>
                  <a:pt x="1614" y="1169"/>
                </a:lnTo>
                <a:lnTo>
                  <a:pt x="1610" y="1159"/>
                </a:lnTo>
                <a:lnTo>
                  <a:pt x="1610" y="1159"/>
                </a:lnTo>
                <a:lnTo>
                  <a:pt x="1608" y="1147"/>
                </a:lnTo>
                <a:lnTo>
                  <a:pt x="1604" y="1133"/>
                </a:lnTo>
                <a:lnTo>
                  <a:pt x="1602" y="1116"/>
                </a:lnTo>
                <a:lnTo>
                  <a:pt x="1600" y="1096"/>
                </a:lnTo>
                <a:lnTo>
                  <a:pt x="1598" y="1053"/>
                </a:lnTo>
                <a:lnTo>
                  <a:pt x="1596" y="1006"/>
                </a:lnTo>
                <a:lnTo>
                  <a:pt x="1594" y="959"/>
                </a:lnTo>
                <a:lnTo>
                  <a:pt x="1591" y="915"/>
                </a:lnTo>
                <a:lnTo>
                  <a:pt x="1590" y="896"/>
                </a:lnTo>
                <a:lnTo>
                  <a:pt x="1587" y="878"/>
                </a:lnTo>
                <a:lnTo>
                  <a:pt x="1584" y="862"/>
                </a:lnTo>
                <a:lnTo>
                  <a:pt x="1580" y="850"/>
                </a:lnTo>
                <a:lnTo>
                  <a:pt x="1580" y="850"/>
                </a:lnTo>
                <a:lnTo>
                  <a:pt x="1557" y="790"/>
                </a:lnTo>
                <a:lnTo>
                  <a:pt x="1542" y="753"/>
                </a:lnTo>
                <a:lnTo>
                  <a:pt x="1526" y="714"/>
                </a:lnTo>
                <a:lnTo>
                  <a:pt x="1516" y="695"/>
                </a:lnTo>
                <a:lnTo>
                  <a:pt x="1506" y="677"/>
                </a:lnTo>
                <a:lnTo>
                  <a:pt x="1495" y="658"/>
                </a:lnTo>
                <a:lnTo>
                  <a:pt x="1484" y="642"/>
                </a:lnTo>
                <a:lnTo>
                  <a:pt x="1472" y="627"/>
                </a:lnTo>
                <a:lnTo>
                  <a:pt x="1459" y="614"/>
                </a:lnTo>
                <a:lnTo>
                  <a:pt x="1446" y="603"/>
                </a:lnTo>
                <a:lnTo>
                  <a:pt x="1432" y="596"/>
                </a:lnTo>
                <a:lnTo>
                  <a:pt x="1432" y="596"/>
                </a:lnTo>
                <a:lnTo>
                  <a:pt x="1403" y="582"/>
                </a:lnTo>
                <a:lnTo>
                  <a:pt x="1372" y="570"/>
                </a:lnTo>
                <a:lnTo>
                  <a:pt x="1339" y="560"/>
                </a:lnTo>
                <a:lnTo>
                  <a:pt x="1307" y="550"/>
                </a:lnTo>
                <a:lnTo>
                  <a:pt x="1245" y="533"/>
                </a:lnTo>
                <a:lnTo>
                  <a:pt x="1193" y="517"/>
                </a:lnTo>
                <a:lnTo>
                  <a:pt x="1193" y="517"/>
                </a:lnTo>
                <a:lnTo>
                  <a:pt x="1167" y="511"/>
                </a:lnTo>
                <a:lnTo>
                  <a:pt x="1133" y="504"/>
                </a:lnTo>
                <a:lnTo>
                  <a:pt x="1095" y="498"/>
                </a:lnTo>
                <a:lnTo>
                  <a:pt x="1054" y="493"/>
                </a:lnTo>
                <a:lnTo>
                  <a:pt x="1014" y="491"/>
                </a:lnTo>
                <a:lnTo>
                  <a:pt x="994" y="491"/>
                </a:lnTo>
                <a:lnTo>
                  <a:pt x="976" y="492"/>
                </a:lnTo>
                <a:lnTo>
                  <a:pt x="957" y="493"/>
                </a:lnTo>
                <a:lnTo>
                  <a:pt x="942" y="494"/>
                </a:lnTo>
                <a:lnTo>
                  <a:pt x="926" y="498"/>
                </a:lnTo>
                <a:lnTo>
                  <a:pt x="914" y="503"/>
                </a:lnTo>
                <a:lnTo>
                  <a:pt x="914" y="503"/>
                </a:lnTo>
                <a:lnTo>
                  <a:pt x="889" y="512"/>
                </a:lnTo>
                <a:lnTo>
                  <a:pt x="860" y="522"/>
                </a:lnTo>
                <a:lnTo>
                  <a:pt x="797" y="541"/>
                </a:lnTo>
                <a:lnTo>
                  <a:pt x="765" y="552"/>
                </a:lnTo>
                <a:lnTo>
                  <a:pt x="736" y="563"/>
                </a:lnTo>
                <a:lnTo>
                  <a:pt x="711" y="575"/>
                </a:lnTo>
                <a:lnTo>
                  <a:pt x="699" y="581"/>
                </a:lnTo>
                <a:lnTo>
                  <a:pt x="689" y="587"/>
                </a:lnTo>
                <a:lnTo>
                  <a:pt x="689" y="587"/>
                </a:lnTo>
                <a:lnTo>
                  <a:pt x="670" y="599"/>
                </a:lnTo>
                <a:lnTo>
                  <a:pt x="650" y="610"/>
                </a:lnTo>
                <a:lnTo>
                  <a:pt x="631" y="619"/>
                </a:lnTo>
                <a:lnTo>
                  <a:pt x="613" y="627"/>
                </a:lnTo>
                <a:lnTo>
                  <a:pt x="585" y="638"/>
                </a:lnTo>
                <a:lnTo>
                  <a:pt x="573" y="642"/>
                </a:lnTo>
                <a:lnTo>
                  <a:pt x="573" y="642"/>
                </a:lnTo>
                <a:lnTo>
                  <a:pt x="577" y="629"/>
                </a:lnTo>
                <a:lnTo>
                  <a:pt x="585" y="599"/>
                </a:lnTo>
                <a:lnTo>
                  <a:pt x="597" y="561"/>
                </a:lnTo>
                <a:lnTo>
                  <a:pt x="605" y="543"/>
                </a:lnTo>
                <a:lnTo>
                  <a:pt x="612" y="526"/>
                </a:lnTo>
                <a:lnTo>
                  <a:pt x="612" y="526"/>
                </a:lnTo>
                <a:lnTo>
                  <a:pt x="629" y="492"/>
                </a:lnTo>
                <a:lnTo>
                  <a:pt x="644" y="453"/>
                </a:lnTo>
                <a:lnTo>
                  <a:pt x="660" y="412"/>
                </a:lnTo>
                <a:lnTo>
                  <a:pt x="673" y="371"/>
                </a:lnTo>
                <a:lnTo>
                  <a:pt x="673" y="371"/>
                </a:lnTo>
                <a:lnTo>
                  <a:pt x="683" y="345"/>
                </a:lnTo>
                <a:lnTo>
                  <a:pt x="698" y="306"/>
                </a:lnTo>
                <a:lnTo>
                  <a:pt x="713" y="262"/>
                </a:lnTo>
                <a:lnTo>
                  <a:pt x="729" y="215"/>
                </a:lnTo>
                <a:lnTo>
                  <a:pt x="736" y="192"/>
                </a:lnTo>
                <a:lnTo>
                  <a:pt x="742" y="169"/>
                </a:lnTo>
                <a:lnTo>
                  <a:pt x="746" y="147"/>
                </a:lnTo>
                <a:lnTo>
                  <a:pt x="750" y="128"/>
                </a:lnTo>
                <a:lnTo>
                  <a:pt x="750" y="111"/>
                </a:lnTo>
                <a:lnTo>
                  <a:pt x="750" y="104"/>
                </a:lnTo>
                <a:lnTo>
                  <a:pt x="748" y="96"/>
                </a:lnTo>
                <a:lnTo>
                  <a:pt x="746" y="90"/>
                </a:lnTo>
                <a:lnTo>
                  <a:pt x="744" y="85"/>
                </a:lnTo>
                <a:lnTo>
                  <a:pt x="740" y="81"/>
                </a:lnTo>
                <a:lnTo>
                  <a:pt x="736" y="78"/>
                </a:lnTo>
                <a:lnTo>
                  <a:pt x="736" y="78"/>
                </a:lnTo>
                <a:lnTo>
                  <a:pt x="717" y="69"/>
                </a:lnTo>
                <a:lnTo>
                  <a:pt x="699" y="60"/>
                </a:lnTo>
                <a:lnTo>
                  <a:pt x="682" y="55"/>
                </a:lnTo>
                <a:lnTo>
                  <a:pt x="672" y="53"/>
                </a:lnTo>
                <a:lnTo>
                  <a:pt x="664" y="53"/>
                </a:lnTo>
                <a:lnTo>
                  <a:pt x="657" y="53"/>
                </a:lnTo>
                <a:lnTo>
                  <a:pt x="648" y="54"/>
                </a:lnTo>
                <a:lnTo>
                  <a:pt x="641" y="56"/>
                </a:lnTo>
                <a:lnTo>
                  <a:pt x="635" y="60"/>
                </a:lnTo>
                <a:lnTo>
                  <a:pt x="627" y="64"/>
                </a:lnTo>
                <a:lnTo>
                  <a:pt x="621" y="70"/>
                </a:lnTo>
                <a:lnTo>
                  <a:pt x="617" y="77"/>
                </a:lnTo>
                <a:lnTo>
                  <a:pt x="612" y="85"/>
                </a:lnTo>
                <a:lnTo>
                  <a:pt x="612" y="85"/>
                </a:lnTo>
                <a:lnTo>
                  <a:pt x="600" y="116"/>
                </a:lnTo>
                <a:lnTo>
                  <a:pt x="582" y="163"/>
                </a:lnTo>
                <a:lnTo>
                  <a:pt x="538" y="286"/>
                </a:lnTo>
                <a:lnTo>
                  <a:pt x="480" y="449"/>
                </a:lnTo>
                <a:lnTo>
                  <a:pt x="480" y="449"/>
                </a:lnTo>
                <a:lnTo>
                  <a:pt x="482" y="426"/>
                </a:lnTo>
                <a:lnTo>
                  <a:pt x="485" y="401"/>
                </a:lnTo>
                <a:lnTo>
                  <a:pt x="487" y="370"/>
                </a:lnTo>
                <a:lnTo>
                  <a:pt x="488" y="335"/>
                </a:lnTo>
                <a:lnTo>
                  <a:pt x="488" y="298"/>
                </a:lnTo>
                <a:lnTo>
                  <a:pt x="486" y="260"/>
                </a:lnTo>
                <a:lnTo>
                  <a:pt x="484" y="242"/>
                </a:lnTo>
                <a:lnTo>
                  <a:pt x="480" y="224"/>
                </a:lnTo>
                <a:lnTo>
                  <a:pt x="480" y="224"/>
                </a:lnTo>
                <a:lnTo>
                  <a:pt x="472" y="188"/>
                </a:lnTo>
                <a:lnTo>
                  <a:pt x="461" y="149"/>
                </a:lnTo>
                <a:lnTo>
                  <a:pt x="453" y="130"/>
                </a:lnTo>
                <a:lnTo>
                  <a:pt x="445" y="111"/>
                </a:lnTo>
                <a:lnTo>
                  <a:pt x="437" y="91"/>
                </a:lnTo>
                <a:lnTo>
                  <a:pt x="427" y="73"/>
                </a:lnTo>
                <a:lnTo>
                  <a:pt x="417" y="58"/>
                </a:lnTo>
                <a:lnTo>
                  <a:pt x="406" y="42"/>
                </a:lnTo>
                <a:lnTo>
                  <a:pt x="394" y="29"/>
                </a:lnTo>
                <a:lnTo>
                  <a:pt x="382" y="18"/>
                </a:lnTo>
                <a:lnTo>
                  <a:pt x="369" y="8"/>
                </a:lnTo>
                <a:lnTo>
                  <a:pt x="363" y="6"/>
                </a:lnTo>
                <a:lnTo>
                  <a:pt x="356" y="2"/>
                </a:lnTo>
                <a:lnTo>
                  <a:pt x="348" y="1"/>
                </a:lnTo>
                <a:lnTo>
                  <a:pt x="341" y="0"/>
                </a:lnTo>
                <a:lnTo>
                  <a:pt x="334" y="0"/>
                </a:lnTo>
                <a:lnTo>
                  <a:pt x="325" y="1"/>
                </a:lnTo>
                <a:lnTo>
                  <a:pt x="325" y="1"/>
                </a:lnTo>
                <a:lnTo>
                  <a:pt x="311" y="3"/>
                </a:lnTo>
                <a:lnTo>
                  <a:pt x="296" y="9"/>
                </a:lnTo>
                <a:lnTo>
                  <a:pt x="283" y="15"/>
                </a:lnTo>
                <a:lnTo>
                  <a:pt x="271" y="24"/>
                </a:lnTo>
                <a:lnTo>
                  <a:pt x="259" y="35"/>
                </a:lnTo>
                <a:lnTo>
                  <a:pt x="248" y="47"/>
                </a:lnTo>
                <a:lnTo>
                  <a:pt x="238" y="59"/>
                </a:lnTo>
                <a:lnTo>
                  <a:pt x="230" y="73"/>
                </a:lnTo>
                <a:lnTo>
                  <a:pt x="223" y="90"/>
                </a:lnTo>
                <a:lnTo>
                  <a:pt x="215" y="107"/>
                </a:lnTo>
                <a:lnTo>
                  <a:pt x="211" y="125"/>
                </a:lnTo>
                <a:lnTo>
                  <a:pt x="206" y="145"/>
                </a:lnTo>
                <a:lnTo>
                  <a:pt x="203" y="165"/>
                </a:lnTo>
                <a:lnTo>
                  <a:pt x="202" y="187"/>
                </a:lnTo>
                <a:lnTo>
                  <a:pt x="201" y="208"/>
                </a:lnTo>
                <a:lnTo>
                  <a:pt x="202" y="233"/>
                </a:lnTo>
                <a:lnTo>
                  <a:pt x="202" y="233"/>
                </a:lnTo>
                <a:lnTo>
                  <a:pt x="206" y="284"/>
                </a:lnTo>
                <a:lnTo>
                  <a:pt x="212" y="345"/>
                </a:lnTo>
                <a:lnTo>
                  <a:pt x="227" y="469"/>
                </a:lnTo>
                <a:lnTo>
                  <a:pt x="242" y="569"/>
                </a:lnTo>
                <a:lnTo>
                  <a:pt x="248" y="610"/>
                </a:lnTo>
                <a:lnTo>
                  <a:pt x="248" y="610"/>
                </a:lnTo>
                <a:lnTo>
                  <a:pt x="243" y="614"/>
                </a:lnTo>
                <a:lnTo>
                  <a:pt x="232" y="625"/>
                </a:lnTo>
                <a:lnTo>
                  <a:pt x="225" y="631"/>
                </a:lnTo>
                <a:lnTo>
                  <a:pt x="219" y="639"/>
                </a:lnTo>
                <a:lnTo>
                  <a:pt x="213" y="648"/>
                </a:lnTo>
                <a:lnTo>
                  <a:pt x="209" y="657"/>
                </a:lnTo>
                <a:lnTo>
                  <a:pt x="186" y="734"/>
                </a:lnTo>
                <a:lnTo>
                  <a:pt x="186" y="734"/>
                </a:lnTo>
                <a:lnTo>
                  <a:pt x="184" y="738"/>
                </a:lnTo>
                <a:lnTo>
                  <a:pt x="179" y="749"/>
                </a:lnTo>
                <a:lnTo>
                  <a:pt x="177" y="754"/>
                </a:lnTo>
                <a:lnTo>
                  <a:pt x="172" y="759"/>
                </a:lnTo>
                <a:lnTo>
                  <a:pt x="168" y="763"/>
                </a:lnTo>
                <a:lnTo>
                  <a:pt x="163" y="765"/>
                </a:lnTo>
                <a:lnTo>
                  <a:pt x="163" y="765"/>
                </a:lnTo>
                <a:lnTo>
                  <a:pt x="157" y="767"/>
                </a:lnTo>
                <a:lnTo>
                  <a:pt x="149" y="771"/>
                </a:lnTo>
                <a:lnTo>
                  <a:pt x="131" y="781"/>
                </a:lnTo>
                <a:lnTo>
                  <a:pt x="113" y="794"/>
                </a:lnTo>
                <a:lnTo>
                  <a:pt x="105" y="800"/>
                </a:lnTo>
                <a:lnTo>
                  <a:pt x="101" y="803"/>
                </a:lnTo>
                <a:lnTo>
                  <a:pt x="101" y="803"/>
                </a:lnTo>
                <a:lnTo>
                  <a:pt x="98" y="807"/>
                </a:lnTo>
                <a:lnTo>
                  <a:pt x="93" y="810"/>
                </a:lnTo>
                <a:lnTo>
                  <a:pt x="86" y="816"/>
                </a:lnTo>
                <a:lnTo>
                  <a:pt x="82" y="820"/>
                </a:lnTo>
                <a:lnTo>
                  <a:pt x="79" y="824"/>
                </a:lnTo>
                <a:lnTo>
                  <a:pt x="78" y="829"/>
                </a:lnTo>
                <a:lnTo>
                  <a:pt x="78" y="835"/>
                </a:lnTo>
                <a:lnTo>
                  <a:pt x="78" y="835"/>
                </a:lnTo>
                <a:lnTo>
                  <a:pt x="79" y="843"/>
                </a:lnTo>
                <a:lnTo>
                  <a:pt x="78" y="856"/>
                </a:lnTo>
                <a:lnTo>
                  <a:pt x="74" y="888"/>
                </a:lnTo>
                <a:lnTo>
                  <a:pt x="70" y="919"/>
                </a:lnTo>
                <a:lnTo>
                  <a:pt x="70" y="932"/>
                </a:lnTo>
                <a:lnTo>
                  <a:pt x="70" y="943"/>
                </a:lnTo>
                <a:lnTo>
                  <a:pt x="70" y="943"/>
                </a:lnTo>
                <a:lnTo>
                  <a:pt x="70" y="950"/>
                </a:lnTo>
                <a:lnTo>
                  <a:pt x="70" y="960"/>
                </a:lnTo>
                <a:lnTo>
                  <a:pt x="68" y="970"/>
                </a:lnTo>
                <a:lnTo>
                  <a:pt x="65" y="982"/>
                </a:lnTo>
                <a:lnTo>
                  <a:pt x="57" y="1006"/>
                </a:lnTo>
                <a:lnTo>
                  <a:pt x="47" y="1035"/>
                </a:lnTo>
                <a:lnTo>
                  <a:pt x="47" y="1035"/>
                </a:lnTo>
                <a:lnTo>
                  <a:pt x="36" y="1064"/>
                </a:lnTo>
                <a:lnTo>
                  <a:pt x="28" y="1088"/>
                </a:lnTo>
                <a:lnTo>
                  <a:pt x="16" y="1128"/>
                </a:lnTo>
                <a:lnTo>
                  <a:pt x="16" y="1128"/>
                </a:lnTo>
                <a:lnTo>
                  <a:pt x="11" y="1145"/>
                </a:lnTo>
                <a:lnTo>
                  <a:pt x="9" y="1160"/>
                </a:lnTo>
                <a:lnTo>
                  <a:pt x="9" y="1175"/>
                </a:lnTo>
                <a:lnTo>
                  <a:pt x="9" y="1175"/>
                </a:lnTo>
                <a:close/>
              </a:path>
            </a:pathLst>
          </a:custGeom>
          <a:solidFill>
            <a:srgbClr val="FF996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6886602" y="132045"/>
            <a:ext cx="1421814" cy="1592230"/>
          </a:xfrm>
          <a:custGeom>
            <a:avLst/>
            <a:gdLst>
              <a:gd name="T0" fmla="*/ 882 w 1701"/>
              <a:gd name="T1" fmla="*/ 1464 h 1906"/>
              <a:gd name="T2" fmla="*/ 870 w 1701"/>
              <a:gd name="T3" fmla="*/ 1790 h 1906"/>
              <a:gd name="T4" fmla="*/ 855 w 1701"/>
              <a:gd name="T5" fmla="*/ 1822 h 1906"/>
              <a:gd name="T6" fmla="*/ 898 w 1701"/>
              <a:gd name="T7" fmla="*/ 1816 h 1906"/>
              <a:gd name="T8" fmla="*/ 989 w 1701"/>
              <a:gd name="T9" fmla="*/ 1823 h 1906"/>
              <a:gd name="T10" fmla="*/ 1070 w 1701"/>
              <a:gd name="T11" fmla="*/ 1855 h 1906"/>
              <a:gd name="T12" fmla="*/ 1188 w 1701"/>
              <a:gd name="T13" fmla="*/ 1890 h 1906"/>
              <a:gd name="T14" fmla="*/ 1183 w 1701"/>
              <a:gd name="T15" fmla="*/ 1870 h 1906"/>
              <a:gd name="T16" fmla="*/ 1101 w 1701"/>
              <a:gd name="T17" fmla="*/ 1843 h 1906"/>
              <a:gd name="T18" fmla="*/ 1304 w 1701"/>
              <a:gd name="T19" fmla="*/ 1828 h 1906"/>
              <a:gd name="T20" fmla="*/ 1360 w 1701"/>
              <a:gd name="T21" fmla="*/ 1820 h 1906"/>
              <a:gd name="T22" fmla="*/ 1318 w 1701"/>
              <a:gd name="T23" fmla="*/ 1797 h 1906"/>
              <a:gd name="T24" fmla="*/ 1184 w 1701"/>
              <a:gd name="T25" fmla="*/ 1775 h 1906"/>
              <a:gd name="T26" fmla="*/ 1203 w 1701"/>
              <a:gd name="T27" fmla="*/ 1759 h 1906"/>
              <a:gd name="T28" fmla="*/ 1085 w 1701"/>
              <a:gd name="T29" fmla="*/ 1775 h 1906"/>
              <a:gd name="T30" fmla="*/ 970 w 1701"/>
              <a:gd name="T31" fmla="*/ 1549 h 1906"/>
              <a:gd name="T32" fmla="*/ 952 w 1701"/>
              <a:gd name="T33" fmla="*/ 1436 h 1906"/>
              <a:gd name="T34" fmla="*/ 937 w 1701"/>
              <a:gd name="T35" fmla="*/ 1367 h 1906"/>
              <a:gd name="T36" fmla="*/ 964 w 1701"/>
              <a:gd name="T37" fmla="*/ 1212 h 1906"/>
              <a:gd name="T38" fmla="*/ 1092 w 1701"/>
              <a:gd name="T39" fmla="*/ 1128 h 1906"/>
              <a:gd name="T40" fmla="*/ 1409 w 1701"/>
              <a:gd name="T41" fmla="*/ 641 h 1906"/>
              <a:gd name="T42" fmla="*/ 1387 w 1701"/>
              <a:gd name="T43" fmla="*/ 339 h 1906"/>
              <a:gd name="T44" fmla="*/ 1376 w 1701"/>
              <a:gd name="T45" fmla="*/ 239 h 1906"/>
              <a:gd name="T46" fmla="*/ 1631 w 1701"/>
              <a:gd name="T47" fmla="*/ 469 h 1906"/>
              <a:gd name="T48" fmla="*/ 1699 w 1701"/>
              <a:gd name="T49" fmla="*/ 538 h 1906"/>
              <a:gd name="T50" fmla="*/ 1480 w 1701"/>
              <a:gd name="T51" fmla="*/ 230 h 1906"/>
              <a:gd name="T52" fmla="*/ 1328 w 1701"/>
              <a:gd name="T53" fmla="*/ 52 h 1906"/>
              <a:gd name="T54" fmla="*/ 1255 w 1701"/>
              <a:gd name="T55" fmla="*/ 30 h 1906"/>
              <a:gd name="T56" fmla="*/ 1023 w 1701"/>
              <a:gd name="T57" fmla="*/ 245 h 1906"/>
              <a:gd name="T58" fmla="*/ 966 w 1701"/>
              <a:gd name="T59" fmla="*/ 543 h 1906"/>
              <a:gd name="T60" fmla="*/ 476 w 1701"/>
              <a:gd name="T61" fmla="*/ 840 h 1906"/>
              <a:gd name="T62" fmla="*/ 304 w 1701"/>
              <a:gd name="T63" fmla="*/ 971 h 1906"/>
              <a:gd name="T64" fmla="*/ 53 w 1701"/>
              <a:gd name="T65" fmla="*/ 1276 h 1906"/>
              <a:gd name="T66" fmla="*/ 2 w 1701"/>
              <a:gd name="T67" fmla="*/ 1397 h 1906"/>
              <a:gd name="T68" fmla="*/ 22 w 1701"/>
              <a:gd name="T69" fmla="*/ 1386 h 1906"/>
              <a:gd name="T70" fmla="*/ 120 w 1701"/>
              <a:gd name="T71" fmla="*/ 1443 h 1906"/>
              <a:gd name="T72" fmla="*/ 190 w 1701"/>
              <a:gd name="T73" fmla="*/ 1434 h 1906"/>
              <a:gd name="T74" fmla="*/ 303 w 1701"/>
              <a:gd name="T75" fmla="*/ 1368 h 1906"/>
              <a:gd name="T76" fmla="*/ 455 w 1701"/>
              <a:gd name="T77" fmla="*/ 1304 h 1906"/>
              <a:gd name="T78" fmla="*/ 504 w 1701"/>
              <a:gd name="T79" fmla="*/ 1331 h 1906"/>
              <a:gd name="T80" fmla="*/ 581 w 1701"/>
              <a:gd name="T81" fmla="*/ 1343 h 1906"/>
              <a:gd name="T82" fmla="*/ 616 w 1701"/>
              <a:gd name="T83" fmla="*/ 1312 h 1906"/>
              <a:gd name="T84" fmla="*/ 669 w 1701"/>
              <a:gd name="T85" fmla="*/ 1351 h 1906"/>
              <a:gd name="T86" fmla="*/ 598 w 1701"/>
              <a:gd name="T87" fmla="*/ 1588 h 1906"/>
              <a:gd name="T88" fmla="*/ 569 w 1701"/>
              <a:gd name="T89" fmla="*/ 1625 h 1906"/>
              <a:gd name="T90" fmla="*/ 494 w 1701"/>
              <a:gd name="T91" fmla="*/ 1718 h 1906"/>
              <a:gd name="T92" fmla="*/ 508 w 1701"/>
              <a:gd name="T93" fmla="*/ 1730 h 1906"/>
              <a:gd name="T94" fmla="*/ 543 w 1701"/>
              <a:gd name="T95" fmla="*/ 1713 h 1906"/>
              <a:gd name="T96" fmla="*/ 578 w 1701"/>
              <a:gd name="T97" fmla="*/ 1683 h 1906"/>
              <a:gd name="T98" fmla="*/ 601 w 1701"/>
              <a:gd name="T99" fmla="*/ 1785 h 1906"/>
              <a:gd name="T100" fmla="*/ 679 w 1701"/>
              <a:gd name="T101" fmla="*/ 1819 h 1906"/>
              <a:gd name="T102" fmla="*/ 695 w 1701"/>
              <a:gd name="T103" fmla="*/ 1814 h 1906"/>
              <a:gd name="T104" fmla="*/ 661 w 1701"/>
              <a:gd name="T105" fmla="*/ 1789 h 1906"/>
              <a:gd name="T106" fmla="*/ 778 w 1701"/>
              <a:gd name="T107" fmla="*/ 1795 h 1906"/>
              <a:gd name="T108" fmla="*/ 844 w 1701"/>
              <a:gd name="T109" fmla="*/ 1787 h 1906"/>
              <a:gd name="T110" fmla="*/ 748 w 1701"/>
              <a:gd name="T111" fmla="*/ 1759 h 1906"/>
              <a:gd name="T112" fmla="*/ 740 w 1701"/>
              <a:gd name="T113" fmla="*/ 1721 h 1906"/>
              <a:gd name="T114" fmla="*/ 645 w 1701"/>
              <a:gd name="T115" fmla="*/ 1689 h 1906"/>
              <a:gd name="T116" fmla="*/ 686 w 1701"/>
              <a:gd name="T117" fmla="*/ 1472 h 1906"/>
              <a:gd name="T118" fmla="*/ 742 w 1701"/>
              <a:gd name="T119" fmla="*/ 1340 h 1906"/>
              <a:gd name="T120" fmla="*/ 825 w 1701"/>
              <a:gd name="T121" fmla="*/ 1271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01" h="1906">
                <a:moveTo>
                  <a:pt x="876" y="1282"/>
                </a:moveTo>
                <a:lnTo>
                  <a:pt x="876" y="1282"/>
                </a:lnTo>
                <a:lnTo>
                  <a:pt x="885" y="1299"/>
                </a:lnTo>
                <a:lnTo>
                  <a:pt x="893" y="1314"/>
                </a:lnTo>
                <a:lnTo>
                  <a:pt x="898" y="1328"/>
                </a:lnTo>
                <a:lnTo>
                  <a:pt x="895" y="1339"/>
                </a:lnTo>
                <a:lnTo>
                  <a:pt x="895" y="1339"/>
                </a:lnTo>
                <a:lnTo>
                  <a:pt x="884" y="1402"/>
                </a:lnTo>
                <a:lnTo>
                  <a:pt x="879" y="1433"/>
                </a:lnTo>
                <a:lnTo>
                  <a:pt x="877" y="1444"/>
                </a:lnTo>
                <a:lnTo>
                  <a:pt x="877" y="1450"/>
                </a:lnTo>
                <a:lnTo>
                  <a:pt x="877" y="1450"/>
                </a:lnTo>
                <a:lnTo>
                  <a:pt x="879" y="1456"/>
                </a:lnTo>
                <a:lnTo>
                  <a:pt x="882" y="1464"/>
                </a:lnTo>
                <a:lnTo>
                  <a:pt x="893" y="1487"/>
                </a:lnTo>
                <a:lnTo>
                  <a:pt x="905" y="1513"/>
                </a:lnTo>
                <a:lnTo>
                  <a:pt x="916" y="1538"/>
                </a:lnTo>
                <a:lnTo>
                  <a:pt x="916" y="1538"/>
                </a:lnTo>
                <a:lnTo>
                  <a:pt x="928" y="1573"/>
                </a:lnTo>
                <a:lnTo>
                  <a:pt x="943" y="1623"/>
                </a:lnTo>
                <a:lnTo>
                  <a:pt x="970" y="1705"/>
                </a:lnTo>
                <a:lnTo>
                  <a:pt x="970" y="1705"/>
                </a:lnTo>
                <a:lnTo>
                  <a:pt x="976" y="1725"/>
                </a:lnTo>
                <a:lnTo>
                  <a:pt x="981" y="1743"/>
                </a:lnTo>
                <a:lnTo>
                  <a:pt x="985" y="1761"/>
                </a:lnTo>
                <a:lnTo>
                  <a:pt x="911" y="1795"/>
                </a:lnTo>
                <a:lnTo>
                  <a:pt x="870" y="1790"/>
                </a:lnTo>
                <a:lnTo>
                  <a:pt x="870" y="1790"/>
                </a:lnTo>
                <a:lnTo>
                  <a:pt x="867" y="1789"/>
                </a:lnTo>
                <a:lnTo>
                  <a:pt x="861" y="1789"/>
                </a:lnTo>
                <a:lnTo>
                  <a:pt x="858" y="1790"/>
                </a:lnTo>
                <a:lnTo>
                  <a:pt x="854" y="1791"/>
                </a:lnTo>
                <a:lnTo>
                  <a:pt x="850" y="1794"/>
                </a:lnTo>
                <a:lnTo>
                  <a:pt x="848" y="1797"/>
                </a:lnTo>
                <a:lnTo>
                  <a:pt x="848" y="1797"/>
                </a:lnTo>
                <a:lnTo>
                  <a:pt x="846" y="1802"/>
                </a:lnTo>
                <a:lnTo>
                  <a:pt x="846" y="1806"/>
                </a:lnTo>
                <a:lnTo>
                  <a:pt x="847" y="1811"/>
                </a:lnTo>
                <a:lnTo>
                  <a:pt x="849" y="1814"/>
                </a:lnTo>
                <a:lnTo>
                  <a:pt x="853" y="1819"/>
                </a:lnTo>
                <a:lnTo>
                  <a:pt x="855" y="1822"/>
                </a:lnTo>
                <a:lnTo>
                  <a:pt x="855" y="1822"/>
                </a:lnTo>
                <a:lnTo>
                  <a:pt x="854" y="1814"/>
                </a:lnTo>
                <a:lnTo>
                  <a:pt x="855" y="1808"/>
                </a:lnTo>
                <a:lnTo>
                  <a:pt x="856" y="1806"/>
                </a:lnTo>
                <a:lnTo>
                  <a:pt x="859" y="1803"/>
                </a:lnTo>
                <a:lnTo>
                  <a:pt x="859" y="1803"/>
                </a:lnTo>
                <a:lnTo>
                  <a:pt x="861" y="1802"/>
                </a:lnTo>
                <a:lnTo>
                  <a:pt x="865" y="1801"/>
                </a:lnTo>
                <a:lnTo>
                  <a:pt x="875" y="1801"/>
                </a:lnTo>
                <a:lnTo>
                  <a:pt x="879" y="1801"/>
                </a:lnTo>
                <a:lnTo>
                  <a:pt x="884" y="1803"/>
                </a:lnTo>
                <a:lnTo>
                  <a:pt x="888" y="1806"/>
                </a:lnTo>
                <a:lnTo>
                  <a:pt x="892" y="1808"/>
                </a:lnTo>
                <a:lnTo>
                  <a:pt x="892" y="1808"/>
                </a:lnTo>
                <a:lnTo>
                  <a:pt x="898" y="1816"/>
                </a:lnTo>
                <a:lnTo>
                  <a:pt x="902" y="1819"/>
                </a:lnTo>
                <a:lnTo>
                  <a:pt x="907" y="1820"/>
                </a:lnTo>
                <a:lnTo>
                  <a:pt x="912" y="1819"/>
                </a:lnTo>
                <a:lnTo>
                  <a:pt x="912" y="1819"/>
                </a:lnTo>
                <a:lnTo>
                  <a:pt x="916" y="1816"/>
                </a:lnTo>
                <a:lnTo>
                  <a:pt x="918" y="1812"/>
                </a:lnTo>
                <a:lnTo>
                  <a:pt x="919" y="1807"/>
                </a:lnTo>
                <a:lnTo>
                  <a:pt x="922" y="1806"/>
                </a:lnTo>
                <a:lnTo>
                  <a:pt x="922" y="1806"/>
                </a:lnTo>
                <a:lnTo>
                  <a:pt x="986" y="1783"/>
                </a:lnTo>
                <a:lnTo>
                  <a:pt x="986" y="1783"/>
                </a:lnTo>
                <a:lnTo>
                  <a:pt x="987" y="1797"/>
                </a:lnTo>
                <a:lnTo>
                  <a:pt x="989" y="1823"/>
                </a:lnTo>
                <a:lnTo>
                  <a:pt x="989" y="1823"/>
                </a:lnTo>
                <a:lnTo>
                  <a:pt x="989" y="1828"/>
                </a:lnTo>
                <a:lnTo>
                  <a:pt x="991" y="1830"/>
                </a:lnTo>
                <a:lnTo>
                  <a:pt x="993" y="1831"/>
                </a:lnTo>
                <a:lnTo>
                  <a:pt x="994" y="1831"/>
                </a:lnTo>
                <a:lnTo>
                  <a:pt x="1000" y="1830"/>
                </a:lnTo>
                <a:lnTo>
                  <a:pt x="1004" y="1831"/>
                </a:lnTo>
                <a:lnTo>
                  <a:pt x="1010" y="1834"/>
                </a:lnTo>
                <a:lnTo>
                  <a:pt x="1010" y="1834"/>
                </a:lnTo>
                <a:lnTo>
                  <a:pt x="1016" y="1837"/>
                </a:lnTo>
                <a:lnTo>
                  <a:pt x="1023" y="1840"/>
                </a:lnTo>
                <a:lnTo>
                  <a:pt x="1039" y="1844"/>
                </a:lnTo>
                <a:lnTo>
                  <a:pt x="1055" y="1849"/>
                </a:lnTo>
                <a:lnTo>
                  <a:pt x="1070" y="1855"/>
                </a:lnTo>
                <a:lnTo>
                  <a:pt x="1070" y="1855"/>
                </a:lnTo>
                <a:lnTo>
                  <a:pt x="1095" y="1867"/>
                </a:lnTo>
                <a:lnTo>
                  <a:pt x="1122" y="1878"/>
                </a:lnTo>
                <a:lnTo>
                  <a:pt x="1122" y="1878"/>
                </a:lnTo>
                <a:lnTo>
                  <a:pt x="1153" y="1889"/>
                </a:lnTo>
                <a:lnTo>
                  <a:pt x="1157" y="1890"/>
                </a:lnTo>
                <a:lnTo>
                  <a:pt x="1161" y="1890"/>
                </a:lnTo>
                <a:lnTo>
                  <a:pt x="1165" y="1890"/>
                </a:lnTo>
                <a:lnTo>
                  <a:pt x="1167" y="1889"/>
                </a:lnTo>
                <a:lnTo>
                  <a:pt x="1167" y="1889"/>
                </a:lnTo>
                <a:lnTo>
                  <a:pt x="1172" y="1885"/>
                </a:lnTo>
                <a:lnTo>
                  <a:pt x="1178" y="1884"/>
                </a:lnTo>
                <a:lnTo>
                  <a:pt x="1183" y="1885"/>
                </a:lnTo>
                <a:lnTo>
                  <a:pt x="1188" y="1890"/>
                </a:lnTo>
                <a:lnTo>
                  <a:pt x="1188" y="1890"/>
                </a:lnTo>
                <a:lnTo>
                  <a:pt x="1190" y="1896"/>
                </a:lnTo>
                <a:lnTo>
                  <a:pt x="1191" y="1901"/>
                </a:lnTo>
                <a:lnTo>
                  <a:pt x="1190" y="1906"/>
                </a:lnTo>
                <a:lnTo>
                  <a:pt x="1190" y="1906"/>
                </a:lnTo>
                <a:lnTo>
                  <a:pt x="1191" y="1904"/>
                </a:lnTo>
                <a:lnTo>
                  <a:pt x="1194" y="1896"/>
                </a:lnTo>
                <a:lnTo>
                  <a:pt x="1195" y="1888"/>
                </a:lnTo>
                <a:lnTo>
                  <a:pt x="1195" y="1883"/>
                </a:lnTo>
                <a:lnTo>
                  <a:pt x="1194" y="1879"/>
                </a:lnTo>
                <a:lnTo>
                  <a:pt x="1194" y="1879"/>
                </a:lnTo>
                <a:lnTo>
                  <a:pt x="1190" y="1873"/>
                </a:lnTo>
                <a:lnTo>
                  <a:pt x="1186" y="1871"/>
                </a:lnTo>
                <a:lnTo>
                  <a:pt x="1184" y="1870"/>
                </a:lnTo>
                <a:lnTo>
                  <a:pt x="1183" y="1870"/>
                </a:lnTo>
                <a:lnTo>
                  <a:pt x="1183" y="1870"/>
                </a:lnTo>
                <a:lnTo>
                  <a:pt x="1184" y="1869"/>
                </a:lnTo>
                <a:lnTo>
                  <a:pt x="1185" y="1865"/>
                </a:lnTo>
                <a:lnTo>
                  <a:pt x="1184" y="1860"/>
                </a:lnTo>
                <a:lnTo>
                  <a:pt x="1183" y="1858"/>
                </a:lnTo>
                <a:lnTo>
                  <a:pt x="1182" y="1855"/>
                </a:lnTo>
                <a:lnTo>
                  <a:pt x="1182" y="1855"/>
                </a:lnTo>
                <a:lnTo>
                  <a:pt x="1177" y="1854"/>
                </a:lnTo>
                <a:lnTo>
                  <a:pt x="1171" y="1853"/>
                </a:lnTo>
                <a:lnTo>
                  <a:pt x="1155" y="1852"/>
                </a:lnTo>
                <a:lnTo>
                  <a:pt x="1132" y="1851"/>
                </a:lnTo>
                <a:lnTo>
                  <a:pt x="1132" y="1851"/>
                </a:lnTo>
                <a:lnTo>
                  <a:pt x="1115" y="1847"/>
                </a:lnTo>
                <a:lnTo>
                  <a:pt x="1101" y="1843"/>
                </a:lnTo>
                <a:lnTo>
                  <a:pt x="1126" y="1834"/>
                </a:lnTo>
                <a:lnTo>
                  <a:pt x="1126" y="1834"/>
                </a:lnTo>
                <a:lnTo>
                  <a:pt x="1168" y="1834"/>
                </a:lnTo>
                <a:lnTo>
                  <a:pt x="1202" y="1834"/>
                </a:lnTo>
                <a:lnTo>
                  <a:pt x="1217" y="1832"/>
                </a:lnTo>
                <a:lnTo>
                  <a:pt x="1226" y="1830"/>
                </a:lnTo>
                <a:lnTo>
                  <a:pt x="1226" y="1830"/>
                </a:lnTo>
                <a:lnTo>
                  <a:pt x="1241" y="1828"/>
                </a:lnTo>
                <a:lnTo>
                  <a:pt x="1250" y="1826"/>
                </a:lnTo>
                <a:lnTo>
                  <a:pt x="1260" y="1826"/>
                </a:lnTo>
                <a:lnTo>
                  <a:pt x="1273" y="1828"/>
                </a:lnTo>
                <a:lnTo>
                  <a:pt x="1273" y="1828"/>
                </a:lnTo>
                <a:lnTo>
                  <a:pt x="1289" y="1828"/>
                </a:lnTo>
                <a:lnTo>
                  <a:pt x="1304" y="1828"/>
                </a:lnTo>
                <a:lnTo>
                  <a:pt x="1315" y="1826"/>
                </a:lnTo>
                <a:lnTo>
                  <a:pt x="1322" y="1824"/>
                </a:lnTo>
                <a:lnTo>
                  <a:pt x="1322" y="1824"/>
                </a:lnTo>
                <a:lnTo>
                  <a:pt x="1323" y="1823"/>
                </a:lnTo>
                <a:lnTo>
                  <a:pt x="1324" y="1820"/>
                </a:lnTo>
                <a:lnTo>
                  <a:pt x="1327" y="1816"/>
                </a:lnTo>
                <a:lnTo>
                  <a:pt x="1328" y="1814"/>
                </a:lnTo>
                <a:lnTo>
                  <a:pt x="1330" y="1813"/>
                </a:lnTo>
                <a:lnTo>
                  <a:pt x="1335" y="1812"/>
                </a:lnTo>
                <a:lnTo>
                  <a:pt x="1340" y="1812"/>
                </a:lnTo>
                <a:lnTo>
                  <a:pt x="1340" y="1812"/>
                </a:lnTo>
                <a:lnTo>
                  <a:pt x="1346" y="1813"/>
                </a:lnTo>
                <a:lnTo>
                  <a:pt x="1352" y="1814"/>
                </a:lnTo>
                <a:lnTo>
                  <a:pt x="1360" y="1820"/>
                </a:lnTo>
                <a:lnTo>
                  <a:pt x="1367" y="1825"/>
                </a:lnTo>
                <a:lnTo>
                  <a:pt x="1369" y="1828"/>
                </a:lnTo>
                <a:lnTo>
                  <a:pt x="1369" y="1828"/>
                </a:lnTo>
                <a:lnTo>
                  <a:pt x="1367" y="1824"/>
                </a:lnTo>
                <a:lnTo>
                  <a:pt x="1363" y="1816"/>
                </a:lnTo>
                <a:lnTo>
                  <a:pt x="1357" y="1806"/>
                </a:lnTo>
                <a:lnTo>
                  <a:pt x="1353" y="1803"/>
                </a:lnTo>
                <a:lnTo>
                  <a:pt x="1350" y="1802"/>
                </a:lnTo>
                <a:lnTo>
                  <a:pt x="1350" y="1802"/>
                </a:lnTo>
                <a:lnTo>
                  <a:pt x="1333" y="1802"/>
                </a:lnTo>
                <a:lnTo>
                  <a:pt x="1323" y="1802"/>
                </a:lnTo>
                <a:lnTo>
                  <a:pt x="1323" y="1802"/>
                </a:lnTo>
                <a:lnTo>
                  <a:pt x="1321" y="1800"/>
                </a:lnTo>
                <a:lnTo>
                  <a:pt x="1318" y="1797"/>
                </a:lnTo>
                <a:lnTo>
                  <a:pt x="1315" y="1796"/>
                </a:lnTo>
                <a:lnTo>
                  <a:pt x="1315" y="1796"/>
                </a:lnTo>
                <a:lnTo>
                  <a:pt x="1289" y="1797"/>
                </a:lnTo>
                <a:lnTo>
                  <a:pt x="1273" y="1800"/>
                </a:lnTo>
                <a:lnTo>
                  <a:pt x="1265" y="1799"/>
                </a:lnTo>
                <a:lnTo>
                  <a:pt x="1265" y="1799"/>
                </a:lnTo>
                <a:lnTo>
                  <a:pt x="1254" y="1799"/>
                </a:lnTo>
                <a:lnTo>
                  <a:pt x="1234" y="1799"/>
                </a:lnTo>
                <a:lnTo>
                  <a:pt x="1205" y="1799"/>
                </a:lnTo>
                <a:lnTo>
                  <a:pt x="1159" y="1799"/>
                </a:lnTo>
                <a:lnTo>
                  <a:pt x="1159" y="1799"/>
                </a:lnTo>
                <a:lnTo>
                  <a:pt x="1170" y="1790"/>
                </a:lnTo>
                <a:lnTo>
                  <a:pt x="1178" y="1782"/>
                </a:lnTo>
                <a:lnTo>
                  <a:pt x="1184" y="1775"/>
                </a:lnTo>
                <a:lnTo>
                  <a:pt x="1184" y="1775"/>
                </a:lnTo>
                <a:lnTo>
                  <a:pt x="1186" y="1771"/>
                </a:lnTo>
                <a:lnTo>
                  <a:pt x="1190" y="1770"/>
                </a:lnTo>
                <a:lnTo>
                  <a:pt x="1192" y="1768"/>
                </a:lnTo>
                <a:lnTo>
                  <a:pt x="1196" y="1768"/>
                </a:lnTo>
                <a:lnTo>
                  <a:pt x="1203" y="1770"/>
                </a:lnTo>
                <a:lnTo>
                  <a:pt x="1211" y="1772"/>
                </a:lnTo>
                <a:lnTo>
                  <a:pt x="1211" y="1772"/>
                </a:lnTo>
                <a:lnTo>
                  <a:pt x="1214" y="1773"/>
                </a:lnTo>
                <a:lnTo>
                  <a:pt x="1214" y="1771"/>
                </a:lnTo>
                <a:lnTo>
                  <a:pt x="1213" y="1768"/>
                </a:lnTo>
                <a:lnTo>
                  <a:pt x="1211" y="1765"/>
                </a:lnTo>
                <a:lnTo>
                  <a:pt x="1207" y="1761"/>
                </a:lnTo>
                <a:lnTo>
                  <a:pt x="1203" y="1759"/>
                </a:lnTo>
                <a:lnTo>
                  <a:pt x="1199" y="1756"/>
                </a:lnTo>
                <a:lnTo>
                  <a:pt x="1194" y="1755"/>
                </a:lnTo>
                <a:lnTo>
                  <a:pt x="1194" y="1755"/>
                </a:lnTo>
                <a:lnTo>
                  <a:pt x="1183" y="1756"/>
                </a:lnTo>
                <a:lnTo>
                  <a:pt x="1170" y="1760"/>
                </a:lnTo>
                <a:lnTo>
                  <a:pt x="1153" y="1765"/>
                </a:lnTo>
                <a:lnTo>
                  <a:pt x="1132" y="1777"/>
                </a:lnTo>
                <a:lnTo>
                  <a:pt x="1132" y="1777"/>
                </a:lnTo>
                <a:lnTo>
                  <a:pt x="1125" y="1776"/>
                </a:lnTo>
                <a:lnTo>
                  <a:pt x="1114" y="1773"/>
                </a:lnTo>
                <a:lnTo>
                  <a:pt x="1099" y="1772"/>
                </a:lnTo>
                <a:lnTo>
                  <a:pt x="1099" y="1772"/>
                </a:lnTo>
                <a:lnTo>
                  <a:pt x="1091" y="1772"/>
                </a:lnTo>
                <a:lnTo>
                  <a:pt x="1085" y="1775"/>
                </a:lnTo>
                <a:lnTo>
                  <a:pt x="1073" y="1777"/>
                </a:lnTo>
                <a:lnTo>
                  <a:pt x="1068" y="1778"/>
                </a:lnTo>
                <a:lnTo>
                  <a:pt x="1063" y="1778"/>
                </a:lnTo>
                <a:lnTo>
                  <a:pt x="1058" y="1777"/>
                </a:lnTo>
                <a:lnTo>
                  <a:pt x="1053" y="1775"/>
                </a:lnTo>
                <a:lnTo>
                  <a:pt x="1053" y="1775"/>
                </a:lnTo>
                <a:lnTo>
                  <a:pt x="1050" y="1770"/>
                </a:lnTo>
                <a:lnTo>
                  <a:pt x="1046" y="1761"/>
                </a:lnTo>
                <a:lnTo>
                  <a:pt x="1034" y="1733"/>
                </a:lnTo>
                <a:lnTo>
                  <a:pt x="1021" y="1697"/>
                </a:lnTo>
                <a:lnTo>
                  <a:pt x="1006" y="1657"/>
                </a:lnTo>
                <a:lnTo>
                  <a:pt x="981" y="1583"/>
                </a:lnTo>
                <a:lnTo>
                  <a:pt x="970" y="1549"/>
                </a:lnTo>
                <a:lnTo>
                  <a:pt x="970" y="1549"/>
                </a:lnTo>
                <a:lnTo>
                  <a:pt x="966" y="1536"/>
                </a:lnTo>
                <a:lnTo>
                  <a:pt x="963" y="1522"/>
                </a:lnTo>
                <a:lnTo>
                  <a:pt x="963" y="1510"/>
                </a:lnTo>
                <a:lnTo>
                  <a:pt x="963" y="1510"/>
                </a:lnTo>
                <a:lnTo>
                  <a:pt x="964" y="1499"/>
                </a:lnTo>
                <a:lnTo>
                  <a:pt x="965" y="1489"/>
                </a:lnTo>
                <a:lnTo>
                  <a:pt x="966" y="1477"/>
                </a:lnTo>
                <a:lnTo>
                  <a:pt x="966" y="1471"/>
                </a:lnTo>
                <a:lnTo>
                  <a:pt x="965" y="1463"/>
                </a:lnTo>
                <a:lnTo>
                  <a:pt x="965" y="1463"/>
                </a:lnTo>
                <a:lnTo>
                  <a:pt x="964" y="1456"/>
                </a:lnTo>
                <a:lnTo>
                  <a:pt x="962" y="1450"/>
                </a:lnTo>
                <a:lnTo>
                  <a:pt x="957" y="1442"/>
                </a:lnTo>
                <a:lnTo>
                  <a:pt x="952" y="1436"/>
                </a:lnTo>
                <a:lnTo>
                  <a:pt x="947" y="1428"/>
                </a:lnTo>
                <a:lnTo>
                  <a:pt x="947" y="1428"/>
                </a:lnTo>
                <a:lnTo>
                  <a:pt x="943" y="1422"/>
                </a:lnTo>
                <a:lnTo>
                  <a:pt x="941" y="1417"/>
                </a:lnTo>
                <a:lnTo>
                  <a:pt x="941" y="1411"/>
                </a:lnTo>
                <a:lnTo>
                  <a:pt x="940" y="1403"/>
                </a:lnTo>
                <a:lnTo>
                  <a:pt x="940" y="1403"/>
                </a:lnTo>
                <a:lnTo>
                  <a:pt x="940" y="1399"/>
                </a:lnTo>
                <a:lnTo>
                  <a:pt x="939" y="1395"/>
                </a:lnTo>
                <a:lnTo>
                  <a:pt x="936" y="1388"/>
                </a:lnTo>
                <a:lnTo>
                  <a:pt x="935" y="1385"/>
                </a:lnTo>
                <a:lnTo>
                  <a:pt x="935" y="1380"/>
                </a:lnTo>
                <a:lnTo>
                  <a:pt x="935" y="1374"/>
                </a:lnTo>
                <a:lnTo>
                  <a:pt x="937" y="1367"/>
                </a:lnTo>
                <a:lnTo>
                  <a:pt x="937" y="1364"/>
                </a:lnTo>
                <a:lnTo>
                  <a:pt x="937" y="1364"/>
                </a:lnTo>
                <a:lnTo>
                  <a:pt x="943" y="1345"/>
                </a:lnTo>
                <a:lnTo>
                  <a:pt x="951" y="1321"/>
                </a:lnTo>
                <a:lnTo>
                  <a:pt x="954" y="1298"/>
                </a:lnTo>
                <a:lnTo>
                  <a:pt x="956" y="1288"/>
                </a:lnTo>
                <a:lnTo>
                  <a:pt x="956" y="1281"/>
                </a:lnTo>
                <a:lnTo>
                  <a:pt x="956" y="1281"/>
                </a:lnTo>
                <a:lnTo>
                  <a:pt x="956" y="1268"/>
                </a:lnTo>
                <a:lnTo>
                  <a:pt x="957" y="1255"/>
                </a:lnTo>
                <a:lnTo>
                  <a:pt x="960" y="1224"/>
                </a:lnTo>
                <a:lnTo>
                  <a:pt x="960" y="1224"/>
                </a:lnTo>
                <a:lnTo>
                  <a:pt x="962" y="1218"/>
                </a:lnTo>
                <a:lnTo>
                  <a:pt x="964" y="1212"/>
                </a:lnTo>
                <a:lnTo>
                  <a:pt x="971" y="1200"/>
                </a:lnTo>
                <a:lnTo>
                  <a:pt x="971" y="1200"/>
                </a:lnTo>
                <a:lnTo>
                  <a:pt x="994" y="1194"/>
                </a:lnTo>
                <a:lnTo>
                  <a:pt x="1005" y="1191"/>
                </a:lnTo>
                <a:lnTo>
                  <a:pt x="1016" y="1186"/>
                </a:lnTo>
                <a:lnTo>
                  <a:pt x="1016" y="1186"/>
                </a:lnTo>
                <a:lnTo>
                  <a:pt x="1034" y="1177"/>
                </a:lnTo>
                <a:lnTo>
                  <a:pt x="1050" y="1169"/>
                </a:lnTo>
                <a:lnTo>
                  <a:pt x="1057" y="1164"/>
                </a:lnTo>
                <a:lnTo>
                  <a:pt x="1064" y="1158"/>
                </a:lnTo>
                <a:lnTo>
                  <a:pt x="1072" y="1151"/>
                </a:lnTo>
                <a:lnTo>
                  <a:pt x="1080" y="1141"/>
                </a:lnTo>
                <a:lnTo>
                  <a:pt x="1080" y="1141"/>
                </a:lnTo>
                <a:lnTo>
                  <a:pt x="1092" y="1128"/>
                </a:lnTo>
                <a:lnTo>
                  <a:pt x="1110" y="1113"/>
                </a:lnTo>
                <a:lnTo>
                  <a:pt x="1156" y="1078"/>
                </a:lnTo>
                <a:lnTo>
                  <a:pt x="1179" y="1059"/>
                </a:lnTo>
                <a:lnTo>
                  <a:pt x="1201" y="1041"/>
                </a:lnTo>
                <a:lnTo>
                  <a:pt x="1218" y="1025"/>
                </a:lnTo>
                <a:lnTo>
                  <a:pt x="1224" y="1017"/>
                </a:lnTo>
                <a:lnTo>
                  <a:pt x="1229" y="1011"/>
                </a:lnTo>
                <a:lnTo>
                  <a:pt x="1229" y="1011"/>
                </a:lnTo>
                <a:lnTo>
                  <a:pt x="1283" y="907"/>
                </a:lnTo>
                <a:lnTo>
                  <a:pt x="1339" y="767"/>
                </a:lnTo>
                <a:lnTo>
                  <a:pt x="1334" y="814"/>
                </a:lnTo>
                <a:lnTo>
                  <a:pt x="1367" y="736"/>
                </a:lnTo>
                <a:lnTo>
                  <a:pt x="1396" y="648"/>
                </a:lnTo>
                <a:lnTo>
                  <a:pt x="1409" y="641"/>
                </a:lnTo>
                <a:lnTo>
                  <a:pt x="1404" y="603"/>
                </a:lnTo>
                <a:lnTo>
                  <a:pt x="1404" y="603"/>
                </a:lnTo>
                <a:lnTo>
                  <a:pt x="1406" y="580"/>
                </a:lnTo>
                <a:lnTo>
                  <a:pt x="1410" y="524"/>
                </a:lnTo>
                <a:lnTo>
                  <a:pt x="1411" y="489"/>
                </a:lnTo>
                <a:lnTo>
                  <a:pt x="1411" y="454"/>
                </a:lnTo>
                <a:lnTo>
                  <a:pt x="1409" y="419"/>
                </a:lnTo>
                <a:lnTo>
                  <a:pt x="1406" y="403"/>
                </a:lnTo>
                <a:lnTo>
                  <a:pt x="1404" y="388"/>
                </a:lnTo>
                <a:lnTo>
                  <a:pt x="1404" y="388"/>
                </a:lnTo>
                <a:lnTo>
                  <a:pt x="1402" y="375"/>
                </a:lnTo>
                <a:lnTo>
                  <a:pt x="1398" y="362"/>
                </a:lnTo>
                <a:lnTo>
                  <a:pt x="1393" y="350"/>
                </a:lnTo>
                <a:lnTo>
                  <a:pt x="1387" y="339"/>
                </a:lnTo>
                <a:lnTo>
                  <a:pt x="1376" y="320"/>
                </a:lnTo>
                <a:lnTo>
                  <a:pt x="1364" y="304"/>
                </a:lnTo>
                <a:lnTo>
                  <a:pt x="1352" y="291"/>
                </a:lnTo>
                <a:lnTo>
                  <a:pt x="1342" y="279"/>
                </a:lnTo>
                <a:lnTo>
                  <a:pt x="1335" y="270"/>
                </a:lnTo>
                <a:lnTo>
                  <a:pt x="1330" y="264"/>
                </a:lnTo>
                <a:lnTo>
                  <a:pt x="1330" y="264"/>
                </a:lnTo>
                <a:lnTo>
                  <a:pt x="1329" y="258"/>
                </a:lnTo>
                <a:lnTo>
                  <a:pt x="1329" y="255"/>
                </a:lnTo>
                <a:lnTo>
                  <a:pt x="1330" y="250"/>
                </a:lnTo>
                <a:lnTo>
                  <a:pt x="1331" y="246"/>
                </a:lnTo>
                <a:lnTo>
                  <a:pt x="1334" y="242"/>
                </a:lnTo>
                <a:lnTo>
                  <a:pt x="1335" y="240"/>
                </a:lnTo>
                <a:lnTo>
                  <a:pt x="1376" y="239"/>
                </a:lnTo>
                <a:lnTo>
                  <a:pt x="1398" y="258"/>
                </a:lnTo>
                <a:lnTo>
                  <a:pt x="1398" y="258"/>
                </a:lnTo>
                <a:lnTo>
                  <a:pt x="1416" y="269"/>
                </a:lnTo>
                <a:lnTo>
                  <a:pt x="1437" y="282"/>
                </a:lnTo>
                <a:lnTo>
                  <a:pt x="1463" y="302"/>
                </a:lnTo>
                <a:lnTo>
                  <a:pt x="1493" y="326"/>
                </a:lnTo>
                <a:lnTo>
                  <a:pt x="1527" y="355"/>
                </a:lnTo>
                <a:lnTo>
                  <a:pt x="1564" y="388"/>
                </a:lnTo>
                <a:lnTo>
                  <a:pt x="1582" y="407"/>
                </a:lnTo>
                <a:lnTo>
                  <a:pt x="1600" y="426"/>
                </a:lnTo>
                <a:lnTo>
                  <a:pt x="1600" y="426"/>
                </a:lnTo>
                <a:lnTo>
                  <a:pt x="1608" y="435"/>
                </a:lnTo>
                <a:lnTo>
                  <a:pt x="1615" y="446"/>
                </a:lnTo>
                <a:lnTo>
                  <a:pt x="1631" y="469"/>
                </a:lnTo>
                <a:lnTo>
                  <a:pt x="1646" y="492"/>
                </a:lnTo>
                <a:lnTo>
                  <a:pt x="1658" y="515"/>
                </a:lnTo>
                <a:lnTo>
                  <a:pt x="1670" y="536"/>
                </a:lnTo>
                <a:lnTo>
                  <a:pt x="1680" y="551"/>
                </a:lnTo>
                <a:lnTo>
                  <a:pt x="1684" y="557"/>
                </a:lnTo>
                <a:lnTo>
                  <a:pt x="1689" y="562"/>
                </a:lnTo>
                <a:lnTo>
                  <a:pt x="1693" y="563"/>
                </a:lnTo>
                <a:lnTo>
                  <a:pt x="1695" y="565"/>
                </a:lnTo>
                <a:lnTo>
                  <a:pt x="1695" y="565"/>
                </a:lnTo>
                <a:lnTo>
                  <a:pt x="1699" y="562"/>
                </a:lnTo>
                <a:lnTo>
                  <a:pt x="1700" y="560"/>
                </a:lnTo>
                <a:lnTo>
                  <a:pt x="1701" y="556"/>
                </a:lnTo>
                <a:lnTo>
                  <a:pt x="1701" y="551"/>
                </a:lnTo>
                <a:lnTo>
                  <a:pt x="1699" y="538"/>
                </a:lnTo>
                <a:lnTo>
                  <a:pt x="1695" y="522"/>
                </a:lnTo>
                <a:lnTo>
                  <a:pt x="1688" y="504"/>
                </a:lnTo>
                <a:lnTo>
                  <a:pt x="1680" y="484"/>
                </a:lnTo>
                <a:lnTo>
                  <a:pt x="1659" y="438"/>
                </a:lnTo>
                <a:lnTo>
                  <a:pt x="1659" y="438"/>
                </a:lnTo>
                <a:lnTo>
                  <a:pt x="1649" y="417"/>
                </a:lnTo>
                <a:lnTo>
                  <a:pt x="1638" y="398"/>
                </a:lnTo>
                <a:lnTo>
                  <a:pt x="1628" y="381"/>
                </a:lnTo>
                <a:lnTo>
                  <a:pt x="1615" y="364"/>
                </a:lnTo>
                <a:lnTo>
                  <a:pt x="1601" y="347"/>
                </a:lnTo>
                <a:lnTo>
                  <a:pt x="1584" y="329"/>
                </a:lnTo>
                <a:lnTo>
                  <a:pt x="1537" y="282"/>
                </a:lnTo>
                <a:lnTo>
                  <a:pt x="1537" y="282"/>
                </a:lnTo>
                <a:lnTo>
                  <a:pt x="1480" y="230"/>
                </a:lnTo>
                <a:lnTo>
                  <a:pt x="1428" y="185"/>
                </a:lnTo>
                <a:lnTo>
                  <a:pt x="1376" y="141"/>
                </a:lnTo>
                <a:lnTo>
                  <a:pt x="1376" y="141"/>
                </a:lnTo>
                <a:lnTo>
                  <a:pt x="1376" y="134"/>
                </a:lnTo>
                <a:lnTo>
                  <a:pt x="1375" y="125"/>
                </a:lnTo>
                <a:lnTo>
                  <a:pt x="1374" y="115"/>
                </a:lnTo>
                <a:lnTo>
                  <a:pt x="1370" y="104"/>
                </a:lnTo>
                <a:lnTo>
                  <a:pt x="1365" y="90"/>
                </a:lnTo>
                <a:lnTo>
                  <a:pt x="1358" y="78"/>
                </a:lnTo>
                <a:lnTo>
                  <a:pt x="1353" y="74"/>
                </a:lnTo>
                <a:lnTo>
                  <a:pt x="1348" y="68"/>
                </a:lnTo>
                <a:lnTo>
                  <a:pt x="1348" y="68"/>
                </a:lnTo>
                <a:lnTo>
                  <a:pt x="1338" y="58"/>
                </a:lnTo>
                <a:lnTo>
                  <a:pt x="1328" y="52"/>
                </a:lnTo>
                <a:lnTo>
                  <a:pt x="1321" y="47"/>
                </a:lnTo>
                <a:lnTo>
                  <a:pt x="1315" y="45"/>
                </a:lnTo>
                <a:lnTo>
                  <a:pt x="1307" y="42"/>
                </a:lnTo>
                <a:lnTo>
                  <a:pt x="1305" y="42"/>
                </a:lnTo>
                <a:lnTo>
                  <a:pt x="1260" y="0"/>
                </a:lnTo>
                <a:lnTo>
                  <a:pt x="1260" y="0"/>
                </a:lnTo>
                <a:lnTo>
                  <a:pt x="1263" y="5"/>
                </a:lnTo>
                <a:lnTo>
                  <a:pt x="1265" y="10"/>
                </a:lnTo>
                <a:lnTo>
                  <a:pt x="1266" y="16"/>
                </a:lnTo>
                <a:lnTo>
                  <a:pt x="1266" y="22"/>
                </a:lnTo>
                <a:lnTo>
                  <a:pt x="1265" y="24"/>
                </a:lnTo>
                <a:lnTo>
                  <a:pt x="1263" y="27"/>
                </a:lnTo>
                <a:lnTo>
                  <a:pt x="1259" y="29"/>
                </a:lnTo>
                <a:lnTo>
                  <a:pt x="1255" y="30"/>
                </a:lnTo>
                <a:lnTo>
                  <a:pt x="1249" y="31"/>
                </a:lnTo>
                <a:lnTo>
                  <a:pt x="1242" y="31"/>
                </a:lnTo>
                <a:lnTo>
                  <a:pt x="1242" y="31"/>
                </a:lnTo>
                <a:lnTo>
                  <a:pt x="1228" y="33"/>
                </a:lnTo>
                <a:lnTo>
                  <a:pt x="1214" y="35"/>
                </a:lnTo>
                <a:lnTo>
                  <a:pt x="1202" y="37"/>
                </a:lnTo>
                <a:lnTo>
                  <a:pt x="1192" y="41"/>
                </a:lnTo>
                <a:lnTo>
                  <a:pt x="1178" y="47"/>
                </a:lnTo>
                <a:lnTo>
                  <a:pt x="1173" y="51"/>
                </a:lnTo>
                <a:lnTo>
                  <a:pt x="1075" y="115"/>
                </a:lnTo>
                <a:lnTo>
                  <a:pt x="1118" y="115"/>
                </a:lnTo>
                <a:lnTo>
                  <a:pt x="1043" y="181"/>
                </a:lnTo>
                <a:lnTo>
                  <a:pt x="1085" y="162"/>
                </a:lnTo>
                <a:lnTo>
                  <a:pt x="1023" y="245"/>
                </a:lnTo>
                <a:lnTo>
                  <a:pt x="1089" y="217"/>
                </a:lnTo>
                <a:lnTo>
                  <a:pt x="1016" y="286"/>
                </a:lnTo>
                <a:lnTo>
                  <a:pt x="1090" y="235"/>
                </a:lnTo>
                <a:lnTo>
                  <a:pt x="1010" y="350"/>
                </a:lnTo>
                <a:lnTo>
                  <a:pt x="1064" y="305"/>
                </a:lnTo>
                <a:lnTo>
                  <a:pt x="1034" y="386"/>
                </a:lnTo>
                <a:lnTo>
                  <a:pt x="1052" y="364"/>
                </a:lnTo>
                <a:lnTo>
                  <a:pt x="1057" y="495"/>
                </a:lnTo>
                <a:lnTo>
                  <a:pt x="1066" y="466"/>
                </a:lnTo>
                <a:lnTo>
                  <a:pt x="1089" y="513"/>
                </a:lnTo>
                <a:lnTo>
                  <a:pt x="1038" y="518"/>
                </a:lnTo>
                <a:lnTo>
                  <a:pt x="1038" y="518"/>
                </a:lnTo>
                <a:lnTo>
                  <a:pt x="1004" y="528"/>
                </a:lnTo>
                <a:lnTo>
                  <a:pt x="966" y="543"/>
                </a:lnTo>
                <a:lnTo>
                  <a:pt x="921" y="561"/>
                </a:lnTo>
                <a:lnTo>
                  <a:pt x="867" y="583"/>
                </a:lnTo>
                <a:lnTo>
                  <a:pt x="811" y="608"/>
                </a:lnTo>
                <a:lnTo>
                  <a:pt x="754" y="635"/>
                </a:lnTo>
                <a:lnTo>
                  <a:pt x="726" y="650"/>
                </a:lnTo>
                <a:lnTo>
                  <a:pt x="699" y="665"/>
                </a:lnTo>
                <a:lnTo>
                  <a:pt x="699" y="665"/>
                </a:lnTo>
                <a:lnTo>
                  <a:pt x="674" y="680"/>
                </a:lnTo>
                <a:lnTo>
                  <a:pt x="649" y="697"/>
                </a:lnTo>
                <a:lnTo>
                  <a:pt x="623" y="714"/>
                </a:lnTo>
                <a:lnTo>
                  <a:pt x="599" y="732"/>
                </a:lnTo>
                <a:lnTo>
                  <a:pt x="553" y="770"/>
                </a:lnTo>
                <a:lnTo>
                  <a:pt x="512" y="806"/>
                </a:lnTo>
                <a:lnTo>
                  <a:pt x="476" y="840"/>
                </a:lnTo>
                <a:lnTo>
                  <a:pt x="446" y="869"/>
                </a:lnTo>
                <a:lnTo>
                  <a:pt x="408" y="907"/>
                </a:lnTo>
                <a:lnTo>
                  <a:pt x="408" y="907"/>
                </a:lnTo>
                <a:lnTo>
                  <a:pt x="397" y="917"/>
                </a:lnTo>
                <a:lnTo>
                  <a:pt x="385" y="928"/>
                </a:lnTo>
                <a:lnTo>
                  <a:pt x="371" y="937"/>
                </a:lnTo>
                <a:lnTo>
                  <a:pt x="357" y="946"/>
                </a:lnTo>
                <a:lnTo>
                  <a:pt x="344" y="954"/>
                </a:lnTo>
                <a:lnTo>
                  <a:pt x="332" y="960"/>
                </a:lnTo>
                <a:lnTo>
                  <a:pt x="322" y="964"/>
                </a:lnTo>
                <a:lnTo>
                  <a:pt x="315" y="966"/>
                </a:lnTo>
                <a:lnTo>
                  <a:pt x="315" y="966"/>
                </a:lnTo>
                <a:lnTo>
                  <a:pt x="310" y="967"/>
                </a:lnTo>
                <a:lnTo>
                  <a:pt x="304" y="971"/>
                </a:lnTo>
                <a:lnTo>
                  <a:pt x="299" y="976"/>
                </a:lnTo>
                <a:lnTo>
                  <a:pt x="294" y="981"/>
                </a:lnTo>
                <a:lnTo>
                  <a:pt x="290" y="986"/>
                </a:lnTo>
                <a:lnTo>
                  <a:pt x="287" y="992"/>
                </a:lnTo>
                <a:lnTo>
                  <a:pt x="285" y="996"/>
                </a:lnTo>
                <a:lnTo>
                  <a:pt x="284" y="1001"/>
                </a:lnTo>
                <a:lnTo>
                  <a:pt x="284" y="1001"/>
                </a:lnTo>
                <a:lnTo>
                  <a:pt x="282" y="1004"/>
                </a:lnTo>
                <a:lnTo>
                  <a:pt x="280" y="1007"/>
                </a:lnTo>
                <a:lnTo>
                  <a:pt x="269" y="1017"/>
                </a:lnTo>
                <a:lnTo>
                  <a:pt x="238" y="1042"/>
                </a:lnTo>
                <a:lnTo>
                  <a:pt x="205" y="1066"/>
                </a:lnTo>
                <a:lnTo>
                  <a:pt x="190" y="1076"/>
                </a:lnTo>
                <a:lnTo>
                  <a:pt x="53" y="1276"/>
                </a:lnTo>
                <a:lnTo>
                  <a:pt x="53" y="1276"/>
                </a:lnTo>
                <a:lnTo>
                  <a:pt x="45" y="1281"/>
                </a:lnTo>
                <a:lnTo>
                  <a:pt x="30" y="1293"/>
                </a:lnTo>
                <a:lnTo>
                  <a:pt x="21" y="1302"/>
                </a:lnTo>
                <a:lnTo>
                  <a:pt x="13" y="1311"/>
                </a:lnTo>
                <a:lnTo>
                  <a:pt x="8" y="1320"/>
                </a:lnTo>
                <a:lnTo>
                  <a:pt x="6" y="1325"/>
                </a:lnTo>
                <a:lnTo>
                  <a:pt x="6" y="1329"/>
                </a:lnTo>
                <a:lnTo>
                  <a:pt x="6" y="1329"/>
                </a:lnTo>
                <a:lnTo>
                  <a:pt x="2" y="1350"/>
                </a:lnTo>
                <a:lnTo>
                  <a:pt x="0" y="1372"/>
                </a:lnTo>
                <a:lnTo>
                  <a:pt x="0" y="1382"/>
                </a:lnTo>
                <a:lnTo>
                  <a:pt x="1" y="1391"/>
                </a:lnTo>
                <a:lnTo>
                  <a:pt x="2" y="1397"/>
                </a:lnTo>
                <a:lnTo>
                  <a:pt x="4" y="1398"/>
                </a:lnTo>
                <a:lnTo>
                  <a:pt x="7" y="1401"/>
                </a:lnTo>
                <a:lnTo>
                  <a:pt x="7" y="1401"/>
                </a:lnTo>
                <a:lnTo>
                  <a:pt x="9" y="1401"/>
                </a:lnTo>
                <a:lnTo>
                  <a:pt x="12" y="1401"/>
                </a:lnTo>
                <a:lnTo>
                  <a:pt x="16" y="1397"/>
                </a:lnTo>
                <a:lnTo>
                  <a:pt x="19" y="1392"/>
                </a:lnTo>
                <a:lnTo>
                  <a:pt x="22" y="1386"/>
                </a:lnTo>
                <a:lnTo>
                  <a:pt x="22" y="1386"/>
                </a:lnTo>
                <a:lnTo>
                  <a:pt x="26" y="1372"/>
                </a:lnTo>
                <a:lnTo>
                  <a:pt x="26" y="1372"/>
                </a:lnTo>
                <a:lnTo>
                  <a:pt x="25" y="1376"/>
                </a:lnTo>
                <a:lnTo>
                  <a:pt x="22" y="1386"/>
                </a:lnTo>
                <a:lnTo>
                  <a:pt x="22" y="1386"/>
                </a:lnTo>
                <a:lnTo>
                  <a:pt x="20" y="1395"/>
                </a:lnTo>
                <a:lnTo>
                  <a:pt x="20" y="1403"/>
                </a:lnTo>
                <a:lnTo>
                  <a:pt x="21" y="1409"/>
                </a:lnTo>
                <a:lnTo>
                  <a:pt x="22" y="1413"/>
                </a:lnTo>
                <a:lnTo>
                  <a:pt x="24" y="1414"/>
                </a:lnTo>
                <a:lnTo>
                  <a:pt x="24" y="1414"/>
                </a:lnTo>
                <a:lnTo>
                  <a:pt x="29" y="1416"/>
                </a:lnTo>
                <a:lnTo>
                  <a:pt x="33" y="1416"/>
                </a:lnTo>
                <a:lnTo>
                  <a:pt x="38" y="1416"/>
                </a:lnTo>
                <a:lnTo>
                  <a:pt x="44" y="1414"/>
                </a:lnTo>
                <a:lnTo>
                  <a:pt x="53" y="1411"/>
                </a:lnTo>
                <a:lnTo>
                  <a:pt x="58" y="1409"/>
                </a:lnTo>
                <a:lnTo>
                  <a:pt x="81" y="1443"/>
                </a:lnTo>
                <a:lnTo>
                  <a:pt x="120" y="1443"/>
                </a:lnTo>
                <a:lnTo>
                  <a:pt x="126" y="1472"/>
                </a:lnTo>
                <a:lnTo>
                  <a:pt x="141" y="1455"/>
                </a:lnTo>
                <a:lnTo>
                  <a:pt x="141" y="1455"/>
                </a:lnTo>
                <a:lnTo>
                  <a:pt x="163" y="1455"/>
                </a:lnTo>
                <a:lnTo>
                  <a:pt x="163" y="1455"/>
                </a:lnTo>
                <a:lnTo>
                  <a:pt x="165" y="1455"/>
                </a:lnTo>
                <a:lnTo>
                  <a:pt x="168" y="1454"/>
                </a:lnTo>
                <a:lnTo>
                  <a:pt x="172" y="1449"/>
                </a:lnTo>
                <a:lnTo>
                  <a:pt x="177" y="1443"/>
                </a:lnTo>
                <a:lnTo>
                  <a:pt x="181" y="1437"/>
                </a:lnTo>
                <a:lnTo>
                  <a:pt x="188" y="1423"/>
                </a:lnTo>
                <a:lnTo>
                  <a:pt x="190" y="1417"/>
                </a:lnTo>
                <a:lnTo>
                  <a:pt x="190" y="1417"/>
                </a:lnTo>
                <a:lnTo>
                  <a:pt x="190" y="1434"/>
                </a:lnTo>
                <a:lnTo>
                  <a:pt x="192" y="1445"/>
                </a:lnTo>
                <a:lnTo>
                  <a:pt x="193" y="1449"/>
                </a:lnTo>
                <a:lnTo>
                  <a:pt x="195" y="1450"/>
                </a:lnTo>
                <a:lnTo>
                  <a:pt x="195" y="1450"/>
                </a:lnTo>
                <a:lnTo>
                  <a:pt x="199" y="1450"/>
                </a:lnTo>
                <a:lnTo>
                  <a:pt x="205" y="1448"/>
                </a:lnTo>
                <a:lnTo>
                  <a:pt x="222" y="1439"/>
                </a:lnTo>
                <a:lnTo>
                  <a:pt x="233" y="1433"/>
                </a:lnTo>
                <a:lnTo>
                  <a:pt x="244" y="1426"/>
                </a:lnTo>
                <a:lnTo>
                  <a:pt x="255" y="1417"/>
                </a:lnTo>
                <a:lnTo>
                  <a:pt x="267" y="1408"/>
                </a:lnTo>
                <a:lnTo>
                  <a:pt x="267" y="1408"/>
                </a:lnTo>
                <a:lnTo>
                  <a:pt x="287" y="1387"/>
                </a:lnTo>
                <a:lnTo>
                  <a:pt x="303" y="1368"/>
                </a:lnTo>
                <a:lnTo>
                  <a:pt x="316" y="1350"/>
                </a:lnTo>
                <a:lnTo>
                  <a:pt x="316" y="1350"/>
                </a:lnTo>
                <a:lnTo>
                  <a:pt x="339" y="1343"/>
                </a:lnTo>
                <a:lnTo>
                  <a:pt x="357" y="1337"/>
                </a:lnTo>
                <a:lnTo>
                  <a:pt x="365" y="1334"/>
                </a:lnTo>
                <a:lnTo>
                  <a:pt x="371" y="1331"/>
                </a:lnTo>
                <a:lnTo>
                  <a:pt x="371" y="1331"/>
                </a:lnTo>
                <a:lnTo>
                  <a:pt x="377" y="1327"/>
                </a:lnTo>
                <a:lnTo>
                  <a:pt x="388" y="1323"/>
                </a:lnTo>
                <a:lnTo>
                  <a:pt x="415" y="1314"/>
                </a:lnTo>
                <a:lnTo>
                  <a:pt x="454" y="1302"/>
                </a:lnTo>
                <a:lnTo>
                  <a:pt x="454" y="1302"/>
                </a:lnTo>
                <a:lnTo>
                  <a:pt x="454" y="1302"/>
                </a:lnTo>
                <a:lnTo>
                  <a:pt x="455" y="1304"/>
                </a:lnTo>
                <a:lnTo>
                  <a:pt x="460" y="1305"/>
                </a:lnTo>
                <a:lnTo>
                  <a:pt x="468" y="1304"/>
                </a:lnTo>
                <a:lnTo>
                  <a:pt x="468" y="1304"/>
                </a:lnTo>
                <a:lnTo>
                  <a:pt x="471" y="1304"/>
                </a:lnTo>
                <a:lnTo>
                  <a:pt x="473" y="1304"/>
                </a:lnTo>
                <a:lnTo>
                  <a:pt x="477" y="1306"/>
                </a:lnTo>
                <a:lnTo>
                  <a:pt x="479" y="1311"/>
                </a:lnTo>
                <a:lnTo>
                  <a:pt x="482" y="1316"/>
                </a:lnTo>
                <a:lnTo>
                  <a:pt x="487" y="1326"/>
                </a:lnTo>
                <a:lnTo>
                  <a:pt x="489" y="1328"/>
                </a:lnTo>
                <a:lnTo>
                  <a:pt x="493" y="1329"/>
                </a:lnTo>
                <a:lnTo>
                  <a:pt x="493" y="1329"/>
                </a:lnTo>
                <a:lnTo>
                  <a:pt x="500" y="1329"/>
                </a:lnTo>
                <a:lnTo>
                  <a:pt x="504" y="1331"/>
                </a:lnTo>
                <a:lnTo>
                  <a:pt x="505" y="1333"/>
                </a:lnTo>
                <a:lnTo>
                  <a:pt x="506" y="1334"/>
                </a:lnTo>
                <a:lnTo>
                  <a:pt x="506" y="1334"/>
                </a:lnTo>
                <a:lnTo>
                  <a:pt x="512" y="1337"/>
                </a:lnTo>
                <a:lnTo>
                  <a:pt x="526" y="1344"/>
                </a:lnTo>
                <a:lnTo>
                  <a:pt x="546" y="1350"/>
                </a:lnTo>
                <a:lnTo>
                  <a:pt x="556" y="1352"/>
                </a:lnTo>
                <a:lnTo>
                  <a:pt x="565" y="1354"/>
                </a:lnTo>
                <a:lnTo>
                  <a:pt x="565" y="1354"/>
                </a:lnTo>
                <a:lnTo>
                  <a:pt x="570" y="1352"/>
                </a:lnTo>
                <a:lnTo>
                  <a:pt x="572" y="1352"/>
                </a:lnTo>
                <a:lnTo>
                  <a:pt x="576" y="1350"/>
                </a:lnTo>
                <a:lnTo>
                  <a:pt x="577" y="1349"/>
                </a:lnTo>
                <a:lnTo>
                  <a:pt x="581" y="1343"/>
                </a:lnTo>
                <a:lnTo>
                  <a:pt x="582" y="1337"/>
                </a:lnTo>
                <a:lnTo>
                  <a:pt x="585" y="1321"/>
                </a:lnTo>
                <a:lnTo>
                  <a:pt x="588" y="1314"/>
                </a:lnTo>
                <a:lnTo>
                  <a:pt x="592" y="1308"/>
                </a:lnTo>
                <a:lnTo>
                  <a:pt x="592" y="1308"/>
                </a:lnTo>
                <a:lnTo>
                  <a:pt x="597" y="1303"/>
                </a:lnTo>
                <a:lnTo>
                  <a:pt x="600" y="1302"/>
                </a:lnTo>
                <a:lnTo>
                  <a:pt x="601" y="1302"/>
                </a:lnTo>
                <a:lnTo>
                  <a:pt x="603" y="1304"/>
                </a:lnTo>
                <a:lnTo>
                  <a:pt x="605" y="1309"/>
                </a:lnTo>
                <a:lnTo>
                  <a:pt x="607" y="1311"/>
                </a:lnTo>
                <a:lnTo>
                  <a:pt x="611" y="1312"/>
                </a:lnTo>
                <a:lnTo>
                  <a:pt x="611" y="1312"/>
                </a:lnTo>
                <a:lnTo>
                  <a:pt x="616" y="1312"/>
                </a:lnTo>
                <a:lnTo>
                  <a:pt x="621" y="1315"/>
                </a:lnTo>
                <a:lnTo>
                  <a:pt x="630" y="1320"/>
                </a:lnTo>
                <a:lnTo>
                  <a:pt x="635" y="1322"/>
                </a:lnTo>
                <a:lnTo>
                  <a:pt x="640" y="1325"/>
                </a:lnTo>
                <a:lnTo>
                  <a:pt x="647" y="1326"/>
                </a:lnTo>
                <a:lnTo>
                  <a:pt x="653" y="1325"/>
                </a:lnTo>
                <a:lnTo>
                  <a:pt x="653" y="1325"/>
                </a:lnTo>
                <a:lnTo>
                  <a:pt x="663" y="1321"/>
                </a:lnTo>
                <a:lnTo>
                  <a:pt x="673" y="1316"/>
                </a:lnTo>
                <a:lnTo>
                  <a:pt x="673" y="1316"/>
                </a:lnTo>
                <a:lnTo>
                  <a:pt x="673" y="1326"/>
                </a:lnTo>
                <a:lnTo>
                  <a:pt x="672" y="1339"/>
                </a:lnTo>
                <a:lnTo>
                  <a:pt x="672" y="1339"/>
                </a:lnTo>
                <a:lnTo>
                  <a:pt x="669" y="1351"/>
                </a:lnTo>
                <a:lnTo>
                  <a:pt x="668" y="1363"/>
                </a:lnTo>
                <a:lnTo>
                  <a:pt x="665" y="1376"/>
                </a:lnTo>
                <a:lnTo>
                  <a:pt x="664" y="1391"/>
                </a:lnTo>
                <a:lnTo>
                  <a:pt x="664" y="1391"/>
                </a:lnTo>
                <a:lnTo>
                  <a:pt x="664" y="1398"/>
                </a:lnTo>
                <a:lnTo>
                  <a:pt x="662" y="1407"/>
                </a:lnTo>
                <a:lnTo>
                  <a:pt x="656" y="1425"/>
                </a:lnTo>
                <a:lnTo>
                  <a:pt x="649" y="1443"/>
                </a:lnTo>
                <a:lnTo>
                  <a:pt x="643" y="1456"/>
                </a:lnTo>
                <a:lnTo>
                  <a:pt x="643" y="1456"/>
                </a:lnTo>
                <a:lnTo>
                  <a:pt x="634" y="1484"/>
                </a:lnTo>
                <a:lnTo>
                  <a:pt x="620" y="1528"/>
                </a:lnTo>
                <a:lnTo>
                  <a:pt x="604" y="1572"/>
                </a:lnTo>
                <a:lnTo>
                  <a:pt x="598" y="1588"/>
                </a:lnTo>
                <a:lnTo>
                  <a:pt x="594" y="1596"/>
                </a:lnTo>
                <a:lnTo>
                  <a:pt x="594" y="1596"/>
                </a:lnTo>
                <a:lnTo>
                  <a:pt x="591" y="1601"/>
                </a:lnTo>
                <a:lnTo>
                  <a:pt x="588" y="1603"/>
                </a:lnTo>
                <a:lnTo>
                  <a:pt x="582" y="1606"/>
                </a:lnTo>
                <a:lnTo>
                  <a:pt x="577" y="1607"/>
                </a:lnTo>
                <a:lnTo>
                  <a:pt x="575" y="1608"/>
                </a:lnTo>
                <a:lnTo>
                  <a:pt x="572" y="1610"/>
                </a:lnTo>
                <a:lnTo>
                  <a:pt x="572" y="1610"/>
                </a:lnTo>
                <a:lnTo>
                  <a:pt x="569" y="1615"/>
                </a:lnTo>
                <a:lnTo>
                  <a:pt x="568" y="1620"/>
                </a:lnTo>
                <a:lnTo>
                  <a:pt x="569" y="1624"/>
                </a:lnTo>
                <a:lnTo>
                  <a:pt x="569" y="1625"/>
                </a:lnTo>
                <a:lnTo>
                  <a:pt x="569" y="1625"/>
                </a:lnTo>
                <a:lnTo>
                  <a:pt x="552" y="1641"/>
                </a:lnTo>
                <a:lnTo>
                  <a:pt x="534" y="1657"/>
                </a:lnTo>
                <a:lnTo>
                  <a:pt x="534" y="1657"/>
                </a:lnTo>
                <a:lnTo>
                  <a:pt x="529" y="1664"/>
                </a:lnTo>
                <a:lnTo>
                  <a:pt x="522" y="1674"/>
                </a:lnTo>
                <a:lnTo>
                  <a:pt x="513" y="1688"/>
                </a:lnTo>
                <a:lnTo>
                  <a:pt x="511" y="1694"/>
                </a:lnTo>
                <a:lnTo>
                  <a:pt x="508" y="1699"/>
                </a:lnTo>
                <a:lnTo>
                  <a:pt x="508" y="1699"/>
                </a:lnTo>
                <a:lnTo>
                  <a:pt x="508" y="1702"/>
                </a:lnTo>
                <a:lnTo>
                  <a:pt x="506" y="1705"/>
                </a:lnTo>
                <a:lnTo>
                  <a:pt x="501" y="1709"/>
                </a:lnTo>
                <a:lnTo>
                  <a:pt x="496" y="1714"/>
                </a:lnTo>
                <a:lnTo>
                  <a:pt x="494" y="1718"/>
                </a:lnTo>
                <a:lnTo>
                  <a:pt x="493" y="1723"/>
                </a:lnTo>
                <a:lnTo>
                  <a:pt x="493" y="1723"/>
                </a:lnTo>
                <a:lnTo>
                  <a:pt x="493" y="1727"/>
                </a:lnTo>
                <a:lnTo>
                  <a:pt x="494" y="1732"/>
                </a:lnTo>
                <a:lnTo>
                  <a:pt x="499" y="1741"/>
                </a:lnTo>
                <a:lnTo>
                  <a:pt x="502" y="1747"/>
                </a:lnTo>
                <a:lnTo>
                  <a:pt x="505" y="1750"/>
                </a:lnTo>
                <a:lnTo>
                  <a:pt x="505" y="1750"/>
                </a:lnTo>
                <a:lnTo>
                  <a:pt x="505" y="1750"/>
                </a:lnTo>
                <a:lnTo>
                  <a:pt x="505" y="1750"/>
                </a:lnTo>
                <a:lnTo>
                  <a:pt x="506" y="1746"/>
                </a:lnTo>
                <a:lnTo>
                  <a:pt x="508" y="1738"/>
                </a:lnTo>
                <a:lnTo>
                  <a:pt x="508" y="1730"/>
                </a:lnTo>
                <a:lnTo>
                  <a:pt x="508" y="1730"/>
                </a:lnTo>
                <a:lnTo>
                  <a:pt x="510" y="1726"/>
                </a:lnTo>
                <a:lnTo>
                  <a:pt x="511" y="1724"/>
                </a:lnTo>
                <a:lnTo>
                  <a:pt x="512" y="1721"/>
                </a:lnTo>
                <a:lnTo>
                  <a:pt x="514" y="1720"/>
                </a:lnTo>
                <a:lnTo>
                  <a:pt x="517" y="1720"/>
                </a:lnTo>
                <a:lnTo>
                  <a:pt x="518" y="1720"/>
                </a:lnTo>
                <a:lnTo>
                  <a:pt x="518" y="1720"/>
                </a:lnTo>
                <a:lnTo>
                  <a:pt x="524" y="1721"/>
                </a:lnTo>
                <a:lnTo>
                  <a:pt x="530" y="1721"/>
                </a:lnTo>
                <a:lnTo>
                  <a:pt x="537" y="1720"/>
                </a:lnTo>
                <a:lnTo>
                  <a:pt x="537" y="1720"/>
                </a:lnTo>
                <a:lnTo>
                  <a:pt x="540" y="1719"/>
                </a:lnTo>
                <a:lnTo>
                  <a:pt x="542" y="1717"/>
                </a:lnTo>
                <a:lnTo>
                  <a:pt x="543" y="1713"/>
                </a:lnTo>
                <a:lnTo>
                  <a:pt x="543" y="1708"/>
                </a:lnTo>
                <a:lnTo>
                  <a:pt x="545" y="1697"/>
                </a:lnTo>
                <a:lnTo>
                  <a:pt x="547" y="1686"/>
                </a:lnTo>
                <a:lnTo>
                  <a:pt x="547" y="1686"/>
                </a:lnTo>
                <a:lnTo>
                  <a:pt x="549" y="1680"/>
                </a:lnTo>
                <a:lnTo>
                  <a:pt x="553" y="1674"/>
                </a:lnTo>
                <a:lnTo>
                  <a:pt x="563" y="1662"/>
                </a:lnTo>
                <a:lnTo>
                  <a:pt x="575" y="1648"/>
                </a:lnTo>
                <a:lnTo>
                  <a:pt x="575" y="1648"/>
                </a:lnTo>
                <a:lnTo>
                  <a:pt x="574" y="1659"/>
                </a:lnTo>
                <a:lnTo>
                  <a:pt x="574" y="1667"/>
                </a:lnTo>
                <a:lnTo>
                  <a:pt x="575" y="1676"/>
                </a:lnTo>
                <a:lnTo>
                  <a:pt x="575" y="1676"/>
                </a:lnTo>
                <a:lnTo>
                  <a:pt x="578" y="1683"/>
                </a:lnTo>
                <a:lnTo>
                  <a:pt x="583" y="1692"/>
                </a:lnTo>
                <a:lnTo>
                  <a:pt x="588" y="1701"/>
                </a:lnTo>
                <a:lnTo>
                  <a:pt x="591" y="1708"/>
                </a:lnTo>
                <a:lnTo>
                  <a:pt x="591" y="1708"/>
                </a:lnTo>
                <a:lnTo>
                  <a:pt x="591" y="1718"/>
                </a:lnTo>
                <a:lnTo>
                  <a:pt x="589" y="1732"/>
                </a:lnTo>
                <a:lnTo>
                  <a:pt x="588" y="1749"/>
                </a:lnTo>
                <a:lnTo>
                  <a:pt x="588" y="1758"/>
                </a:lnTo>
                <a:lnTo>
                  <a:pt x="589" y="1765"/>
                </a:lnTo>
                <a:lnTo>
                  <a:pt x="589" y="1765"/>
                </a:lnTo>
                <a:lnTo>
                  <a:pt x="591" y="1771"/>
                </a:lnTo>
                <a:lnTo>
                  <a:pt x="594" y="1777"/>
                </a:lnTo>
                <a:lnTo>
                  <a:pt x="598" y="1782"/>
                </a:lnTo>
                <a:lnTo>
                  <a:pt x="601" y="1785"/>
                </a:lnTo>
                <a:lnTo>
                  <a:pt x="610" y="1793"/>
                </a:lnTo>
                <a:lnTo>
                  <a:pt x="616" y="1796"/>
                </a:lnTo>
                <a:lnTo>
                  <a:pt x="616" y="1796"/>
                </a:lnTo>
                <a:lnTo>
                  <a:pt x="635" y="1808"/>
                </a:lnTo>
                <a:lnTo>
                  <a:pt x="647" y="1814"/>
                </a:lnTo>
                <a:lnTo>
                  <a:pt x="653" y="1817"/>
                </a:lnTo>
                <a:lnTo>
                  <a:pt x="657" y="1818"/>
                </a:lnTo>
                <a:lnTo>
                  <a:pt x="657" y="1818"/>
                </a:lnTo>
                <a:lnTo>
                  <a:pt x="663" y="1818"/>
                </a:lnTo>
                <a:lnTo>
                  <a:pt x="668" y="1816"/>
                </a:lnTo>
                <a:lnTo>
                  <a:pt x="673" y="1813"/>
                </a:lnTo>
                <a:lnTo>
                  <a:pt x="673" y="1813"/>
                </a:lnTo>
                <a:lnTo>
                  <a:pt x="676" y="1817"/>
                </a:lnTo>
                <a:lnTo>
                  <a:pt x="679" y="1819"/>
                </a:lnTo>
                <a:lnTo>
                  <a:pt x="684" y="1822"/>
                </a:lnTo>
                <a:lnTo>
                  <a:pt x="684" y="1822"/>
                </a:lnTo>
                <a:lnTo>
                  <a:pt x="686" y="1823"/>
                </a:lnTo>
                <a:lnTo>
                  <a:pt x="687" y="1825"/>
                </a:lnTo>
                <a:lnTo>
                  <a:pt x="690" y="1831"/>
                </a:lnTo>
                <a:lnTo>
                  <a:pt x="692" y="1840"/>
                </a:lnTo>
                <a:lnTo>
                  <a:pt x="692" y="1840"/>
                </a:lnTo>
                <a:lnTo>
                  <a:pt x="693" y="1838"/>
                </a:lnTo>
                <a:lnTo>
                  <a:pt x="696" y="1832"/>
                </a:lnTo>
                <a:lnTo>
                  <a:pt x="697" y="1829"/>
                </a:lnTo>
                <a:lnTo>
                  <a:pt x="698" y="1825"/>
                </a:lnTo>
                <a:lnTo>
                  <a:pt x="697" y="1820"/>
                </a:lnTo>
                <a:lnTo>
                  <a:pt x="695" y="1814"/>
                </a:lnTo>
                <a:lnTo>
                  <a:pt x="695" y="1814"/>
                </a:lnTo>
                <a:lnTo>
                  <a:pt x="692" y="1811"/>
                </a:lnTo>
                <a:lnTo>
                  <a:pt x="690" y="1808"/>
                </a:lnTo>
                <a:lnTo>
                  <a:pt x="687" y="1807"/>
                </a:lnTo>
                <a:lnTo>
                  <a:pt x="686" y="1808"/>
                </a:lnTo>
                <a:lnTo>
                  <a:pt x="685" y="1811"/>
                </a:lnTo>
                <a:lnTo>
                  <a:pt x="684" y="1812"/>
                </a:lnTo>
                <a:lnTo>
                  <a:pt x="684" y="1812"/>
                </a:lnTo>
                <a:lnTo>
                  <a:pt x="682" y="1807"/>
                </a:lnTo>
                <a:lnTo>
                  <a:pt x="680" y="1802"/>
                </a:lnTo>
                <a:lnTo>
                  <a:pt x="676" y="1797"/>
                </a:lnTo>
                <a:lnTo>
                  <a:pt x="676" y="1797"/>
                </a:lnTo>
                <a:lnTo>
                  <a:pt x="670" y="1794"/>
                </a:lnTo>
                <a:lnTo>
                  <a:pt x="664" y="1791"/>
                </a:lnTo>
                <a:lnTo>
                  <a:pt x="661" y="1789"/>
                </a:lnTo>
                <a:lnTo>
                  <a:pt x="659" y="1787"/>
                </a:lnTo>
                <a:lnTo>
                  <a:pt x="661" y="1785"/>
                </a:lnTo>
                <a:lnTo>
                  <a:pt x="661" y="1785"/>
                </a:lnTo>
                <a:lnTo>
                  <a:pt x="661" y="1784"/>
                </a:lnTo>
                <a:lnTo>
                  <a:pt x="663" y="1783"/>
                </a:lnTo>
                <a:lnTo>
                  <a:pt x="669" y="1783"/>
                </a:lnTo>
                <a:lnTo>
                  <a:pt x="687" y="1783"/>
                </a:lnTo>
                <a:lnTo>
                  <a:pt x="720" y="1787"/>
                </a:lnTo>
                <a:lnTo>
                  <a:pt x="720" y="1787"/>
                </a:lnTo>
                <a:lnTo>
                  <a:pt x="731" y="1788"/>
                </a:lnTo>
                <a:lnTo>
                  <a:pt x="748" y="1791"/>
                </a:lnTo>
                <a:lnTo>
                  <a:pt x="765" y="1794"/>
                </a:lnTo>
                <a:lnTo>
                  <a:pt x="772" y="1795"/>
                </a:lnTo>
                <a:lnTo>
                  <a:pt x="778" y="1795"/>
                </a:lnTo>
                <a:lnTo>
                  <a:pt x="778" y="1795"/>
                </a:lnTo>
                <a:lnTo>
                  <a:pt x="786" y="1793"/>
                </a:lnTo>
                <a:lnTo>
                  <a:pt x="792" y="1789"/>
                </a:lnTo>
                <a:lnTo>
                  <a:pt x="802" y="1783"/>
                </a:lnTo>
                <a:lnTo>
                  <a:pt x="802" y="1783"/>
                </a:lnTo>
                <a:lnTo>
                  <a:pt x="804" y="1783"/>
                </a:lnTo>
                <a:lnTo>
                  <a:pt x="808" y="1782"/>
                </a:lnTo>
                <a:lnTo>
                  <a:pt x="817" y="1782"/>
                </a:lnTo>
                <a:lnTo>
                  <a:pt x="825" y="1783"/>
                </a:lnTo>
                <a:lnTo>
                  <a:pt x="832" y="1783"/>
                </a:lnTo>
                <a:lnTo>
                  <a:pt x="832" y="1783"/>
                </a:lnTo>
                <a:lnTo>
                  <a:pt x="837" y="1784"/>
                </a:lnTo>
                <a:lnTo>
                  <a:pt x="842" y="1787"/>
                </a:lnTo>
                <a:lnTo>
                  <a:pt x="844" y="1787"/>
                </a:lnTo>
                <a:lnTo>
                  <a:pt x="843" y="1783"/>
                </a:lnTo>
                <a:lnTo>
                  <a:pt x="843" y="1783"/>
                </a:lnTo>
                <a:lnTo>
                  <a:pt x="838" y="1778"/>
                </a:lnTo>
                <a:lnTo>
                  <a:pt x="833" y="1776"/>
                </a:lnTo>
                <a:lnTo>
                  <a:pt x="829" y="1775"/>
                </a:lnTo>
                <a:lnTo>
                  <a:pt x="820" y="1772"/>
                </a:lnTo>
                <a:lnTo>
                  <a:pt x="820" y="1772"/>
                </a:lnTo>
                <a:lnTo>
                  <a:pt x="791" y="1766"/>
                </a:lnTo>
                <a:lnTo>
                  <a:pt x="791" y="1766"/>
                </a:lnTo>
                <a:lnTo>
                  <a:pt x="772" y="1764"/>
                </a:lnTo>
                <a:lnTo>
                  <a:pt x="757" y="1761"/>
                </a:lnTo>
                <a:lnTo>
                  <a:pt x="751" y="1760"/>
                </a:lnTo>
                <a:lnTo>
                  <a:pt x="748" y="1759"/>
                </a:lnTo>
                <a:lnTo>
                  <a:pt x="748" y="1759"/>
                </a:lnTo>
                <a:lnTo>
                  <a:pt x="731" y="1743"/>
                </a:lnTo>
                <a:lnTo>
                  <a:pt x="731" y="1743"/>
                </a:lnTo>
                <a:lnTo>
                  <a:pt x="736" y="1738"/>
                </a:lnTo>
                <a:lnTo>
                  <a:pt x="745" y="1733"/>
                </a:lnTo>
                <a:lnTo>
                  <a:pt x="745" y="1733"/>
                </a:lnTo>
                <a:lnTo>
                  <a:pt x="763" y="1727"/>
                </a:lnTo>
                <a:lnTo>
                  <a:pt x="778" y="1724"/>
                </a:lnTo>
                <a:lnTo>
                  <a:pt x="778" y="1724"/>
                </a:lnTo>
                <a:lnTo>
                  <a:pt x="774" y="1721"/>
                </a:lnTo>
                <a:lnTo>
                  <a:pt x="768" y="1720"/>
                </a:lnTo>
                <a:lnTo>
                  <a:pt x="760" y="1719"/>
                </a:lnTo>
                <a:lnTo>
                  <a:pt x="760" y="1719"/>
                </a:lnTo>
                <a:lnTo>
                  <a:pt x="749" y="1719"/>
                </a:lnTo>
                <a:lnTo>
                  <a:pt x="740" y="1721"/>
                </a:lnTo>
                <a:lnTo>
                  <a:pt x="732" y="1724"/>
                </a:lnTo>
                <a:lnTo>
                  <a:pt x="732" y="1724"/>
                </a:lnTo>
                <a:lnTo>
                  <a:pt x="726" y="1725"/>
                </a:lnTo>
                <a:lnTo>
                  <a:pt x="716" y="1727"/>
                </a:lnTo>
                <a:lnTo>
                  <a:pt x="716" y="1727"/>
                </a:lnTo>
                <a:lnTo>
                  <a:pt x="693" y="1731"/>
                </a:lnTo>
                <a:lnTo>
                  <a:pt x="673" y="1733"/>
                </a:lnTo>
                <a:lnTo>
                  <a:pt x="673" y="1733"/>
                </a:lnTo>
                <a:lnTo>
                  <a:pt x="668" y="1726"/>
                </a:lnTo>
                <a:lnTo>
                  <a:pt x="656" y="1711"/>
                </a:lnTo>
                <a:lnTo>
                  <a:pt x="656" y="1711"/>
                </a:lnTo>
                <a:lnTo>
                  <a:pt x="652" y="1707"/>
                </a:lnTo>
                <a:lnTo>
                  <a:pt x="650" y="1702"/>
                </a:lnTo>
                <a:lnTo>
                  <a:pt x="645" y="1689"/>
                </a:lnTo>
                <a:lnTo>
                  <a:pt x="641" y="1676"/>
                </a:lnTo>
                <a:lnTo>
                  <a:pt x="638" y="1661"/>
                </a:lnTo>
                <a:lnTo>
                  <a:pt x="638" y="1661"/>
                </a:lnTo>
                <a:lnTo>
                  <a:pt x="636" y="1650"/>
                </a:lnTo>
                <a:lnTo>
                  <a:pt x="638" y="1643"/>
                </a:lnTo>
                <a:lnTo>
                  <a:pt x="639" y="1636"/>
                </a:lnTo>
                <a:lnTo>
                  <a:pt x="641" y="1626"/>
                </a:lnTo>
                <a:lnTo>
                  <a:pt x="641" y="1626"/>
                </a:lnTo>
                <a:lnTo>
                  <a:pt x="646" y="1607"/>
                </a:lnTo>
                <a:lnTo>
                  <a:pt x="653" y="1578"/>
                </a:lnTo>
                <a:lnTo>
                  <a:pt x="667" y="1528"/>
                </a:lnTo>
                <a:lnTo>
                  <a:pt x="667" y="1528"/>
                </a:lnTo>
                <a:lnTo>
                  <a:pt x="674" y="1505"/>
                </a:lnTo>
                <a:lnTo>
                  <a:pt x="686" y="1472"/>
                </a:lnTo>
                <a:lnTo>
                  <a:pt x="708" y="1413"/>
                </a:lnTo>
                <a:lnTo>
                  <a:pt x="708" y="1413"/>
                </a:lnTo>
                <a:lnTo>
                  <a:pt x="710" y="1405"/>
                </a:lnTo>
                <a:lnTo>
                  <a:pt x="715" y="1399"/>
                </a:lnTo>
                <a:lnTo>
                  <a:pt x="726" y="1386"/>
                </a:lnTo>
                <a:lnTo>
                  <a:pt x="737" y="1374"/>
                </a:lnTo>
                <a:lnTo>
                  <a:pt x="746" y="1366"/>
                </a:lnTo>
                <a:lnTo>
                  <a:pt x="746" y="1366"/>
                </a:lnTo>
                <a:lnTo>
                  <a:pt x="749" y="1362"/>
                </a:lnTo>
                <a:lnTo>
                  <a:pt x="750" y="1358"/>
                </a:lnTo>
                <a:lnTo>
                  <a:pt x="749" y="1355"/>
                </a:lnTo>
                <a:lnTo>
                  <a:pt x="748" y="1351"/>
                </a:lnTo>
                <a:lnTo>
                  <a:pt x="743" y="1344"/>
                </a:lnTo>
                <a:lnTo>
                  <a:pt x="742" y="1340"/>
                </a:lnTo>
                <a:lnTo>
                  <a:pt x="740" y="1335"/>
                </a:lnTo>
                <a:lnTo>
                  <a:pt x="740" y="1335"/>
                </a:lnTo>
                <a:lnTo>
                  <a:pt x="742" y="1329"/>
                </a:lnTo>
                <a:lnTo>
                  <a:pt x="744" y="1320"/>
                </a:lnTo>
                <a:lnTo>
                  <a:pt x="750" y="1297"/>
                </a:lnTo>
                <a:lnTo>
                  <a:pt x="750" y="1297"/>
                </a:lnTo>
                <a:lnTo>
                  <a:pt x="756" y="1294"/>
                </a:lnTo>
                <a:lnTo>
                  <a:pt x="756" y="1294"/>
                </a:lnTo>
                <a:lnTo>
                  <a:pt x="769" y="1291"/>
                </a:lnTo>
                <a:lnTo>
                  <a:pt x="786" y="1286"/>
                </a:lnTo>
                <a:lnTo>
                  <a:pt x="806" y="1280"/>
                </a:lnTo>
                <a:lnTo>
                  <a:pt x="815" y="1276"/>
                </a:lnTo>
                <a:lnTo>
                  <a:pt x="825" y="1271"/>
                </a:lnTo>
                <a:lnTo>
                  <a:pt x="825" y="1271"/>
                </a:lnTo>
                <a:lnTo>
                  <a:pt x="833" y="1268"/>
                </a:lnTo>
                <a:lnTo>
                  <a:pt x="836" y="1268"/>
                </a:lnTo>
                <a:lnTo>
                  <a:pt x="838" y="1268"/>
                </a:lnTo>
                <a:lnTo>
                  <a:pt x="843" y="1271"/>
                </a:lnTo>
                <a:lnTo>
                  <a:pt x="847" y="1275"/>
                </a:lnTo>
                <a:lnTo>
                  <a:pt x="850" y="1279"/>
                </a:lnTo>
                <a:lnTo>
                  <a:pt x="856" y="1282"/>
                </a:lnTo>
                <a:lnTo>
                  <a:pt x="860" y="1284"/>
                </a:lnTo>
                <a:lnTo>
                  <a:pt x="865" y="1284"/>
                </a:lnTo>
                <a:lnTo>
                  <a:pt x="870" y="1284"/>
                </a:lnTo>
                <a:lnTo>
                  <a:pt x="876" y="1282"/>
                </a:lnTo>
                <a:lnTo>
                  <a:pt x="876" y="128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8253399" y="445792"/>
            <a:ext cx="1335116" cy="1386580"/>
          </a:xfrm>
          <a:custGeom>
            <a:avLst/>
            <a:gdLst>
              <a:gd name="T0" fmla="*/ 523 w 1847"/>
              <a:gd name="T1" fmla="*/ 181 h 1641"/>
              <a:gd name="T2" fmla="*/ 355 w 1847"/>
              <a:gd name="T3" fmla="*/ 206 h 1641"/>
              <a:gd name="T4" fmla="*/ 212 w 1847"/>
              <a:gd name="T5" fmla="*/ 192 h 1641"/>
              <a:gd name="T6" fmla="*/ 100 w 1847"/>
              <a:gd name="T7" fmla="*/ 233 h 1641"/>
              <a:gd name="T8" fmla="*/ 22 w 1847"/>
              <a:gd name="T9" fmla="*/ 314 h 1641"/>
              <a:gd name="T10" fmla="*/ 1 w 1847"/>
              <a:gd name="T11" fmla="*/ 414 h 1641"/>
              <a:gd name="T12" fmla="*/ 24 w 1847"/>
              <a:gd name="T13" fmla="*/ 472 h 1641"/>
              <a:gd name="T14" fmla="*/ 138 w 1847"/>
              <a:gd name="T15" fmla="*/ 561 h 1641"/>
              <a:gd name="T16" fmla="*/ 257 w 1847"/>
              <a:gd name="T17" fmla="*/ 555 h 1641"/>
              <a:gd name="T18" fmla="*/ 655 w 1847"/>
              <a:gd name="T19" fmla="*/ 629 h 1641"/>
              <a:gd name="T20" fmla="*/ 917 w 1847"/>
              <a:gd name="T21" fmla="*/ 597 h 1641"/>
              <a:gd name="T22" fmla="*/ 1008 w 1847"/>
              <a:gd name="T23" fmla="*/ 690 h 1641"/>
              <a:gd name="T24" fmla="*/ 700 w 1847"/>
              <a:gd name="T25" fmla="*/ 1319 h 1641"/>
              <a:gd name="T26" fmla="*/ 601 w 1847"/>
              <a:gd name="T27" fmla="*/ 1332 h 1641"/>
              <a:gd name="T28" fmla="*/ 691 w 1847"/>
              <a:gd name="T29" fmla="*/ 1348 h 1641"/>
              <a:gd name="T30" fmla="*/ 806 w 1847"/>
              <a:gd name="T31" fmla="*/ 1377 h 1641"/>
              <a:gd name="T32" fmla="*/ 607 w 1847"/>
              <a:gd name="T33" fmla="*/ 1479 h 1641"/>
              <a:gd name="T34" fmla="*/ 481 w 1847"/>
              <a:gd name="T35" fmla="*/ 1525 h 1641"/>
              <a:gd name="T36" fmla="*/ 618 w 1847"/>
              <a:gd name="T37" fmla="*/ 1504 h 1641"/>
              <a:gd name="T38" fmla="*/ 752 w 1847"/>
              <a:gd name="T39" fmla="*/ 1481 h 1641"/>
              <a:gd name="T40" fmla="*/ 736 w 1847"/>
              <a:gd name="T41" fmla="*/ 1524 h 1641"/>
              <a:gd name="T42" fmla="*/ 848 w 1847"/>
              <a:gd name="T43" fmla="*/ 1641 h 1641"/>
              <a:gd name="T44" fmla="*/ 824 w 1847"/>
              <a:gd name="T45" fmla="*/ 1439 h 1641"/>
              <a:gd name="T46" fmla="*/ 830 w 1847"/>
              <a:gd name="T47" fmla="*/ 1456 h 1641"/>
              <a:gd name="T48" fmla="*/ 938 w 1847"/>
              <a:gd name="T49" fmla="*/ 1498 h 1641"/>
              <a:gd name="T50" fmla="*/ 975 w 1847"/>
              <a:gd name="T51" fmla="*/ 1419 h 1641"/>
              <a:gd name="T52" fmla="*/ 1139 w 1847"/>
              <a:gd name="T53" fmla="*/ 1466 h 1641"/>
              <a:gd name="T54" fmla="*/ 1181 w 1847"/>
              <a:gd name="T55" fmla="*/ 1162 h 1641"/>
              <a:gd name="T56" fmla="*/ 1192 w 1847"/>
              <a:gd name="T57" fmla="*/ 1048 h 1641"/>
              <a:gd name="T58" fmla="*/ 1201 w 1847"/>
              <a:gd name="T59" fmla="*/ 796 h 1641"/>
              <a:gd name="T60" fmla="*/ 1518 w 1847"/>
              <a:gd name="T61" fmla="*/ 842 h 1641"/>
              <a:gd name="T62" fmla="*/ 1702 w 1847"/>
              <a:gd name="T63" fmla="*/ 901 h 1641"/>
              <a:gd name="T64" fmla="*/ 1795 w 1847"/>
              <a:gd name="T65" fmla="*/ 907 h 1641"/>
              <a:gd name="T66" fmla="*/ 1840 w 1847"/>
              <a:gd name="T67" fmla="*/ 928 h 1641"/>
              <a:gd name="T68" fmla="*/ 1846 w 1847"/>
              <a:gd name="T69" fmla="*/ 823 h 1641"/>
              <a:gd name="T70" fmla="*/ 1800 w 1847"/>
              <a:gd name="T71" fmla="*/ 777 h 1641"/>
              <a:gd name="T72" fmla="*/ 1846 w 1847"/>
              <a:gd name="T73" fmla="*/ 777 h 1641"/>
              <a:gd name="T74" fmla="*/ 1722 w 1847"/>
              <a:gd name="T75" fmla="*/ 582 h 1641"/>
              <a:gd name="T76" fmla="*/ 1514 w 1847"/>
              <a:gd name="T77" fmla="*/ 385 h 1641"/>
              <a:gd name="T78" fmla="*/ 1278 w 1847"/>
              <a:gd name="T79" fmla="*/ 171 h 1641"/>
              <a:gd name="T80" fmla="*/ 1091 w 1847"/>
              <a:gd name="T81" fmla="*/ 40 h 1641"/>
              <a:gd name="T82" fmla="*/ 836 w 1847"/>
              <a:gd name="T83" fmla="*/ 3 h 1641"/>
              <a:gd name="T84" fmla="*/ 636 w 1847"/>
              <a:gd name="T85" fmla="*/ 76 h 1641"/>
              <a:gd name="T86" fmla="*/ 300 w 1847"/>
              <a:gd name="T87" fmla="*/ 356 h 1641"/>
              <a:gd name="T88" fmla="*/ 499 w 1847"/>
              <a:gd name="T89" fmla="*/ 352 h 1641"/>
              <a:gd name="T90" fmla="*/ 573 w 1847"/>
              <a:gd name="T91" fmla="*/ 326 h 1641"/>
              <a:gd name="T92" fmla="*/ 709 w 1847"/>
              <a:gd name="T93" fmla="*/ 372 h 1641"/>
              <a:gd name="T94" fmla="*/ 749 w 1847"/>
              <a:gd name="T95" fmla="*/ 446 h 1641"/>
              <a:gd name="T96" fmla="*/ 809 w 1847"/>
              <a:gd name="T97" fmla="*/ 530 h 1641"/>
              <a:gd name="T98" fmla="*/ 612 w 1847"/>
              <a:gd name="T99" fmla="*/ 555 h 1641"/>
              <a:gd name="T100" fmla="*/ 354 w 1847"/>
              <a:gd name="T101" fmla="*/ 473 h 1641"/>
              <a:gd name="T102" fmla="*/ 1130 w 1847"/>
              <a:gd name="T103" fmla="*/ 963 h 1641"/>
              <a:gd name="T104" fmla="*/ 1147 w 1847"/>
              <a:gd name="T105" fmla="*/ 1076 h 1641"/>
              <a:gd name="T106" fmla="*/ 1079 w 1847"/>
              <a:gd name="T107" fmla="*/ 1157 h 1641"/>
              <a:gd name="T108" fmla="*/ 1081 w 1847"/>
              <a:gd name="T109" fmla="*/ 978 h 1641"/>
              <a:gd name="T110" fmla="*/ 987 w 1847"/>
              <a:gd name="T111" fmla="*/ 1316 h 1641"/>
              <a:gd name="T112" fmla="*/ 875 w 1847"/>
              <a:gd name="T113" fmla="*/ 1434 h 1641"/>
              <a:gd name="T114" fmla="*/ 942 w 1847"/>
              <a:gd name="T115" fmla="*/ 133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47" h="1641">
                <a:moveTo>
                  <a:pt x="636" y="76"/>
                </a:moveTo>
                <a:lnTo>
                  <a:pt x="636" y="76"/>
                </a:lnTo>
                <a:lnTo>
                  <a:pt x="621" y="93"/>
                </a:lnTo>
                <a:lnTo>
                  <a:pt x="606" y="111"/>
                </a:lnTo>
                <a:lnTo>
                  <a:pt x="585" y="130"/>
                </a:lnTo>
                <a:lnTo>
                  <a:pt x="562" y="152"/>
                </a:lnTo>
                <a:lnTo>
                  <a:pt x="550" y="163"/>
                </a:lnTo>
                <a:lnTo>
                  <a:pt x="537" y="171"/>
                </a:lnTo>
                <a:lnTo>
                  <a:pt x="523" y="181"/>
                </a:lnTo>
                <a:lnTo>
                  <a:pt x="511" y="188"/>
                </a:lnTo>
                <a:lnTo>
                  <a:pt x="498" y="194"/>
                </a:lnTo>
                <a:lnTo>
                  <a:pt x="486" y="198"/>
                </a:lnTo>
                <a:lnTo>
                  <a:pt x="486" y="198"/>
                </a:lnTo>
                <a:lnTo>
                  <a:pt x="471" y="202"/>
                </a:lnTo>
                <a:lnTo>
                  <a:pt x="457" y="204"/>
                </a:lnTo>
                <a:lnTo>
                  <a:pt x="424" y="206"/>
                </a:lnTo>
                <a:lnTo>
                  <a:pt x="389" y="206"/>
                </a:lnTo>
                <a:lnTo>
                  <a:pt x="355" y="206"/>
                </a:lnTo>
                <a:lnTo>
                  <a:pt x="324" y="205"/>
                </a:lnTo>
                <a:lnTo>
                  <a:pt x="299" y="203"/>
                </a:lnTo>
                <a:lnTo>
                  <a:pt x="274" y="200"/>
                </a:lnTo>
                <a:lnTo>
                  <a:pt x="274" y="200"/>
                </a:lnTo>
                <a:lnTo>
                  <a:pt x="267" y="198"/>
                </a:lnTo>
                <a:lnTo>
                  <a:pt x="257" y="196"/>
                </a:lnTo>
                <a:lnTo>
                  <a:pt x="244" y="193"/>
                </a:lnTo>
                <a:lnTo>
                  <a:pt x="228" y="192"/>
                </a:lnTo>
                <a:lnTo>
                  <a:pt x="212" y="192"/>
                </a:lnTo>
                <a:lnTo>
                  <a:pt x="192" y="193"/>
                </a:lnTo>
                <a:lnTo>
                  <a:pt x="181" y="196"/>
                </a:lnTo>
                <a:lnTo>
                  <a:pt x="170" y="198"/>
                </a:lnTo>
                <a:lnTo>
                  <a:pt x="170" y="198"/>
                </a:lnTo>
                <a:lnTo>
                  <a:pt x="151" y="205"/>
                </a:lnTo>
                <a:lnTo>
                  <a:pt x="134" y="212"/>
                </a:lnTo>
                <a:lnTo>
                  <a:pt x="120" y="221"/>
                </a:lnTo>
                <a:lnTo>
                  <a:pt x="109" y="227"/>
                </a:lnTo>
                <a:lnTo>
                  <a:pt x="100" y="233"/>
                </a:lnTo>
                <a:lnTo>
                  <a:pt x="95" y="239"/>
                </a:lnTo>
                <a:lnTo>
                  <a:pt x="91" y="243"/>
                </a:lnTo>
                <a:lnTo>
                  <a:pt x="91" y="243"/>
                </a:lnTo>
                <a:lnTo>
                  <a:pt x="82" y="250"/>
                </a:lnTo>
                <a:lnTo>
                  <a:pt x="63" y="267"/>
                </a:lnTo>
                <a:lnTo>
                  <a:pt x="52" y="278"/>
                </a:lnTo>
                <a:lnTo>
                  <a:pt x="40" y="290"/>
                </a:lnTo>
                <a:lnTo>
                  <a:pt x="30" y="302"/>
                </a:lnTo>
                <a:lnTo>
                  <a:pt x="22" y="314"/>
                </a:lnTo>
                <a:lnTo>
                  <a:pt x="22" y="314"/>
                </a:lnTo>
                <a:lnTo>
                  <a:pt x="16" y="326"/>
                </a:lnTo>
                <a:lnTo>
                  <a:pt x="11" y="339"/>
                </a:lnTo>
                <a:lnTo>
                  <a:pt x="7" y="351"/>
                </a:lnTo>
                <a:lnTo>
                  <a:pt x="5" y="364"/>
                </a:lnTo>
                <a:lnTo>
                  <a:pt x="1" y="389"/>
                </a:lnTo>
                <a:lnTo>
                  <a:pt x="0" y="407"/>
                </a:lnTo>
                <a:lnTo>
                  <a:pt x="0" y="407"/>
                </a:lnTo>
                <a:lnTo>
                  <a:pt x="1" y="414"/>
                </a:lnTo>
                <a:lnTo>
                  <a:pt x="4" y="420"/>
                </a:lnTo>
                <a:lnTo>
                  <a:pt x="11" y="433"/>
                </a:lnTo>
                <a:lnTo>
                  <a:pt x="16" y="439"/>
                </a:lnTo>
                <a:lnTo>
                  <a:pt x="18" y="446"/>
                </a:lnTo>
                <a:lnTo>
                  <a:pt x="22" y="454"/>
                </a:lnTo>
                <a:lnTo>
                  <a:pt x="22" y="462"/>
                </a:lnTo>
                <a:lnTo>
                  <a:pt x="22" y="462"/>
                </a:lnTo>
                <a:lnTo>
                  <a:pt x="23" y="467"/>
                </a:lnTo>
                <a:lnTo>
                  <a:pt x="24" y="472"/>
                </a:lnTo>
                <a:lnTo>
                  <a:pt x="29" y="484"/>
                </a:lnTo>
                <a:lnTo>
                  <a:pt x="37" y="497"/>
                </a:lnTo>
                <a:lnTo>
                  <a:pt x="48" y="509"/>
                </a:lnTo>
                <a:lnTo>
                  <a:pt x="62" y="522"/>
                </a:lnTo>
                <a:lnTo>
                  <a:pt x="75" y="533"/>
                </a:lnTo>
                <a:lnTo>
                  <a:pt x="91" y="543"/>
                </a:lnTo>
                <a:lnTo>
                  <a:pt x="106" y="550"/>
                </a:lnTo>
                <a:lnTo>
                  <a:pt x="106" y="550"/>
                </a:lnTo>
                <a:lnTo>
                  <a:pt x="138" y="561"/>
                </a:lnTo>
                <a:lnTo>
                  <a:pt x="167" y="569"/>
                </a:lnTo>
                <a:lnTo>
                  <a:pt x="189" y="573"/>
                </a:lnTo>
                <a:lnTo>
                  <a:pt x="196" y="574"/>
                </a:lnTo>
                <a:lnTo>
                  <a:pt x="199" y="573"/>
                </a:lnTo>
                <a:lnTo>
                  <a:pt x="199" y="573"/>
                </a:lnTo>
                <a:lnTo>
                  <a:pt x="212" y="568"/>
                </a:lnTo>
                <a:lnTo>
                  <a:pt x="231" y="562"/>
                </a:lnTo>
                <a:lnTo>
                  <a:pt x="257" y="555"/>
                </a:lnTo>
                <a:lnTo>
                  <a:pt x="257" y="555"/>
                </a:lnTo>
                <a:lnTo>
                  <a:pt x="290" y="563"/>
                </a:lnTo>
                <a:lnTo>
                  <a:pt x="373" y="583"/>
                </a:lnTo>
                <a:lnTo>
                  <a:pt x="479" y="607"/>
                </a:lnTo>
                <a:lnTo>
                  <a:pt x="532" y="618"/>
                </a:lnTo>
                <a:lnTo>
                  <a:pt x="580" y="626"/>
                </a:lnTo>
                <a:lnTo>
                  <a:pt x="580" y="626"/>
                </a:lnTo>
                <a:lnTo>
                  <a:pt x="604" y="629"/>
                </a:lnTo>
                <a:lnTo>
                  <a:pt x="630" y="630"/>
                </a:lnTo>
                <a:lnTo>
                  <a:pt x="655" y="629"/>
                </a:lnTo>
                <a:lnTo>
                  <a:pt x="682" y="627"/>
                </a:lnTo>
                <a:lnTo>
                  <a:pt x="708" y="624"/>
                </a:lnTo>
                <a:lnTo>
                  <a:pt x="735" y="619"/>
                </a:lnTo>
                <a:lnTo>
                  <a:pt x="784" y="609"/>
                </a:lnTo>
                <a:lnTo>
                  <a:pt x="829" y="598"/>
                </a:lnTo>
                <a:lnTo>
                  <a:pt x="865" y="588"/>
                </a:lnTo>
                <a:lnTo>
                  <a:pt x="898" y="577"/>
                </a:lnTo>
                <a:lnTo>
                  <a:pt x="898" y="577"/>
                </a:lnTo>
                <a:lnTo>
                  <a:pt x="917" y="597"/>
                </a:lnTo>
                <a:lnTo>
                  <a:pt x="934" y="614"/>
                </a:lnTo>
                <a:lnTo>
                  <a:pt x="944" y="623"/>
                </a:lnTo>
                <a:lnTo>
                  <a:pt x="952" y="629"/>
                </a:lnTo>
                <a:lnTo>
                  <a:pt x="952" y="629"/>
                </a:lnTo>
                <a:lnTo>
                  <a:pt x="962" y="635"/>
                </a:lnTo>
                <a:lnTo>
                  <a:pt x="972" y="645"/>
                </a:lnTo>
                <a:lnTo>
                  <a:pt x="983" y="656"/>
                </a:lnTo>
                <a:lnTo>
                  <a:pt x="992" y="668"/>
                </a:lnTo>
                <a:lnTo>
                  <a:pt x="1008" y="690"/>
                </a:lnTo>
                <a:lnTo>
                  <a:pt x="1015" y="699"/>
                </a:lnTo>
                <a:lnTo>
                  <a:pt x="1013" y="958"/>
                </a:lnTo>
                <a:lnTo>
                  <a:pt x="1002" y="1162"/>
                </a:lnTo>
                <a:lnTo>
                  <a:pt x="986" y="1231"/>
                </a:lnTo>
                <a:lnTo>
                  <a:pt x="867" y="1331"/>
                </a:lnTo>
                <a:lnTo>
                  <a:pt x="838" y="1339"/>
                </a:lnTo>
                <a:lnTo>
                  <a:pt x="705" y="1322"/>
                </a:lnTo>
                <a:lnTo>
                  <a:pt x="705" y="1322"/>
                </a:lnTo>
                <a:lnTo>
                  <a:pt x="700" y="1319"/>
                </a:lnTo>
                <a:lnTo>
                  <a:pt x="694" y="1316"/>
                </a:lnTo>
                <a:lnTo>
                  <a:pt x="687" y="1314"/>
                </a:lnTo>
                <a:lnTo>
                  <a:pt x="677" y="1311"/>
                </a:lnTo>
                <a:lnTo>
                  <a:pt x="667" y="1310"/>
                </a:lnTo>
                <a:lnTo>
                  <a:pt x="656" y="1311"/>
                </a:lnTo>
                <a:lnTo>
                  <a:pt x="645" y="1315"/>
                </a:lnTo>
                <a:lnTo>
                  <a:pt x="645" y="1315"/>
                </a:lnTo>
                <a:lnTo>
                  <a:pt x="621" y="1325"/>
                </a:lnTo>
                <a:lnTo>
                  <a:pt x="601" y="1332"/>
                </a:lnTo>
                <a:lnTo>
                  <a:pt x="580" y="1339"/>
                </a:lnTo>
                <a:lnTo>
                  <a:pt x="580" y="1339"/>
                </a:lnTo>
                <a:lnTo>
                  <a:pt x="618" y="1338"/>
                </a:lnTo>
                <a:lnTo>
                  <a:pt x="645" y="1337"/>
                </a:lnTo>
                <a:lnTo>
                  <a:pt x="667" y="1337"/>
                </a:lnTo>
                <a:lnTo>
                  <a:pt x="667" y="1337"/>
                </a:lnTo>
                <a:lnTo>
                  <a:pt x="673" y="1339"/>
                </a:lnTo>
                <a:lnTo>
                  <a:pt x="679" y="1342"/>
                </a:lnTo>
                <a:lnTo>
                  <a:pt x="691" y="1348"/>
                </a:lnTo>
                <a:lnTo>
                  <a:pt x="703" y="1355"/>
                </a:lnTo>
                <a:lnTo>
                  <a:pt x="709" y="1356"/>
                </a:lnTo>
                <a:lnTo>
                  <a:pt x="716" y="1357"/>
                </a:lnTo>
                <a:lnTo>
                  <a:pt x="716" y="1357"/>
                </a:lnTo>
                <a:lnTo>
                  <a:pt x="725" y="1358"/>
                </a:lnTo>
                <a:lnTo>
                  <a:pt x="737" y="1361"/>
                </a:lnTo>
                <a:lnTo>
                  <a:pt x="768" y="1367"/>
                </a:lnTo>
                <a:lnTo>
                  <a:pt x="806" y="1377"/>
                </a:lnTo>
                <a:lnTo>
                  <a:pt x="806" y="1377"/>
                </a:lnTo>
                <a:lnTo>
                  <a:pt x="782" y="1390"/>
                </a:lnTo>
                <a:lnTo>
                  <a:pt x="758" y="1403"/>
                </a:lnTo>
                <a:lnTo>
                  <a:pt x="731" y="1419"/>
                </a:lnTo>
                <a:lnTo>
                  <a:pt x="731" y="1419"/>
                </a:lnTo>
                <a:lnTo>
                  <a:pt x="701" y="1437"/>
                </a:lnTo>
                <a:lnTo>
                  <a:pt x="668" y="1454"/>
                </a:lnTo>
                <a:lnTo>
                  <a:pt x="636" y="1469"/>
                </a:lnTo>
                <a:lnTo>
                  <a:pt x="620" y="1474"/>
                </a:lnTo>
                <a:lnTo>
                  <a:pt x="607" y="1479"/>
                </a:lnTo>
                <a:lnTo>
                  <a:pt x="607" y="1479"/>
                </a:lnTo>
                <a:lnTo>
                  <a:pt x="554" y="1492"/>
                </a:lnTo>
                <a:lnTo>
                  <a:pt x="527" y="1498"/>
                </a:lnTo>
                <a:lnTo>
                  <a:pt x="503" y="1501"/>
                </a:lnTo>
                <a:lnTo>
                  <a:pt x="503" y="1501"/>
                </a:lnTo>
                <a:lnTo>
                  <a:pt x="399" y="1510"/>
                </a:lnTo>
                <a:lnTo>
                  <a:pt x="479" y="1524"/>
                </a:lnTo>
                <a:lnTo>
                  <a:pt x="479" y="1524"/>
                </a:lnTo>
                <a:lnTo>
                  <a:pt x="481" y="1525"/>
                </a:lnTo>
                <a:lnTo>
                  <a:pt x="488" y="1529"/>
                </a:lnTo>
                <a:lnTo>
                  <a:pt x="497" y="1532"/>
                </a:lnTo>
                <a:lnTo>
                  <a:pt x="503" y="1532"/>
                </a:lnTo>
                <a:lnTo>
                  <a:pt x="508" y="1532"/>
                </a:lnTo>
                <a:lnTo>
                  <a:pt x="508" y="1532"/>
                </a:lnTo>
                <a:lnTo>
                  <a:pt x="560" y="1520"/>
                </a:lnTo>
                <a:lnTo>
                  <a:pt x="603" y="1510"/>
                </a:lnTo>
                <a:lnTo>
                  <a:pt x="603" y="1510"/>
                </a:lnTo>
                <a:lnTo>
                  <a:pt x="618" y="1504"/>
                </a:lnTo>
                <a:lnTo>
                  <a:pt x="651" y="1492"/>
                </a:lnTo>
                <a:lnTo>
                  <a:pt x="671" y="1486"/>
                </a:lnTo>
                <a:lnTo>
                  <a:pt x="689" y="1481"/>
                </a:lnTo>
                <a:lnTo>
                  <a:pt x="705" y="1478"/>
                </a:lnTo>
                <a:lnTo>
                  <a:pt x="716" y="1477"/>
                </a:lnTo>
                <a:lnTo>
                  <a:pt x="716" y="1477"/>
                </a:lnTo>
                <a:lnTo>
                  <a:pt x="732" y="1479"/>
                </a:lnTo>
                <a:lnTo>
                  <a:pt x="746" y="1480"/>
                </a:lnTo>
                <a:lnTo>
                  <a:pt x="752" y="1481"/>
                </a:lnTo>
                <a:lnTo>
                  <a:pt x="754" y="1484"/>
                </a:lnTo>
                <a:lnTo>
                  <a:pt x="755" y="1485"/>
                </a:lnTo>
                <a:lnTo>
                  <a:pt x="753" y="1488"/>
                </a:lnTo>
                <a:lnTo>
                  <a:pt x="753" y="1488"/>
                </a:lnTo>
                <a:lnTo>
                  <a:pt x="746" y="1495"/>
                </a:lnTo>
                <a:lnTo>
                  <a:pt x="740" y="1506"/>
                </a:lnTo>
                <a:lnTo>
                  <a:pt x="735" y="1516"/>
                </a:lnTo>
                <a:lnTo>
                  <a:pt x="735" y="1520"/>
                </a:lnTo>
                <a:lnTo>
                  <a:pt x="736" y="1524"/>
                </a:lnTo>
                <a:lnTo>
                  <a:pt x="736" y="1524"/>
                </a:lnTo>
                <a:lnTo>
                  <a:pt x="749" y="1539"/>
                </a:lnTo>
                <a:lnTo>
                  <a:pt x="776" y="1567"/>
                </a:lnTo>
                <a:lnTo>
                  <a:pt x="801" y="1595"/>
                </a:lnTo>
                <a:lnTo>
                  <a:pt x="816" y="1607"/>
                </a:lnTo>
                <a:lnTo>
                  <a:pt x="816" y="1607"/>
                </a:lnTo>
                <a:lnTo>
                  <a:pt x="823" y="1614"/>
                </a:lnTo>
                <a:lnTo>
                  <a:pt x="834" y="1625"/>
                </a:lnTo>
                <a:lnTo>
                  <a:pt x="848" y="1641"/>
                </a:lnTo>
                <a:lnTo>
                  <a:pt x="832" y="1601"/>
                </a:lnTo>
                <a:lnTo>
                  <a:pt x="780" y="1519"/>
                </a:lnTo>
                <a:lnTo>
                  <a:pt x="780" y="1519"/>
                </a:lnTo>
                <a:lnTo>
                  <a:pt x="786" y="1507"/>
                </a:lnTo>
                <a:lnTo>
                  <a:pt x="799" y="1479"/>
                </a:lnTo>
                <a:lnTo>
                  <a:pt x="813" y="1451"/>
                </a:lnTo>
                <a:lnTo>
                  <a:pt x="819" y="1443"/>
                </a:lnTo>
                <a:lnTo>
                  <a:pt x="822" y="1440"/>
                </a:lnTo>
                <a:lnTo>
                  <a:pt x="824" y="1439"/>
                </a:lnTo>
                <a:lnTo>
                  <a:pt x="824" y="1439"/>
                </a:lnTo>
                <a:lnTo>
                  <a:pt x="833" y="1440"/>
                </a:lnTo>
                <a:lnTo>
                  <a:pt x="842" y="1444"/>
                </a:lnTo>
                <a:lnTo>
                  <a:pt x="853" y="1450"/>
                </a:lnTo>
                <a:lnTo>
                  <a:pt x="853" y="1450"/>
                </a:lnTo>
                <a:lnTo>
                  <a:pt x="848" y="1451"/>
                </a:lnTo>
                <a:lnTo>
                  <a:pt x="840" y="1453"/>
                </a:lnTo>
                <a:lnTo>
                  <a:pt x="834" y="1455"/>
                </a:lnTo>
                <a:lnTo>
                  <a:pt x="830" y="1456"/>
                </a:lnTo>
                <a:lnTo>
                  <a:pt x="827" y="1460"/>
                </a:lnTo>
                <a:lnTo>
                  <a:pt x="824" y="1463"/>
                </a:lnTo>
                <a:lnTo>
                  <a:pt x="824" y="1463"/>
                </a:lnTo>
                <a:lnTo>
                  <a:pt x="819" y="1481"/>
                </a:lnTo>
                <a:lnTo>
                  <a:pt x="816" y="1492"/>
                </a:lnTo>
                <a:lnTo>
                  <a:pt x="845" y="1471"/>
                </a:lnTo>
                <a:lnTo>
                  <a:pt x="869" y="1463"/>
                </a:lnTo>
                <a:lnTo>
                  <a:pt x="938" y="1498"/>
                </a:lnTo>
                <a:lnTo>
                  <a:pt x="938" y="1498"/>
                </a:lnTo>
                <a:lnTo>
                  <a:pt x="922" y="1477"/>
                </a:lnTo>
                <a:lnTo>
                  <a:pt x="911" y="1461"/>
                </a:lnTo>
                <a:lnTo>
                  <a:pt x="906" y="1456"/>
                </a:lnTo>
                <a:lnTo>
                  <a:pt x="904" y="1455"/>
                </a:lnTo>
                <a:lnTo>
                  <a:pt x="904" y="1455"/>
                </a:lnTo>
                <a:lnTo>
                  <a:pt x="906" y="1453"/>
                </a:lnTo>
                <a:lnTo>
                  <a:pt x="914" y="1449"/>
                </a:lnTo>
                <a:lnTo>
                  <a:pt x="938" y="1437"/>
                </a:lnTo>
                <a:lnTo>
                  <a:pt x="975" y="1419"/>
                </a:lnTo>
                <a:lnTo>
                  <a:pt x="1018" y="1419"/>
                </a:lnTo>
                <a:lnTo>
                  <a:pt x="1018" y="1419"/>
                </a:lnTo>
                <a:lnTo>
                  <a:pt x="1026" y="1421"/>
                </a:lnTo>
                <a:lnTo>
                  <a:pt x="1038" y="1425"/>
                </a:lnTo>
                <a:lnTo>
                  <a:pt x="1050" y="1431"/>
                </a:lnTo>
                <a:lnTo>
                  <a:pt x="1064" y="1438"/>
                </a:lnTo>
                <a:lnTo>
                  <a:pt x="1085" y="1451"/>
                </a:lnTo>
                <a:lnTo>
                  <a:pt x="1095" y="1457"/>
                </a:lnTo>
                <a:lnTo>
                  <a:pt x="1139" y="1466"/>
                </a:lnTo>
                <a:lnTo>
                  <a:pt x="1099" y="1442"/>
                </a:lnTo>
                <a:lnTo>
                  <a:pt x="1035" y="1381"/>
                </a:lnTo>
                <a:lnTo>
                  <a:pt x="1035" y="1260"/>
                </a:lnTo>
                <a:lnTo>
                  <a:pt x="1137" y="1196"/>
                </a:lnTo>
                <a:lnTo>
                  <a:pt x="1137" y="1196"/>
                </a:lnTo>
                <a:lnTo>
                  <a:pt x="1147" y="1188"/>
                </a:lnTo>
                <a:lnTo>
                  <a:pt x="1157" y="1181"/>
                </a:lnTo>
                <a:lnTo>
                  <a:pt x="1169" y="1173"/>
                </a:lnTo>
                <a:lnTo>
                  <a:pt x="1181" y="1162"/>
                </a:lnTo>
                <a:lnTo>
                  <a:pt x="1191" y="1151"/>
                </a:lnTo>
                <a:lnTo>
                  <a:pt x="1195" y="1145"/>
                </a:lnTo>
                <a:lnTo>
                  <a:pt x="1198" y="1139"/>
                </a:lnTo>
                <a:lnTo>
                  <a:pt x="1200" y="1134"/>
                </a:lnTo>
                <a:lnTo>
                  <a:pt x="1201" y="1129"/>
                </a:lnTo>
                <a:lnTo>
                  <a:pt x="1201" y="1129"/>
                </a:lnTo>
                <a:lnTo>
                  <a:pt x="1200" y="1116"/>
                </a:lnTo>
                <a:lnTo>
                  <a:pt x="1198" y="1097"/>
                </a:lnTo>
                <a:lnTo>
                  <a:pt x="1192" y="1048"/>
                </a:lnTo>
                <a:lnTo>
                  <a:pt x="1186" y="995"/>
                </a:lnTo>
                <a:lnTo>
                  <a:pt x="1184" y="971"/>
                </a:lnTo>
                <a:lnTo>
                  <a:pt x="1183" y="952"/>
                </a:lnTo>
                <a:lnTo>
                  <a:pt x="1183" y="952"/>
                </a:lnTo>
                <a:lnTo>
                  <a:pt x="1184" y="931"/>
                </a:lnTo>
                <a:lnTo>
                  <a:pt x="1186" y="908"/>
                </a:lnTo>
                <a:lnTo>
                  <a:pt x="1192" y="858"/>
                </a:lnTo>
                <a:lnTo>
                  <a:pt x="1201" y="796"/>
                </a:lnTo>
                <a:lnTo>
                  <a:pt x="1201" y="796"/>
                </a:lnTo>
                <a:lnTo>
                  <a:pt x="1204" y="743"/>
                </a:lnTo>
                <a:lnTo>
                  <a:pt x="1321" y="766"/>
                </a:lnTo>
                <a:lnTo>
                  <a:pt x="1321" y="766"/>
                </a:lnTo>
                <a:lnTo>
                  <a:pt x="1350" y="777"/>
                </a:lnTo>
                <a:lnTo>
                  <a:pt x="1391" y="793"/>
                </a:lnTo>
                <a:lnTo>
                  <a:pt x="1454" y="819"/>
                </a:lnTo>
                <a:lnTo>
                  <a:pt x="1454" y="819"/>
                </a:lnTo>
                <a:lnTo>
                  <a:pt x="1488" y="832"/>
                </a:lnTo>
                <a:lnTo>
                  <a:pt x="1518" y="842"/>
                </a:lnTo>
                <a:lnTo>
                  <a:pt x="1542" y="849"/>
                </a:lnTo>
                <a:lnTo>
                  <a:pt x="1562" y="854"/>
                </a:lnTo>
                <a:lnTo>
                  <a:pt x="1591" y="859"/>
                </a:lnTo>
                <a:lnTo>
                  <a:pt x="1601" y="861"/>
                </a:lnTo>
                <a:lnTo>
                  <a:pt x="1609" y="863"/>
                </a:lnTo>
                <a:lnTo>
                  <a:pt x="1609" y="863"/>
                </a:lnTo>
                <a:lnTo>
                  <a:pt x="1666" y="888"/>
                </a:lnTo>
                <a:lnTo>
                  <a:pt x="1685" y="895"/>
                </a:lnTo>
                <a:lnTo>
                  <a:pt x="1702" y="901"/>
                </a:lnTo>
                <a:lnTo>
                  <a:pt x="1718" y="906"/>
                </a:lnTo>
                <a:lnTo>
                  <a:pt x="1728" y="907"/>
                </a:lnTo>
                <a:lnTo>
                  <a:pt x="1728" y="907"/>
                </a:lnTo>
                <a:lnTo>
                  <a:pt x="1747" y="906"/>
                </a:lnTo>
                <a:lnTo>
                  <a:pt x="1763" y="905"/>
                </a:lnTo>
                <a:lnTo>
                  <a:pt x="1779" y="905"/>
                </a:lnTo>
                <a:lnTo>
                  <a:pt x="1788" y="906"/>
                </a:lnTo>
                <a:lnTo>
                  <a:pt x="1795" y="907"/>
                </a:lnTo>
                <a:lnTo>
                  <a:pt x="1795" y="907"/>
                </a:lnTo>
                <a:lnTo>
                  <a:pt x="1802" y="911"/>
                </a:lnTo>
                <a:lnTo>
                  <a:pt x="1809" y="917"/>
                </a:lnTo>
                <a:lnTo>
                  <a:pt x="1824" y="930"/>
                </a:lnTo>
                <a:lnTo>
                  <a:pt x="1830" y="935"/>
                </a:lnTo>
                <a:lnTo>
                  <a:pt x="1835" y="936"/>
                </a:lnTo>
                <a:lnTo>
                  <a:pt x="1836" y="936"/>
                </a:lnTo>
                <a:lnTo>
                  <a:pt x="1837" y="934"/>
                </a:lnTo>
                <a:lnTo>
                  <a:pt x="1838" y="931"/>
                </a:lnTo>
                <a:lnTo>
                  <a:pt x="1840" y="928"/>
                </a:lnTo>
                <a:lnTo>
                  <a:pt x="1840" y="928"/>
                </a:lnTo>
                <a:lnTo>
                  <a:pt x="1841" y="899"/>
                </a:lnTo>
                <a:lnTo>
                  <a:pt x="1840" y="875"/>
                </a:lnTo>
                <a:lnTo>
                  <a:pt x="1840" y="875"/>
                </a:lnTo>
                <a:lnTo>
                  <a:pt x="1840" y="866"/>
                </a:lnTo>
                <a:lnTo>
                  <a:pt x="1841" y="858"/>
                </a:lnTo>
                <a:lnTo>
                  <a:pt x="1846" y="841"/>
                </a:lnTo>
                <a:lnTo>
                  <a:pt x="1847" y="832"/>
                </a:lnTo>
                <a:lnTo>
                  <a:pt x="1846" y="823"/>
                </a:lnTo>
                <a:lnTo>
                  <a:pt x="1844" y="819"/>
                </a:lnTo>
                <a:lnTo>
                  <a:pt x="1842" y="814"/>
                </a:lnTo>
                <a:lnTo>
                  <a:pt x="1838" y="810"/>
                </a:lnTo>
                <a:lnTo>
                  <a:pt x="1835" y="806"/>
                </a:lnTo>
                <a:lnTo>
                  <a:pt x="1835" y="806"/>
                </a:lnTo>
                <a:lnTo>
                  <a:pt x="1819" y="790"/>
                </a:lnTo>
                <a:lnTo>
                  <a:pt x="1808" y="782"/>
                </a:lnTo>
                <a:lnTo>
                  <a:pt x="1801" y="778"/>
                </a:lnTo>
                <a:lnTo>
                  <a:pt x="1800" y="777"/>
                </a:lnTo>
                <a:lnTo>
                  <a:pt x="1800" y="777"/>
                </a:lnTo>
                <a:lnTo>
                  <a:pt x="1806" y="778"/>
                </a:lnTo>
                <a:lnTo>
                  <a:pt x="1820" y="781"/>
                </a:lnTo>
                <a:lnTo>
                  <a:pt x="1829" y="782"/>
                </a:lnTo>
                <a:lnTo>
                  <a:pt x="1836" y="782"/>
                </a:lnTo>
                <a:lnTo>
                  <a:pt x="1842" y="779"/>
                </a:lnTo>
                <a:lnTo>
                  <a:pt x="1844" y="778"/>
                </a:lnTo>
                <a:lnTo>
                  <a:pt x="1846" y="777"/>
                </a:lnTo>
                <a:lnTo>
                  <a:pt x="1846" y="777"/>
                </a:lnTo>
                <a:lnTo>
                  <a:pt x="1847" y="775"/>
                </a:lnTo>
                <a:lnTo>
                  <a:pt x="1847" y="771"/>
                </a:lnTo>
                <a:lnTo>
                  <a:pt x="1844" y="761"/>
                </a:lnTo>
                <a:lnTo>
                  <a:pt x="1841" y="749"/>
                </a:lnTo>
                <a:lnTo>
                  <a:pt x="1836" y="737"/>
                </a:lnTo>
                <a:lnTo>
                  <a:pt x="1826" y="715"/>
                </a:lnTo>
                <a:lnTo>
                  <a:pt x="1821" y="706"/>
                </a:lnTo>
                <a:lnTo>
                  <a:pt x="1722" y="582"/>
                </a:lnTo>
                <a:lnTo>
                  <a:pt x="1722" y="582"/>
                </a:lnTo>
                <a:lnTo>
                  <a:pt x="1692" y="551"/>
                </a:lnTo>
                <a:lnTo>
                  <a:pt x="1627" y="486"/>
                </a:lnTo>
                <a:lnTo>
                  <a:pt x="1560" y="421"/>
                </a:lnTo>
                <a:lnTo>
                  <a:pt x="1536" y="399"/>
                </a:lnTo>
                <a:lnTo>
                  <a:pt x="1529" y="393"/>
                </a:lnTo>
                <a:lnTo>
                  <a:pt x="1524" y="391"/>
                </a:lnTo>
                <a:lnTo>
                  <a:pt x="1524" y="391"/>
                </a:lnTo>
                <a:lnTo>
                  <a:pt x="1522" y="390"/>
                </a:lnTo>
                <a:lnTo>
                  <a:pt x="1514" y="385"/>
                </a:lnTo>
                <a:lnTo>
                  <a:pt x="1496" y="369"/>
                </a:lnTo>
                <a:lnTo>
                  <a:pt x="1447" y="321"/>
                </a:lnTo>
                <a:lnTo>
                  <a:pt x="1397" y="274"/>
                </a:lnTo>
                <a:lnTo>
                  <a:pt x="1377" y="252"/>
                </a:lnTo>
                <a:lnTo>
                  <a:pt x="1377" y="252"/>
                </a:lnTo>
                <a:lnTo>
                  <a:pt x="1366" y="244"/>
                </a:lnTo>
                <a:lnTo>
                  <a:pt x="1338" y="223"/>
                </a:lnTo>
                <a:lnTo>
                  <a:pt x="1299" y="191"/>
                </a:lnTo>
                <a:lnTo>
                  <a:pt x="1278" y="171"/>
                </a:lnTo>
                <a:lnTo>
                  <a:pt x="1255" y="150"/>
                </a:lnTo>
                <a:lnTo>
                  <a:pt x="1255" y="150"/>
                </a:lnTo>
                <a:lnTo>
                  <a:pt x="1232" y="129"/>
                </a:lnTo>
                <a:lnTo>
                  <a:pt x="1212" y="110"/>
                </a:lnTo>
                <a:lnTo>
                  <a:pt x="1192" y="94"/>
                </a:lnTo>
                <a:lnTo>
                  <a:pt x="1171" y="79"/>
                </a:lnTo>
                <a:lnTo>
                  <a:pt x="1148" y="65"/>
                </a:lnTo>
                <a:lnTo>
                  <a:pt x="1122" y="52"/>
                </a:lnTo>
                <a:lnTo>
                  <a:pt x="1091" y="40"/>
                </a:lnTo>
                <a:lnTo>
                  <a:pt x="1055" y="28"/>
                </a:lnTo>
                <a:lnTo>
                  <a:pt x="1055" y="28"/>
                </a:lnTo>
                <a:lnTo>
                  <a:pt x="1016" y="17"/>
                </a:lnTo>
                <a:lnTo>
                  <a:pt x="980" y="10"/>
                </a:lnTo>
                <a:lnTo>
                  <a:pt x="946" y="4"/>
                </a:lnTo>
                <a:lnTo>
                  <a:pt x="916" y="1"/>
                </a:lnTo>
                <a:lnTo>
                  <a:pt x="887" y="0"/>
                </a:lnTo>
                <a:lnTo>
                  <a:pt x="861" y="1"/>
                </a:lnTo>
                <a:lnTo>
                  <a:pt x="836" y="3"/>
                </a:lnTo>
                <a:lnTo>
                  <a:pt x="813" y="6"/>
                </a:lnTo>
                <a:lnTo>
                  <a:pt x="813" y="6"/>
                </a:lnTo>
                <a:lnTo>
                  <a:pt x="801" y="9"/>
                </a:lnTo>
                <a:lnTo>
                  <a:pt x="789" y="11"/>
                </a:lnTo>
                <a:lnTo>
                  <a:pt x="761" y="21"/>
                </a:lnTo>
                <a:lnTo>
                  <a:pt x="732" y="33"/>
                </a:lnTo>
                <a:lnTo>
                  <a:pt x="703" y="45"/>
                </a:lnTo>
                <a:lnTo>
                  <a:pt x="655" y="66"/>
                </a:lnTo>
                <a:lnTo>
                  <a:pt x="636" y="76"/>
                </a:lnTo>
                <a:lnTo>
                  <a:pt x="636" y="76"/>
                </a:lnTo>
                <a:close/>
                <a:moveTo>
                  <a:pt x="242" y="401"/>
                </a:moveTo>
                <a:lnTo>
                  <a:pt x="242" y="401"/>
                </a:lnTo>
                <a:lnTo>
                  <a:pt x="249" y="392"/>
                </a:lnTo>
                <a:lnTo>
                  <a:pt x="256" y="385"/>
                </a:lnTo>
                <a:lnTo>
                  <a:pt x="267" y="375"/>
                </a:lnTo>
                <a:lnTo>
                  <a:pt x="279" y="367"/>
                </a:lnTo>
                <a:lnTo>
                  <a:pt x="293" y="358"/>
                </a:lnTo>
                <a:lnTo>
                  <a:pt x="300" y="356"/>
                </a:lnTo>
                <a:lnTo>
                  <a:pt x="308" y="354"/>
                </a:lnTo>
                <a:lnTo>
                  <a:pt x="315" y="352"/>
                </a:lnTo>
                <a:lnTo>
                  <a:pt x="324" y="351"/>
                </a:lnTo>
                <a:lnTo>
                  <a:pt x="324" y="351"/>
                </a:lnTo>
                <a:lnTo>
                  <a:pt x="412" y="354"/>
                </a:lnTo>
                <a:lnTo>
                  <a:pt x="458" y="354"/>
                </a:lnTo>
                <a:lnTo>
                  <a:pt x="490" y="354"/>
                </a:lnTo>
                <a:lnTo>
                  <a:pt x="490" y="354"/>
                </a:lnTo>
                <a:lnTo>
                  <a:pt x="499" y="352"/>
                </a:lnTo>
                <a:lnTo>
                  <a:pt x="508" y="350"/>
                </a:lnTo>
                <a:lnTo>
                  <a:pt x="522" y="343"/>
                </a:lnTo>
                <a:lnTo>
                  <a:pt x="537" y="337"/>
                </a:lnTo>
                <a:lnTo>
                  <a:pt x="544" y="334"/>
                </a:lnTo>
                <a:lnTo>
                  <a:pt x="552" y="333"/>
                </a:lnTo>
                <a:lnTo>
                  <a:pt x="552" y="333"/>
                </a:lnTo>
                <a:lnTo>
                  <a:pt x="556" y="333"/>
                </a:lnTo>
                <a:lnTo>
                  <a:pt x="562" y="332"/>
                </a:lnTo>
                <a:lnTo>
                  <a:pt x="573" y="326"/>
                </a:lnTo>
                <a:lnTo>
                  <a:pt x="586" y="319"/>
                </a:lnTo>
                <a:lnTo>
                  <a:pt x="598" y="309"/>
                </a:lnTo>
                <a:lnTo>
                  <a:pt x="620" y="292"/>
                </a:lnTo>
                <a:lnTo>
                  <a:pt x="630" y="285"/>
                </a:lnTo>
                <a:lnTo>
                  <a:pt x="630" y="285"/>
                </a:lnTo>
                <a:lnTo>
                  <a:pt x="665" y="320"/>
                </a:lnTo>
                <a:lnTo>
                  <a:pt x="691" y="349"/>
                </a:lnTo>
                <a:lnTo>
                  <a:pt x="702" y="361"/>
                </a:lnTo>
                <a:lnTo>
                  <a:pt x="709" y="372"/>
                </a:lnTo>
                <a:lnTo>
                  <a:pt x="709" y="372"/>
                </a:lnTo>
                <a:lnTo>
                  <a:pt x="719" y="389"/>
                </a:lnTo>
                <a:lnTo>
                  <a:pt x="728" y="408"/>
                </a:lnTo>
                <a:lnTo>
                  <a:pt x="736" y="424"/>
                </a:lnTo>
                <a:lnTo>
                  <a:pt x="741" y="431"/>
                </a:lnTo>
                <a:lnTo>
                  <a:pt x="745" y="436"/>
                </a:lnTo>
                <a:lnTo>
                  <a:pt x="745" y="436"/>
                </a:lnTo>
                <a:lnTo>
                  <a:pt x="748" y="440"/>
                </a:lnTo>
                <a:lnTo>
                  <a:pt x="749" y="446"/>
                </a:lnTo>
                <a:lnTo>
                  <a:pt x="751" y="460"/>
                </a:lnTo>
                <a:lnTo>
                  <a:pt x="752" y="468"/>
                </a:lnTo>
                <a:lnTo>
                  <a:pt x="754" y="477"/>
                </a:lnTo>
                <a:lnTo>
                  <a:pt x="757" y="485"/>
                </a:lnTo>
                <a:lnTo>
                  <a:pt x="763" y="493"/>
                </a:lnTo>
                <a:lnTo>
                  <a:pt x="763" y="493"/>
                </a:lnTo>
                <a:lnTo>
                  <a:pt x="771" y="502"/>
                </a:lnTo>
                <a:lnTo>
                  <a:pt x="782" y="512"/>
                </a:lnTo>
                <a:lnTo>
                  <a:pt x="809" y="530"/>
                </a:lnTo>
                <a:lnTo>
                  <a:pt x="832" y="545"/>
                </a:lnTo>
                <a:lnTo>
                  <a:pt x="842" y="550"/>
                </a:lnTo>
                <a:lnTo>
                  <a:pt x="842" y="550"/>
                </a:lnTo>
                <a:lnTo>
                  <a:pt x="818" y="553"/>
                </a:lnTo>
                <a:lnTo>
                  <a:pt x="761" y="556"/>
                </a:lnTo>
                <a:lnTo>
                  <a:pt x="724" y="557"/>
                </a:lnTo>
                <a:lnTo>
                  <a:pt x="687" y="559"/>
                </a:lnTo>
                <a:lnTo>
                  <a:pt x="648" y="557"/>
                </a:lnTo>
                <a:lnTo>
                  <a:pt x="612" y="555"/>
                </a:lnTo>
                <a:lnTo>
                  <a:pt x="612" y="555"/>
                </a:lnTo>
                <a:lnTo>
                  <a:pt x="593" y="553"/>
                </a:lnTo>
                <a:lnTo>
                  <a:pt x="573" y="549"/>
                </a:lnTo>
                <a:lnTo>
                  <a:pt x="551" y="543"/>
                </a:lnTo>
                <a:lnTo>
                  <a:pt x="528" y="537"/>
                </a:lnTo>
                <a:lnTo>
                  <a:pt x="480" y="521"/>
                </a:lnTo>
                <a:lnTo>
                  <a:pt x="433" y="504"/>
                </a:lnTo>
                <a:lnTo>
                  <a:pt x="389" y="487"/>
                </a:lnTo>
                <a:lnTo>
                  <a:pt x="354" y="473"/>
                </a:lnTo>
                <a:lnTo>
                  <a:pt x="322" y="460"/>
                </a:lnTo>
                <a:lnTo>
                  <a:pt x="242" y="401"/>
                </a:lnTo>
                <a:close/>
                <a:moveTo>
                  <a:pt x="1082" y="817"/>
                </a:moveTo>
                <a:lnTo>
                  <a:pt x="1082" y="817"/>
                </a:lnTo>
                <a:lnTo>
                  <a:pt x="1089" y="836"/>
                </a:lnTo>
                <a:lnTo>
                  <a:pt x="1107" y="883"/>
                </a:lnTo>
                <a:lnTo>
                  <a:pt x="1117" y="911"/>
                </a:lnTo>
                <a:lnTo>
                  <a:pt x="1124" y="939"/>
                </a:lnTo>
                <a:lnTo>
                  <a:pt x="1130" y="963"/>
                </a:lnTo>
                <a:lnTo>
                  <a:pt x="1131" y="974"/>
                </a:lnTo>
                <a:lnTo>
                  <a:pt x="1133" y="983"/>
                </a:lnTo>
                <a:lnTo>
                  <a:pt x="1133" y="983"/>
                </a:lnTo>
                <a:lnTo>
                  <a:pt x="1134" y="999"/>
                </a:lnTo>
                <a:lnTo>
                  <a:pt x="1137" y="1016"/>
                </a:lnTo>
                <a:lnTo>
                  <a:pt x="1146" y="1047"/>
                </a:lnTo>
                <a:lnTo>
                  <a:pt x="1148" y="1062"/>
                </a:lnTo>
                <a:lnTo>
                  <a:pt x="1148" y="1069"/>
                </a:lnTo>
                <a:lnTo>
                  <a:pt x="1147" y="1076"/>
                </a:lnTo>
                <a:lnTo>
                  <a:pt x="1146" y="1082"/>
                </a:lnTo>
                <a:lnTo>
                  <a:pt x="1142" y="1088"/>
                </a:lnTo>
                <a:lnTo>
                  <a:pt x="1139" y="1094"/>
                </a:lnTo>
                <a:lnTo>
                  <a:pt x="1133" y="1100"/>
                </a:lnTo>
                <a:lnTo>
                  <a:pt x="1133" y="1100"/>
                </a:lnTo>
                <a:lnTo>
                  <a:pt x="1119" y="1112"/>
                </a:lnTo>
                <a:lnTo>
                  <a:pt x="1105" y="1127"/>
                </a:lnTo>
                <a:lnTo>
                  <a:pt x="1091" y="1143"/>
                </a:lnTo>
                <a:lnTo>
                  <a:pt x="1079" y="1157"/>
                </a:lnTo>
                <a:lnTo>
                  <a:pt x="1060" y="1182"/>
                </a:lnTo>
                <a:lnTo>
                  <a:pt x="1053" y="1193"/>
                </a:lnTo>
                <a:lnTo>
                  <a:pt x="1053" y="1193"/>
                </a:lnTo>
                <a:lnTo>
                  <a:pt x="1062" y="1115"/>
                </a:lnTo>
                <a:lnTo>
                  <a:pt x="1071" y="1059"/>
                </a:lnTo>
                <a:lnTo>
                  <a:pt x="1074" y="1032"/>
                </a:lnTo>
                <a:lnTo>
                  <a:pt x="1074" y="1032"/>
                </a:lnTo>
                <a:lnTo>
                  <a:pt x="1077" y="1013"/>
                </a:lnTo>
                <a:lnTo>
                  <a:pt x="1081" y="978"/>
                </a:lnTo>
                <a:lnTo>
                  <a:pt x="1083" y="937"/>
                </a:lnTo>
                <a:lnTo>
                  <a:pt x="1084" y="901"/>
                </a:lnTo>
                <a:lnTo>
                  <a:pt x="1084" y="901"/>
                </a:lnTo>
                <a:lnTo>
                  <a:pt x="1083" y="843"/>
                </a:lnTo>
                <a:lnTo>
                  <a:pt x="1082" y="817"/>
                </a:lnTo>
                <a:lnTo>
                  <a:pt x="1082" y="817"/>
                </a:lnTo>
                <a:close/>
                <a:moveTo>
                  <a:pt x="997" y="1278"/>
                </a:moveTo>
                <a:lnTo>
                  <a:pt x="997" y="1278"/>
                </a:lnTo>
                <a:lnTo>
                  <a:pt x="987" y="1316"/>
                </a:lnTo>
                <a:lnTo>
                  <a:pt x="975" y="1373"/>
                </a:lnTo>
                <a:lnTo>
                  <a:pt x="975" y="1373"/>
                </a:lnTo>
                <a:lnTo>
                  <a:pt x="973" y="1380"/>
                </a:lnTo>
                <a:lnTo>
                  <a:pt x="969" y="1386"/>
                </a:lnTo>
                <a:lnTo>
                  <a:pt x="966" y="1390"/>
                </a:lnTo>
                <a:lnTo>
                  <a:pt x="962" y="1393"/>
                </a:lnTo>
                <a:lnTo>
                  <a:pt x="956" y="1396"/>
                </a:lnTo>
                <a:lnTo>
                  <a:pt x="952" y="1397"/>
                </a:lnTo>
                <a:lnTo>
                  <a:pt x="875" y="1434"/>
                </a:lnTo>
                <a:lnTo>
                  <a:pt x="842" y="1421"/>
                </a:lnTo>
                <a:lnTo>
                  <a:pt x="842" y="1421"/>
                </a:lnTo>
                <a:lnTo>
                  <a:pt x="859" y="1409"/>
                </a:lnTo>
                <a:lnTo>
                  <a:pt x="873" y="1399"/>
                </a:lnTo>
                <a:lnTo>
                  <a:pt x="882" y="1395"/>
                </a:lnTo>
                <a:lnTo>
                  <a:pt x="882" y="1395"/>
                </a:lnTo>
                <a:lnTo>
                  <a:pt x="888" y="1389"/>
                </a:lnTo>
                <a:lnTo>
                  <a:pt x="903" y="1375"/>
                </a:lnTo>
                <a:lnTo>
                  <a:pt x="942" y="1336"/>
                </a:lnTo>
                <a:lnTo>
                  <a:pt x="997" y="1278"/>
                </a:lnTo>
                <a:lnTo>
                  <a:pt x="997" y="1278"/>
                </a:lnTo>
                <a:close/>
              </a:path>
            </a:pathLst>
          </a:custGeom>
          <a:solidFill>
            <a:srgbClr val="FFCC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6979892" y="4915571"/>
            <a:ext cx="1968540" cy="1573477"/>
          </a:xfrm>
          <a:custGeom>
            <a:avLst/>
            <a:gdLst>
              <a:gd name="T0" fmla="*/ 325 w 1745"/>
              <a:gd name="T1" fmla="*/ 785 h 1395"/>
              <a:gd name="T2" fmla="*/ 362 w 1745"/>
              <a:gd name="T3" fmla="*/ 823 h 1395"/>
              <a:gd name="T4" fmla="*/ 392 w 1745"/>
              <a:gd name="T5" fmla="*/ 854 h 1395"/>
              <a:gd name="T6" fmla="*/ 390 w 1745"/>
              <a:gd name="T7" fmla="*/ 906 h 1395"/>
              <a:gd name="T8" fmla="*/ 366 w 1745"/>
              <a:gd name="T9" fmla="*/ 1016 h 1395"/>
              <a:gd name="T10" fmla="*/ 336 w 1745"/>
              <a:gd name="T11" fmla="*/ 1130 h 1395"/>
              <a:gd name="T12" fmla="*/ 292 w 1745"/>
              <a:gd name="T13" fmla="*/ 1204 h 1395"/>
              <a:gd name="T14" fmla="*/ 270 w 1745"/>
              <a:gd name="T15" fmla="*/ 1259 h 1395"/>
              <a:gd name="T16" fmla="*/ 278 w 1745"/>
              <a:gd name="T17" fmla="*/ 1344 h 1395"/>
              <a:gd name="T18" fmla="*/ 336 w 1745"/>
              <a:gd name="T19" fmla="*/ 1392 h 1395"/>
              <a:gd name="T20" fmla="*/ 390 w 1745"/>
              <a:gd name="T21" fmla="*/ 1376 h 1395"/>
              <a:gd name="T22" fmla="*/ 404 w 1745"/>
              <a:gd name="T23" fmla="*/ 1339 h 1395"/>
              <a:gd name="T24" fmla="*/ 425 w 1745"/>
              <a:gd name="T25" fmla="*/ 1286 h 1395"/>
              <a:gd name="T26" fmla="*/ 432 w 1745"/>
              <a:gd name="T27" fmla="*/ 1228 h 1395"/>
              <a:gd name="T28" fmla="*/ 465 w 1745"/>
              <a:gd name="T29" fmla="*/ 1129 h 1395"/>
              <a:gd name="T30" fmla="*/ 546 w 1745"/>
              <a:gd name="T31" fmla="*/ 976 h 1395"/>
              <a:gd name="T32" fmla="*/ 598 w 1745"/>
              <a:gd name="T33" fmla="*/ 799 h 1395"/>
              <a:gd name="T34" fmla="*/ 719 w 1745"/>
              <a:gd name="T35" fmla="*/ 666 h 1395"/>
              <a:gd name="T36" fmla="*/ 765 w 1745"/>
              <a:gd name="T37" fmla="*/ 703 h 1395"/>
              <a:gd name="T38" fmla="*/ 833 w 1745"/>
              <a:gd name="T39" fmla="*/ 748 h 1395"/>
              <a:gd name="T40" fmla="*/ 939 w 1745"/>
              <a:gd name="T41" fmla="*/ 749 h 1395"/>
              <a:gd name="T42" fmla="*/ 987 w 1745"/>
              <a:gd name="T43" fmla="*/ 825 h 1395"/>
              <a:gd name="T44" fmla="*/ 946 w 1745"/>
              <a:gd name="T45" fmla="*/ 911 h 1395"/>
              <a:gd name="T46" fmla="*/ 858 w 1745"/>
              <a:gd name="T47" fmla="*/ 966 h 1395"/>
              <a:gd name="T48" fmla="*/ 832 w 1745"/>
              <a:gd name="T49" fmla="*/ 1045 h 1395"/>
              <a:gd name="T50" fmla="*/ 918 w 1745"/>
              <a:gd name="T51" fmla="*/ 1050 h 1395"/>
              <a:gd name="T52" fmla="*/ 997 w 1745"/>
              <a:gd name="T53" fmla="*/ 990 h 1395"/>
              <a:gd name="T54" fmla="*/ 1111 w 1745"/>
              <a:gd name="T55" fmla="*/ 929 h 1395"/>
              <a:gd name="T56" fmla="*/ 1130 w 1745"/>
              <a:gd name="T57" fmla="*/ 1040 h 1395"/>
              <a:gd name="T58" fmla="*/ 1032 w 1745"/>
              <a:gd name="T59" fmla="*/ 1211 h 1395"/>
              <a:gd name="T60" fmla="*/ 1095 w 1745"/>
              <a:gd name="T61" fmla="*/ 1298 h 1395"/>
              <a:gd name="T62" fmla="*/ 1156 w 1745"/>
              <a:gd name="T63" fmla="*/ 1223 h 1395"/>
              <a:gd name="T64" fmla="*/ 1215 w 1745"/>
              <a:gd name="T65" fmla="*/ 1126 h 1395"/>
              <a:gd name="T66" fmla="*/ 1248 w 1745"/>
              <a:gd name="T67" fmla="*/ 1070 h 1395"/>
              <a:gd name="T68" fmla="*/ 1292 w 1745"/>
              <a:gd name="T69" fmla="*/ 928 h 1395"/>
              <a:gd name="T70" fmla="*/ 1288 w 1745"/>
              <a:gd name="T71" fmla="*/ 778 h 1395"/>
              <a:gd name="T72" fmla="*/ 1299 w 1745"/>
              <a:gd name="T73" fmla="*/ 723 h 1395"/>
              <a:gd name="T74" fmla="*/ 1340 w 1745"/>
              <a:gd name="T75" fmla="*/ 680 h 1395"/>
              <a:gd name="T76" fmla="*/ 1365 w 1745"/>
              <a:gd name="T77" fmla="*/ 653 h 1395"/>
              <a:gd name="T78" fmla="*/ 1437 w 1745"/>
              <a:gd name="T79" fmla="*/ 689 h 1395"/>
              <a:gd name="T80" fmla="*/ 1582 w 1745"/>
              <a:gd name="T81" fmla="*/ 820 h 1395"/>
              <a:gd name="T82" fmla="*/ 1628 w 1745"/>
              <a:gd name="T83" fmla="*/ 937 h 1395"/>
              <a:gd name="T84" fmla="*/ 1667 w 1745"/>
              <a:gd name="T85" fmla="*/ 1051 h 1395"/>
              <a:gd name="T86" fmla="*/ 1744 w 1745"/>
              <a:gd name="T87" fmla="*/ 958 h 1395"/>
              <a:gd name="T88" fmla="*/ 1660 w 1745"/>
              <a:gd name="T89" fmla="*/ 773 h 1395"/>
              <a:gd name="T90" fmla="*/ 1454 w 1745"/>
              <a:gd name="T91" fmla="*/ 461 h 1395"/>
              <a:gd name="T92" fmla="*/ 1387 w 1745"/>
              <a:gd name="T93" fmla="*/ 258 h 1395"/>
              <a:gd name="T94" fmla="*/ 1011 w 1745"/>
              <a:gd name="T95" fmla="*/ 6 h 1395"/>
              <a:gd name="T96" fmla="*/ 696 w 1745"/>
              <a:gd name="T97" fmla="*/ 43 h 1395"/>
              <a:gd name="T98" fmla="*/ 455 w 1745"/>
              <a:gd name="T99" fmla="*/ 123 h 1395"/>
              <a:gd name="T100" fmla="*/ 212 w 1745"/>
              <a:gd name="T101" fmla="*/ 176 h 1395"/>
              <a:gd name="T102" fmla="*/ 39 w 1745"/>
              <a:gd name="T103" fmla="*/ 167 h 1395"/>
              <a:gd name="T104" fmla="*/ 58 w 1745"/>
              <a:gd name="T105" fmla="*/ 270 h 1395"/>
              <a:gd name="T106" fmla="*/ 82 w 1745"/>
              <a:gd name="T107" fmla="*/ 384 h 1395"/>
              <a:gd name="T108" fmla="*/ 54 w 1745"/>
              <a:gd name="T109" fmla="*/ 479 h 1395"/>
              <a:gd name="T110" fmla="*/ 122 w 1745"/>
              <a:gd name="T111" fmla="*/ 639 h 1395"/>
              <a:gd name="T112" fmla="*/ 29 w 1745"/>
              <a:gd name="T113" fmla="*/ 814 h 1395"/>
              <a:gd name="T114" fmla="*/ 18 w 1745"/>
              <a:gd name="T115" fmla="*/ 927 h 1395"/>
              <a:gd name="T116" fmla="*/ 113 w 1745"/>
              <a:gd name="T117" fmla="*/ 889 h 1395"/>
              <a:gd name="T118" fmla="*/ 201 w 1745"/>
              <a:gd name="T119" fmla="*/ 762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45" h="1395">
                <a:moveTo>
                  <a:pt x="251" y="708"/>
                </a:moveTo>
                <a:lnTo>
                  <a:pt x="271" y="729"/>
                </a:lnTo>
                <a:lnTo>
                  <a:pt x="291" y="743"/>
                </a:lnTo>
                <a:lnTo>
                  <a:pt x="316" y="753"/>
                </a:lnTo>
                <a:lnTo>
                  <a:pt x="316" y="753"/>
                </a:lnTo>
                <a:lnTo>
                  <a:pt x="315" y="753"/>
                </a:lnTo>
                <a:lnTo>
                  <a:pt x="314" y="754"/>
                </a:lnTo>
                <a:lnTo>
                  <a:pt x="314" y="755"/>
                </a:lnTo>
                <a:lnTo>
                  <a:pt x="315" y="762"/>
                </a:lnTo>
                <a:lnTo>
                  <a:pt x="321" y="778"/>
                </a:lnTo>
                <a:lnTo>
                  <a:pt x="321" y="778"/>
                </a:lnTo>
                <a:lnTo>
                  <a:pt x="325" y="785"/>
                </a:lnTo>
                <a:lnTo>
                  <a:pt x="329" y="790"/>
                </a:lnTo>
                <a:lnTo>
                  <a:pt x="333" y="791"/>
                </a:lnTo>
                <a:lnTo>
                  <a:pt x="337" y="791"/>
                </a:lnTo>
                <a:lnTo>
                  <a:pt x="340" y="793"/>
                </a:lnTo>
                <a:lnTo>
                  <a:pt x="343" y="793"/>
                </a:lnTo>
                <a:lnTo>
                  <a:pt x="344" y="796"/>
                </a:lnTo>
                <a:lnTo>
                  <a:pt x="345" y="802"/>
                </a:lnTo>
                <a:lnTo>
                  <a:pt x="345" y="802"/>
                </a:lnTo>
                <a:lnTo>
                  <a:pt x="346" y="807"/>
                </a:lnTo>
                <a:lnTo>
                  <a:pt x="349" y="811"/>
                </a:lnTo>
                <a:lnTo>
                  <a:pt x="354" y="817"/>
                </a:lnTo>
                <a:lnTo>
                  <a:pt x="362" y="823"/>
                </a:lnTo>
                <a:lnTo>
                  <a:pt x="369" y="826"/>
                </a:lnTo>
                <a:lnTo>
                  <a:pt x="378" y="831"/>
                </a:lnTo>
                <a:lnTo>
                  <a:pt x="384" y="835"/>
                </a:lnTo>
                <a:lnTo>
                  <a:pt x="386" y="838"/>
                </a:lnTo>
                <a:lnTo>
                  <a:pt x="386" y="841"/>
                </a:lnTo>
                <a:lnTo>
                  <a:pt x="385" y="842"/>
                </a:lnTo>
                <a:lnTo>
                  <a:pt x="385" y="842"/>
                </a:lnTo>
                <a:lnTo>
                  <a:pt x="383" y="846"/>
                </a:lnTo>
                <a:lnTo>
                  <a:pt x="384" y="848"/>
                </a:lnTo>
                <a:lnTo>
                  <a:pt x="386" y="849"/>
                </a:lnTo>
                <a:lnTo>
                  <a:pt x="389" y="852"/>
                </a:lnTo>
                <a:lnTo>
                  <a:pt x="392" y="854"/>
                </a:lnTo>
                <a:lnTo>
                  <a:pt x="395" y="857"/>
                </a:lnTo>
                <a:lnTo>
                  <a:pt x="396" y="861"/>
                </a:lnTo>
                <a:lnTo>
                  <a:pt x="395" y="867"/>
                </a:lnTo>
                <a:lnTo>
                  <a:pt x="395" y="867"/>
                </a:lnTo>
                <a:lnTo>
                  <a:pt x="394" y="873"/>
                </a:lnTo>
                <a:lnTo>
                  <a:pt x="392" y="878"/>
                </a:lnTo>
                <a:lnTo>
                  <a:pt x="394" y="887"/>
                </a:lnTo>
                <a:lnTo>
                  <a:pt x="394" y="890"/>
                </a:lnTo>
                <a:lnTo>
                  <a:pt x="394" y="895"/>
                </a:lnTo>
                <a:lnTo>
                  <a:pt x="392" y="900"/>
                </a:lnTo>
                <a:lnTo>
                  <a:pt x="390" y="906"/>
                </a:lnTo>
                <a:lnTo>
                  <a:pt x="390" y="906"/>
                </a:lnTo>
                <a:lnTo>
                  <a:pt x="388" y="913"/>
                </a:lnTo>
                <a:lnTo>
                  <a:pt x="385" y="920"/>
                </a:lnTo>
                <a:lnTo>
                  <a:pt x="384" y="928"/>
                </a:lnTo>
                <a:lnTo>
                  <a:pt x="384" y="935"/>
                </a:lnTo>
                <a:lnTo>
                  <a:pt x="385" y="961"/>
                </a:lnTo>
                <a:lnTo>
                  <a:pt x="385" y="961"/>
                </a:lnTo>
                <a:lnTo>
                  <a:pt x="385" y="966"/>
                </a:lnTo>
                <a:lnTo>
                  <a:pt x="383" y="974"/>
                </a:lnTo>
                <a:lnTo>
                  <a:pt x="378" y="987"/>
                </a:lnTo>
                <a:lnTo>
                  <a:pt x="372" y="1001"/>
                </a:lnTo>
                <a:lnTo>
                  <a:pt x="366" y="1016"/>
                </a:lnTo>
                <a:lnTo>
                  <a:pt x="366" y="1016"/>
                </a:lnTo>
                <a:lnTo>
                  <a:pt x="363" y="1023"/>
                </a:lnTo>
                <a:lnTo>
                  <a:pt x="362" y="1031"/>
                </a:lnTo>
                <a:lnTo>
                  <a:pt x="363" y="1050"/>
                </a:lnTo>
                <a:lnTo>
                  <a:pt x="363" y="1058"/>
                </a:lnTo>
                <a:lnTo>
                  <a:pt x="362" y="1066"/>
                </a:lnTo>
                <a:lnTo>
                  <a:pt x="360" y="1074"/>
                </a:lnTo>
                <a:lnTo>
                  <a:pt x="355" y="1080"/>
                </a:lnTo>
                <a:lnTo>
                  <a:pt x="355" y="1080"/>
                </a:lnTo>
                <a:lnTo>
                  <a:pt x="350" y="1086"/>
                </a:lnTo>
                <a:lnTo>
                  <a:pt x="346" y="1093"/>
                </a:lnTo>
                <a:lnTo>
                  <a:pt x="342" y="1111"/>
                </a:lnTo>
                <a:lnTo>
                  <a:pt x="336" y="1130"/>
                </a:lnTo>
                <a:lnTo>
                  <a:pt x="331" y="1140"/>
                </a:lnTo>
                <a:lnTo>
                  <a:pt x="326" y="1150"/>
                </a:lnTo>
                <a:lnTo>
                  <a:pt x="326" y="1150"/>
                </a:lnTo>
                <a:lnTo>
                  <a:pt x="315" y="1165"/>
                </a:lnTo>
                <a:lnTo>
                  <a:pt x="307" y="1179"/>
                </a:lnTo>
                <a:lnTo>
                  <a:pt x="302" y="1188"/>
                </a:lnTo>
                <a:lnTo>
                  <a:pt x="298" y="1192"/>
                </a:lnTo>
                <a:lnTo>
                  <a:pt x="296" y="1194"/>
                </a:lnTo>
                <a:lnTo>
                  <a:pt x="296" y="1194"/>
                </a:lnTo>
                <a:lnTo>
                  <a:pt x="293" y="1196"/>
                </a:lnTo>
                <a:lnTo>
                  <a:pt x="292" y="1198"/>
                </a:lnTo>
                <a:lnTo>
                  <a:pt x="292" y="1204"/>
                </a:lnTo>
                <a:lnTo>
                  <a:pt x="293" y="1212"/>
                </a:lnTo>
                <a:lnTo>
                  <a:pt x="292" y="1217"/>
                </a:lnTo>
                <a:lnTo>
                  <a:pt x="291" y="1223"/>
                </a:lnTo>
                <a:lnTo>
                  <a:pt x="291" y="1223"/>
                </a:lnTo>
                <a:lnTo>
                  <a:pt x="288" y="1234"/>
                </a:lnTo>
                <a:lnTo>
                  <a:pt x="288" y="1243"/>
                </a:lnTo>
                <a:lnTo>
                  <a:pt x="286" y="1247"/>
                </a:lnTo>
                <a:lnTo>
                  <a:pt x="284" y="1251"/>
                </a:lnTo>
                <a:lnTo>
                  <a:pt x="281" y="1253"/>
                </a:lnTo>
                <a:lnTo>
                  <a:pt x="281" y="1253"/>
                </a:lnTo>
                <a:lnTo>
                  <a:pt x="274" y="1257"/>
                </a:lnTo>
                <a:lnTo>
                  <a:pt x="270" y="1259"/>
                </a:lnTo>
                <a:lnTo>
                  <a:pt x="268" y="1262"/>
                </a:lnTo>
                <a:lnTo>
                  <a:pt x="265" y="1264"/>
                </a:lnTo>
                <a:lnTo>
                  <a:pt x="265" y="1269"/>
                </a:lnTo>
                <a:lnTo>
                  <a:pt x="265" y="1275"/>
                </a:lnTo>
                <a:lnTo>
                  <a:pt x="267" y="1282"/>
                </a:lnTo>
                <a:lnTo>
                  <a:pt x="267" y="1282"/>
                </a:lnTo>
                <a:lnTo>
                  <a:pt x="271" y="1314"/>
                </a:lnTo>
                <a:lnTo>
                  <a:pt x="273" y="1325"/>
                </a:lnTo>
                <a:lnTo>
                  <a:pt x="276" y="1333"/>
                </a:lnTo>
                <a:lnTo>
                  <a:pt x="276" y="1333"/>
                </a:lnTo>
                <a:lnTo>
                  <a:pt x="278" y="1337"/>
                </a:lnTo>
                <a:lnTo>
                  <a:pt x="278" y="1344"/>
                </a:lnTo>
                <a:lnTo>
                  <a:pt x="278" y="1358"/>
                </a:lnTo>
                <a:lnTo>
                  <a:pt x="278" y="1366"/>
                </a:lnTo>
                <a:lnTo>
                  <a:pt x="280" y="1373"/>
                </a:lnTo>
                <a:lnTo>
                  <a:pt x="281" y="1375"/>
                </a:lnTo>
                <a:lnTo>
                  <a:pt x="284" y="1378"/>
                </a:lnTo>
                <a:lnTo>
                  <a:pt x="287" y="1380"/>
                </a:lnTo>
                <a:lnTo>
                  <a:pt x="291" y="1382"/>
                </a:lnTo>
                <a:lnTo>
                  <a:pt x="291" y="1382"/>
                </a:lnTo>
                <a:lnTo>
                  <a:pt x="321" y="1392"/>
                </a:lnTo>
                <a:lnTo>
                  <a:pt x="332" y="1395"/>
                </a:lnTo>
                <a:lnTo>
                  <a:pt x="334" y="1393"/>
                </a:lnTo>
                <a:lnTo>
                  <a:pt x="336" y="1392"/>
                </a:lnTo>
                <a:lnTo>
                  <a:pt x="336" y="1392"/>
                </a:lnTo>
                <a:lnTo>
                  <a:pt x="337" y="1387"/>
                </a:lnTo>
                <a:lnTo>
                  <a:pt x="338" y="1385"/>
                </a:lnTo>
                <a:lnTo>
                  <a:pt x="339" y="1384"/>
                </a:lnTo>
                <a:lnTo>
                  <a:pt x="343" y="1382"/>
                </a:lnTo>
                <a:lnTo>
                  <a:pt x="348" y="1381"/>
                </a:lnTo>
                <a:lnTo>
                  <a:pt x="361" y="1382"/>
                </a:lnTo>
                <a:lnTo>
                  <a:pt x="361" y="1382"/>
                </a:lnTo>
                <a:lnTo>
                  <a:pt x="368" y="1382"/>
                </a:lnTo>
                <a:lnTo>
                  <a:pt x="377" y="1381"/>
                </a:lnTo>
                <a:lnTo>
                  <a:pt x="384" y="1379"/>
                </a:lnTo>
                <a:lnTo>
                  <a:pt x="390" y="1376"/>
                </a:lnTo>
                <a:lnTo>
                  <a:pt x="396" y="1373"/>
                </a:lnTo>
                <a:lnTo>
                  <a:pt x="400" y="1368"/>
                </a:lnTo>
                <a:lnTo>
                  <a:pt x="401" y="1363"/>
                </a:lnTo>
                <a:lnTo>
                  <a:pt x="400" y="1357"/>
                </a:lnTo>
                <a:lnTo>
                  <a:pt x="400" y="1357"/>
                </a:lnTo>
                <a:lnTo>
                  <a:pt x="397" y="1349"/>
                </a:lnTo>
                <a:lnTo>
                  <a:pt x="396" y="1343"/>
                </a:lnTo>
                <a:lnTo>
                  <a:pt x="397" y="1339"/>
                </a:lnTo>
                <a:lnTo>
                  <a:pt x="400" y="1338"/>
                </a:lnTo>
                <a:lnTo>
                  <a:pt x="400" y="1338"/>
                </a:lnTo>
                <a:lnTo>
                  <a:pt x="402" y="1338"/>
                </a:lnTo>
                <a:lnTo>
                  <a:pt x="404" y="1339"/>
                </a:lnTo>
                <a:lnTo>
                  <a:pt x="408" y="1345"/>
                </a:lnTo>
                <a:lnTo>
                  <a:pt x="410" y="1348"/>
                </a:lnTo>
                <a:lnTo>
                  <a:pt x="413" y="1349"/>
                </a:lnTo>
                <a:lnTo>
                  <a:pt x="417" y="1348"/>
                </a:lnTo>
                <a:lnTo>
                  <a:pt x="420" y="1343"/>
                </a:lnTo>
                <a:lnTo>
                  <a:pt x="420" y="1343"/>
                </a:lnTo>
                <a:lnTo>
                  <a:pt x="423" y="1335"/>
                </a:lnTo>
                <a:lnTo>
                  <a:pt x="425" y="1326"/>
                </a:lnTo>
                <a:lnTo>
                  <a:pt x="426" y="1315"/>
                </a:lnTo>
                <a:lnTo>
                  <a:pt x="426" y="1305"/>
                </a:lnTo>
                <a:lnTo>
                  <a:pt x="426" y="1294"/>
                </a:lnTo>
                <a:lnTo>
                  <a:pt x="425" y="1286"/>
                </a:lnTo>
                <a:lnTo>
                  <a:pt x="423" y="1279"/>
                </a:lnTo>
                <a:lnTo>
                  <a:pt x="420" y="1273"/>
                </a:lnTo>
                <a:lnTo>
                  <a:pt x="420" y="1273"/>
                </a:lnTo>
                <a:lnTo>
                  <a:pt x="417" y="1267"/>
                </a:lnTo>
                <a:lnTo>
                  <a:pt x="415" y="1262"/>
                </a:lnTo>
                <a:lnTo>
                  <a:pt x="415" y="1258"/>
                </a:lnTo>
                <a:lnTo>
                  <a:pt x="415" y="1253"/>
                </a:lnTo>
                <a:lnTo>
                  <a:pt x="415" y="1253"/>
                </a:lnTo>
                <a:lnTo>
                  <a:pt x="415" y="1250"/>
                </a:lnTo>
                <a:lnTo>
                  <a:pt x="418" y="1246"/>
                </a:lnTo>
                <a:lnTo>
                  <a:pt x="427" y="1235"/>
                </a:lnTo>
                <a:lnTo>
                  <a:pt x="432" y="1228"/>
                </a:lnTo>
                <a:lnTo>
                  <a:pt x="437" y="1220"/>
                </a:lnTo>
                <a:lnTo>
                  <a:pt x="442" y="1210"/>
                </a:lnTo>
                <a:lnTo>
                  <a:pt x="444" y="1199"/>
                </a:lnTo>
                <a:lnTo>
                  <a:pt x="444" y="1199"/>
                </a:lnTo>
                <a:lnTo>
                  <a:pt x="447" y="1180"/>
                </a:lnTo>
                <a:lnTo>
                  <a:pt x="447" y="1169"/>
                </a:lnTo>
                <a:lnTo>
                  <a:pt x="447" y="1161"/>
                </a:lnTo>
                <a:lnTo>
                  <a:pt x="449" y="1150"/>
                </a:lnTo>
                <a:lnTo>
                  <a:pt x="449" y="1150"/>
                </a:lnTo>
                <a:lnTo>
                  <a:pt x="452" y="1145"/>
                </a:lnTo>
                <a:lnTo>
                  <a:pt x="455" y="1140"/>
                </a:lnTo>
                <a:lnTo>
                  <a:pt x="465" y="1129"/>
                </a:lnTo>
                <a:lnTo>
                  <a:pt x="493" y="1099"/>
                </a:lnTo>
                <a:lnTo>
                  <a:pt x="507" y="1081"/>
                </a:lnTo>
                <a:lnTo>
                  <a:pt x="513" y="1071"/>
                </a:lnTo>
                <a:lnTo>
                  <a:pt x="519" y="1062"/>
                </a:lnTo>
                <a:lnTo>
                  <a:pt x="525" y="1052"/>
                </a:lnTo>
                <a:lnTo>
                  <a:pt x="529" y="1041"/>
                </a:lnTo>
                <a:lnTo>
                  <a:pt x="533" y="1031"/>
                </a:lnTo>
                <a:lnTo>
                  <a:pt x="534" y="1021"/>
                </a:lnTo>
                <a:lnTo>
                  <a:pt x="534" y="1021"/>
                </a:lnTo>
                <a:lnTo>
                  <a:pt x="535" y="1010"/>
                </a:lnTo>
                <a:lnTo>
                  <a:pt x="539" y="999"/>
                </a:lnTo>
                <a:lnTo>
                  <a:pt x="546" y="976"/>
                </a:lnTo>
                <a:lnTo>
                  <a:pt x="556" y="954"/>
                </a:lnTo>
                <a:lnTo>
                  <a:pt x="566" y="931"/>
                </a:lnTo>
                <a:lnTo>
                  <a:pt x="577" y="910"/>
                </a:lnTo>
                <a:lnTo>
                  <a:pt x="586" y="889"/>
                </a:lnTo>
                <a:lnTo>
                  <a:pt x="589" y="879"/>
                </a:lnTo>
                <a:lnTo>
                  <a:pt x="592" y="870"/>
                </a:lnTo>
                <a:lnTo>
                  <a:pt x="593" y="860"/>
                </a:lnTo>
                <a:lnTo>
                  <a:pt x="594" y="852"/>
                </a:lnTo>
                <a:lnTo>
                  <a:pt x="594" y="852"/>
                </a:lnTo>
                <a:lnTo>
                  <a:pt x="593" y="835"/>
                </a:lnTo>
                <a:lnTo>
                  <a:pt x="594" y="817"/>
                </a:lnTo>
                <a:lnTo>
                  <a:pt x="598" y="799"/>
                </a:lnTo>
                <a:lnTo>
                  <a:pt x="601" y="781"/>
                </a:lnTo>
                <a:lnTo>
                  <a:pt x="605" y="765"/>
                </a:lnTo>
                <a:lnTo>
                  <a:pt x="611" y="750"/>
                </a:lnTo>
                <a:lnTo>
                  <a:pt x="617" y="740"/>
                </a:lnTo>
                <a:lnTo>
                  <a:pt x="620" y="736"/>
                </a:lnTo>
                <a:lnTo>
                  <a:pt x="623" y="733"/>
                </a:lnTo>
                <a:lnTo>
                  <a:pt x="623" y="733"/>
                </a:lnTo>
                <a:lnTo>
                  <a:pt x="662" y="705"/>
                </a:lnTo>
                <a:lnTo>
                  <a:pt x="698" y="679"/>
                </a:lnTo>
                <a:lnTo>
                  <a:pt x="698" y="679"/>
                </a:lnTo>
                <a:lnTo>
                  <a:pt x="711" y="671"/>
                </a:lnTo>
                <a:lnTo>
                  <a:pt x="719" y="666"/>
                </a:lnTo>
                <a:lnTo>
                  <a:pt x="727" y="664"/>
                </a:lnTo>
                <a:lnTo>
                  <a:pt x="734" y="664"/>
                </a:lnTo>
                <a:lnTo>
                  <a:pt x="739" y="664"/>
                </a:lnTo>
                <a:lnTo>
                  <a:pt x="743" y="665"/>
                </a:lnTo>
                <a:lnTo>
                  <a:pt x="746" y="667"/>
                </a:lnTo>
                <a:lnTo>
                  <a:pt x="750" y="670"/>
                </a:lnTo>
                <a:lnTo>
                  <a:pt x="754" y="673"/>
                </a:lnTo>
                <a:lnTo>
                  <a:pt x="757" y="679"/>
                </a:lnTo>
                <a:lnTo>
                  <a:pt x="757" y="679"/>
                </a:lnTo>
                <a:lnTo>
                  <a:pt x="760" y="684"/>
                </a:lnTo>
                <a:lnTo>
                  <a:pt x="762" y="690"/>
                </a:lnTo>
                <a:lnTo>
                  <a:pt x="765" y="703"/>
                </a:lnTo>
                <a:lnTo>
                  <a:pt x="766" y="717"/>
                </a:lnTo>
                <a:lnTo>
                  <a:pt x="767" y="730"/>
                </a:lnTo>
                <a:lnTo>
                  <a:pt x="768" y="736"/>
                </a:lnTo>
                <a:lnTo>
                  <a:pt x="771" y="741"/>
                </a:lnTo>
                <a:lnTo>
                  <a:pt x="773" y="746"/>
                </a:lnTo>
                <a:lnTo>
                  <a:pt x="777" y="749"/>
                </a:lnTo>
                <a:lnTo>
                  <a:pt x="782" y="752"/>
                </a:lnTo>
                <a:lnTo>
                  <a:pt x="786" y="753"/>
                </a:lnTo>
                <a:lnTo>
                  <a:pt x="794" y="754"/>
                </a:lnTo>
                <a:lnTo>
                  <a:pt x="802" y="753"/>
                </a:lnTo>
                <a:lnTo>
                  <a:pt x="802" y="753"/>
                </a:lnTo>
                <a:lnTo>
                  <a:pt x="833" y="748"/>
                </a:lnTo>
                <a:lnTo>
                  <a:pt x="855" y="742"/>
                </a:lnTo>
                <a:lnTo>
                  <a:pt x="871" y="737"/>
                </a:lnTo>
                <a:lnTo>
                  <a:pt x="882" y="733"/>
                </a:lnTo>
                <a:lnTo>
                  <a:pt x="882" y="733"/>
                </a:lnTo>
                <a:lnTo>
                  <a:pt x="887" y="731"/>
                </a:lnTo>
                <a:lnTo>
                  <a:pt x="895" y="731"/>
                </a:lnTo>
                <a:lnTo>
                  <a:pt x="904" y="731"/>
                </a:lnTo>
                <a:lnTo>
                  <a:pt x="912" y="732"/>
                </a:lnTo>
                <a:lnTo>
                  <a:pt x="921" y="736"/>
                </a:lnTo>
                <a:lnTo>
                  <a:pt x="929" y="740"/>
                </a:lnTo>
                <a:lnTo>
                  <a:pt x="936" y="746"/>
                </a:lnTo>
                <a:lnTo>
                  <a:pt x="939" y="749"/>
                </a:lnTo>
                <a:lnTo>
                  <a:pt x="941" y="753"/>
                </a:lnTo>
                <a:lnTo>
                  <a:pt x="941" y="753"/>
                </a:lnTo>
                <a:lnTo>
                  <a:pt x="950" y="771"/>
                </a:lnTo>
                <a:lnTo>
                  <a:pt x="959" y="789"/>
                </a:lnTo>
                <a:lnTo>
                  <a:pt x="968" y="805"/>
                </a:lnTo>
                <a:lnTo>
                  <a:pt x="970" y="812"/>
                </a:lnTo>
                <a:lnTo>
                  <a:pt x="971" y="818"/>
                </a:lnTo>
                <a:lnTo>
                  <a:pt x="971" y="818"/>
                </a:lnTo>
                <a:lnTo>
                  <a:pt x="971" y="820"/>
                </a:lnTo>
                <a:lnTo>
                  <a:pt x="974" y="823"/>
                </a:lnTo>
                <a:lnTo>
                  <a:pt x="982" y="824"/>
                </a:lnTo>
                <a:lnTo>
                  <a:pt x="987" y="825"/>
                </a:lnTo>
                <a:lnTo>
                  <a:pt x="991" y="828"/>
                </a:lnTo>
                <a:lnTo>
                  <a:pt x="994" y="831"/>
                </a:lnTo>
                <a:lnTo>
                  <a:pt x="995" y="837"/>
                </a:lnTo>
                <a:lnTo>
                  <a:pt x="995" y="837"/>
                </a:lnTo>
                <a:lnTo>
                  <a:pt x="997" y="848"/>
                </a:lnTo>
                <a:lnTo>
                  <a:pt x="997" y="852"/>
                </a:lnTo>
                <a:lnTo>
                  <a:pt x="994" y="855"/>
                </a:lnTo>
                <a:lnTo>
                  <a:pt x="986" y="866"/>
                </a:lnTo>
                <a:lnTo>
                  <a:pt x="965" y="887"/>
                </a:lnTo>
                <a:lnTo>
                  <a:pt x="965" y="887"/>
                </a:lnTo>
                <a:lnTo>
                  <a:pt x="954" y="900"/>
                </a:lnTo>
                <a:lnTo>
                  <a:pt x="946" y="911"/>
                </a:lnTo>
                <a:lnTo>
                  <a:pt x="935" y="930"/>
                </a:lnTo>
                <a:lnTo>
                  <a:pt x="930" y="937"/>
                </a:lnTo>
                <a:lnTo>
                  <a:pt x="927" y="943"/>
                </a:lnTo>
                <a:lnTo>
                  <a:pt x="922" y="948"/>
                </a:lnTo>
                <a:lnTo>
                  <a:pt x="916" y="951"/>
                </a:lnTo>
                <a:lnTo>
                  <a:pt x="916" y="951"/>
                </a:lnTo>
                <a:lnTo>
                  <a:pt x="908" y="953"/>
                </a:lnTo>
                <a:lnTo>
                  <a:pt x="901" y="955"/>
                </a:lnTo>
                <a:lnTo>
                  <a:pt x="883" y="958"/>
                </a:lnTo>
                <a:lnTo>
                  <a:pt x="875" y="960"/>
                </a:lnTo>
                <a:lnTo>
                  <a:pt x="866" y="963"/>
                </a:lnTo>
                <a:lnTo>
                  <a:pt x="858" y="966"/>
                </a:lnTo>
                <a:lnTo>
                  <a:pt x="852" y="971"/>
                </a:lnTo>
                <a:lnTo>
                  <a:pt x="852" y="971"/>
                </a:lnTo>
                <a:lnTo>
                  <a:pt x="846" y="978"/>
                </a:lnTo>
                <a:lnTo>
                  <a:pt x="840" y="987"/>
                </a:lnTo>
                <a:lnTo>
                  <a:pt x="835" y="999"/>
                </a:lnTo>
                <a:lnTo>
                  <a:pt x="830" y="1010"/>
                </a:lnTo>
                <a:lnTo>
                  <a:pt x="826" y="1022"/>
                </a:lnTo>
                <a:lnTo>
                  <a:pt x="825" y="1031"/>
                </a:lnTo>
                <a:lnTo>
                  <a:pt x="826" y="1036"/>
                </a:lnTo>
                <a:lnTo>
                  <a:pt x="827" y="1040"/>
                </a:lnTo>
                <a:lnTo>
                  <a:pt x="829" y="1042"/>
                </a:lnTo>
                <a:lnTo>
                  <a:pt x="832" y="1045"/>
                </a:lnTo>
                <a:lnTo>
                  <a:pt x="832" y="1045"/>
                </a:lnTo>
                <a:lnTo>
                  <a:pt x="846" y="1054"/>
                </a:lnTo>
                <a:lnTo>
                  <a:pt x="853" y="1059"/>
                </a:lnTo>
                <a:lnTo>
                  <a:pt x="861" y="1064"/>
                </a:lnTo>
                <a:lnTo>
                  <a:pt x="870" y="1066"/>
                </a:lnTo>
                <a:lnTo>
                  <a:pt x="879" y="1068"/>
                </a:lnTo>
                <a:lnTo>
                  <a:pt x="884" y="1066"/>
                </a:lnTo>
                <a:lnTo>
                  <a:pt x="889" y="1065"/>
                </a:lnTo>
                <a:lnTo>
                  <a:pt x="895" y="1063"/>
                </a:lnTo>
                <a:lnTo>
                  <a:pt x="901" y="1060"/>
                </a:lnTo>
                <a:lnTo>
                  <a:pt x="901" y="1060"/>
                </a:lnTo>
                <a:lnTo>
                  <a:pt x="918" y="1050"/>
                </a:lnTo>
                <a:lnTo>
                  <a:pt x="923" y="1046"/>
                </a:lnTo>
                <a:lnTo>
                  <a:pt x="925" y="1042"/>
                </a:lnTo>
                <a:lnTo>
                  <a:pt x="931" y="1034"/>
                </a:lnTo>
                <a:lnTo>
                  <a:pt x="941" y="1021"/>
                </a:lnTo>
                <a:lnTo>
                  <a:pt x="941" y="1021"/>
                </a:lnTo>
                <a:lnTo>
                  <a:pt x="951" y="1007"/>
                </a:lnTo>
                <a:lnTo>
                  <a:pt x="957" y="1003"/>
                </a:lnTo>
                <a:lnTo>
                  <a:pt x="963" y="1000"/>
                </a:lnTo>
                <a:lnTo>
                  <a:pt x="976" y="995"/>
                </a:lnTo>
                <a:lnTo>
                  <a:pt x="976" y="995"/>
                </a:lnTo>
                <a:lnTo>
                  <a:pt x="986" y="993"/>
                </a:lnTo>
                <a:lnTo>
                  <a:pt x="997" y="990"/>
                </a:lnTo>
                <a:lnTo>
                  <a:pt x="1018" y="986"/>
                </a:lnTo>
                <a:lnTo>
                  <a:pt x="1029" y="982"/>
                </a:lnTo>
                <a:lnTo>
                  <a:pt x="1039" y="978"/>
                </a:lnTo>
                <a:lnTo>
                  <a:pt x="1047" y="974"/>
                </a:lnTo>
                <a:lnTo>
                  <a:pt x="1055" y="966"/>
                </a:lnTo>
                <a:lnTo>
                  <a:pt x="1055" y="966"/>
                </a:lnTo>
                <a:lnTo>
                  <a:pt x="1062" y="957"/>
                </a:lnTo>
                <a:lnTo>
                  <a:pt x="1069" y="945"/>
                </a:lnTo>
                <a:lnTo>
                  <a:pt x="1081" y="920"/>
                </a:lnTo>
                <a:lnTo>
                  <a:pt x="1095" y="892"/>
                </a:lnTo>
                <a:lnTo>
                  <a:pt x="1095" y="892"/>
                </a:lnTo>
                <a:lnTo>
                  <a:pt x="1111" y="929"/>
                </a:lnTo>
                <a:lnTo>
                  <a:pt x="1125" y="959"/>
                </a:lnTo>
                <a:lnTo>
                  <a:pt x="1131" y="974"/>
                </a:lnTo>
                <a:lnTo>
                  <a:pt x="1134" y="986"/>
                </a:lnTo>
                <a:lnTo>
                  <a:pt x="1134" y="986"/>
                </a:lnTo>
                <a:lnTo>
                  <a:pt x="1139" y="1004"/>
                </a:lnTo>
                <a:lnTo>
                  <a:pt x="1140" y="1011"/>
                </a:lnTo>
                <a:lnTo>
                  <a:pt x="1140" y="1018"/>
                </a:lnTo>
                <a:lnTo>
                  <a:pt x="1139" y="1024"/>
                </a:lnTo>
                <a:lnTo>
                  <a:pt x="1138" y="1029"/>
                </a:lnTo>
                <a:lnTo>
                  <a:pt x="1134" y="1035"/>
                </a:lnTo>
                <a:lnTo>
                  <a:pt x="1130" y="1040"/>
                </a:lnTo>
                <a:lnTo>
                  <a:pt x="1130" y="1040"/>
                </a:lnTo>
                <a:lnTo>
                  <a:pt x="1124" y="1048"/>
                </a:lnTo>
                <a:lnTo>
                  <a:pt x="1116" y="1058"/>
                </a:lnTo>
                <a:lnTo>
                  <a:pt x="1101" y="1087"/>
                </a:lnTo>
                <a:lnTo>
                  <a:pt x="1082" y="1117"/>
                </a:lnTo>
                <a:lnTo>
                  <a:pt x="1074" y="1132"/>
                </a:lnTo>
                <a:lnTo>
                  <a:pt x="1066" y="1145"/>
                </a:lnTo>
                <a:lnTo>
                  <a:pt x="1066" y="1145"/>
                </a:lnTo>
                <a:lnTo>
                  <a:pt x="1057" y="1156"/>
                </a:lnTo>
                <a:lnTo>
                  <a:pt x="1049" y="1169"/>
                </a:lnTo>
                <a:lnTo>
                  <a:pt x="1041" y="1183"/>
                </a:lnTo>
                <a:lnTo>
                  <a:pt x="1035" y="1198"/>
                </a:lnTo>
                <a:lnTo>
                  <a:pt x="1032" y="1211"/>
                </a:lnTo>
                <a:lnTo>
                  <a:pt x="1029" y="1223"/>
                </a:lnTo>
                <a:lnTo>
                  <a:pt x="1029" y="1229"/>
                </a:lnTo>
                <a:lnTo>
                  <a:pt x="1031" y="1234"/>
                </a:lnTo>
                <a:lnTo>
                  <a:pt x="1033" y="1239"/>
                </a:lnTo>
                <a:lnTo>
                  <a:pt x="1035" y="1244"/>
                </a:lnTo>
                <a:lnTo>
                  <a:pt x="1035" y="1244"/>
                </a:lnTo>
                <a:lnTo>
                  <a:pt x="1050" y="1259"/>
                </a:lnTo>
                <a:lnTo>
                  <a:pt x="1066" y="1276"/>
                </a:lnTo>
                <a:lnTo>
                  <a:pt x="1081" y="1290"/>
                </a:lnTo>
                <a:lnTo>
                  <a:pt x="1089" y="1294"/>
                </a:lnTo>
                <a:lnTo>
                  <a:pt x="1095" y="1298"/>
                </a:lnTo>
                <a:lnTo>
                  <a:pt x="1095" y="1298"/>
                </a:lnTo>
                <a:lnTo>
                  <a:pt x="1101" y="1298"/>
                </a:lnTo>
                <a:lnTo>
                  <a:pt x="1105" y="1297"/>
                </a:lnTo>
                <a:lnTo>
                  <a:pt x="1110" y="1292"/>
                </a:lnTo>
                <a:lnTo>
                  <a:pt x="1116" y="1287"/>
                </a:lnTo>
                <a:lnTo>
                  <a:pt x="1128" y="1272"/>
                </a:lnTo>
                <a:lnTo>
                  <a:pt x="1136" y="1262"/>
                </a:lnTo>
                <a:lnTo>
                  <a:pt x="1144" y="1253"/>
                </a:lnTo>
                <a:lnTo>
                  <a:pt x="1144" y="1253"/>
                </a:lnTo>
                <a:lnTo>
                  <a:pt x="1151" y="1245"/>
                </a:lnTo>
                <a:lnTo>
                  <a:pt x="1155" y="1237"/>
                </a:lnTo>
                <a:lnTo>
                  <a:pt x="1156" y="1230"/>
                </a:lnTo>
                <a:lnTo>
                  <a:pt x="1156" y="1223"/>
                </a:lnTo>
                <a:lnTo>
                  <a:pt x="1156" y="1217"/>
                </a:lnTo>
                <a:lnTo>
                  <a:pt x="1156" y="1210"/>
                </a:lnTo>
                <a:lnTo>
                  <a:pt x="1159" y="1203"/>
                </a:lnTo>
                <a:lnTo>
                  <a:pt x="1165" y="1194"/>
                </a:lnTo>
                <a:lnTo>
                  <a:pt x="1165" y="1194"/>
                </a:lnTo>
                <a:lnTo>
                  <a:pt x="1172" y="1183"/>
                </a:lnTo>
                <a:lnTo>
                  <a:pt x="1178" y="1173"/>
                </a:lnTo>
                <a:lnTo>
                  <a:pt x="1191" y="1151"/>
                </a:lnTo>
                <a:lnTo>
                  <a:pt x="1199" y="1141"/>
                </a:lnTo>
                <a:lnTo>
                  <a:pt x="1205" y="1133"/>
                </a:lnTo>
                <a:lnTo>
                  <a:pt x="1212" y="1127"/>
                </a:lnTo>
                <a:lnTo>
                  <a:pt x="1215" y="1126"/>
                </a:lnTo>
                <a:lnTo>
                  <a:pt x="1219" y="1124"/>
                </a:lnTo>
                <a:lnTo>
                  <a:pt x="1219" y="1124"/>
                </a:lnTo>
                <a:lnTo>
                  <a:pt x="1223" y="1123"/>
                </a:lnTo>
                <a:lnTo>
                  <a:pt x="1225" y="1122"/>
                </a:lnTo>
                <a:lnTo>
                  <a:pt x="1229" y="1118"/>
                </a:lnTo>
                <a:lnTo>
                  <a:pt x="1231" y="1112"/>
                </a:lnTo>
                <a:lnTo>
                  <a:pt x="1232" y="1105"/>
                </a:lnTo>
                <a:lnTo>
                  <a:pt x="1235" y="1097"/>
                </a:lnTo>
                <a:lnTo>
                  <a:pt x="1237" y="1087"/>
                </a:lnTo>
                <a:lnTo>
                  <a:pt x="1242" y="1079"/>
                </a:lnTo>
                <a:lnTo>
                  <a:pt x="1248" y="1070"/>
                </a:lnTo>
                <a:lnTo>
                  <a:pt x="1248" y="1070"/>
                </a:lnTo>
                <a:lnTo>
                  <a:pt x="1257" y="1062"/>
                </a:lnTo>
                <a:lnTo>
                  <a:pt x="1263" y="1053"/>
                </a:lnTo>
                <a:lnTo>
                  <a:pt x="1266" y="1045"/>
                </a:lnTo>
                <a:lnTo>
                  <a:pt x="1270" y="1036"/>
                </a:lnTo>
                <a:lnTo>
                  <a:pt x="1275" y="1022"/>
                </a:lnTo>
                <a:lnTo>
                  <a:pt x="1278" y="1011"/>
                </a:lnTo>
                <a:lnTo>
                  <a:pt x="1278" y="1011"/>
                </a:lnTo>
                <a:lnTo>
                  <a:pt x="1281" y="1004"/>
                </a:lnTo>
                <a:lnTo>
                  <a:pt x="1282" y="992"/>
                </a:lnTo>
                <a:lnTo>
                  <a:pt x="1286" y="961"/>
                </a:lnTo>
                <a:lnTo>
                  <a:pt x="1289" y="936"/>
                </a:lnTo>
                <a:lnTo>
                  <a:pt x="1292" y="928"/>
                </a:lnTo>
                <a:lnTo>
                  <a:pt x="1293" y="927"/>
                </a:lnTo>
                <a:lnTo>
                  <a:pt x="1293" y="927"/>
                </a:lnTo>
                <a:lnTo>
                  <a:pt x="1293" y="927"/>
                </a:lnTo>
                <a:lnTo>
                  <a:pt x="1294" y="925"/>
                </a:lnTo>
                <a:lnTo>
                  <a:pt x="1295" y="923"/>
                </a:lnTo>
                <a:lnTo>
                  <a:pt x="1298" y="911"/>
                </a:lnTo>
                <a:lnTo>
                  <a:pt x="1302" y="871"/>
                </a:lnTo>
                <a:lnTo>
                  <a:pt x="1308" y="812"/>
                </a:lnTo>
                <a:lnTo>
                  <a:pt x="1308" y="812"/>
                </a:lnTo>
                <a:lnTo>
                  <a:pt x="1302" y="805"/>
                </a:lnTo>
                <a:lnTo>
                  <a:pt x="1293" y="788"/>
                </a:lnTo>
                <a:lnTo>
                  <a:pt x="1288" y="778"/>
                </a:lnTo>
                <a:lnTo>
                  <a:pt x="1286" y="771"/>
                </a:lnTo>
                <a:lnTo>
                  <a:pt x="1284" y="767"/>
                </a:lnTo>
                <a:lnTo>
                  <a:pt x="1284" y="765"/>
                </a:lnTo>
                <a:lnTo>
                  <a:pt x="1286" y="764"/>
                </a:lnTo>
                <a:lnTo>
                  <a:pt x="1288" y="762"/>
                </a:lnTo>
                <a:lnTo>
                  <a:pt x="1288" y="762"/>
                </a:lnTo>
                <a:lnTo>
                  <a:pt x="1290" y="762"/>
                </a:lnTo>
                <a:lnTo>
                  <a:pt x="1293" y="760"/>
                </a:lnTo>
                <a:lnTo>
                  <a:pt x="1295" y="754"/>
                </a:lnTo>
                <a:lnTo>
                  <a:pt x="1296" y="744"/>
                </a:lnTo>
                <a:lnTo>
                  <a:pt x="1296" y="733"/>
                </a:lnTo>
                <a:lnTo>
                  <a:pt x="1299" y="723"/>
                </a:lnTo>
                <a:lnTo>
                  <a:pt x="1301" y="713"/>
                </a:lnTo>
                <a:lnTo>
                  <a:pt x="1302" y="709"/>
                </a:lnTo>
                <a:lnTo>
                  <a:pt x="1306" y="706"/>
                </a:lnTo>
                <a:lnTo>
                  <a:pt x="1308" y="705"/>
                </a:lnTo>
                <a:lnTo>
                  <a:pt x="1313" y="703"/>
                </a:lnTo>
                <a:lnTo>
                  <a:pt x="1313" y="703"/>
                </a:lnTo>
                <a:lnTo>
                  <a:pt x="1317" y="703"/>
                </a:lnTo>
                <a:lnTo>
                  <a:pt x="1322" y="702"/>
                </a:lnTo>
                <a:lnTo>
                  <a:pt x="1328" y="699"/>
                </a:lnTo>
                <a:lnTo>
                  <a:pt x="1333" y="692"/>
                </a:lnTo>
                <a:lnTo>
                  <a:pt x="1336" y="686"/>
                </a:lnTo>
                <a:lnTo>
                  <a:pt x="1340" y="680"/>
                </a:lnTo>
                <a:lnTo>
                  <a:pt x="1344" y="677"/>
                </a:lnTo>
                <a:lnTo>
                  <a:pt x="1348" y="673"/>
                </a:lnTo>
                <a:lnTo>
                  <a:pt x="1350" y="673"/>
                </a:lnTo>
                <a:lnTo>
                  <a:pt x="1353" y="673"/>
                </a:lnTo>
                <a:lnTo>
                  <a:pt x="1353" y="673"/>
                </a:lnTo>
                <a:lnTo>
                  <a:pt x="1356" y="674"/>
                </a:lnTo>
                <a:lnTo>
                  <a:pt x="1357" y="673"/>
                </a:lnTo>
                <a:lnTo>
                  <a:pt x="1359" y="672"/>
                </a:lnTo>
                <a:lnTo>
                  <a:pt x="1360" y="671"/>
                </a:lnTo>
                <a:lnTo>
                  <a:pt x="1362" y="665"/>
                </a:lnTo>
                <a:lnTo>
                  <a:pt x="1363" y="659"/>
                </a:lnTo>
                <a:lnTo>
                  <a:pt x="1365" y="653"/>
                </a:lnTo>
                <a:lnTo>
                  <a:pt x="1368" y="647"/>
                </a:lnTo>
                <a:lnTo>
                  <a:pt x="1369" y="645"/>
                </a:lnTo>
                <a:lnTo>
                  <a:pt x="1371" y="644"/>
                </a:lnTo>
                <a:lnTo>
                  <a:pt x="1374" y="643"/>
                </a:lnTo>
                <a:lnTo>
                  <a:pt x="1377" y="644"/>
                </a:lnTo>
                <a:lnTo>
                  <a:pt x="1377" y="644"/>
                </a:lnTo>
                <a:lnTo>
                  <a:pt x="1386" y="647"/>
                </a:lnTo>
                <a:lnTo>
                  <a:pt x="1394" y="651"/>
                </a:lnTo>
                <a:lnTo>
                  <a:pt x="1405" y="659"/>
                </a:lnTo>
                <a:lnTo>
                  <a:pt x="1415" y="667"/>
                </a:lnTo>
                <a:lnTo>
                  <a:pt x="1426" y="678"/>
                </a:lnTo>
                <a:lnTo>
                  <a:pt x="1437" y="689"/>
                </a:lnTo>
                <a:lnTo>
                  <a:pt x="1447" y="701"/>
                </a:lnTo>
                <a:lnTo>
                  <a:pt x="1457" y="713"/>
                </a:lnTo>
                <a:lnTo>
                  <a:pt x="1457" y="713"/>
                </a:lnTo>
                <a:lnTo>
                  <a:pt x="1474" y="735"/>
                </a:lnTo>
                <a:lnTo>
                  <a:pt x="1481" y="743"/>
                </a:lnTo>
                <a:lnTo>
                  <a:pt x="1490" y="750"/>
                </a:lnTo>
                <a:lnTo>
                  <a:pt x="1509" y="766"/>
                </a:lnTo>
                <a:lnTo>
                  <a:pt x="1537" y="788"/>
                </a:lnTo>
                <a:lnTo>
                  <a:pt x="1537" y="788"/>
                </a:lnTo>
                <a:lnTo>
                  <a:pt x="1553" y="800"/>
                </a:lnTo>
                <a:lnTo>
                  <a:pt x="1568" y="811"/>
                </a:lnTo>
                <a:lnTo>
                  <a:pt x="1582" y="820"/>
                </a:lnTo>
                <a:lnTo>
                  <a:pt x="1594" y="830"/>
                </a:lnTo>
                <a:lnTo>
                  <a:pt x="1605" y="842"/>
                </a:lnTo>
                <a:lnTo>
                  <a:pt x="1609" y="848"/>
                </a:lnTo>
                <a:lnTo>
                  <a:pt x="1614" y="855"/>
                </a:lnTo>
                <a:lnTo>
                  <a:pt x="1618" y="863"/>
                </a:lnTo>
                <a:lnTo>
                  <a:pt x="1620" y="871"/>
                </a:lnTo>
                <a:lnTo>
                  <a:pt x="1624" y="881"/>
                </a:lnTo>
                <a:lnTo>
                  <a:pt x="1625" y="892"/>
                </a:lnTo>
                <a:lnTo>
                  <a:pt x="1625" y="892"/>
                </a:lnTo>
                <a:lnTo>
                  <a:pt x="1628" y="902"/>
                </a:lnTo>
                <a:lnTo>
                  <a:pt x="1628" y="914"/>
                </a:lnTo>
                <a:lnTo>
                  <a:pt x="1628" y="937"/>
                </a:lnTo>
                <a:lnTo>
                  <a:pt x="1626" y="982"/>
                </a:lnTo>
                <a:lnTo>
                  <a:pt x="1626" y="1001"/>
                </a:lnTo>
                <a:lnTo>
                  <a:pt x="1628" y="1011"/>
                </a:lnTo>
                <a:lnTo>
                  <a:pt x="1629" y="1019"/>
                </a:lnTo>
                <a:lnTo>
                  <a:pt x="1631" y="1027"/>
                </a:lnTo>
                <a:lnTo>
                  <a:pt x="1635" y="1034"/>
                </a:lnTo>
                <a:lnTo>
                  <a:pt x="1640" y="1040"/>
                </a:lnTo>
                <a:lnTo>
                  <a:pt x="1646" y="1045"/>
                </a:lnTo>
                <a:lnTo>
                  <a:pt x="1646" y="1045"/>
                </a:lnTo>
                <a:lnTo>
                  <a:pt x="1653" y="1048"/>
                </a:lnTo>
                <a:lnTo>
                  <a:pt x="1660" y="1051"/>
                </a:lnTo>
                <a:lnTo>
                  <a:pt x="1667" y="1051"/>
                </a:lnTo>
                <a:lnTo>
                  <a:pt x="1676" y="1050"/>
                </a:lnTo>
                <a:lnTo>
                  <a:pt x="1684" y="1046"/>
                </a:lnTo>
                <a:lnTo>
                  <a:pt x="1693" y="1042"/>
                </a:lnTo>
                <a:lnTo>
                  <a:pt x="1700" y="1036"/>
                </a:lnTo>
                <a:lnTo>
                  <a:pt x="1709" y="1029"/>
                </a:lnTo>
                <a:lnTo>
                  <a:pt x="1716" y="1021"/>
                </a:lnTo>
                <a:lnTo>
                  <a:pt x="1723" y="1012"/>
                </a:lnTo>
                <a:lnTo>
                  <a:pt x="1729" y="1003"/>
                </a:lnTo>
                <a:lnTo>
                  <a:pt x="1734" y="993"/>
                </a:lnTo>
                <a:lnTo>
                  <a:pt x="1739" y="981"/>
                </a:lnTo>
                <a:lnTo>
                  <a:pt x="1742" y="970"/>
                </a:lnTo>
                <a:lnTo>
                  <a:pt x="1744" y="958"/>
                </a:lnTo>
                <a:lnTo>
                  <a:pt x="1745" y="946"/>
                </a:lnTo>
                <a:lnTo>
                  <a:pt x="1745" y="946"/>
                </a:lnTo>
                <a:lnTo>
                  <a:pt x="1745" y="934"/>
                </a:lnTo>
                <a:lnTo>
                  <a:pt x="1744" y="923"/>
                </a:lnTo>
                <a:lnTo>
                  <a:pt x="1741" y="912"/>
                </a:lnTo>
                <a:lnTo>
                  <a:pt x="1738" y="901"/>
                </a:lnTo>
                <a:lnTo>
                  <a:pt x="1730" y="879"/>
                </a:lnTo>
                <a:lnTo>
                  <a:pt x="1719" y="859"/>
                </a:lnTo>
                <a:lnTo>
                  <a:pt x="1707" y="838"/>
                </a:lnTo>
                <a:lnTo>
                  <a:pt x="1693" y="818"/>
                </a:lnTo>
                <a:lnTo>
                  <a:pt x="1660" y="773"/>
                </a:lnTo>
                <a:lnTo>
                  <a:pt x="1660" y="773"/>
                </a:lnTo>
                <a:lnTo>
                  <a:pt x="1641" y="746"/>
                </a:lnTo>
                <a:lnTo>
                  <a:pt x="1618" y="715"/>
                </a:lnTo>
                <a:lnTo>
                  <a:pt x="1566" y="649"/>
                </a:lnTo>
                <a:lnTo>
                  <a:pt x="1516" y="586"/>
                </a:lnTo>
                <a:lnTo>
                  <a:pt x="1496" y="560"/>
                </a:lnTo>
                <a:lnTo>
                  <a:pt x="1481" y="540"/>
                </a:lnTo>
                <a:lnTo>
                  <a:pt x="1481" y="540"/>
                </a:lnTo>
                <a:lnTo>
                  <a:pt x="1476" y="531"/>
                </a:lnTo>
                <a:lnTo>
                  <a:pt x="1472" y="522"/>
                </a:lnTo>
                <a:lnTo>
                  <a:pt x="1464" y="503"/>
                </a:lnTo>
                <a:lnTo>
                  <a:pt x="1457" y="481"/>
                </a:lnTo>
                <a:lnTo>
                  <a:pt x="1454" y="461"/>
                </a:lnTo>
                <a:lnTo>
                  <a:pt x="1450" y="439"/>
                </a:lnTo>
                <a:lnTo>
                  <a:pt x="1449" y="419"/>
                </a:lnTo>
                <a:lnTo>
                  <a:pt x="1447" y="381"/>
                </a:lnTo>
                <a:lnTo>
                  <a:pt x="1447" y="381"/>
                </a:lnTo>
                <a:lnTo>
                  <a:pt x="1446" y="364"/>
                </a:lnTo>
                <a:lnTo>
                  <a:pt x="1444" y="349"/>
                </a:lnTo>
                <a:lnTo>
                  <a:pt x="1440" y="333"/>
                </a:lnTo>
                <a:lnTo>
                  <a:pt x="1434" y="317"/>
                </a:lnTo>
                <a:lnTo>
                  <a:pt x="1426" y="303"/>
                </a:lnTo>
                <a:lnTo>
                  <a:pt x="1416" y="287"/>
                </a:lnTo>
                <a:lnTo>
                  <a:pt x="1403" y="273"/>
                </a:lnTo>
                <a:lnTo>
                  <a:pt x="1387" y="258"/>
                </a:lnTo>
                <a:lnTo>
                  <a:pt x="1387" y="258"/>
                </a:lnTo>
                <a:lnTo>
                  <a:pt x="1364" y="239"/>
                </a:lnTo>
                <a:lnTo>
                  <a:pt x="1330" y="215"/>
                </a:lnTo>
                <a:lnTo>
                  <a:pt x="1241" y="157"/>
                </a:lnTo>
                <a:lnTo>
                  <a:pt x="1149" y="98"/>
                </a:lnTo>
                <a:lnTo>
                  <a:pt x="1110" y="71"/>
                </a:lnTo>
                <a:lnTo>
                  <a:pt x="1080" y="50"/>
                </a:lnTo>
                <a:lnTo>
                  <a:pt x="1080" y="50"/>
                </a:lnTo>
                <a:lnTo>
                  <a:pt x="1058" y="34"/>
                </a:lnTo>
                <a:lnTo>
                  <a:pt x="1040" y="21"/>
                </a:lnTo>
                <a:lnTo>
                  <a:pt x="1026" y="12"/>
                </a:lnTo>
                <a:lnTo>
                  <a:pt x="1011" y="6"/>
                </a:lnTo>
                <a:lnTo>
                  <a:pt x="995" y="2"/>
                </a:lnTo>
                <a:lnTo>
                  <a:pt x="979" y="1"/>
                </a:lnTo>
                <a:lnTo>
                  <a:pt x="958" y="0"/>
                </a:lnTo>
                <a:lnTo>
                  <a:pt x="931" y="0"/>
                </a:lnTo>
                <a:lnTo>
                  <a:pt x="931" y="0"/>
                </a:lnTo>
                <a:lnTo>
                  <a:pt x="916" y="0"/>
                </a:lnTo>
                <a:lnTo>
                  <a:pt x="898" y="2"/>
                </a:lnTo>
                <a:lnTo>
                  <a:pt x="858" y="7"/>
                </a:lnTo>
                <a:lnTo>
                  <a:pt x="815" y="15"/>
                </a:lnTo>
                <a:lnTo>
                  <a:pt x="773" y="24"/>
                </a:lnTo>
                <a:lnTo>
                  <a:pt x="732" y="34"/>
                </a:lnTo>
                <a:lnTo>
                  <a:pt x="696" y="43"/>
                </a:lnTo>
                <a:lnTo>
                  <a:pt x="667" y="53"/>
                </a:lnTo>
                <a:lnTo>
                  <a:pt x="649" y="59"/>
                </a:lnTo>
                <a:lnTo>
                  <a:pt x="649" y="59"/>
                </a:lnTo>
                <a:lnTo>
                  <a:pt x="634" y="65"/>
                </a:lnTo>
                <a:lnTo>
                  <a:pt x="617" y="70"/>
                </a:lnTo>
                <a:lnTo>
                  <a:pt x="580" y="81"/>
                </a:lnTo>
                <a:lnTo>
                  <a:pt x="545" y="89"/>
                </a:lnTo>
                <a:lnTo>
                  <a:pt x="519" y="94"/>
                </a:lnTo>
                <a:lnTo>
                  <a:pt x="519" y="94"/>
                </a:lnTo>
                <a:lnTo>
                  <a:pt x="507" y="98"/>
                </a:lnTo>
                <a:lnTo>
                  <a:pt x="491" y="105"/>
                </a:lnTo>
                <a:lnTo>
                  <a:pt x="455" y="123"/>
                </a:lnTo>
                <a:lnTo>
                  <a:pt x="424" y="141"/>
                </a:lnTo>
                <a:lnTo>
                  <a:pt x="410" y="148"/>
                </a:lnTo>
                <a:lnTo>
                  <a:pt x="410" y="148"/>
                </a:lnTo>
                <a:lnTo>
                  <a:pt x="386" y="154"/>
                </a:lnTo>
                <a:lnTo>
                  <a:pt x="331" y="168"/>
                </a:lnTo>
                <a:lnTo>
                  <a:pt x="274" y="180"/>
                </a:lnTo>
                <a:lnTo>
                  <a:pt x="253" y="183"/>
                </a:lnTo>
                <a:lnTo>
                  <a:pt x="246" y="183"/>
                </a:lnTo>
                <a:lnTo>
                  <a:pt x="241" y="183"/>
                </a:lnTo>
                <a:lnTo>
                  <a:pt x="241" y="183"/>
                </a:lnTo>
                <a:lnTo>
                  <a:pt x="228" y="180"/>
                </a:lnTo>
                <a:lnTo>
                  <a:pt x="212" y="176"/>
                </a:lnTo>
                <a:lnTo>
                  <a:pt x="177" y="169"/>
                </a:lnTo>
                <a:lnTo>
                  <a:pt x="177" y="169"/>
                </a:lnTo>
                <a:lnTo>
                  <a:pt x="158" y="165"/>
                </a:lnTo>
                <a:lnTo>
                  <a:pt x="137" y="164"/>
                </a:lnTo>
                <a:lnTo>
                  <a:pt x="102" y="164"/>
                </a:lnTo>
                <a:lnTo>
                  <a:pt x="102" y="164"/>
                </a:lnTo>
                <a:lnTo>
                  <a:pt x="85" y="162"/>
                </a:lnTo>
                <a:lnTo>
                  <a:pt x="66" y="160"/>
                </a:lnTo>
                <a:lnTo>
                  <a:pt x="58" y="160"/>
                </a:lnTo>
                <a:lnTo>
                  <a:pt x="49" y="162"/>
                </a:lnTo>
                <a:lnTo>
                  <a:pt x="43" y="164"/>
                </a:lnTo>
                <a:lnTo>
                  <a:pt x="39" y="167"/>
                </a:lnTo>
                <a:lnTo>
                  <a:pt x="38" y="169"/>
                </a:lnTo>
                <a:lnTo>
                  <a:pt x="38" y="169"/>
                </a:lnTo>
                <a:lnTo>
                  <a:pt x="36" y="171"/>
                </a:lnTo>
                <a:lnTo>
                  <a:pt x="36" y="175"/>
                </a:lnTo>
                <a:lnTo>
                  <a:pt x="35" y="185"/>
                </a:lnTo>
                <a:lnTo>
                  <a:pt x="36" y="197"/>
                </a:lnTo>
                <a:lnTo>
                  <a:pt x="37" y="209"/>
                </a:lnTo>
                <a:lnTo>
                  <a:pt x="43" y="233"/>
                </a:lnTo>
                <a:lnTo>
                  <a:pt x="48" y="252"/>
                </a:lnTo>
                <a:lnTo>
                  <a:pt x="48" y="252"/>
                </a:lnTo>
                <a:lnTo>
                  <a:pt x="51" y="261"/>
                </a:lnTo>
                <a:lnTo>
                  <a:pt x="58" y="270"/>
                </a:lnTo>
                <a:lnTo>
                  <a:pt x="66" y="280"/>
                </a:lnTo>
                <a:lnTo>
                  <a:pt x="74" y="290"/>
                </a:lnTo>
                <a:lnTo>
                  <a:pt x="90" y="305"/>
                </a:lnTo>
                <a:lnTo>
                  <a:pt x="97" y="312"/>
                </a:lnTo>
                <a:lnTo>
                  <a:pt x="97" y="312"/>
                </a:lnTo>
                <a:lnTo>
                  <a:pt x="97" y="322"/>
                </a:lnTo>
                <a:lnTo>
                  <a:pt x="97" y="333"/>
                </a:lnTo>
                <a:lnTo>
                  <a:pt x="96" y="346"/>
                </a:lnTo>
                <a:lnTo>
                  <a:pt x="94" y="360"/>
                </a:lnTo>
                <a:lnTo>
                  <a:pt x="89" y="373"/>
                </a:lnTo>
                <a:lnTo>
                  <a:pt x="85" y="379"/>
                </a:lnTo>
                <a:lnTo>
                  <a:pt x="82" y="384"/>
                </a:lnTo>
                <a:lnTo>
                  <a:pt x="78" y="388"/>
                </a:lnTo>
                <a:lnTo>
                  <a:pt x="72" y="391"/>
                </a:lnTo>
                <a:lnTo>
                  <a:pt x="72" y="391"/>
                </a:lnTo>
                <a:lnTo>
                  <a:pt x="64" y="397"/>
                </a:lnTo>
                <a:lnTo>
                  <a:pt x="56" y="404"/>
                </a:lnTo>
                <a:lnTo>
                  <a:pt x="53" y="413"/>
                </a:lnTo>
                <a:lnTo>
                  <a:pt x="51" y="421"/>
                </a:lnTo>
                <a:lnTo>
                  <a:pt x="51" y="431"/>
                </a:lnTo>
                <a:lnTo>
                  <a:pt x="51" y="442"/>
                </a:lnTo>
                <a:lnTo>
                  <a:pt x="53" y="466"/>
                </a:lnTo>
                <a:lnTo>
                  <a:pt x="53" y="466"/>
                </a:lnTo>
                <a:lnTo>
                  <a:pt x="54" y="479"/>
                </a:lnTo>
                <a:lnTo>
                  <a:pt x="56" y="491"/>
                </a:lnTo>
                <a:lnTo>
                  <a:pt x="59" y="502"/>
                </a:lnTo>
                <a:lnTo>
                  <a:pt x="64" y="513"/>
                </a:lnTo>
                <a:lnTo>
                  <a:pt x="72" y="533"/>
                </a:lnTo>
                <a:lnTo>
                  <a:pt x="74" y="542"/>
                </a:lnTo>
                <a:lnTo>
                  <a:pt x="78" y="550"/>
                </a:lnTo>
                <a:lnTo>
                  <a:pt x="78" y="550"/>
                </a:lnTo>
                <a:lnTo>
                  <a:pt x="81" y="566"/>
                </a:lnTo>
                <a:lnTo>
                  <a:pt x="82" y="581"/>
                </a:lnTo>
                <a:lnTo>
                  <a:pt x="83" y="600"/>
                </a:lnTo>
                <a:lnTo>
                  <a:pt x="122" y="639"/>
                </a:lnTo>
                <a:lnTo>
                  <a:pt x="122" y="639"/>
                </a:lnTo>
                <a:lnTo>
                  <a:pt x="122" y="667"/>
                </a:lnTo>
                <a:lnTo>
                  <a:pt x="120" y="689"/>
                </a:lnTo>
                <a:lnTo>
                  <a:pt x="119" y="697"/>
                </a:lnTo>
                <a:lnTo>
                  <a:pt x="117" y="703"/>
                </a:lnTo>
                <a:lnTo>
                  <a:pt x="117" y="703"/>
                </a:lnTo>
                <a:lnTo>
                  <a:pt x="108" y="717"/>
                </a:lnTo>
                <a:lnTo>
                  <a:pt x="94" y="738"/>
                </a:lnTo>
                <a:lnTo>
                  <a:pt x="77" y="761"/>
                </a:lnTo>
                <a:lnTo>
                  <a:pt x="62" y="778"/>
                </a:lnTo>
                <a:lnTo>
                  <a:pt x="62" y="778"/>
                </a:lnTo>
                <a:lnTo>
                  <a:pt x="42" y="799"/>
                </a:lnTo>
                <a:lnTo>
                  <a:pt x="29" y="814"/>
                </a:lnTo>
                <a:lnTo>
                  <a:pt x="21" y="823"/>
                </a:lnTo>
                <a:lnTo>
                  <a:pt x="15" y="832"/>
                </a:lnTo>
                <a:lnTo>
                  <a:pt x="10" y="843"/>
                </a:lnTo>
                <a:lnTo>
                  <a:pt x="6" y="854"/>
                </a:lnTo>
                <a:lnTo>
                  <a:pt x="2" y="865"/>
                </a:lnTo>
                <a:lnTo>
                  <a:pt x="0" y="876"/>
                </a:lnTo>
                <a:lnTo>
                  <a:pt x="0" y="888"/>
                </a:lnTo>
                <a:lnTo>
                  <a:pt x="2" y="899"/>
                </a:lnTo>
                <a:lnTo>
                  <a:pt x="6" y="910"/>
                </a:lnTo>
                <a:lnTo>
                  <a:pt x="13" y="922"/>
                </a:lnTo>
                <a:lnTo>
                  <a:pt x="13" y="922"/>
                </a:lnTo>
                <a:lnTo>
                  <a:pt x="18" y="927"/>
                </a:lnTo>
                <a:lnTo>
                  <a:pt x="21" y="930"/>
                </a:lnTo>
                <a:lnTo>
                  <a:pt x="26" y="934"/>
                </a:lnTo>
                <a:lnTo>
                  <a:pt x="31" y="935"/>
                </a:lnTo>
                <a:lnTo>
                  <a:pt x="36" y="936"/>
                </a:lnTo>
                <a:lnTo>
                  <a:pt x="42" y="937"/>
                </a:lnTo>
                <a:lnTo>
                  <a:pt x="51" y="936"/>
                </a:lnTo>
                <a:lnTo>
                  <a:pt x="62" y="931"/>
                </a:lnTo>
                <a:lnTo>
                  <a:pt x="73" y="925"/>
                </a:lnTo>
                <a:lnTo>
                  <a:pt x="84" y="918"/>
                </a:lnTo>
                <a:lnTo>
                  <a:pt x="94" y="908"/>
                </a:lnTo>
                <a:lnTo>
                  <a:pt x="103" y="900"/>
                </a:lnTo>
                <a:lnTo>
                  <a:pt x="113" y="889"/>
                </a:lnTo>
                <a:lnTo>
                  <a:pt x="128" y="871"/>
                </a:lnTo>
                <a:lnTo>
                  <a:pt x="142" y="852"/>
                </a:lnTo>
                <a:lnTo>
                  <a:pt x="177" y="832"/>
                </a:lnTo>
                <a:lnTo>
                  <a:pt x="177" y="832"/>
                </a:lnTo>
                <a:lnTo>
                  <a:pt x="176" y="825"/>
                </a:lnTo>
                <a:lnTo>
                  <a:pt x="177" y="818"/>
                </a:lnTo>
                <a:lnTo>
                  <a:pt x="178" y="808"/>
                </a:lnTo>
                <a:lnTo>
                  <a:pt x="181" y="797"/>
                </a:lnTo>
                <a:lnTo>
                  <a:pt x="186" y="787"/>
                </a:lnTo>
                <a:lnTo>
                  <a:pt x="192" y="775"/>
                </a:lnTo>
                <a:lnTo>
                  <a:pt x="201" y="762"/>
                </a:lnTo>
                <a:lnTo>
                  <a:pt x="201" y="762"/>
                </a:lnTo>
                <a:lnTo>
                  <a:pt x="222" y="742"/>
                </a:lnTo>
                <a:lnTo>
                  <a:pt x="238" y="725"/>
                </a:lnTo>
                <a:lnTo>
                  <a:pt x="251" y="708"/>
                </a:lnTo>
                <a:lnTo>
                  <a:pt x="251" y="708"/>
                </a:lnTo>
                <a:close/>
              </a:path>
            </a:pathLst>
          </a:custGeom>
          <a:solidFill>
            <a:srgbClr val="9933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4041490" y="2094866"/>
            <a:ext cx="2293967" cy="2154699"/>
          </a:xfrm>
          <a:custGeom>
            <a:avLst/>
            <a:gdLst>
              <a:gd name="T0" fmla="*/ 908 w 1747"/>
              <a:gd name="T1" fmla="*/ 947 h 1642"/>
              <a:gd name="T2" fmla="*/ 961 w 1747"/>
              <a:gd name="T3" fmla="*/ 1116 h 1642"/>
              <a:gd name="T4" fmla="*/ 977 w 1747"/>
              <a:gd name="T5" fmla="*/ 1399 h 1642"/>
              <a:gd name="T6" fmla="*/ 1001 w 1747"/>
              <a:gd name="T7" fmla="*/ 1498 h 1642"/>
              <a:gd name="T8" fmla="*/ 1011 w 1747"/>
              <a:gd name="T9" fmla="*/ 1588 h 1642"/>
              <a:gd name="T10" fmla="*/ 1053 w 1747"/>
              <a:gd name="T11" fmla="*/ 1632 h 1642"/>
              <a:gd name="T12" fmla="*/ 1156 w 1747"/>
              <a:gd name="T13" fmla="*/ 1617 h 1642"/>
              <a:gd name="T14" fmla="*/ 1214 w 1747"/>
              <a:gd name="T15" fmla="*/ 1589 h 1642"/>
              <a:gd name="T16" fmla="*/ 1196 w 1747"/>
              <a:gd name="T17" fmla="*/ 1520 h 1642"/>
              <a:gd name="T18" fmla="*/ 1346 w 1747"/>
              <a:gd name="T19" fmla="*/ 1516 h 1642"/>
              <a:gd name="T20" fmla="*/ 1343 w 1747"/>
              <a:gd name="T21" fmla="*/ 1301 h 1642"/>
              <a:gd name="T22" fmla="*/ 1407 w 1747"/>
              <a:gd name="T23" fmla="*/ 1054 h 1642"/>
              <a:gd name="T24" fmla="*/ 1457 w 1747"/>
              <a:gd name="T25" fmla="*/ 1033 h 1642"/>
              <a:gd name="T26" fmla="*/ 1512 w 1747"/>
              <a:gd name="T27" fmla="*/ 1301 h 1642"/>
              <a:gd name="T28" fmla="*/ 1468 w 1747"/>
              <a:gd name="T29" fmla="*/ 1474 h 1642"/>
              <a:gd name="T30" fmla="*/ 1413 w 1747"/>
              <a:gd name="T31" fmla="*/ 1571 h 1642"/>
              <a:gd name="T32" fmla="*/ 1654 w 1747"/>
              <a:gd name="T33" fmla="*/ 1573 h 1642"/>
              <a:gd name="T34" fmla="*/ 1688 w 1747"/>
              <a:gd name="T35" fmla="*/ 1519 h 1642"/>
              <a:gd name="T36" fmla="*/ 1654 w 1747"/>
              <a:gd name="T37" fmla="*/ 1231 h 1642"/>
              <a:gd name="T38" fmla="*/ 1678 w 1747"/>
              <a:gd name="T39" fmla="*/ 994 h 1642"/>
              <a:gd name="T40" fmla="*/ 1697 w 1747"/>
              <a:gd name="T41" fmla="*/ 869 h 1642"/>
              <a:gd name="T42" fmla="*/ 1697 w 1747"/>
              <a:gd name="T43" fmla="*/ 1051 h 1642"/>
              <a:gd name="T44" fmla="*/ 1701 w 1747"/>
              <a:gd name="T45" fmla="*/ 1156 h 1642"/>
              <a:gd name="T46" fmla="*/ 1713 w 1747"/>
              <a:gd name="T47" fmla="*/ 1103 h 1642"/>
              <a:gd name="T48" fmla="*/ 1723 w 1747"/>
              <a:gd name="T49" fmla="*/ 859 h 1642"/>
              <a:gd name="T50" fmla="*/ 1728 w 1747"/>
              <a:gd name="T51" fmla="*/ 411 h 1642"/>
              <a:gd name="T52" fmla="*/ 1560 w 1747"/>
              <a:gd name="T53" fmla="*/ 179 h 1642"/>
              <a:gd name="T54" fmla="*/ 1355 w 1747"/>
              <a:gd name="T55" fmla="*/ 38 h 1642"/>
              <a:gd name="T56" fmla="*/ 1126 w 1747"/>
              <a:gd name="T57" fmla="*/ 40 h 1642"/>
              <a:gd name="T58" fmla="*/ 1024 w 1747"/>
              <a:gd name="T59" fmla="*/ 27 h 1642"/>
              <a:gd name="T60" fmla="*/ 730 w 1747"/>
              <a:gd name="T61" fmla="*/ 28 h 1642"/>
              <a:gd name="T62" fmla="*/ 556 w 1747"/>
              <a:gd name="T63" fmla="*/ 5 h 1642"/>
              <a:gd name="T64" fmla="*/ 493 w 1747"/>
              <a:gd name="T65" fmla="*/ 10 h 1642"/>
              <a:gd name="T66" fmla="*/ 258 w 1747"/>
              <a:gd name="T67" fmla="*/ 24 h 1642"/>
              <a:gd name="T68" fmla="*/ 133 w 1747"/>
              <a:gd name="T69" fmla="*/ 103 h 1642"/>
              <a:gd name="T70" fmla="*/ 46 w 1747"/>
              <a:gd name="T71" fmla="*/ 210 h 1642"/>
              <a:gd name="T72" fmla="*/ 3 w 1747"/>
              <a:gd name="T73" fmla="*/ 380 h 1642"/>
              <a:gd name="T74" fmla="*/ 74 w 1747"/>
              <a:gd name="T75" fmla="*/ 490 h 1642"/>
              <a:gd name="T76" fmla="*/ 191 w 1747"/>
              <a:gd name="T77" fmla="*/ 572 h 1642"/>
              <a:gd name="T78" fmla="*/ 276 w 1747"/>
              <a:gd name="T79" fmla="*/ 656 h 1642"/>
              <a:gd name="T80" fmla="*/ 290 w 1747"/>
              <a:gd name="T81" fmla="*/ 685 h 1642"/>
              <a:gd name="T82" fmla="*/ 379 w 1747"/>
              <a:gd name="T83" fmla="*/ 708 h 1642"/>
              <a:gd name="T84" fmla="*/ 432 w 1747"/>
              <a:gd name="T85" fmla="*/ 683 h 1642"/>
              <a:gd name="T86" fmla="*/ 464 w 1747"/>
              <a:gd name="T87" fmla="*/ 608 h 1642"/>
              <a:gd name="T88" fmla="*/ 487 w 1747"/>
              <a:gd name="T89" fmla="*/ 689 h 1642"/>
              <a:gd name="T90" fmla="*/ 527 w 1747"/>
              <a:gd name="T91" fmla="*/ 782 h 1642"/>
              <a:gd name="T92" fmla="*/ 596 w 1747"/>
              <a:gd name="T93" fmla="*/ 1292 h 1642"/>
              <a:gd name="T94" fmla="*/ 634 w 1747"/>
              <a:gd name="T95" fmla="*/ 1448 h 1642"/>
              <a:gd name="T96" fmla="*/ 647 w 1747"/>
              <a:gd name="T97" fmla="*/ 1520 h 1642"/>
              <a:gd name="T98" fmla="*/ 645 w 1747"/>
              <a:gd name="T99" fmla="*/ 1576 h 1642"/>
              <a:gd name="T100" fmla="*/ 614 w 1747"/>
              <a:gd name="T101" fmla="*/ 1631 h 1642"/>
              <a:gd name="T102" fmla="*/ 726 w 1747"/>
              <a:gd name="T103" fmla="*/ 1636 h 1642"/>
              <a:gd name="T104" fmla="*/ 793 w 1747"/>
              <a:gd name="T105" fmla="*/ 1612 h 1642"/>
              <a:gd name="T106" fmla="*/ 796 w 1747"/>
              <a:gd name="T107" fmla="*/ 1506 h 1642"/>
              <a:gd name="T108" fmla="*/ 790 w 1747"/>
              <a:gd name="T109" fmla="*/ 1264 h 1642"/>
              <a:gd name="T110" fmla="*/ 788 w 1747"/>
              <a:gd name="T111" fmla="*/ 943 h 1642"/>
              <a:gd name="T112" fmla="*/ 1165 w 1747"/>
              <a:gd name="T113" fmla="*/ 1018 h 1642"/>
              <a:gd name="T114" fmla="*/ 1207 w 1747"/>
              <a:gd name="T115" fmla="*/ 1164 h 1642"/>
              <a:gd name="T116" fmla="*/ 1151 w 1747"/>
              <a:gd name="T117" fmla="*/ 1399 h 1642"/>
              <a:gd name="T118" fmla="*/ 1133 w 1747"/>
              <a:gd name="T119" fmla="*/ 1054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47" h="1642">
                <a:moveTo>
                  <a:pt x="875" y="883"/>
                </a:moveTo>
                <a:lnTo>
                  <a:pt x="875" y="883"/>
                </a:lnTo>
                <a:lnTo>
                  <a:pt x="884" y="884"/>
                </a:lnTo>
                <a:lnTo>
                  <a:pt x="890" y="887"/>
                </a:lnTo>
                <a:lnTo>
                  <a:pt x="896" y="890"/>
                </a:lnTo>
                <a:lnTo>
                  <a:pt x="900" y="895"/>
                </a:lnTo>
                <a:lnTo>
                  <a:pt x="903" y="901"/>
                </a:lnTo>
                <a:lnTo>
                  <a:pt x="906" y="907"/>
                </a:lnTo>
                <a:lnTo>
                  <a:pt x="908" y="921"/>
                </a:lnTo>
                <a:lnTo>
                  <a:pt x="908" y="935"/>
                </a:lnTo>
                <a:lnTo>
                  <a:pt x="908" y="947"/>
                </a:lnTo>
                <a:lnTo>
                  <a:pt x="908" y="958"/>
                </a:lnTo>
                <a:lnTo>
                  <a:pt x="908" y="963"/>
                </a:lnTo>
                <a:lnTo>
                  <a:pt x="909" y="965"/>
                </a:lnTo>
                <a:lnTo>
                  <a:pt x="909" y="965"/>
                </a:lnTo>
                <a:lnTo>
                  <a:pt x="917" y="980"/>
                </a:lnTo>
                <a:lnTo>
                  <a:pt x="927" y="1005"/>
                </a:lnTo>
                <a:lnTo>
                  <a:pt x="939" y="1038"/>
                </a:lnTo>
                <a:lnTo>
                  <a:pt x="953" y="1076"/>
                </a:lnTo>
                <a:lnTo>
                  <a:pt x="953" y="1076"/>
                </a:lnTo>
                <a:lnTo>
                  <a:pt x="958" y="1097"/>
                </a:lnTo>
                <a:lnTo>
                  <a:pt x="961" y="1116"/>
                </a:lnTo>
                <a:lnTo>
                  <a:pt x="964" y="1136"/>
                </a:lnTo>
                <a:lnTo>
                  <a:pt x="965" y="1157"/>
                </a:lnTo>
                <a:lnTo>
                  <a:pt x="965" y="1199"/>
                </a:lnTo>
                <a:lnTo>
                  <a:pt x="966" y="1222"/>
                </a:lnTo>
                <a:lnTo>
                  <a:pt x="967" y="1245"/>
                </a:lnTo>
                <a:lnTo>
                  <a:pt x="967" y="1245"/>
                </a:lnTo>
                <a:lnTo>
                  <a:pt x="970" y="1287"/>
                </a:lnTo>
                <a:lnTo>
                  <a:pt x="972" y="1325"/>
                </a:lnTo>
                <a:lnTo>
                  <a:pt x="975" y="1361"/>
                </a:lnTo>
                <a:lnTo>
                  <a:pt x="977" y="1399"/>
                </a:lnTo>
                <a:lnTo>
                  <a:pt x="977" y="1399"/>
                </a:lnTo>
                <a:lnTo>
                  <a:pt x="979" y="1418"/>
                </a:lnTo>
                <a:lnTo>
                  <a:pt x="981" y="1428"/>
                </a:lnTo>
                <a:lnTo>
                  <a:pt x="983" y="1437"/>
                </a:lnTo>
                <a:lnTo>
                  <a:pt x="984" y="1440"/>
                </a:lnTo>
                <a:lnTo>
                  <a:pt x="988" y="1446"/>
                </a:lnTo>
                <a:lnTo>
                  <a:pt x="990" y="1451"/>
                </a:lnTo>
                <a:lnTo>
                  <a:pt x="991" y="1457"/>
                </a:lnTo>
                <a:lnTo>
                  <a:pt x="991" y="1457"/>
                </a:lnTo>
                <a:lnTo>
                  <a:pt x="995" y="1473"/>
                </a:lnTo>
                <a:lnTo>
                  <a:pt x="999" y="1490"/>
                </a:lnTo>
                <a:lnTo>
                  <a:pt x="1001" y="1498"/>
                </a:lnTo>
                <a:lnTo>
                  <a:pt x="1005" y="1508"/>
                </a:lnTo>
                <a:lnTo>
                  <a:pt x="1010" y="1519"/>
                </a:lnTo>
                <a:lnTo>
                  <a:pt x="1016" y="1530"/>
                </a:lnTo>
                <a:lnTo>
                  <a:pt x="1016" y="1530"/>
                </a:lnTo>
                <a:lnTo>
                  <a:pt x="1022" y="1539"/>
                </a:lnTo>
                <a:lnTo>
                  <a:pt x="1024" y="1547"/>
                </a:lnTo>
                <a:lnTo>
                  <a:pt x="1025" y="1553"/>
                </a:lnTo>
                <a:lnTo>
                  <a:pt x="1024" y="1556"/>
                </a:lnTo>
                <a:lnTo>
                  <a:pt x="1018" y="1567"/>
                </a:lnTo>
                <a:lnTo>
                  <a:pt x="1014" y="1576"/>
                </a:lnTo>
                <a:lnTo>
                  <a:pt x="1011" y="1588"/>
                </a:lnTo>
                <a:lnTo>
                  <a:pt x="1011" y="1588"/>
                </a:lnTo>
                <a:lnTo>
                  <a:pt x="1007" y="1606"/>
                </a:lnTo>
                <a:lnTo>
                  <a:pt x="1007" y="1609"/>
                </a:lnTo>
                <a:lnTo>
                  <a:pt x="1008" y="1612"/>
                </a:lnTo>
                <a:lnTo>
                  <a:pt x="1017" y="1614"/>
                </a:lnTo>
                <a:lnTo>
                  <a:pt x="1023" y="1617"/>
                </a:lnTo>
                <a:lnTo>
                  <a:pt x="1030" y="1621"/>
                </a:lnTo>
                <a:lnTo>
                  <a:pt x="1030" y="1621"/>
                </a:lnTo>
                <a:lnTo>
                  <a:pt x="1039" y="1626"/>
                </a:lnTo>
                <a:lnTo>
                  <a:pt x="1046" y="1630"/>
                </a:lnTo>
                <a:lnTo>
                  <a:pt x="1053" y="1632"/>
                </a:lnTo>
                <a:lnTo>
                  <a:pt x="1060" y="1633"/>
                </a:lnTo>
                <a:lnTo>
                  <a:pt x="1076" y="1635"/>
                </a:lnTo>
                <a:lnTo>
                  <a:pt x="1093" y="1636"/>
                </a:lnTo>
                <a:lnTo>
                  <a:pt x="1093" y="1636"/>
                </a:lnTo>
                <a:lnTo>
                  <a:pt x="1103" y="1636"/>
                </a:lnTo>
                <a:lnTo>
                  <a:pt x="1112" y="1635"/>
                </a:lnTo>
                <a:lnTo>
                  <a:pt x="1122" y="1632"/>
                </a:lnTo>
                <a:lnTo>
                  <a:pt x="1132" y="1629"/>
                </a:lnTo>
                <a:lnTo>
                  <a:pt x="1147" y="1621"/>
                </a:lnTo>
                <a:lnTo>
                  <a:pt x="1156" y="1617"/>
                </a:lnTo>
                <a:lnTo>
                  <a:pt x="1156" y="1617"/>
                </a:lnTo>
                <a:lnTo>
                  <a:pt x="1159" y="1615"/>
                </a:lnTo>
                <a:lnTo>
                  <a:pt x="1165" y="1613"/>
                </a:lnTo>
                <a:lnTo>
                  <a:pt x="1184" y="1609"/>
                </a:lnTo>
                <a:lnTo>
                  <a:pt x="1192" y="1607"/>
                </a:lnTo>
                <a:lnTo>
                  <a:pt x="1201" y="1605"/>
                </a:lnTo>
                <a:lnTo>
                  <a:pt x="1207" y="1601"/>
                </a:lnTo>
                <a:lnTo>
                  <a:pt x="1208" y="1600"/>
                </a:lnTo>
                <a:lnTo>
                  <a:pt x="1209" y="1597"/>
                </a:lnTo>
                <a:lnTo>
                  <a:pt x="1209" y="1597"/>
                </a:lnTo>
                <a:lnTo>
                  <a:pt x="1211" y="1591"/>
                </a:lnTo>
                <a:lnTo>
                  <a:pt x="1214" y="1589"/>
                </a:lnTo>
                <a:lnTo>
                  <a:pt x="1215" y="1585"/>
                </a:lnTo>
                <a:lnTo>
                  <a:pt x="1214" y="1578"/>
                </a:lnTo>
                <a:lnTo>
                  <a:pt x="1214" y="1578"/>
                </a:lnTo>
                <a:lnTo>
                  <a:pt x="1211" y="1572"/>
                </a:lnTo>
                <a:lnTo>
                  <a:pt x="1207" y="1564"/>
                </a:lnTo>
                <a:lnTo>
                  <a:pt x="1193" y="1545"/>
                </a:lnTo>
                <a:lnTo>
                  <a:pt x="1175" y="1525"/>
                </a:lnTo>
                <a:lnTo>
                  <a:pt x="1175" y="1525"/>
                </a:lnTo>
                <a:lnTo>
                  <a:pt x="1178" y="1524"/>
                </a:lnTo>
                <a:lnTo>
                  <a:pt x="1185" y="1521"/>
                </a:lnTo>
                <a:lnTo>
                  <a:pt x="1196" y="1520"/>
                </a:lnTo>
                <a:lnTo>
                  <a:pt x="1202" y="1520"/>
                </a:lnTo>
                <a:lnTo>
                  <a:pt x="1209" y="1520"/>
                </a:lnTo>
                <a:lnTo>
                  <a:pt x="1209" y="1520"/>
                </a:lnTo>
                <a:lnTo>
                  <a:pt x="1232" y="1521"/>
                </a:lnTo>
                <a:lnTo>
                  <a:pt x="1266" y="1524"/>
                </a:lnTo>
                <a:lnTo>
                  <a:pt x="1330" y="1525"/>
                </a:lnTo>
                <a:lnTo>
                  <a:pt x="1330" y="1525"/>
                </a:lnTo>
                <a:lnTo>
                  <a:pt x="1335" y="1525"/>
                </a:lnTo>
                <a:lnTo>
                  <a:pt x="1340" y="1522"/>
                </a:lnTo>
                <a:lnTo>
                  <a:pt x="1342" y="1520"/>
                </a:lnTo>
                <a:lnTo>
                  <a:pt x="1346" y="1516"/>
                </a:lnTo>
                <a:lnTo>
                  <a:pt x="1347" y="1513"/>
                </a:lnTo>
                <a:lnTo>
                  <a:pt x="1349" y="1507"/>
                </a:lnTo>
                <a:lnTo>
                  <a:pt x="1350" y="1495"/>
                </a:lnTo>
                <a:lnTo>
                  <a:pt x="1350" y="1481"/>
                </a:lnTo>
                <a:lnTo>
                  <a:pt x="1350" y="1466"/>
                </a:lnTo>
                <a:lnTo>
                  <a:pt x="1349" y="1433"/>
                </a:lnTo>
                <a:lnTo>
                  <a:pt x="1349" y="1433"/>
                </a:lnTo>
                <a:lnTo>
                  <a:pt x="1348" y="1397"/>
                </a:lnTo>
                <a:lnTo>
                  <a:pt x="1346" y="1357"/>
                </a:lnTo>
                <a:lnTo>
                  <a:pt x="1343" y="1319"/>
                </a:lnTo>
                <a:lnTo>
                  <a:pt x="1343" y="1301"/>
                </a:lnTo>
                <a:lnTo>
                  <a:pt x="1344" y="1284"/>
                </a:lnTo>
                <a:lnTo>
                  <a:pt x="1344" y="1284"/>
                </a:lnTo>
                <a:lnTo>
                  <a:pt x="1348" y="1249"/>
                </a:lnTo>
                <a:lnTo>
                  <a:pt x="1353" y="1208"/>
                </a:lnTo>
                <a:lnTo>
                  <a:pt x="1356" y="1187"/>
                </a:lnTo>
                <a:lnTo>
                  <a:pt x="1360" y="1167"/>
                </a:lnTo>
                <a:lnTo>
                  <a:pt x="1366" y="1147"/>
                </a:lnTo>
                <a:lnTo>
                  <a:pt x="1373" y="1129"/>
                </a:lnTo>
                <a:lnTo>
                  <a:pt x="1373" y="1129"/>
                </a:lnTo>
                <a:lnTo>
                  <a:pt x="1390" y="1092"/>
                </a:lnTo>
                <a:lnTo>
                  <a:pt x="1407" y="1054"/>
                </a:lnTo>
                <a:lnTo>
                  <a:pt x="1416" y="1038"/>
                </a:lnTo>
                <a:lnTo>
                  <a:pt x="1424" y="1025"/>
                </a:lnTo>
                <a:lnTo>
                  <a:pt x="1429" y="1021"/>
                </a:lnTo>
                <a:lnTo>
                  <a:pt x="1433" y="1017"/>
                </a:lnTo>
                <a:lnTo>
                  <a:pt x="1437" y="1015"/>
                </a:lnTo>
                <a:lnTo>
                  <a:pt x="1441" y="1013"/>
                </a:lnTo>
                <a:lnTo>
                  <a:pt x="1441" y="1013"/>
                </a:lnTo>
                <a:lnTo>
                  <a:pt x="1445" y="1015"/>
                </a:lnTo>
                <a:lnTo>
                  <a:pt x="1450" y="1018"/>
                </a:lnTo>
                <a:lnTo>
                  <a:pt x="1453" y="1024"/>
                </a:lnTo>
                <a:lnTo>
                  <a:pt x="1457" y="1033"/>
                </a:lnTo>
                <a:lnTo>
                  <a:pt x="1465" y="1053"/>
                </a:lnTo>
                <a:lnTo>
                  <a:pt x="1472" y="1079"/>
                </a:lnTo>
                <a:lnTo>
                  <a:pt x="1488" y="1136"/>
                </a:lnTo>
                <a:lnTo>
                  <a:pt x="1495" y="1165"/>
                </a:lnTo>
                <a:lnTo>
                  <a:pt x="1504" y="1192"/>
                </a:lnTo>
                <a:lnTo>
                  <a:pt x="1504" y="1192"/>
                </a:lnTo>
                <a:lnTo>
                  <a:pt x="1510" y="1215"/>
                </a:lnTo>
                <a:lnTo>
                  <a:pt x="1514" y="1238"/>
                </a:lnTo>
                <a:lnTo>
                  <a:pt x="1515" y="1258"/>
                </a:lnTo>
                <a:lnTo>
                  <a:pt x="1514" y="1279"/>
                </a:lnTo>
                <a:lnTo>
                  <a:pt x="1512" y="1301"/>
                </a:lnTo>
                <a:lnTo>
                  <a:pt x="1509" y="1323"/>
                </a:lnTo>
                <a:lnTo>
                  <a:pt x="1506" y="1348"/>
                </a:lnTo>
                <a:lnTo>
                  <a:pt x="1504" y="1375"/>
                </a:lnTo>
                <a:lnTo>
                  <a:pt x="1504" y="1375"/>
                </a:lnTo>
                <a:lnTo>
                  <a:pt x="1503" y="1390"/>
                </a:lnTo>
                <a:lnTo>
                  <a:pt x="1500" y="1403"/>
                </a:lnTo>
                <a:lnTo>
                  <a:pt x="1497" y="1416"/>
                </a:lnTo>
                <a:lnTo>
                  <a:pt x="1492" y="1428"/>
                </a:lnTo>
                <a:lnTo>
                  <a:pt x="1487" y="1440"/>
                </a:lnTo>
                <a:lnTo>
                  <a:pt x="1481" y="1453"/>
                </a:lnTo>
                <a:lnTo>
                  <a:pt x="1468" y="1474"/>
                </a:lnTo>
                <a:lnTo>
                  <a:pt x="1454" y="1495"/>
                </a:lnTo>
                <a:lnTo>
                  <a:pt x="1440" y="1513"/>
                </a:lnTo>
                <a:lnTo>
                  <a:pt x="1428" y="1529"/>
                </a:lnTo>
                <a:lnTo>
                  <a:pt x="1417" y="1544"/>
                </a:lnTo>
                <a:lnTo>
                  <a:pt x="1417" y="1544"/>
                </a:lnTo>
                <a:lnTo>
                  <a:pt x="1413" y="1551"/>
                </a:lnTo>
                <a:lnTo>
                  <a:pt x="1411" y="1556"/>
                </a:lnTo>
                <a:lnTo>
                  <a:pt x="1410" y="1561"/>
                </a:lnTo>
                <a:lnTo>
                  <a:pt x="1410" y="1566"/>
                </a:lnTo>
                <a:lnTo>
                  <a:pt x="1411" y="1568"/>
                </a:lnTo>
                <a:lnTo>
                  <a:pt x="1413" y="1571"/>
                </a:lnTo>
                <a:lnTo>
                  <a:pt x="1417" y="1573"/>
                </a:lnTo>
                <a:lnTo>
                  <a:pt x="1422" y="1574"/>
                </a:lnTo>
                <a:lnTo>
                  <a:pt x="1433" y="1577"/>
                </a:lnTo>
                <a:lnTo>
                  <a:pt x="1445" y="1577"/>
                </a:lnTo>
                <a:lnTo>
                  <a:pt x="1475" y="1578"/>
                </a:lnTo>
                <a:lnTo>
                  <a:pt x="1475" y="1578"/>
                </a:lnTo>
                <a:lnTo>
                  <a:pt x="1493" y="1578"/>
                </a:lnTo>
                <a:lnTo>
                  <a:pt x="1514" y="1578"/>
                </a:lnTo>
                <a:lnTo>
                  <a:pt x="1563" y="1577"/>
                </a:lnTo>
                <a:lnTo>
                  <a:pt x="1613" y="1574"/>
                </a:lnTo>
                <a:lnTo>
                  <a:pt x="1654" y="1573"/>
                </a:lnTo>
                <a:lnTo>
                  <a:pt x="1654" y="1573"/>
                </a:lnTo>
                <a:lnTo>
                  <a:pt x="1661" y="1573"/>
                </a:lnTo>
                <a:lnTo>
                  <a:pt x="1667" y="1571"/>
                </a:lnTo>
                <a:lnTo>
                  <a:pt x="1673" y="1570"/>
                </a:lnTo>
                <a:lnTo>
                  <a:pt x="1677" y="1566"/>
                </a:lnTo>
                <a:lnTo>
                  <a:pt x="1680" y="1562"/>
                </a:lnTo>
                <a:lnTo>
                  <a:pt x="1683" y="1557"/>
                </a:lnTo>
                <a:lnTo>
                  <a:pt x="1685" y="1553"/>
                </a:lnTo>
                <a:lnTo>
                  <a:pt x="1686" y="1547"/>
                </a:lnTo>
                <a:lnTo>
                  <a:pt x="1688" y="1533"/>
                </a:lnTo>
                <a:lnTo>
                  <a:pt x="1688" y="1519"/>
                </a:lnTo>
                <a:lnTo>
                  <a:pt x="1688" y="1503"/>
                </a:lnTo>
                <a:lnTo>
                  <a:pt x="1688" y="1486"/>
                </a:lnTo>
                <a:lnTo>
                  <a:pt x="1688" y="1486"/>
                </a:lnTo>
                <a:lnTo>
                  <a:pt x="1688" y="1477"/>
                </a:lnTo>
                <a:lnTo>
                  <a:pt x="1686" y="1466"/>
                </a:lnTo>
                <a:lnTo>
                  <a:pt x="1683" y="1438"/>
                </a:lnTo>
                <a:lnTo>
                  <a:pt x="1672" y="1369"/>
                </a:lnTo>
                <a:lnTo>
                  <a:pt x="1665" y="1332"/>
                </a:lnTo>
                <a:lnTo>
                  <a:pt x="1660" y="1296"/>
                </a:lnTo>
                <a:lnTo>
                  <a:pt x="1655" y="1261"/>
                </a:lnTo>
                <a:lnTo>
                  <a:pt x="1654" y="1231"/>
                </a:lnTo>
                <a:lnTo>
                  <a:pt x="1654" y="1231"/>
                </a:lnTo>
                <a:lnTo>
                  <a:pt x="1654" y="1200"/>
                </a:lnTo>
                <a:lnTo>
                  <a:pt x="1656" y="1165"/>
                </a:lnTo>
                <a:lnTo>
                  <a:pt x="1659" y="1128"/>
                </a:lnTo>
                <a:lnTo>
                  <a:pt x="1661" y="1092"/>
                </a:lnTo>
                <a:lnTo>
                  <a:pt x="1665" y="1059"/>
                </a:lnTo>
                <a:lnTo>
                  <a:pt x="1670" y="1029"/>
                </a:lnTo>
                <a:lnTo>
                  <a:pt x="1673" y="1007"/>
                </a:lnTo>
                <a:lnTo>
                  <a:pt x="1676" y="999"/>
                </a:lnTo>
                <a:lnTo>
                  <a:pt x="1678" y="994"/>
                </a:lnTo>
                <a:lnTo>
                  <a:pt x="1678" y="994"/>
                </a:lnTo>
                <a:lnTo>
                  <a:pt x="1680" y="989"/>
                </a:lnTo>
                <a:lnTo>
                  <a:pt x="1682" y="982"/>
                </a:lnTo>
                <a:lnTo>
                  <a:pt x="1684" y="965"/>
                </a:lnTo>
                <a:lnTo>
                  <a:pt x="1686" y="923"/>
                </a:lnTo>
                <a:lnTo>
                  <a:pt x="1688" y="902"/>
                </a:lnTo>
                <a:lnTo>
                  <a:pt x="1690" y="886"/>
                </a:lnTo>
                <a:lnTo>
                  <a:pt x="1691" y="878"/>
                </a:lnTo>
                <a:lnTo>
                  <a:pt x="1692" y="873"/>
                </a:lnTo>
                <a:lnTo>
                  <a:pt x="1695" y="870"/>
                </a:lnTo>
                <a:lnTo>
                  <a:pt x="1697" y="869"/>
                </a:lnTo>
                <a:lnTo>
                  <a:pt x="1697" y="869"/>
                </a:lnTo>
                <a:lnTo>
                  <a:pt x="1700" y="870"/>
                </a:lnTo>
                <a:lnTo>
                  <a:pt x="1702" y="873"/>
                </a:lnTo>
                <a:lnTo>
                  <a:pt x="1703" y="878"/>
                </a:lnTo>
                <a:lnTo>
                  <a:pt x="1705" y="884"/>
                </a:lnTo>
                <a:lnTo>
                  <a:pt x="1706" y="901"/>
                </a:lnTo>
                <a:lnTo>
                  <a:pt x="1706" y="921"/>
                </a:lnTo>
                <a:lnTo>
                  <a:pt x="1703" y="960"/>
                </a:lnTo>
                <a:lnTo>
                  <a:pt x="1702" y="984"/>
                </a:lnTo>
                <a:lnTo>
                  <a:pt x="1702" y="984"/>
                </a:lnTo>
                <a:lnTo>
                  <a:pt x="1701" y="1009"/>
                </a:lnTo>
                <a:lnTo>
                  <a:pt x="1697" y="1051"/>
                </a:lnTo>
                <a:lnTo>
                  <a:pt x="1694" y="1103"/>
                </a:lnTo>
                <a:lnTo>
                  <a:pt x="1692" y="1153"/>
                </a:lnTo>
                <a:lnTo>
                  <a:pt x="1692" y="1153"/>
                </a:lnTo>
                <a:lnTo>
                  <a:pt x="1692" y="1170"/>
                </a:lnTo>
                <a:lnTo>
                  <a:pt x="1694" y="1175"/>
                </a:lnTo>
                <a:lnTo>
                  <a:pt x="1695" y="1173"/>
                </a:lnTo>
                <a:lnTo>
                  <a:pt x="1696" y="1165"/>
                </a:lnTo>
                <a:lnTo>
                  <a:pt x="1699" y="1157"/>
                </a:lnTo>
                <a:lnTo>
                  <a:pt x="1700" y="1153"/>
                </a:lnTo>
                <a:lnTo>
                  <a:pt x="1701" y="1153"/>
                </a:lnTo>
                <a:lnTo>
                  <a:pt x="1701" y="1156"/>
                </a:lnTo>
                <a:lnTo>
                  <a:pt x="1702" y="1168"/>
                </a:lnTo>
                <a:lnTo>
                  <a:pt x="1702" y="1168"/>
                </a:lnTo>
                <a:lnTo>
                  <a:pt x="1703" y="1182"/>
                </a:lnTo>
                <a:lnTo>
                  <a:pt x="1705" y="1187"/>
                </a:lnTo>
                <a:lnTo>
                  <a:pt x="1705" y="1187"/>
                </a:lnTo>
                <a:lnTo>
                  <a:pt x="1706" y="1186"/>
                </a:lnTo>
                <a:lnTo>
                  <a:pt x="1707" y="1179"/>
                </a:lnTo>
                <a:lnTo>
                  <a:pt x="1709" y="1153"/>
                </a:lnTo>
                <a:lnTo>
                  <a:pt x="1712" y="1124"/>
                </a:lnTo>
                <a:lnTo>
                  <a:pt x="1712" y="1124"/>
                </a:lnTo>
                <a:lnTo>
                  <a:pt x="1713" y="1103"/>
                </a:lnTo>
                <a:lnTo>
                  <a:pt x="1715" y="1091"/>
                </a:lnTo>
                <a:lnTo>
                  <a:pt x="1717" y="1082"/>
                </a:lnTo>
                <a:lnTo>
                  <a:pt x="1717" y="1076"/>
                </a:lnTo>
                <a:lnTo>
                  <a:pt x="1717" y="1076"/>
                </a:lnTo>
                <a:lnTo>
                  <a:pt x="1718" y="1047"/>
                </a:lnTo>
                <a:lnTo>
                  <a:pt x="1718" y="1047"/>
                </a:lnTo>
                <a:lnTo>
                  <a:pt x="1721" y="964"/>
                </a:lnTo>
                <a:lnTo>
                  <a:pt x="1721" y="921"/>
                </a:lnTo>
                <a:lnTo>
                  <a:pt x="1721" y="888"/>
                </a:lnTo>
                <a:lnTo>
                  <a:pt x="1721" y="888"/>
                </a:lnTo>
                <a:lnTo>
                  <a:pt x="1723" y="859"/>
                </a:lnTo>
                <a:lnTo>
                  <a:pt x="1725" y="811"/>
                </a:lnTo>
                <a:lnTo>
                  <a:pt x="1736" y="683"/>
                </a:lnTo>
                <a:lnTo>
                  <a:pt x="1741" y="615"/>
                </a:lnTo>
                <a:lnTo>
                  <a:pt x="1744" y="555"/>
                </a:lnTo>
                <a:lnTo>
                  <a:pt x="1747" y="507"/>
                </a:lnTo>
                <a:lnTo>
                  <a:pt x="1747" y="490"/>
                </a:lnTo>
                <a:lnTo>
                  <a:pt x="1746" y="478"/>
                </a:lnTo>
                <a:lnTo>
                  <a:pt x="1746" y="478"/>
                </a:lnTo>
                <a:lnTo>
                  <a:pt x="1742" y="459"/>
                </a:lnTo>
                <a:lnTo>
                  <a:pt x="1736" y="437"/>
                </a:lnTo>
                <a:lnTo>
                  <a:pt x="1728" y="411"/>
                </a:lnTo>
                <a:lnTo>
                  <a:pt x="1717" y="386"/>
                </a:lnTo>
                <a:lnTo>
                  <a:pt x="1705" y="361"/>
                </a:lnTo>
                <a:lnTo>
                  <a:pt x="1690" y="335"/>
                </a:lnTo>
                <a:lnTo>
                  <a:pt x="1676" y="314"/>
                </a:lnTo>
                <a:lnTo>
                  <a:pt x="1667" y="304"/>
                </a:lnTo>
                <a:lnTo>
                  <a:pt x="1659" y="294"/>
                </a:lnTo>
                <a:lnTo>
                  <a:pt x="1659" y="294"/>
                </a:lnTo>
                <a:lnTo>
                  <a:pt x="1639" y="273"/>
                </a:lnTo>
                <a:lnTo>
                  <a:pt x="1615" y="245"/>
                </a:lnTo>
                <a:lnTo>
                  <a:pt x="1589" y="212"/>
                </a:lnTo>
                <a:lnTo>
                  <a:pt x="1560" y="179"/>
                </a:lnTo>
                <a:lnTo>
                  <a:pt x="1527" y="145"/>
                </a:lnTo>
                <a:lnTo>
                  <a:pt x="1511" y="128"/>
                </a:lnTo>
                <a:lnTo>
                  <a:pt x="1494" y="114"/>
                </a:lnTo>
                <a:lnTo>
                  <a:pt x="1477" y="99"/>
                </a:lnTo>
                <a:lnTo>
                  <a:pt x="1460" y="87"/>
                </a:lnTo>
                <a:lnTo>
                  <a:pt x="1443" y="76"/>
                </a:lnTo>
                <a:lnTo>
                  <a:pt x="1427" y="68"/>
                </a:lnTo>
                <a:lnTo>
                  <a:pt x="1427" y="68"/>
                </a:lnTo>
                <a:lnTo>
                  <a:pt x="1381" y="47"/>
                </a:lnTo>
                <a:lnTo>
                  <a:pt x="1366" y="41"/>
                </a:lnTo>
                <a:lnTo>
                  <a:pt x="1355" y="38"/>
                </a:lnTo>
                <a:lnTo>
                  <a:pt x="1355" y="38"/>
                </a:lnTo>
                <a:lnTo>
                  <a:pt x="1344" y="35"/>
                </a:lnTo>
                <a:lnTo>
                  <a:pt x="1329" y="34"/>
                </a:lnTo>
                <a:lnTo>
                  <a:pt x="1272" y="29"/>
                </a:lnTo>
                <a:lnTo>
                  <a:pt x="1272" y="29"/>
                </a:lnTo>
                <a:lnTo>
                  <a:pt x="1253" y="28"/>
                </a:lnTo>
                <a:lnTo>
                  <a:pt x="1234" y="27"/>
                </a:lnTo>
                <a:lnTo>
                  <a:pt x="1201" y="28"/>
                </a:lnTo>
                <a:lnTo>
                  <a:pt x="1172" y="31"/>
                </a:lnTo>
                <a:lnTo>
                  <a:pt x="1146" y="35"/>
                </a:lnTo>
                <a:lnTo>
                  <a:pt x="1126" y="40"/>
                </a:lnTo>
                <a:lnTo>
                  <a:pt x="1110" y="44"/>
                </a:lnTo>
                <a:lnTo>
                  <a:pt x="1098" y="48"/>
                </a:lnTo>
                <a:lnTo>
                  <a:pt x="1098" y="48"/>
                </a:lnTo>
                <a:lnTo>
                  <a:pt x="1097" y="48"/>
                </a:lnTo>
                <a:lnTo>
                  <a:pt x="1093" y="48"/>
                </a:lnTo>
                <a:lnTo>
                  <a:pt x="1083" y="45"/>
                </a:lnTo>
                <a:lnTo>
                  <a:pt x="1069" y="39"/>
                </a:lnTo>
                <a:lnTo>
                  <a:pt x="1069" y="39"/>
                </a:lnTo>
                <a:lnTo>
                  <a:pt x="1058" y="34"/>
                </a:lnTo>
                <a:lnTo>
                  <a:pt x="1042" y="30"/>
                </a:lnTo>
                <a:lnTo>
                  <a:pt x="1024" y="27"/>
                </a:lnTo>
                <a:lnTo>
                  <a:pt x="1002" y="23"/>
                </a:lnTo>
                <a:lnTo>
                  <a:pt x="953" y="17"/>
                </a:lnTo>
                <a:lnTo>
                  <a:pt x="900" y="10"/>
                </a:lnTo>
                <a:lnTo>
                  <a:pt x="900" y="10"/>
                </a:lnTo>
                <a:lnTo>
                  <a:pt x="886" y="9"/>
                </a:lnTo>
                <a:lnTo>
                  <a:pt x="872" y="7"/>
                </a:lnTo>
                <a:lnTo>
                  <a:pt x="843" y="9"/>
                </a:lnTo>
                <a:lnTo>
                  <a:pt x="814" y="11"/>
                </a:lnTo>
                <a:lnTo>
                  <a:pt x="786" y="16"/>
                </a:lnTo>
                <a:lnTo>
                  <a:pt x="757" y="22"/>
                </a:lnTo>
                <a:lnTo>
                  <a:pt x="730" y="28"/>
                </a:lnTo>
                <a:lnTo>
                  <a:pt x="682" y="39"/>
                </a:lnTo>
                <a:lnTo>
                  <a:pt x="682" y="39"/>
                </a:lnTo>
                <a:lnTo>
                  <a:pt x="660" y="42"/>
                </a:lnTo>
                <a:lnTo>
                  <a:pt x="639" y="45"/>
                </a:lnTo>
                <a:lnTo>
                  <a:pt x="600" y="48"/>
                </a:lnTo>
                <a:lnTo>
                  <a:pt x="572" y="48"/>
                </a:lnTo>
                <a:lnTo>
                  <a:pt x="561" y="48"/>
                </a:lnTo>
                <a:lnTo>
                  <a:pt x="561" y="48"/>
                </a:lnTo>
                <a:lnTo>
                  <a:pt x="560" y="30"/>
                </a:lnTo>
                <a:lnTo>
                  <a:pt x="558" y="16"/>
                </a:lnTo>
                <a:lnTo>
                  <a:pt x="556" y="5"/>
                </a:lnTo>
                <a:lnTo>
                  <a:pt x="556" y="5"/>
                </a:lnTo>
                <a:lnTo>
                  <a:pt x="555" y="4"/>
                </a:lnTo>
                <a:lnTo>
                  <a:pt x="554" y="3"/>
                </a:lnTo>
                <a:lnTo>
                  <a:pt x="548" y="0"/>
                </a:lnTo>
                <a:lnTo>
                  <a:pt x="541" y="0"/>
                </a:lnTo>
                <a:lnTo>
                  <a:pt x="531" y="0"/>
                </a:lnTo>
                <a:lnTo>
                  <a:pt x="521" y="1"/>
                </a:lnTo>
                <a:lnTo>
                  <a:pt x="512" y="4"/>
                </a:lnTo>
                <a:lnTo>
                  <a:pt x="502" y="6"/>
                </a:lnTo>
                <a:lnTo>
                  <a:pt x="493" y="10"/>
                </a:lnTo>
                <a:lnTo>
                  <a:pt x="493" y="10"/>
                </a:lnTo>
                <a:lnTo>
                  <a:pt x="479" y="17"/>
                </a:lnTo>
                <a:lnTo>
                  <a:pt x="467" y="25"/>
                </a:lnTo>
                <a:lnTo>
                  <a:pt x="455" y="34"/>
                </a:lnTo>
                <a:lnTo>
                  <a:pt x="392" y="24"/>
                </a:lnTo>
                <a:lnTo>
                  <a:pt x="392" y="24"/>
                </a:lnTo>
                <a:lnTo>
                  <a:pt x="377" y="23"/>
                </a:lnTo>
                <a:lnTo>
                  <a:pt x="361" y="22"/>
                </a:lnTo>
                <a:lnTo>
                  <a:pt x="340" y="21"/>
                </a:lnTo>
                <a:lnTo>
                  <a:pt x="315" y="21"/>
                </a:lnTo>
                <a:lnTo>
                  <a:pt x="287" y="21"/>
                </a:lnTo>
                <a:lnTo>
                  <a:pt x="258" y="24"/>
                </a:lnTo>
                <a:lnTo>
                  <a:pt x="228" y="29"/>
                </a:lnTo>
                <a:lnTo>
                  <a:pt x="228" y="29"/>
                </a:lnTo>
                <a:lnTo>
                  <a:pt x="213" y="33"/>
                </a:lnTo>
                <a:lnTo>
                  <a:pt x="200" y="39"/>
                </a:lnTo>
                <a:lnTo>
                  <a:pt x="189" y="45"/>
                </a:lnTo>
                <a:lnTo>
                  <a:pt x="178" y="52"/>
                </a:lnTo>
                <a:lnTo>
                  <a:pt x="168" y="60"/>
                </a:lnTo>
                <a:lnTo>
                  <a:pt x="159" y="69"/>
                </a:lnTo>
                <a:lnTo>
                  <a:pt x="151" y="77"/>
                </a:lnTo>
                <a:lnTo>
                  <a:pt x="145" y="86"/>
                </a:lnTo>
                <a:lnTo>
                  <a:pt x="133" y="103"/>
                </a:lnTo>
                <a:lnTo>
                  <a:pt x="126" y="117"/>
                </a:lnTo>
                <a:lnTo>
                  <a:pt x="120" y="127"/>
                </a:lnTo>
                <a:lnTo>
                  <a:pt x="118" y="129"/>
                </a:lnTo>
                <a:lnTo>
                  <a:pt x="116" y="130"/>
                </a:lnTo>
                <a:lnTo>
                  <a:pt x="116" y="130"/>
                </a:lnTo>
                <a:lnTo>
                  <a:pt x="114" y="132"/>
                </a:lnTo>
                <a:lnTo>
                  <a:pt x="109" y="135"/>
                </a:lnTo>
                <a:lnTo>
                  <a:pt x="96" y="148"/>
                </a:lnTo>
                <a:lnTo>
                  <a:pt x="78" y="169"/>
                </a:lnTo>
                <a:lnTo>
                  <a:pt x="57" y="196"/>
                </a:lnTo>
                <a:lnTo>
                  <a:pt x="46" y="210"/>
                </a:lnTo>
                <a:lnTo>
                  <a:pt x="37" y="227"/>
                </a:lnTo>
                <a:lnTo>
                  <a:pt x="27" y="244"/>
                </a:lnTo>
                <a:lnTo>
                  <a:pt x="18" y="261"/>
                </a:lnTo>
                <a:lnTo>
                  <a:pt x="11" y="279"/>
                </a:lnTo>
                <a:lnTo>
                  <a:pt x="5" y="297"/>
                </a:lnTo>
                <a:lnTo>
                  <a:pt x="2" y="315"/>
                </a:lnTo>
                <a:lnTo>
                  <a:pt x="0" y="333"/>
                </a:lnTo>
                <a:lnTo>
                  <a:pt x="0" y="333"/>
                </a:lnTo>
                <a:lnTo>
                  <a:pt x="0" y="350"/>
                </a:lnTo>
                <a:lnTo>
                  <a:pt x="2" y="366"/>
                </a:lnTo>
                <a:lnTo>
                  <a:pt x="3" y="380"/>
                </a:lnTo>
                <a:lnTo>
                  <a:pt x="5" y="393"/>
                </a:lnTo>
                <a:lnTo>
                  <a:pt x="9" y="405"/>
                </a:lnTo>
                <a:lnTo>
                  <a:pt x="12" y="416"/>
                </a:lnTo>
                <a:lnTo>
                  <a:pt x="17" y="426"/>
                </a:lnTo>
                <a:lnTo>
                  <a:pt x="21" y="434"/>
                </a:lnTo>
                <a:lnTo>
                  <a:pt x="31" y="449"/>
                </a:lnTo>
                <a:lnTo>
                  <a:pt x="40" y="461"/>
                </a:lnTo>
                <a:lnTo>
                  <a:pt x="58" y="478"/>
                </a:lnTo>
                <a:lnTo>
                  <a:pt x="58" y="478"/>
                </a:lnTo>
                <a:lnTo>
                  <a:pt x="66" y="485"/>
                </a:lnTo>
                <a:lnTo>
                  <a:pt x="74" y="490"/>
                </a:lnTo>
                <a:lnTo>
                  <a:pt x="91" y="501"/>
                </a:lnTo>
                <a:lnTo>
                  <a:pt x="109" y="512"/>
                </a:lnTo>
                <a:lnTo>
                  <a:pt x="118" y="519"/>
                </a:lnTo>
                <a:lnTo>
                  <a:pt x="126" y="526"/>
                </a:lnTo>
                <a:lnTo>
                  <a:pt x="126" y="526"/>
                </a:lnTo>
                <a:lnTo>
                  <a:pt x="135" y="533"/>
                </a:lnTo>
                <a:lnTo>
                  <a:pt x="143" y="539"/>
                </a:lnTo>
                <a:lnTo>
                  <a:pt x="160" y="549"/>
                </a:lnTo>
                <a:lnTo>
                  <a:pt x="170" y="555"/>
                </a:lnTo>
                <a:lnTo>
                  <a:pt x="180" y="562"/>
                </a:lnTo>
                <a:lnTo>
                  <a:pt x="191" y="572"/>
                </a:lnTo>
                <a:lnTo>
                  <a:pt x="203" y="584"/>
                </a:lnTo>
                <a:lnTo>
                  <a:pt x="203" y="584"/>
                </a:lnTo>
                <a:lnTo>
                  <a:pt x="223" y="604"/>
                </a:lnTo>
                <a:lnTo>
                  <a:pt x="232" y="615"/>
                </a:lnTo>
                <a:lnTo>
                  <a:pt x="240" y="625"/>
                </a:lnTo>
                <a:lnTo>
                  <a:pt x="252" y="637"/>
                </a:lnTo>
                <a:lnTo>
                  <a:pt x="252" y="637"/>
                </a:lnTo>
                <a:lnTo>
                  <a:pt x="265" y="649"/>
                </a:lnTo>
                <a:lnTo>
                  <a:pt x="272" y="655"/>
                </a:lnTo>
                <a:lnTo>
                  <a:pt x="275" y="656"/>
                </a:lnTo>
                <a:lnTo>
                  <a:pt x="276" y="656"/>
                </a:lnTo>
                <a:lnTo>
                  <a:pt x="276" y="656"/>
                </a:lnTo>
                <a:lnTo>
                  <a:pt x="271" y="664"/>
                </a:lnTo>
                <a:lnTo>
                  <a:pt x="267" y="670"/>
                </a:lnTo>
                <a:lnTo>
                  <a:pt x="266" y="676"/>
                </a:lnTo>
                <a:lnTo>
                  <a:pt x="266" y="676"/>
                </a:lnTo>
                <a:lnTo>
                  <a:pt x="266" y="678"/>
                </a:lnTo>
                <a:lnTo>
                  <a:pt x="267" y="680"/>
                </a:lnTo>
                <a:lnTo>
                  <a:pt x="270" y="682"/>
                </a:lnTo>
                <a:lnTo>
                  <a:pt x="272" y="683"/>
                </a:lnTo>
                <a:lnTo>
                  <a:pt x="280" y="685"/>
                </a:lnTo>
                <a:lnTo>
                  <a:pt x="290" y="685"/>
                </a:lnTo>
                <a:lnTo>
                  <a:pt x="290" y="685"/>
                </a:lnTo>
                <a:lnTo>
                  <a:pt x="303" y="684"/>
                </a:lnTo>
                <a:lnTo>
                  <a:pt x="311" y="683"/>
                </a:lnTo>
                <a:lnTo>
                  <a:pt x="319" y="680"/>
                </a:lnTo>
                <a:lnTo>
                  <a:pt x="319" y="680"/>
                </a:lnTo>
                <a:lnTo>
                  <a:pt x="341" y="688"/>
                </a:lnTo>
                <a:lnTo>
                  <a:pt x="359" y="696"/>
                </a:lnTo>
                <a:lnTo>
                  <a:pt x="367" y="700"/>
                </a:lnTo>
                <a:lnTo>
                  <a:pt x="373" y="705"/>
                </a:lnTo>
                <a:lnTo>
                  <a:pt x="373" y="705"/>
                </a:lnTo>
                <a:lnTo>
                  <a:pt x="379" y="708"/>
                </a:lnTo>
                <a:lnTo>
                  <a:pt x="386" y="712"/>
                </a:lnTo>
                <a:lnTo>
                  <a:pt x="404" y="717"/>
                </a:lnTo>
                <a:lnTo>
                  <a:pt x="420" y="720"/>
                </a:lnTo>
                <a:lnTo>
                  <a:pt x="427" y="723"/>
                </a:lnTo>
                <a:lnTo>
                  <a:pt x="431" y="724"/>
                </a:lnTo>
                <a:lnTo>
                  <a:pt x="431" y="724"/>
                </a:lnTo>
                <a:lnTo>
                  <a:pt x="432" y="724"/>
                </a:lnTo>
                <a:lnTo>
                  <a:pt x="433" y="724"/>
                </a:lnTo>
                <a:lnTo>
                  <a:pt x="434" y="719"/>
                </a:lnTo>
                <a:lnTo>
                  <a:pt x="433" y="703"/>
                </a:lnTo>
                <a:lnTo>
                  <a:pt x="432" y="683"/>
                </a:lnTo>
                <a:lnTo>
                  <a:pt x="431" y="666"/>
                </a:lnTo>
                <a:lnTo>
                  <a:pt x="431" y="666"/>
                </a:lnTo>
                <a:lnTo>
                  <a:pt x="431" y="630"/>
                </a:lnTo>
                <a:lnTo>
                  <a:pt x="432" y="614"/>
                </a:lnTo>
                <a:lnTo>
                  <a:pt x="433" y="609"/>
                </a:lnTo>
                <a:lnTo>
                  <a:pt x="434" y="608"/>
                </a:lnTo>
                <a:lnTo>
                  <a:pt x="435" y="608"/>
                </a:lnTo>
                <a:lnTo>
                  <a:pt x="435" y="608"/>
                </a:lnTo>
                <a:lnTo>
                  <a:pt x="443" y="609"/>
                </a:lnTo>
                <a:lnTo>
                  <a:pt x="452" y="609"/>
                </a:lnTo>
                <a:lnTo>
                  <a:pt x="464" y="608"/>
                </a:lnTo>
                <a:lnTo>
                  <a:pt x="464" y="608"/>
                </a:lnTo>
                <a:lnTo>
                  <a:pt x="464" y="617"/>
                </a:lnTo>
                <a:lnTo>
                  <a:pt x="467" y="635"/>
                </a:lnTo>
                <a:lnTo>
                  <a:pt x="468" y="647"/>
                </a:lnTo>
                <a:lnTo>
                  <a:pt x="471" y="659"/>
                </a:lnTo>
                <a:lnTo>
                  <a:pt x="474" y="671"/>
                </a:lnTo>
                <a:lnTo>
                  <a:pt x="479" y="680"/>
                </a:lnTo>
                <a:lnTo>
                  <a:pt x="479" y="680"/>
                </a:lnTo>
                <a:lnTo>
                  <a:pt x="481" y="684"/>
                </a:lnTo>
                <a:lnTo>
                  <a:pt x="485" y="688"/>
                </a:lnTo>
                <a:lnTo>
                  <a:pt x="487" y="689"/>
                </a:lnTo>
                <a:lnTo>
                  <a:pt x="491" y="690"/>
                </a:lnTo>
                <a:lnTo>
                  <a:pt x="497" y="691"/>
                </a:lnTo>
                <a:lnTo>
                  <a:pt x="504" y="689"/>
                </a:lnTo>
                <a:lnTo>
                  <a:pt x="509" y="687"/>
                </a:lnTo>
                <a:lnTo>
                  <a:pt x="514" y="684"/>
                </a:lnTo>
                <a:lnTo>
                  <a:pt x="518" y="680"/>
                </a:lnTo>
                <a:lnTo>
                  <a:pt x="518" y="680"/>
                </a:lnTo>
                <a:lnTo>
                  <a:pt x="521" y="714"/>
                </a:lnTo>
                <a:lnTo>
                  <a:pt x="525" y="747"/>
                </a:lnTo>
                <a:lnTo>
                  <a:pt x="527" y="782"/>
                </a:lnTo>
                <a:lnTo>
                  <a:pt x="527" y="782"/>
                </a:lnTo>
                <a:lnTo>
                  <a:pt x="535" y="887"/>
                </a:lnTo>
                <a:lnTo>
                  <a:pt x="539" y="954"/>
                </a:lnTo>
                <a:lnTo>
                  <a:pt x="542" y="1018"/>
                </a:lnTo>
                <a:lnTo>
                  <a:pt x="542" y="1018"/>
                </a:lnTo>
                <a:lnTo>
                  <a:pt x="543" y="1034"/>
                </a:lnTo>
                <a:lnTo>
                  <a:pt x="545" y="1052"/>
                </a:lnTo>
                <a:lnTo>
                  <a:pt x="551" y="1091"/>
                </a:lnTo>
                <a:lnTo>
                  <a:pt x="561" y="1133"/>
                </a:lnTo>
                <a:lnTo>
                  <a:pt x="571" y="1176"/>
                </a:lnTo>
                <a:lnTo>
                  <a:pt x="590" y="1258"/>
                </a:lnTo>
                <a:lnTo>
                  <a:pt x="596" y="1292"/>
                </a:lnTo>
                <a:lnTo>
                  <a:pt x="599" y="1305"/>
                </a:lnTo>
                <a:lnTo>
                  <a:pt x="600" y="1317"/>
                </a:lnTo>
                <a:lnTo>
                  <a:pt x="600" y="1317"/>
                </a:lnTo>
                <a:lnTo>
                  <a:pt x="601" y="1337"/>
                </a:lnTo>
                <a:lnTo>
                  <a:pt x="603" y="1355"/>
                </a:lnTo>
                <a:lnTo>
                  <a:pt x="606" y="1370"/>
                </a:lnTo>
                <a:lnTo>
                  <a:pt x="610" y="1386"/>
                </a:lnTo>
                <a:lnTo>
                  <a:pt x="614" y="1401"/>
                </a:lnTo>
                <a:lnTo>
                  <a:pt x="619" y="1416"/>
                </a:lnTo>
                <a:lnTo>
                  <a:pt x="634" y="1448"/>
                </a:lnTo>
                <a:lnTo>
                  <a:pt x="634" y="1448"/>
                </a:lnTo>
                <a:lnTo>
                  <a:pt x="645" y="1472"/>
                </a:lnTo>
                <a:lnTo>
                  <a:pt x="646" y="1477"/>
                </a:lnTo>
                <a:lnTo>
                  <a:pt x="646" y="1479"/>
                </a:lnTo>
                <a:lnTo>
                  <a:pt x="645" y="1480"/>
                </a:lnTo>
                <a:lnTo>
                  <a:pt x="643" y="1481"/>
                </a:lnTo>
                <a:lnTo>
                  <a:pt x="643" y="1483"/>
                </a:lnTo>
                <a:lnTo>
                  <a:pt x="643" y="1486"/>
                </a:lnTo>
                <a:lnTo>
                  <a:pt x="643" y="1486"/>
                </a:lnTo>
                <a:lnTo>
                  <a:pt x="645" y="1497"/>
                </a:lnTo>
                <a:lnTo>
                  <a:pt x="646" y="1512"/>
                </a:lnTo>
                <a:lnTo>
                  <a:pt x="647" y="1520"/>
                </a:lnTo>
                <a:lnTo>
                  <a:pt x="649" y="1529"/>
                </a:lnTo>
                <a:lnTo>
                  <a:pt x="653" y="1538"/>
                </a:lnTo>
                <a:lnTo>
                  <a:pt x="658" y="1549"/>
                </a:lnTo>
                <a:lnTo>
                  <a:pt x="658" y="1549"/>
                </a:lnTo>
                <a:lnTo>
                  <a:pt x="660" y="1554"/>
                </a:lnTo>
                <a:lnTo>
                  <a:pt x="660" y="1559"/>
                </a:lnTo>
                <a:lnTo>
                  <a:pt x="660" y="1562"/>
                </a:lnTo>
                <a:lnTo>
                  <a:pt x="659" y="1566"/>
                </a:lnTo>
                <a:lnTo>
                  <a:pt x="657" y="1568"/>
                </a:lnTo>
                <a:lnTo>
                  <a:pt x="653" y="1571"/>
                </a:lnTo>
                <a:lnTo>
                  <a:pt x="645" y="1576"/>
                </a:lnTo>
                <a:lnTo>
                  <a:pt x="622" y="1585"/>
                </a:lnTo>
                <a:lnTo>
                  <a:pt x="611" y="1590"/>
                </a:lnTo>
                <a:lnTo>
                  <a:pt x="600" y="1597"/>
                </a:lnTo>
                <a:lnTo>
                  <a:pt x="600" y="1597"/>
                </a:lnTo>
                <a:lnTo>
                  <a:pt x="591" y="1605"/>
                </a:lnTo>
                <a:lnTo>
                  <a:pt x="588" y="1609"/>
                </a:lnTo>
                <a:lnTo>
                  <a:pt x="587" y="1614"/>
                </a:lnTo>
                <a:lnTo>
                  <a:pt x="588" y="1617"/>
                </a:lnTo>
                <a:lnTo>
                  <a:pt x="593" y="1620"/>
                </a:lnTo>
                <a:lnTo>
                  <a:pt x="599" y="1623"/>
                </a:lnTo>
                <a:lnTo>
                  <a:pt x="614" y="1631"/>
                </a:lnTo>
                <a:lnTo>
                  <a:pt x="614" y="1631"/>
                </a:lnTo>
                <a:lnTo>
                  <a:pt x="619" y="1633"/>
                </a:lnTo>
                <a:lnTo>
                  <a:pt x="624" y="1635"/>
                </a:lnTo>
                <a:lnTo>
                  <a:pt x="635" y="1636"/>
                </a:lnTo>
                <a:lnTo>
                  <a:pt x="648" y="1635"/>
                </a:lnTo>
                <a:lnTo>
                  <a:pt x="661" y="1632"/>
                </a:lnTo>
                <a:lnTo>
                  <a:pt x="676" y="1631"/>
                </a:lnTo>
                <a:lnTo>
                  <a:pt x="692" y="1630"/>
                </a:lnTo>
                <a:lnTo>
                  <a:pt x="709" y="1631"/>
                </a:lnTo>
                <a:lnTo>
                  <a:pt x="717" y="1633"/>
                </a:lnTo>
                <a:lnTo>
                  <a:pt x="726" y="1636"/>
                </a:lnTo>
                <a:lnTo>
                  <a:pt x="726" y="1636"/>
                </a:lnTo>
                <a:lnTo>
                  <a:pt x="740" y="1641"/>
                </a:lnTo>
                <a:lnTo>
                  <a:pt x="752" y="1642"/>
                </a:lnTo>
                <a:lnTo>
                  <a:pt x="756" y="1641"/>
                </a:lnTo>
                <a:lnTo>
                  <a:pt x="761" y="1641"/>
                </a:lnTo>
                <a:lnTo>
                  <a:pt x="767" y="1636"/>
                </a:lnTo>
                <a:lnTo>
                  <a:pt x="773" y="1631"/>
                </a:lnTo>
                <a:lnTo>
                  <a:pt x="778" y="1625"/>
                </a:lnTo>
                <a:lnTo>
                  <a:pt x="785" y="1618"/>
                </a:lnTo>
                <a:lnTo>
                  <a:pt x="793" y="1612"/>
                </a:lnTo>
                <a:lnTo>
                  <a:pt x="793" y="1612"/>
                </a:lnTo>
                <a:lnTo>
                  <a:pt x="800" y="1606"/>
                </a:lnTo>
                <a:lnTo>
                  <a:pt x="803" y="1603"/>
                </a:lnTo>
                <a:lnTo>
                  <a:pt x="804" y="1601"/>
                </a:lnTo>
                <a:lnTo>
                  <a:pt x="805" y="1595"/>
                </a:lnTo>
                <a:lnTo>
                  <a:pt x="803" y="1589"/>
                </a:lnTo>
                <a:lnTo>
                  <a:pt x="797" y="1574"/>
                </a:lnTo>
                <a:lnTo>
                  <a:pt x="794" y="1566"/>
                </a:lnTo>
                <a:lnTo>
                  <a:pt x="793" y="1554"/>
                </a:lnTo>
                <a:lnTo>
                  <a:pt x="793" y="1554"/>
                </a:lnTo>
                <a:lnTo>
                  <a:pt x="794" y="1530"/>
                </a:lnTo>
                <a:lnTo>
                  <a:pt x="796" y="1506"/>
                </a:lnTo>
                <a:lnTo>
                  <a:pt x="796" y="1481"/>
                </a:lnTo>
                <a:lnTo>
                  <a:pt x="793" y="1453"/>
                </a:lnTo>
                <a:lnTo>
                  <a:pt x="793" y="1453"/>
                </a:lnTo>
                <a:lnTo>
                  <a:pt x="790" y="1418"/>
                </a:lnTo>
                <a:lnTo>
                  <a:pt x="786" y="1375"/>
                </a:lnTo>
                <a:lnTo>
                  <a:pt x="786" y="1352"/>
                </a:lnTo>
                <a:lnTo>
                  <a:pt x="786" y="1328"/>
                </a:lnTo>
                <a:lnTo>
                  <a:pt x="786" y="1304"/>
                </a:lnTo>
                <a:lnTo>
                  <a:pt x="788" y="1279"/>
                </a:lnTo>
                <a:lnTo>
                  <a:pt x="788" y="1279"/>
                </a:lnTo>
                <a:lnTo>
                  <a:pt x="790" y="1264"/>
                </a:lnTo>
                <a:lnTo>
                  <a:pt x="790" y="1247"/>
                </a:lnTo>
                <a:lnTo>
                  <a:pt x="790" y="1209"/>
                </a:lnTo>
                <a:lnTo>
                  <a:pt x="785" y="1117"/>
                </a:lnTo>
                <a:lnTo>
                  <a:pt x="782" y="1071"/>
                </a:lnTo>
                <a:lnTo>
                  <a:pt x="781" y="1030"/>
                </a:lnTo>
                <a:lnTo>
                  <a:pt x="781" y="997"/>
                </a:lnTo>
                <a:lnTo>
                  <a:pt x="782" y="984"/>
                </a:lnTo>
                <a:lnTo>
                  <a:pt x="784" y="975"/>
                </a:lnTo>
                <a:lnTo>
                  <a:pt x="784" y="975"/>
                </a:lnTo>
                <a:lnTo>
                  <a:pt x="786" y="959"/>
                </a:lnTo>
                <a:lnTo>
                  <a:pt x="788" y="943"/>
                </a:lnTo>
                <a:lnTo>
                  <a:pt x="788" y="927"/>
                </a:lnTo>
                <a:lnTo>
                  <a:pt x="788" y="912"/>
                </a:lnTo>
                <a:lnTo>
                  <a:pt x="786" y="888"/>
                </a:lnTo>
                <a:lnTo>
                  <a:pt x="785" y="881"/>
                </a:lnTo>
                <a:lnTo>
                  <a:pt x="784" y="878"/>
                </a:lnTo>
                <a:lnTo>
                  <a:pt x="784" y="878"/>
                </a:lnTo>
                <a:lnTo>
                  <a:pt x="875" y="883"/>
                </a:lnTo>
                <a:lnTo>
                  <a:pt x="875" y="883"/>
                </a:lnTo>
                <a:close/>
                <a:moveTo>
                  <a:pt x="1161" y="994"/>
                </a:moveTo>
                <a:lnTo>
                  <a:pt x="1165" y="1018"/>
                </a:lnTo>
                <a:lnTo>
                  <a:pt x="1165" y="1018"/>
                </a:lnTo>
                <a:lnTo>
                  <a:pt x="1170" y="1023"/>
                </a:lnTo>
                <a:lnTo>
                  <a:pt x="1185" y="1042"/>
                </a:lnTo>
                <a:lnTo>
                  <a:pt x="1185" y="1042"/>
                </a:lnTo>
                <a:lnTo>
                  <a:pt x="1193" y="1053"/>
                </a:lnTo>
                <a:lnTo>
                  <a:pt x="1197" y="1060"/>
                </a:lnTo>
                <a:lnTo>
                  <a:pt x="1199" y="1070"/>
                </a:lnTo>
                <a:lnTo>
                  <a:pt x="1204" y="1086"/>
                </a:lnTo>
                <a:lnTo>
                  <a:pt x="1204" y="1086"/>
                </a:lnTo>
                <a:lnTo>
                  <a:pt x="1207" y="1099"/>
                </a:lnTo>
                <a:lnTo>
                  <a:pt x="1208" y="1118"/>
                </a:lnTo>
                <a:lnTo>
                  <a:pt x="1207" y="1164"/>
                </a:lnTo>
                <a:lnTo>
                  <a:pt x="1204" y="1210"/>
                </a:lnTo>
                <a:lnTo>
                  <a:pt x="1204" y="1228"/>
                </a:lnTo>
                <a:lnTo>
                  <a:pt x="1204" y="1240"/>
                </a:lnTo>
                <a:lnTo>
                  <a:pt x="1204" y="1240"/>
                </a:lnTo>
                <a:lnTo>
                  <a:pt x="1204" y="1246"/>
                </a:lnTo>
                <a:lnTo>
                  <a:pt x="1202" y="1253"/>
                </a:lnTo>
                <a:lnTo>
                  <a:pt x="1197" y="1275"/>
                </a:lnTo>
                <a:lnTo>
                  <a:pt x="1188" y="1302"/>
                </a:lnTo>
                <a:lnTo>
                  <a:pt x="1178" y="1328"/>
                </a:lnTo>
                <a:lnTo>
                  <a:pt x="1159" y="1378"/>
                </a:lnTo>
                <a:lnTo>
                  <a:pt x="1151" y="1399"/>
                </a:lnTo>
                <a:lnTo>
                  <a:pt x="1151" y="1399"/>
                </a:lnTo>
                <a:lnTo>
                  <a:pt x="1144" y="1334"/>
                </a:lnTo>
                <a:lnTo>
                  <a:pt x="1138" y="1282"/>
                </a:lnTo>
                <a:lnTo>
                  <a:pt x="1132" y="1245"/>
                </a:lnTo>
                <a:lnTo>
                  <a:pt x="1132" y="1245"/>
                </a:lnTo>
                <a:lnTo>
                  <a:pt x="1129" y="1228"/>
                </a:lnTo>
                <a:lnTo>
                  <a:pt x="1129" y="1205"/>
                </a:lnTo>
                <a:lnTo>
                  <a:pt x="1129" y="1147"/>
                </a:lnTo>
                <a:lnTo>
                  <a:pt x="1132" y="1062"/>
                </a:lnTo>
                <a:lnTo>
                  <a:pt x="1132" y="1062"/>
                </a:lnTo>
                <a:lnTo>
                  <a:pt x="1133" y="1054"/>
                </a:lnTo>
                <a:lnTo>
                  <a:pt x="1136" y="1045"/>
                </a:lnTo>
                <a:lnTo>
                  <a:pt x="1146" y="1022"/>
                </a:lnTo>
                <a:lnTo>
                  <a:pt x="1161" y="994"/>
                </a:lnTo>
                <a:lnTo>
                  <a:pt x="1161" y="9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2412442" y="4250821"/>
            <a:ext cx="1051995" cy="2031750"/>
          </a:xfrm>
          <a:custGeom>
            <a:avLst/>
            <a:gdLst>
              <a:gd name="T0" fmla="*/ 154 w 934"/>
              <a:gd name="T1" fmla="*/ 409 h 1800"/>
              <a:gd name="T2" fmla="*/ 191 w 934"/>
              <a:gd name="T3" fmla="*/ 212 h 1800"/>
              <a:gd name="T4" fmla="*/ 205 w 934"/>
              <a:gd name="T5" fmla="*/ 116 h 1800"/>
              <a:gd name="T6" fmla="*/ 249 w 934"/>
              <a:gd name="T7" fmla="*/ 66 h 1800"/>
              <a:gd name="T8" fmla="*/ 295 w 934"/>
              <a:gd name="T9" fmla="*/ 24 h 1800"/>
              <a:gd name="T10" fmla="*/ 374 w 934"/>
              <a:gd name="T11" fmla="*/ 16 h 1800"/>
              <a:gd name="T12" fmla="*/ 484 w 934"/>
              <a:gd name="T13" fmla="*/ 4 h 1800"/>
              <a:gd name="T14" fmla="*/ 636 w 934"/>
              <a:gd name="T15" fmla="*/ 66 h 1800"/>
              <a:gd name="T16" fmla="*/ 391 w 934"/>
              <a:gd name="T17" fmla="*/ 117 h 1800"/>
              <a:gd name="T18" fmla="*/ 270 w 934"/>
              <a:gd name="T19" fmla="*/ 254 h 1800"/>
              <a:gd name="T20" fmla="*/ 323 w 934"/>
              <a:gd name="T21" fmla="*/ 464 h 1800"/>
              <a:gd name="T22" fmla="*/ 526 w 934"/>
              <a:gd name="T23" fmla="*/ 686 h 1800"/>
              <a:gd name="T24" fmla="*/ 674 w 934"/>
              <a:gd name="T25" fmla="*/ 719 h 1800"/>
              <a:gd name="T26" fmla="*/ 723 w 934"/>
              <a:gd name="T27" fmla="*/ 826 h 1800"/>
              <a:gd name="T28" fmla="*/ 805 w 934"/>
              <a:gd name="T29" fmla="*/ 918 h 1800"/>
              <a:gd name="T30" fmla="*/ 850 w 934"/>
              <a:gd name="T31" fmla="*/ 969 h 1800"/>
              <a:gd name="T32" fmla="*/ 780 w 934"/>
              <a:gd name="T33" fmla="*/ 955 h 1800"/>
              <a:gd name="T34" fmla="*/ 805 w 934"/>
              <a:gd name="T35" fmla="*/ 1010 h 1800"/>
              <a:gd name="T36" fmla="*/ 728 w 934"/>
              <a:gd name="T37" fmla="*/ 973 h 1800"/>
              <a:gd name="T38" fmla="*/ 717 w 934"/>
              <a:gd name="T39" fmla="*/ 1189 h 1800"/>
              <a:gd name="T40" fmla="*/ 797 w 934"/>
              <a:gd name="T41" fmla="*/ 1238 h 1800"/>
              <a:gd name="T42" fmla="*/ 885 w 934"/>
              <a:gd name="T43" fmla="*/ 1362 h 1800"/>
              <a:gd name="T44" fmla="*/ 923 w 934"/>
              <a:gd name="T45" fmla="*/ 1378 h 1800"/>
              <a:gd name="T46" fmla="*/ 898 w 934"/>
              <a:gd name="T47" fmla="*/ 1419 h 1800"/>
              <a:gd name="T48" fmla="*/ 934 w 934"/>
              <a:gd name="T49" fmla="*/ 1410 h 1800"/>
              <a:gd name="T50" fmla="*/ 885 w 934"/>
              <a:gd name="T51" fmla="*/ 1441 h 1800"/>
              <a:gd name="T52" fmla="*/ 912 w 934"/>
              <a:gd name="T53" fmla="*/ 1472 h 1800"/>
              <a:gd name="T54" fmla="*/ 866 w 934"/>
              <a:gd name="T55" fmla="*/ 1474 h 1800"/>
              <a:gd name="T56" fmla="*/ 840 w 934"/>
              <a:gd name="T57" fmla="*/ 1482 h 1800"/>
              <a:gd name="T58" fmla="*/ 779 w 934"/>
              <a:gd name="T59" fmla="*/ 1413 h 1800"/>
              <a:gd name="T60" fmla="*/ 733 w 934"/>
              <a:gd name="T61" fmla="*/ 1376 h 1800"/>
              <a:gd name="T62" fmla="*/ 721 w 934"/>
              <a:gd name="T63" fmla="*/ 1455 h 1800"/>
              <a:gd name="T64" fmla="*/ 746 w 934"/>
              <a:gd name="T65" fmla="*/ 1724 h 1800"/>
              <a:gd name="T66" fmla="*/ 710 w 934"/>
              <a:gd name="T67" fmla="*/ 1799 h 1800"/>
              <a:gd name="T68" fmla="*/ 595 w 934"/>
              <a:gd name="T69" fmla="*/ 1756 h 1800"/>
              <a:gd name="T70" fmla="*/ 445 w 934"/>
              <a:gd name="T71" fmla="*/ 1578 h 1800"/>
              <a:gd name="T72" fmla="*/ 311 w 934"/>
              <a:gd name="T73" fmla="*/ 1495 h 1800"/>
              <a:gd name="T74" fmla="*/ 255 w 934"/>
              <a:gd name="T75" fmla="*/ 1487 h 1800"/>
              <a:gd name="T76" fmla="*/ 234 w 934"/>
              <a:gd name="T77" fmla="*/ 1578 h 1800"/>
              <a:gd name="T78" fmla="*/ 234 w 934"/>
              <a:gd name="T79" fmla="*/ 1665 h 1800"/>
              <a:gd name="T80" fmla="*/ 220 w 934"/>
              <a:gd name="T81" fmla="*/ 1694 h 1800"/>
              <a:gd name="T82" fmla="*/ 189 w 934"/>
              <a:gd name="T83" fmla="*/ 1725 h 1800"/>
              <a:gd name="T84" fmla="*/ 167 w 934"/>
              <a:gd name="T85" fmla="*/ 1679 h 1800"/>
              <a:gd name="T86" fmla="*/ 124 w 934"/>
              <a:gd name="T87" fmla="*/ 1730 h 1800"/>
              <a:gd name="T88" fmla="*/ 96 w 934"/>
              <a:gd name="T89" fmla="*/ 1662 h 1800"/>
              <a:gd name="T90" fmla="*/ 143 w 934"/>
              <a:gd name="T91" fmla="*/ 1583 h 1800"/>
              <a:gd name="T92" fmla="*/ 145 w 934"/>
              <a:gd name="T93" fmla="*/ 1440 h 1800"/>
              <a:gd name="T94" fmla="*/ 233 w 934"/>
              <a:gd name="T95" fmla="*/ 1370 h 1800"/>
              <a:gd name="T96" fmla="*/ 211 w 934"/>
              <a:gd name="T97" fmla="*/ 1194 h 1800"/>
              <a:gd name="T98" fmla="*/ 161 w 934"/>
              <a:gd name="T99" fmla="*/ 1141 h 1800"/>
              <a:gd name="T100" fmla="*/ 131 w 934"/>
              <a:gd name="T101" fmla="*/ 1187 h 1800"/>
              <a:gd name="T102" fmla="*/ 133 w 934"/>
              <a:gd name="T103" fmla="*/ 1129 h 1800"/>
              <a:gd name="T104" fmla="*/ 115 w 934"/>
              <a:gd name="T105" fmla="*/ 1099 h 1800"/>
              <a:gd name="T106" fmla="*/ 63 w 934"/>
              <a:gd name="T107" fmla="*/ 1140 h 1800"/>
              <a:gd name="T108" fmla="*/ 37 w 934"/>
              <a:gd name="T109" fmla="*/ 1162 h 1800"/>
              <a:gd name="T110" fmla="*/ 31 w 934"/>
              <a:gd name="T111" fmla="*/ 1147 h 1800"/>
              <a:gd name="T112" fmla="*/ 19 w 934"/>
              <a:gd name="T113" fmla="*/ 1124 h 1800"/>
              <a:gd name="T114" fmla="*/ 55 w 934"/>
              <a:gd name="T115" fmla="*/ 1063 h 1800"/>
              <a:gd name="T116" fmla="*/ 83 w 934"/>
              <a:gd name="T117" fmla="*/ 943 h 1800"/>
              <a:gd name="T118" fmla="*/ 126 w 934"/>
              <a:gd name="T119" fmla="*/ 806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4" h="1800">
                <a:moveTo>
                  <a:pt x="201" y="748"/>
                </a:moveTo>
                <a:lnTo>
                  <a:pt x="201" y="748"/>
                </a:lnTo>
                <a:lnTo>
                  <a:pt x="195" y="716"/>
                </a:lnTo>
                <a:lnTo>
                  <a:pt x="182" y="637"/>
                </a:lnTo>
                <a:lnTo>
                  <a:pt x="173" y="586"/>
                </a:lnTo>
                <a:lnTo>
                  <a:pt x="166" y="533"/>
                </a:lnTo>
                <a:lnTo>
                  <a:pt x="160" y="480"/>
                </a:lnTo>
                <a:lnTo>
                  <a:pt x="155" y="432"/>
                </a:lnTo>
                <a:lnTo>
                  <a:pt x="155" y="432"/>
                </a:lnTo>
                <a:lnTo>
                  <a:pt x="154" y="409"/>
                </a:lnTo>
                <a:lnTo>
                  <a:pt x="154" y="386"/>
                </a:lnTo>
                <a:lnTo>
                  <a:pt x="155" y="365"/>
                </a:lnTo>
                <a:lnTo>
                  <a:pt x="156" y="345"/>
                </a:lnTo>
                <a:lnTo>
                  <a:pt x="160" y="326"/>
                </a:lnTo>
                <a:lnTo>
                  <a:pt x="162" y="308"/>
                </a:lnTo>
                <a:lnTo>
                  <a:pt x="170" y="275"/>
                </a:lnTo>
                <a:lnTo>
                  <a:pt x="177" y="250"/>
                </a:lnTo>
                <a:lnTo>
                  <a:pt x="184" y="229"/>
                </a:lnTo>
                <a:lnTo>
                  <a:pt x="191" y="212"/>
                </a:lnTo>
                <a:lnTo>
                  <a:pt x="191" y="212"/>
                </a:lnTo>
                <a:lnTo>
                  <a:pt x="189" y="178"/>
                </a:lnTo>
                <a:lnTo>
                  <a:pt x="188" y="154"/>
                </a:lnTo>
                <a:lnTo>
                  <a:pt x="189" y="146"/>
                </a:lnTo>
                <a:lnTo>
                  <a:pt x="190" y="142"/>
                </a:lnTo>
                <a:lnTo>
                  <a:pt x="191" y="140"/>
                </a:lnTo>
                <a:lnTo>
                  <a:pt x="191" y="140"/>
                </a:lnTo>
                <a:lnTo>
                  <a:pt x="194" y="137"/>
                </a:lnTo>
                <a:lnTo>
                  <a:pt x="196" y="133"/>
                </a:lnTo>
                <a:lnTo>
                  <a:pt x="202" y="121"/>
                </a:lnTo>
                <a:lnTo>
                  <a:pt x="205" y="116"/>
                </a:lnTo>
                <a:lnTo>
                  <a:pt x="208" y="111"/>
                </a:lnTo>
                <a:lnTo>
                  <a:pt x="212" y="107"/>
                </a:lnTo>
                <a:lnTo>
                  <a:pt x="216" y="106"/>
                </a:lnTo>
                <a:lnTo>
                  <a:pt x="216" y="106"/>
                </a:lnTo>
                <a:lnTo>
                  <a:pt x="219" y="105"/>
                </a:lnTo>
                <a:lnTo>
                  <a:pt x="223" y="101"/>
                </a:lnTo>
                <a:lnTo>
                  <a:pt x="233" y="89"/>
                </a:lnTo>
                <a:lnTo>
                  <a:pt x="241" y="76"/>
                </a:lnTo>
                <a:lnTo>
                  <a:pt x="246" y="70"/>
                </a:lnTo>
                <a:lnTo>
                  <a:pt x="249" y="66"/>
                </a:lnTo>
                <a:lnTo>
                  <a:pt x="249" y="66"/>
                </a:lnTo>
                <a:lnTo>
                  <a:pt x="257" y="58"/>
                </a:lnTo>
                <a:lnTo>
                  <a:pt x="266" y="48"/>
                </a:lnTo>
                <a:lnTo>
                  <a:pt x="276" y="40"/>
                </a:lnTo>
                <a:lnTo>
                  <a:pt x="280" y="37"/>
                </a:lnTo>
                <a:lnTo>
                  <a:pt x="283" y="36"/>
                </a:lnTo>
                <a:lnTo>
                  <a:pt x="283" y="36"/>
                </a:lnTo>
                <a:lnTo>
                  <a:pt x="287" y="35"/>
                </a:lnTo>
                <a:lnTo>
                  <a:pt x="289" y="32"/>
                </a:lnTo>
                <a:lnTo>
                  <a:pt x="295" y="24"/>
                </a:lnTo>
                <a:lnTo>
                  <a:pt x="303" y="14"/>
                </a:lnTo>
                <a:lnTo>
                  <a:pt x="306" y="11"/>
                </a:lnTo>
                <a:lnTo>
                  <a:pt x="310" y="10"/>
                </a:lnTo>
                <a:lnTo>
                  <a:pt x="310" y="10"/>
                </a:lnTo>
                <a:lnTo>
                  <a:pt x="330" y="10"/>
                </a:lnTo>
                <a:lnTo>
                  <a:pt x="353" y="10"/>
                </a:lnTo>
                <a:lnTo>
                  <a:pt x="353" y="10"/>
                </a:lnTo>
                <a:lnTo>
                  <a:pt x="362" y="11"/>
                </a:lnTo>
                <a:lnTo>
                  <a:pt x="368" y="13"/>
                </a:lnTo>
                <a:lnTo>
                  <a:pt x="374" y="16"/>
                </a:lnTo>
                <a:lnTo>
                  <a:pt x="396" y="4"/>
                </a:lnTo>
                <a:lnTo>
                  <a:pt x="396" y="4"/>
                </a:lnTo>
                <a:lnTo>
                  <a:pt x="409" y="2"/>
                </a:lnTo>
                <a:lnTo>
                  <a:pt x="420" y="0"/>
                </a:lnTo>
                <a:lnTo>
                  <a:pt x="430" y="0"/>
                </a:lnTo>
                <a:lnTo>
                  <a:pt x="430" y="0"/>
                </a:lnTo>
                <a:lnTo>
                  <a:pt x="438" y="1"/>
                </a:lnTo>
                <a:lnTo>
                  <a:pt x="446" y="5"/>
                </a:lnTo>
                <a:lnTo>
                  <a:pt x="456" y="10"/>
                </a:lnTo>
                <a:lnTo>
                  <a:pt x="484" y="4"/>
                </a:lnTo>
                <a:lnTo>
                  <a:pt x="504" y="18"/>
                </a:lnTo>
                <a:lnTo>
                  <a:pt x="532" y="12"/>
                </a:lnTo>
                <a:lnTo>
                  <a:pt x="575" y="24"/>
                </a:lnTo>
                <a:lnTo>
                  <a:pt x="636" y="22"/>
                </a:lnTo>
                <a:lnTo>
                  <a:pt x="654" y="36"/>
                </a:lnTo>
                <a:lnTo>
                  <a:pt x="691" y="42"/>
                </a:lnTo>
                <a:lnTo>
                  <a:pt x="727" y="64"/>
                </a:lnTo>
                <a:lnTo>
                  <a:pt x="727" y="64"/>
                </a:lnTo>
                <a:lnTo>
                  <a:pt x="683" y="64"/>
                </a:lnTo>
                <a:lnTo>
                  <a:pt x="636" y="66"/>
                </a:lnTo>
                <a:lnTo>
                  <a:pt x="582" y="70"/>
                </a:lnTo>
                <a:lnTo>
                  <a:pt x="553" y="72"/>
                </a:lnTo>
                <a:lnTo>
                  <a:pt x="523" y="76"/>
                </a:lnTo>
                <a:lnTo>
                  <a:pt x="495" y="81"/>
                </a:lnTo>
                <a:lnTo>
                  <a:pt x="467" y="87"/>
                </a:lnTo>
                <a:lnTo>
                  <a:pt x="442" y="94"/>
                </a:lnTo>
                <a:lnTo>
                  <a:pt x="419" y="101"/>
                </a:lnTo>
                <a:lnTo>
                  <a:pt x="408" y="106"/>
                </a:lnTo>
                <a:lnTo>
                  <a:pt x="399" y="111"/>
                </a:lnTo>
                <a:lnTo>
                  <a:pt x="391" y="117"/>
                </a:lnTo>
                <a:lnTo>
                  <a:pt x="384" y="122"/>
                </a:lnTo>
                <a:lnTo>
                  <a:pt x="384" y="122"/>
                </a:lnTo>
                <a:lnTo>
                  <a:pt x="357" y="146"/>
                </a:lnTo>
                <a:lnTo>
                  <a:pt x="329" y="170"/>
                </a:lnTo>
                <a:lnTo>
                  <a:pt x="317" y="182"/>
                </a:lnTo>
                <a:lnTo>
                  <a:pt x="305" y="195"/>
                </a:lnTo>
                <a:lnTo>
                  <a:pt x="294" y="209"/>
                </a:lnTo>
                <a:lnTo>
                  <a:pt x="284" y="223"/>
                </a:lnTo>
                <a:lnTo>
                  <a:pt x="276" y="238"/>
                </a:lnTo>
                <a:lnTo>
                  <a:pt x="270" y="254"/>
                </a:lnTo>
                <a:lnTo>
                  <a:pt x="265" y="273"/>
                </a:lnTo>
                <a:lnTo>
                  <a:pt x="264" y="291"/>
                </a:lnTo>
                <a:lnTo>
                  <a:pt x="264" y="311"/>
                </a:lnTo>
                <a:lnTo>
                  <a:pt x="268" y="334"/>
                </a:lnTo>
                <a:lnTo>
                  <a:pt x="274" y="357"/>
                </a:lnTo>
                <a:lnTo>
                  <a:pt x="283" y="384"/>
                </a:lnTo>
                <a:lnTo>
                  <a:pt x="283" y="384"/>
                </a:lnTo>
                <a:lnTo>
                  <a:pt x="295" y="410"/>
                </a:lnTo>
                <a:lnTo>
                  <a:pt x="309" y="438"/>
                </a:lnTo>
                <a:lnTo>
                  <a:pt x="323" y="464"/>
                </a:lnTo>
                <a:lnTo>
                  <a:pt x="339" y="491"/>
                </a:lnTo>
                <a:lnTo>
                  <a:pt x="372" y="543"/>
                </a:lnTo>
                <a:lnTo>
                  <a:pt x="403" y="590"/>
                </a:lnTo>
                <a:lnTo>
                  <a:pt x="432" y="631"/>
                </a:lnTo>
                <a:lnTo>
                  <a:pt x="456" y="662"/>
                </a:lnTo>
                <a:lnTo>
                  <a:pt x="478" y="690"/>
                </a:lnTo>
                <a:lnTo>
                  <a:pt x="478" y="690"/>
                </a:lnTo>
                <a:lnTo>
                  <a:pt x="488" y="689"/>
                </a:lnTo>
                <a:lnTo>
                  <a:pt x="511" y="686"/>
                </a:lnTo>
                <a:lnTo>
                  <a:pt x="526" y="686"/>
                </a:lnTo>
                <a:lnTo>
                  <a:pt x="543" y="686"/>
                </a:lnTo>
                <a:lnTo>
                  <a:pt x="561" y="688"/>
                </a:lnTo>
                <a:lnTo>
                  <a:pt x="581" y="690"/>
                </a:lnTo>
                <a:lnTo>
                  <a:pt x="581" y="690"/>
                </a:lnTo>
                <a:lnTo>
                  <a:pt x="616" y="697"/>
                </a:lnTo>
                <a:lnTo>
                  <a:pt x="630" y="700"/>
                </a:lnTo>
                <a:lnTo>
                  <a:pt x="645" y="703"/>
                </a:lnTo>
                <a:lnTo>
                  <a:pt x="657" y="708"/>
                </a:lnTo>
                <a:lnTo>
                  <a:pt x="666" y="713"/>
                </a:lnTo>
                <a:lnTo>
                  <a:pt x="674" y="719"/>
                </a:lnTo>
                <a:lnTo>
                  <a:pt x="676" y="722"/>
                </a:lnTo>
                <a:lnTo>
                  <a:pt x="679" y="726"/>
                </a:lnTo>
                <a:lnTo>
                  <a:pt x="679" y="726"/>
                </a:lnTo>
                <a:lnTo>
                  <a:pt x="686" y="742"/>
                </a:lnTo>
                <a:lnTo>
                  <a:pt x="693" y="756"/>
                </a:lnTo>
                <a:lnTo>
                  <a:pt x="701" y="772"/>
                </a:lnTo>
                <a:lnTo>
                  <a:pt x="711" y="790"/>
                </a:lnTo>
                <a:lnTo>
                  <a:pt x="711" y="790"/>
                </a:lnTo>
                <a:lnTo>
                  <a:pt x="718" y="811"/>
                </a:lnTo>
                <a:lnTo>
                  <a:pt x="723" y="826"/>
                </a:lnTo>
                <a:lnTo>
                  <a:pt x="727" y="843"/>
                </a:lnTo>
                <a:lnTo>
                  <a:pt x="727" y="843"/>
                </a:lnTo>
                <a:lnTo>
                  <a:pt x="730" y="848"/>
                </a:lnTo>
                <a:lnTo>
                  <a:pt x="741" y="861"/>
                </a:lnTo>
                <a:lnTo>
                  <a:pt x="758" y="881"/>
                </a:lnTo>
                <a:lnTo>
                  <a:pt x="769" y="890"/>
                </a:lnTo>
                <a:lnTo>
                  <a:pt x="781" y="901"/>
                </a:lnTo>
                <a:lnTo>
                  <a:pt x="781" y="901"/>
                </a:lnTo>
                <a:lnTo>
                  <a:pt x="793" y="909"/>
                </a:lnTo>
                <a:lnTo>
                  <a:pt x="805" y="918"/>
                </a:lnTo>
                <a:lnTo>
                  <a:pt x="827" y="930"/>
                </a:lnTo>
                <a:lnTo>
                  <a:pt x="843" y="937"/>
                </a:lnTo>
                <a:lnTo>
                  <a:pt x="849" y="938"/>
                </a:lnTo>
                <a:lnTo>
                  <a:pt x="805" y="938"/>
                </a:lnTo>
                <a:lnTo>
                  <a:pt x="805" y="938"/>
                </a:lnTo>
                <a:lnTo>
                  <a:pt x="814" y="943"/>
                </a:lnTo>
                <a:lnTo>
                  <a:pt x="832" y="954"/>
                </a:lnTo>
                <a:lnTo>
                  <a:pt x="840" y="960"/>
                </a:lnTo>
                <a:lnTo>
                  <a:pt x="848" y="966"/>
                </a:lnTo>
                <a:lnTo>
                  <a:pt x="850" y="969"/>
                </a:lnTo>
                <a:lnTo>
                  <a:pt x="851" y="971"/>
                </a:lnTo>
                <a:lnTo>
                  <a:pt x="850" y="973"/>
                </a:lnTo>
                <a:lnTo>
                  <a:pt x="849" y="975"/>
                </a:lnTo>
                <a:lnTo>
                  <a:pt x="849" y="975"/>
                </a:lnTo>
                <a:lnTo>
                  <a:pt x="847" y="976"/>
                </a:lnTo>
                <a:lnTo>
                  <a:pt x="842" y="976"/>
                </a:lnTo>
                <a:lnTo>
                  <a:pt x="831" y="975"/>
                </a:lnTo>
                <a:lnTo>
                  <a:pt x="818" y="971"/>
                </a:lnTo>
                <a:lnTo>
                  <a:pt x="804" y="966"/>
                </a:lnTo>
                <a:lnTo>
                  <a:pt x="780" y="955"/>
                </a:lnTo>
                <a:lnTo>
                  <a:pt x="769" y="950"/>
                </a:lnTo>
                <a:lnTo>
                  <a:pt x="769" y="950"/>
                </a:lnTo>
                <a:lnTo>
                  <a:pt x="776" y="960"/>
                </a:lnTo>
                <a:lnTo>
                  <a:pt x="791" y="978"/>
                </a:lnTo>
                <a:lnTo>
                  <a:pt x="798" y="989"/>
                </a:lnTo>
                <a:lnTo>
                  <a:pt x="804" y="999"/>
                </a:lnTo>
                <a:lnTo>
                  <a:pt x="807" y="1006"/>
                </a:lnTo>
                <a:lnTo>
                  <a:pt x="807" y="1008"/>
                </a:lnTo>
                <a:lnTo>
                  <a:pt x="805" y="1010"/>
                </a:lnTo>
                <a:lnTo>
                  <a:pt x="805" y="1010"/>
                </a:lnTo>
                <a:lnTo>
                  <a:pt x="802" y="1010"/>
                </a:lnTo>
                <a:lnTo>
                  <a:pt x="798" y="1007"/>
                </a:lnTo>
                <a:lnTo>
                  <a:pt x="787" y="1001"/>
                </a:lnTo>
                <a:lnTo>
                  <a:pt x="774" y="993"/>
                </a:lnTo>
                <a:lnTo>
                  <a:pt x="759" y="982"/>
                </a:lnTo>
                <a:lnTo>
                  <a:pt x="734" y="960"/>
                </a:lnTo>
                <a:lnTo>
                  <a:pt x="723" y="950"/>
                </a:lnTo>
                <a:lnTo>
                  <a:pt x="723" y="950"/>
                </a:lnTo>
                <a:lnTo>
                  <a:pt x="724" y="957"/>
                </a:lnTo>
                <a:lnTo>
                  <a:pt x="728" y="973"/>
                </a:lnTo>
                <a:lnTo>
                  <a:pt x="730" y="984"/>
                </a:lnTo>
                <a:lnTo>
                  <a:pt x="732" y="998"/>
                </a:lnTo>
                <a:lnTo>
                  <a:pt x="732" y="1011"/>
                </a:lnTo>
                <a:lnTo>
                  <a:pt x="730" y="1025"/>
                </a:lnTo>
                <a:lnTo>
                  <a:pt x="730" y="1025"/>
                </a:lnTo>
                <a:lnTo>
                  <a:pt x="724" y="1068"/>
                </a:lnTo>
                <a:lnTo>
                  <a:pt x="716" y="1122"/>
                </a:lnTo>
                <a:lnTo>
                  <a:pt x="705" y="1189"/>
                </a:lnTo>
                <a:lnTo>
                  <a:pt x="705" y="1189"/>
                </a:lnTo>
                <a:lnTo>
                  <a:pt x="717" y="1189"/>
                </a:lnTo>
                <a:lnTo>
                  <a:pt x="730" y="1191"/>
                </a:lnTo>
                <a:lnTo>
                  <a:pt x="745" y="1192"/>
                </a:lnTo>
                <a:lnTo>
                  <a:pt x="745" y="1192"/>
                </a:lnTo>
                <a:lnTo>
                  <a:pt x="752" y="1194"/>
                </a:lnTo>
                <a:lnTo>
                  <a:pt x="759" y="1198"/>
                </a:lnTo>
                <a:lnTo>
                  <a:pt x="767" y="1203"/>
                </a:lnTo>
                <a:lnTo>
                  <a:pt x="775" y="1210"/>
                </a:lnTo>
                <a:lnTo>
                  <a:pt x="782" y="1218"/>
                </a:lnTo>
                <a:lnTo>
                  <a:pt x="790" y="1227"/>
                </a:lnTo>
                <a:lnTo>
                  <a:pt x="797" y="1238"/>
                </a:lnTo>
                <a:lnTo>
                  <a:pt x="803" y="1250"/>
                </a:lnTo>
                <a:lnTo>
                  <a:pt x="803" y="1250"/>
                </a:lnTo>
                <a:lnTo>
                  <a:pt x="832" y="1316"/>
                </a:lnTo>
                <a:lnTo>
                  <a:pt x="849" y="1356"/>
                </a:lnTo>
                <a:lnTo>
                  <a:pt x="849" y="1356"/>
                </a:lnTo>
                <a:lnTo>
                  <a:pt x="867" y="1358"/>
                </a:lnTo>
                <a:lnTo>
                  <a:pt x="880" y="1359"/>
                </a:lnTo>
                <a:lnTo>
                  <a:pt x="884" y="1361"/>
                </a:lnTo>
                <a:lnTo>
                  <a:pt x="885" y="1362"/>
                </a:lnTo>
                <a:lnTo>
                  <a:pt x="885" y="1362"/>
                </a:lnTo>
                <a:lnTo>
                  <a:pt x="883" y="1379"/>
                </a:lnTo>
                <a:lnTo>
                  <a:pt x="883" y="1379"/>
                </a:lnTo>
                <a:lnTo>
                  <a:pt x="889" y="1376"/>
                </a:lnTo>
                <a:lnTo>
                  <a:pt x="901" y="1374"/>
                </a:lnTo>
                <a:lnTo>
                  <a:pt x="914" y="1372"/>
                </a:lnTo>
                <a:lnTo>
                  <a:pt x="920" y="1373"/>
                </a:lnTo>
                <a:lnTo>
                  <a:pt x="924" y="1374"/>
                </a:lnTo>
                <a:lnTo>
                  <a:pt x="924" y="1374"/>
                </a:lnTo>
                <a:lnTo>
                  <a:pt x="924" y="1376"/>
                </a:lnTo>
                <a:lnTo>
                  <a:pt x="923" y="1378"/>
                </a:lnTo>
                <a:lnTo>
                  <a:pt x="919" y="1382"/>
                </a:lnTo>
                <a:lnTo>
                  <a:pt x="912" y="1388"/>
                </a:lnTo>
                <a:lnTo>
                  <a:pt x="903" y="1394"/>
                </a:lnTo>
                <a:lnTo>
                  <a:pt x="886" y="1404"/>
                </a:lnTo>
                <a:lnTo>
                  <a:pt x="879" y="1409"/>
                </a:lnTo>
                <a:lnTo>
                  <a:pt x="879" y="1409"/>
                </a:lnTo>
                <a:lnTo>
                  <a:pt x="882" y="1410"/>
                </a:lnTo>
                <a:lnTo>
                  <a:pt x="886" y="1414"/>
                </a:lnTo>
                <a:lnTo>
                  <a:pt x="894" y="1417"/>
                </a:lnTo>
                <a:lnTo>
                  <a:pt x="898" y="1419"/>
                </a:lnTo>
                <a:lnTo>
                  <a:pt x="903" y="1419"/>
                </a:lnTo>
                <a:lnTo>
                  <a:pt x="903" y="1419"/>
                </a:lnTo>
                <a:lnTo>
                  <a:pt x="908" y="1417"/>
                </a:lnTo>
                <a:lnTo>
                  <a:pt x="913" y="1415"/>
                </a:lnTo>
                <a:lnTo>
                  <a:pt x="923" y="1410"/>
                </a:lnTo>
                <a:lnTo>
                  <a:pt x="926" y="1409"/>
                </a:lnTo>
                <a:lnTo>
                  <a:pt x="930" y="1408"/>
                </a:lnTo>
                <a:lnTo>
                  <a:pt x="932" y="1408"/>
                </a:lnTo>
                <a:lnTo>
                  <a:pt x="934" y="1410"/>
                </a:lnTo>
                <a:lnTo>
                  <a:pt x="934" y="1410"/>
                </a:lnTo>
                <a:lnTo>
                  <a:pt x="934" y="1414"/>
                </a:lnTo>
                <a:lnTo>
                  <a:pt x="932" y="1419"/>
                </a:lnTo>
                <a:lnTo>
                  <a:pt x="931" y="1422"/>
                </a:lnTo>
                <a:lnTo>
                  <a:pt x="927" y="1427"/>
                </a:lnTo>
                <a:lnTo>
                  <a:pt x="924" y="1431"/>
                </a:lnTo>
                <a:lnTo>
                  <a:pt x="919" y="1434"/>
                </a:lnTo>
                <a:lnTo>
                  <a:pt x="913" y="1437"/>
                </a:lnTo>
                <a:lnTo>
                  <a:pt x="907" y="1439"/>
                </a:lnTo>
                <a:lnTo>
                  <a:pt x="907" y="1439"/>
                </a:lnTo>
                <a:lnTo>
                  <a:pt x="885" y="1441"/>
                </a:lnTo>
                <a:lnTo>
                  <a:pt x="877" y="1443"/>
                </a:lnTo>
                <a:lnTo>
                  <a:pt x="877" y="1443"/>
                </a:lnTo>
                <a:lnTo>
                  <a:pt x="883" y="1445"/>
                </a:lnTo>
                <a:lnTo>
                  <a:pt x="896" y="1452"/>
                </a:lnTo>
                <a:lnTo>
                  <a:pt x="908" y="1461"/>
                </a:lnTo>
                <a:lnTo>
                  <a:pt x="912" y="1466"/>
                </a:lnTo>
                <a:lnTo>
                  <a:pt x="913" y="1467"/>
                </a:lnTo>
                <a:lnTo>
                  <a:pt x="913" y="1469"/>
                </a:lnTo>
                <a:lnTo>
                  <a:pt x="913" y="1469"/>
                </a:lnTo>
                <a:lnTo>
                  <a:pt x="912" y="1472"/>
                </a:lnTo>
                <a:lnTo>
                  <a:pt x="908" y="1475"/>
                </a:lnTo>
                <a:lnTo>
                  <a:pt x="905" y="1479"/>
                </a:lnTo>
                <a:lnTo>
                  <a:pt x="900" y="1481"/>
                </a:lnTo>
                <a:lnTo>
                  <a:pt x="894" y="1484"/>
                </a:lnTo>
                <a:lnTo>
                  <a:pt x="888" y="1485"/>
                </a:lnTo>
                <a:lnTo>
                  <a:pt x="883" y="1485"/>
                </a:lnTo>
                <a:lnTo>
                  <a:pt x="877" y="1482"/>
                </a:lnTo>
                <a:lnTo>
                  <a:pt x="877" y="1482"/>
                </a:lnTo>
                <a:lnTo>
                  <a:pt x="872" y="1479"/>
                </a:lnTo>
                <a:lnTo>
                  <a:pt x="866" y="1474"/>
                </a:lnTo>
                <a:lnTo>
                  <a:pt x="854" y="1462"/>
                </a:lnTo>
                <a:lnTo>
                  <a:pt x="840" y="1446"/>
                </a:lnTo>
                <a:lnTo>
                  <a:pt x="840" y="1446"/>
                </a:lnTo>
                <a:lnTo>
                  <a:pt x="843" y="1451"/>
                </a:lnTo>
                <a:lnTo>
                  <a:pt x="845" y="1463"/>
                </a:lnTo>
                <a:lnTo>
                  <a:pt x="845" y="1469"/>
                </a:lnTo>
                <a:lnTo>
                  <a:pt x="845" y="1475"/>
                </a:lnTo>
                <a:lnTo>
                  <a:pt x="844" y="1480"/>
                </a:lnTo>
                <a:lnTo>
                  <a:pt x="840" y="1482"/>
                </a:lnTo>
                <a:lnTo>
                  <a:pt x="840" y="1482"/>
                </a:lnTo>
                <a:lnTo>
                  <a:pt x="839" y="1484"/>
                </a:lnTo>
                <a:lnTo>
                  <a:pt x="837" y="1482"/>
                </a:lnTo>
                <a:lnTo>
                  <a:pt x="831" y="1480"/>
                </a:lnTo>
                <a:lnTo>
                  <a:pt x="825" y="1475"/>
                </a:lnTo>
                <a:lnTo>
                  <a:pt x="819" y="1470"/>
                </a:lnTo>
                <a:lnTo>
                  <a:pt x="808" y="1460"/>
                </a:lnTo>
                <a:lnTo>
                  <a:pt x="803" y="1455"/>
                </a:lnTo>
                <a:lnTo>
                  <a:pt x="803" y="1455"/>
                </a:lnTo>
                <a:lnTo>
                  <a:pt x="790" y="1432"/>
                </a:lnTo>
                <a:lnTo>
                  <a:pt x="779" y="1413"/>
                </a:lnTo>
                <a:lnTo>
                  <a:pt x="770" y="1394"/>
                </a:lnTo>
                <a:lnTo>
                  <a:pt x="770" y="1394"/>
                </a:lnTo>
                <a:lnTo>
                  <a:pt x="764" y="1380"/>
                </a:lnTo>
                <a:lnTo>
                  <a:pt x="758" y="1369"/>
                </a:lnTo>
                <a:lnTo>
                  <a:pt x="752" y="1361"/>
                </a:lnTo>
                <a:lnTo>
                  <a:pt x="752" y="1361"/>
                </a:lnTo>
                <a:lnTo>
                  <a:pt x="745" y="1365"/>
                </a:lnTo>
                <a:lnTo>
                  <a:pt x="739" y="1370"/>
                </a:lnTo>
                <a:lnTo>
                  <a:pt x="733" y="1376"/>
                </a:lnTo>
                <a:lnTo>
                  <a:pt x="733" y="1376"/>
                </a:lnTo>
                <a:lnTo>
                  <a:pt x="729" y="1379"/>
                </a:lnTo>
                <a:lnTo>
                  <a:pt x="726" y="1381"/>
                </a:lnTo>
                <a:lnTo>
                  <a:pt x="716" y="1385"/>
                </a:lnTo>
                <a:lnTo>
                  <a:pt x="705" y="1386"/>
                </a:lnTo>
                <a:lnTo>
                  <a:pt x="705" y="1386"/>
                </a:lnTo>
                <a:lnTo>
                  <a:pt x="712" y="1410"/>
                </a:lnTo>
                <a:lnTo>
                  <a:pt x="718" y="1433"/>
                </a:lnTo>
                <a:lnTo>
                  <a:pt x="720" y="1444"/>
                </a:lnTo>
                <a:lnTo>
                  <a:pt x="721" y="1455"/>
                </a:lnTo>
                <a:lnTo>
                  <a:pt x="721" y="1455"/>
                </a:lnTo>
                <a:lnTo>
                  <a:pt x="723" y="1485"/>
                </a:lnTo>
                <a:lnTo>
                  <a:pt x="727" y="1527"/>
                </a:lnTo>
                <a:lnTo>
                  <a:pt x="733" y="1579"/>
                </a:lnTo>
                <a:lnTo>
                  <a:pt x="733" y="1672"/>
                </a:lnTo>
                <a:lnTo>
                  <a:pt x="733" y="1672"/>
                </a:lnTo>
                <a:lnTo>
                  <a:pt x="740" y="1690"/>
                </a:lnTo>
                <a:lnTo>
                  <a:pt x="745" y="1707"/>
                </a:lnTo>
                <a:lnTo>
                  <a:pt x="746" y="1715"/>
                </a:lnTo>
                <a:lnTo>
                  <a:pt x="746" y="1724"/>
                </a:lnTo>
                <a:lnTo>
                  <a:pt x="746" y="1724"/>
                </a:lnTo>
                <a:lnTo>
                  <a:pt x="746" y="1743"/>
                </a:lnTo>
                <a:lnTo>
                  <a:pt x="746" y="1755"/>
                </a:lnTo>
                <a:lnTo>
                  <a:pt x="743" y="1768"/>
                </a:lnTo>
                <a:lnTo>
                  <a:pt x="740" y="1774"/>
                </a:lnTo>
                <a:lnTo>
                  <a:pt x="738" y="1779"/>
                </a:lnTo>
                <a:lnTo>
                  <a:pt x="734" y="1785"/>
                </a:lnTo>
                <a:lnTo>
                  <a:pt x="729" y="1790"/>
                </a:lnTo>
                <a:lnTo>
                  <a:pt x="724" y="1794"/>
                </a:lnTo>
                <a:lnTo>
                  <a:pt x="717" y="1796"/>
                </a:lnTo>
                <a:lnTo>
                  <a:pt x="710" y="1799"/>
                </a:lnTo>
                <a:lnTo>
                  <a:pt x="700" y="1800"/>
                </a:lnTo>
                <a:lnTo>
                  <a:pt x="700" y="1800"/>
                </a:lnTo>
                <a:lnTo>
                  <a:pt x="691" y="1800"/>
                </a:lnTo>
                <a:lnTo>
                  <a:pt x="681" y="1799"/>
                </a:lnTo>
                <a:lnTo>
                  <a:pt x="671" y="1796"/>
                </a:lnTo>
                <a:lnTo>
                  <a:pt x="660" y="1793"/>
                </a:lnTo>
                <a:lnTo>
                  <a:pt x="641" y="1784"/>
                </a:lnTo>
                <a:lnTo>
                  <a:pt x="623" y="1774"/>
                </a:lnTo>
                <a:lnTo>
                  <a:pt x="607" y="1765"/>
                </a:lnTo>
                <a:lnTo>
                  <a:pt x="595" y="1756"/>
                </a:lnTo>
                <a:lnTo>
                  <a:pt x="584" y="1748"/>
                </a:lnTo>
                <a:lnTo>
                  <a:pt x="554" y="1706"/>
                </a:lnTo>
                <a:lnTo>
                  <a:pt x="554" y="1706"/>
                </a:lnTo>
                <a:lnTo>
                  <a:pt x="547" y="1700"/>
                </a:lnTo>
                <a:lnTo>
                  <a:pt x="530" y="1683"/>
                </a:lnTo>
                <a:lnTo>
                  <a:pt x="507" y="1660"/>
                </a:lnTo>
                <a:lnTo>
                  <a:pt x="495" y="1645"/>
                </a:lnTo>
                <a:lnTo>
                  <a:pt x="484" y="1631"/>
                </a:lnTo>
                <a:lnTo>
                  <a:pt x="484" y="1631"/>
                </a:lnTo>
                <a:lnTo>
                  <a:pt x="445" y="1578"/>
                </a:lnTo>
                <a:lnTo>
                  <a:pt x="428" y="1552"/>
                </a:lnTo>
                <a:lnTo>
                  <a:pt x="393" y="1531"/>
                </a:lnTo>
                <a:lnTo>
                  <a:pt x="350" y="1516"/>
                </a:lnTo>
                <a:lnTo>
                  <a:pt x="350" y="1516"/>
                </a:lnTo>
                <a:lnTo>
                  <a:pt x="344" y="1515"/>
                </a:lnTo>
                <a:lnTo>
                  <a:pt x="332" y="1510"/>
                </a:lnTo>
                <a:lnTo>
                  <a:pt x="326" y="1508"/>
                </a:lnTo>
                <a:lnTo>
                  <a:pt x="320" y="1503"/>
                </a:lnTo>
                <a:lnTo>
                  <a:pt x="315" y="1499"/>
                </a:lnTo>
                <a:lnTo>
                  <a:pt x="311" y="1495"/>
                </a:lnTo>
                <a:lnTo>
                  <a:pt x="311" y="1495"/>
                </a:lnTo>
                <a:lnTo>
                  <a:pt x="307" y="1482"/>
                </a:lnTo>
                <a:lnTo>
                  <a:pt x="306" y="1481"/>
                </a:lnTo>
                <a:lnTo>
                  <a:pt x="305" y="1480"/>
                </a:lnTo>
                <a:lnTo>
                  <a:pt x="305" y="1480"/>
                </a:lnTo>
                <a:lnTo>
                  <a:pt x="292" y="1484"/>
                </a:lnTo>
                <a:lnTo>
                  <a:pt x="280" y="1485"/>
                </a:lnTo>
                <a:lnTo>
                  <a:pt x="263" y="1486"/>
                </a:lnTo>
                <a:lnTo>
                  <a:pt x="263" y="1486"/>
                </a:lnTo>
                <a:lnTo>
                  <a:pt x="255" y="1487"/>
                </a:lnTo>
                <a:lnTo>
                  <a:pt x="248" y="1490"/>
                </a:lnTo>
                <a:lnTo>
                  <a:pt x="241" y="1493"/>
                </a:lnTo>
                <a:lnTo>
                  <a:pt x="236" y="1497"/>
                </a:lnTo>
                <a:lnTo>
                  <a:pt x="230" y="1504"/>
                </a:lnTo>
                <a:lnTo>
                  <a:pt x="228" y="1507"/>
                </a:lnTo>
                <a:lnTo>
                  <a:pt x="228" y="1507"/>
                </a:lnTo>
                <a:lnTo>
                  <a:pt x="228" y="1521"/>
                </a:lnTo>
                <a:lnTo>
                  <a:pt x="231" y="1555"/>
                </a:lnTo>
                <a:lnTo>
                  <a:pt x="231" y="1555"/>
                </a:lnTo>
                <a:lnTo>
                  <a:pt x="234" y="1578"/>
                </a:lnTo>
                <a:lnTo>
                  <a:pt x="235" y="1603"/>
                </a:lnTo>
                <a:lnTo>
                  <a:pt x="234" y="1625"/>
                </a:lnTo>
                <a:lnTo>
                  <a:pt x="233" y="1631"/>
                </a:lnTo>
                <a:lnTo>
                  <a:pt x="233" y="1632"/>
                </a:lnTo>
                <a:lnTo>
                  <a:pt x="231" y="1633"/>
                </a:lnTo>
                <a:lnTo>
                  <a:pt x="231" y="1633"/>
                </a:lnTo>
                <a:lnTo>
                  <a:pt x="230" y="1633"/>
                </a:lnTo>
                <a:lnTo>
                  <a:pt x="230" y="1636"/>
                </a:lnTo>
                <a:lnTo>
                  <a:pt x="230" y="1643"/>
                </a:lnTo>
                <a:lnTo>
                  <a:pt x="234" y="1665"/>
                </a:lnTo>
                <a:lnTo>
                  <a:pt x="235" y="1677"/>
                </a:lnTo>
                <a:lnTo>
                  <a:pt x="236" y="1688"/>
                </a:lnTo>
                <a:lnTo>
                  <a:pt x="235" y="1695"/>
                </a:lnTo>
                <a:lnTo>
                  <a:pt x="235" y="1698"/>
                </a:lnTo>
                <a:lnTo>
                  <a:pt x="234" y="1700"/>
                </a:lnTo>
                <a:lnTo>
                  <a:pt x="234" y="1700"/>
                </a:lnTo>
                <a:lnTo>
                  <a:pt x="231" y="1700"/>
                </a:lnTo>
                <a:lnTo>
                  <a:pt x="229" y="1700"/>
                </a:lnTo>
                <a:lnTo>
                  <a:pt x="225" y="1697"/>
                </a:lnTo>
                <a:lnTo>
                  <a:pt x="220" y="1694"/>
                </a:lnTo>
                <a:lnTo>
                  <a:pt x="216" y="1688"/>
                </a:lnTo>
                <a:lnTo>
                  <a:pt x="208" y="1678"/>
                </a:lnTo>
                <a:lnTo>
                  <a:pt x="205" y="1673"/>
                </a:lnTo>
                <a:lnTo>
                  <a:pt x="205" y="1673"/>
                </a:lnTo>
                <a:lnTo>
                  <a:pt x="204" y="1682"/>
                </a:lnTo>
                <a:lnTo>
                  <a:pt x="201" y="1700"/>
                </a:lnTo>
                <a:lnTo>
                  <a:pt x="199" y="1709"/>
                </a:lnTo>
                <a:lnTo>
                  <a:pt x="195" y="1718"/>
                </a:lnTo>
                <a:lnTo>
                  <a:pt x="191" y="1724"/>
                </a:lnTo>
                <a:lnTo>
                  <a:pt x="189" y="1725"/>
                </a:lnTo>
                <a:lnTo>
                  <a:pt x="187" y="1725"/>
                </a:lnTo>
                <a:lnTo>
                  <a:pt x="187" y="1725"/>
                </a:lnTo>
                <a:lnTo>
                  <a:pt x="184" y="1725"/>
                </a:lnTo>
                <a:lnTo>
                  <a:pt x="183" y="1724"/>
                </a:lnTo>
                <a:lnTo>
                  <a:pt x="178" y="1718"/>
                </a:lnTo>
                <a:lnTo>
                  <a:pt x="175" y="1710"/>
                </a:lnTo>
                <a:lnTo>
                  <a:pt x="172" y="1702"/>
                </a:lnTo>
                <a:lnTo>
                  <a:pt x="168" y="1686"/>
                </a:lnTo>
                <a:lnTo>
                  <a:pt x="167" y="1679"/>
                </a:lnTo>
                <a:lnTo>
                  <a:pt x="167" y="1679"/>
                </a:lnTo>
                <a:lnTo>
                  <a:pt x="162" y="1689"/>
                </a:lnTo>
                <a:lnTo>
                  <a:pt x="152" y="1709"/>
                </a:lnTo>
                <a:lnTo>
                  <a:pt x="145" y="1720"/>
                </a:lnTo>
                <a:lnTo>
                  <a:pt x="138" y="1730"/>
                </a:lnTo>
                <a:lnTo>
                  <a:pt x="132" y="1735"/>
                </a:lnTo>
                <a:lnTo>
                  <a:pt x="130" y="1736"/>
                </a:lnTo>
                <a:lnTo>
                  <a:pt x="127" y="1736"/>
                </a:lnTo>
                <a:lnTo>
                  <a:pt x="127" y="1736"/>
                </a:lnTo>
                <a:lnTo>
                  <a:pt x="125" y="1733"/>
                </a:lnTo>
                <a:lnTo>
                  <a:pt x="124" y="1730"/>
                </a:lnTo>
                <a:lnTo>
                  <a:pt x="124" y="1719"/>
                </a:lnTo>
                <a:lnTo>
                  <a:pt x="126" y="1706"/>
                </a:lnTo>
                <a:lnTo>
                  <a:pt x="130" y="1690"/>
                </a:lnTo>
                <a:lnTo>
                  <a:pt x="138" y="1662"/>
                </a:lnTo>
                <a:lnTo>
                  <a:pt x="143" y="1649"/>
                </a:lnTo>
                <a:lnTo>
                  <a:pt x="143" y="1649"/>
                </a:lnTo>
                <a:lnTo>
                  <a:pt x="135" y="1653"/>
                </a:lnTo>
                <a:lnTo>
                  <a:pt x="115" y="1657"/>
                </a:lnTo>
                <a:lnTo>
                  <a:pt x="104" y="1661"/>
                </a:lnTo>
                <a:lnTo>
                  <a:pt x="96" y="1662"/>
                </a:lnTo>
                <a:lnTo>
                  <a:pt x="90" y="1662"/>
                </a:lnTo>
                <a:lnTo>
                  <a:pt x="87" y="1661"/>
                </a:lnTo>
                <a:lnTo>
                  <a:pt x="86" y="1660"/>
                </a:lnTo>
                <a:lnTo>
                  <a:pt x="86" y="1660"/>
                </a:lnTo>
                <a:lnTo>
                  <a:pt x="87" y="1655"/>
                </a:lnTo>
                <a:lnTo>
                  <a:pt x="92" y="1650"/>
                </a:lnTo>
                <a:lnTo>
                  <a:pt x="103" y="1639"/>
                </a:lnTo>
                <a:lnTo>
                  <a:pt x="115" y="1631"/>
                </a:lnTo>
                <a:lnTo>
                  <a:pt x="121" y="1627"/>
                </a:lnTo>
                <a:lnTo>
                  <a:pt x="143" y="1583"/>
                </a:lnTo>
                <a:lnTo>
                  <a:pt x="141" y="1567"/>
                </a:lnTo>
                <a:lnTo>
                  <a:pt x="141" y="1567"/>
                </a:lnTo>
                <a:lnTo>
                  <a:pt x="138" y="1554"/>
                </a:lnTo>
                <a:lnTo>
                  <a:pt x="137" y="1539"/>
                </a:lnTo>
                <a:lnTo>
                  <a:pt x="135" y="1520"/>
                </a:lnTo>
                <a:lnTo>
                  <a:pt x="135" y="1498"/>
                </a:lnTo>
                <a:lnTo>
                  <a:pt x="137" y="1475"/>
                </a:lnTo>
                <a:lnTo>
                  <a:pt x="139" y="1463"/>
                </a:lnTo>
                <a:lnTo>
                  <a:pt x="142" y="1451"/>
                </a:lnTo>
                <a:lnTo>
                  <a:pt x="145" y="1440"/>
                </a:lnTo>
                <a:lnTo>
                  <a:pt x="150" y="1428"/>
                </a:lnTo>
                <a:lnTo>
                  <a:pt x="150" y="1428"/>
                </a:lnTo>
                <a:lnTo>
                  <a:pt x="156" y="1419"/>
                </a:lnTo>
                <a:lnTo>
                  <a:pt x="164" y="1409"/>
                </a:lnTo>
                <a:lnTo>
                  <a:pt x="172" y="1400"/>
                </a:lnTo>
                <a:lnTo>
                  <a:pt x="181" y="1394"/>
                </a:lnTo>
                <a:lnTo>
                  <a:pt x="189" y="1388"/>
                </a:lnTo>
                <a:lnTo>
                  <a:pt x="197" y="1382"/>
                </a:lnTo>
                <a:lnTo>
                  <a:pt x="216" y="1375"/>
                </a:lnTo>
                <a:lnTo>
                  <a:pt x="233" y="1370"/>
                </a:lnTo>
                <a:lnTo>
                  <a:pt x="246" y="1368"/>
                </a:lnTo>
                <a:lnTo>
                  <a:pt x="259" y="1367"/>
                </a:lnTo>
                <a:lnTo>
                  <a:pt x="259" y="1367"/>
                </a:lnTo>
                <a:lnTo>
                  <a:pt x="255" y="1346"/>
                </a:lnTo>
                <a:lnTo>
                  <a:pt x="243" y="1298"/>
                </a:lnTo>
                <a:lnTo>
                  <a:pt x="236" y="1269"/>
                </a:lnTo>
                <a:lnTo>
                  <a:pt x="229" y="1241"/>
                </a:lnTo>
                <a:lnTo>
                  <a:pt x="220" y="1215"/>
                </a:lnTo>
                <a:lnTo>
                  <a:pt x="211" y="1194"/>
                </a:lnTo>
                <a:lnTo>
                  <a:pt x="211" y="1194"/>
                </a:lnTo>
                <a:lnTo>
                  <a:pt x="202" y="1174"/>
                </a:lnTo>
                <a:lnTo>
                  <a:pt x="193" y="1152"/>
                </a:lnTo>
                <a:lnTo>
                  <a:pt x="176" y="1106"/>
                </a:lnTo>
                <a:lnTo>
                  <a:pt x="159" y="1053"/>
                </a:lnTo>
                <a:lnTo>
                  <a:pt x="155" y="1107"/>
                </a:lnTo>
                <a:lnTo>
                  <a:pt x="155" y="1107"/>
                </a:lnTo>
                <a:lnTo>
                  <a:pt x="159" y="1118"/>
                </a:lnTo>
                <a:lnTo>
                  <a:pt x="160" y="1130"/>
                </a:lnTo>
                <a:lnTo>
                  <a:pt x="161" y="1141"/>
                </a:lnTo>
                <a:lnTo>
                  <a:pt x="161" y="1141"/>
                </a:lnTo>
                <a:lnTo>
                  <a:pt x="160" y="1148"/>
                </a:lnTo>
                <a:lnTo>
                  <a:pt x="158" y="1156"/>
                </a:lnTo>
                <a:lnTo>
                  <a:pt x="152" y="1171"/>
                </a:lnTo>
                <a:lnTo>
                  <a:pt x="147" y="1178"/>
                </a:lnTo>
                <a:lnTo>
                  <a:pt x="143" y="1185"/>
                </a:lnTo>
                <a:lnTo>
                  <a:pt x="138" y="1188"/>
                </a:lnTo>
                <a:lnTo>
                  <a:pt x="135" y="1189"/>
                </a:lnTo>
                <a:lnTo>
                  <a:pt x="135" y="1189"/>
                </a:lnTo>
                <a:lnTo>
                  <a:pt x="132" y="1189"/>
                </a:lnTo>
                <a:lnTo>
                  <a:pt x="131" y="1187"/>
                </a:lnTo>
                <a:lnTo>
                  <a:pt x="131" y="1183"/>
                </a:lnTo>
                <a:lnTo>
                  <a:pt x="132" y="1178"/>
                </a:lnTo>
                <a:lnTo>
                  <a:pt x="135" y="1166"/>
                </a:lnTo>
                <a:lnTo>
                  <a:pt x="136" y="1160"/>
                </a:lnTo>
                <a:lnTo>
                  <a:pt x="137" y="1153"/>
                </a:lnTo>
                <a:lnTo>
                  <a:pt x="137" y="1153"/>
                </a:lnTo>
                <a:lnTo>
                  <a:pt x="137" y="1137"/>
                </a:lnTo>
                <a:lnTo>
                  <a:pt x="136" y="1134"/>
                </a:lnTo>
                <a:lnTo>
                  <a:pt x="133" y="1129"/>
                </a:lnTo>
                <a:lnTo>
                  <a:pt x="133" y="1129"/>
                </a:lnTo>
                <a:lnTo>
                  <a:pt x="130" y="1125"/>
                </a:lnTo>
                <a:lnTo>
                  <a:pt x="129" y="1121"/>
                </a:lnTo>
                <a:lnTo>
                  <a:pt x="125" y="1110"/>
                </a:lnTo>
                <a:lnTo>
                  <a:pt x="125" y="1110"/>
                </a:lnTo>
                <a:lnTo>
                  <a:pt x="124" y="1106"/>
                </a:lnTo>
                <a:lnTo>
                  <a:pt x="125" y="1102"/>
                </a:lnTo>
                <a:lnTo>
                  <a:pt x="126" y="1099"/>
                </a:lnTo>
                <a:lnTo>
                  <a:pt x="126" y="1098"/>
                </a:lnTo>
                <a:lnTo>
                  <a:pt x="125" y="1098"/>
                </a:lnTo>
                <a:lnTo>
                  <a:pt x="115" y="1099"/>
                </a:lnTo>
                <a:lnTo>
                  <a:pt x="115" y="1099"/>
                </a:lnTo>
                <a:lnTo>
                  <a:pt x="95" y="1102"/>
                </a:lnTo>
                <a:lnTo>
                  <a:pt x="90" y="1105"/>
                </a:lnTo>
                <a:lnTo>
                  <a:pt x="86" y="1110"/>
                </a:lnTo>
                <a:lnTo>
                  <a:pt x="86" y="1110"/>
                </a:lnTo>
                <a:lnTo>
                  <a:pt x="80" y="1121"/>
                </a:lnTo>
                <a:lnTo>
                  <a:pt x="77" y="1127"/>
                </a:lnTo>
                <a:lnTo>
                  <a:pt x="71" y="1134"/>
                </a:lnTo>
                <a:lnTo>
                  <a:pt x="71" y="1134"/>
                </a:lnTo>
                <a:lnTo>
                  <a:pt x="63" y="1140"/>
                </a:lnTo>
                <a:lnTo>
                  <a:pt x="58" y="1145"/>
                </a:lnTo>
                <a:lnTo>
                  <a:pt x="52" y="1147"/>
                </a:lnTo>
                <a:lnTo>
                  <a:pt x="52" y="1147"/>
                </a:lnTo>
                <a:lnTo>
                  <a:pt x="52" y="1150"/>
                </a:lnTo>
                <a:lnTo>
                  <a:pt x="51" y="1153"/>
                </a:lnTo>
                <a:lnTo>
                  <a:pt x="49" y="1156"/>
                </a:lnTo>
                <a:lnTo>
                  <a:pt x="46" y="1158"/>
                </a:lnTo>
                <a:lnTo>
                  <a:pt x="42" y="1160"/>
                </a:lnTo>
                <a:lnTo>
                  <a:pt x="37" y="1162"/>
                </a:lnTo>
                <a:lnTo>
                  <a:pt x="37" y="1162"/>
                </a:lnTo>
                <a:lnTo>
                  <a:pt x="25" y="1165"/>
                </a:lnTo>
                <a:lnTo>
                  <a:pt x="13" y="1169"/>
                </a:lnTo>
                <a:lnTo>
                  <a:pt x="4" y="1170"/>
                </a:lnTo>
                <a:lnTo>
                  <a:pt x="2" y="1170"/>
                </a:lnTo>
                <a:lnTo>
                  <a:pt x="0" y="1168"/>
                </a:lnTo>
                <a:lnTo>
                  <a:pt x="0" y="1168"/>
                </a:lnTo>
                <a:lnTo>
                  <a:pt x="2" y="1165"/>
                </a:lnTo>
                <a:lnTo>
                  <a:pt x="5" y="1162"/>
                </a:lnTo>
                <a:lnTo>
                  <a:pt x="15" y="1156"/>
                </a:lnTo>
                <a:lnTo>
                  <a:pt x="31" y="1147"/>
                </a:lnTo>
                <a:lnTo>
                  <a:pt x="31" y="1147"/>
                </a:lnTo>
                <a:lnTo>
                  <a:pt x="39" y="1134"/>
                </a:lnTo>
                <a:lnTo>
                  <a:pt x="39" y="1134"/>
                </a:lnTo>
                <a:lnTo>
                  <a:pt x="44" y="1125"/>
                </a:lnTo>
                <a:lnTo>
                  <a:pt x="51" y="1119"/>
                </a:lnTo>
                <a:lnTo>
                  <a:pt x="58" y="1113"/>
                </a:lnTo>
                <a:lnTo>
                  <a:pt x="61" y="1101"/>
                </a:lnTo>
                <a:lnTo>
                  <a:pt x="25" y="1119"/>
                </a:lnTo>
                <a:lnTo>
                  <a:pt x="25" y="1119"/>
                </a:lnTo>
                <a:lnTo>
                  <a:pt x="19" y="1124"/>
                </a:lnTo>
                <a:lnTo>
                  <a:pt x="14" y="1125"/>
                </a:lnTo>
                <a:lnTo>
                  <a:pt x="11" y="1125"/>
                </a:lnTo>
                <a:lnTo>
                  <a:pt x="10" y="1123"/>
                </a:lnTo>
                <a:lnTo>
                  <a:pt x="10" y="1123"/>
                </a:lnTo>
                <a:lnTo>
                  <a:pt x="11" y="1121"/>
                </a:lnTo>
                <a:lnTo>
                  <a:pt x="15" y="1115"/>
                </a:lnTo>
                <a:lnTo>
                  <a:pt x="26" y="1102"/>
                </a:lnTo>
                <a:lnTo>
                  <a:pt x="43" y="1087"/>
                </a:lnTo>
                <a:lnTo>
                  <a:pt x="43" y="1087"/>
                </a:lnTo>
                <a:lnTo>
                  <a:pt x="55" y="1063"/>
                </a:lnTo>
                <a:lnTo>
                  <a:pt x="65" y="1042"/>
                </a:lnTo>
                <a:lnTo>
                  <a:pt x="67" y="1033"/>
                </a:lnTo>
                <a:lnTo>
                  <a:pt x="68" y="1025"/>
                </a:lnTo>
                <a:lnTo>
                  <a:pt x="68" y="1025"/>
                </a:lnTo>
                <a:lnTo>
                  <a:pt x="72" y="1010"/>
                </a:lnTo>
                <a:lnTo>
                  <a:pt x="77" y="994"/>
                </a:lnTo>
                <a:lnTo>
                  <a:pt x="83" y="977"/>
                </a:lnTo>
                <a:lnTo>
                  <a:pt x="83" y="977"/>
                </a:lnTo>
                <a:lnTo>
                  <a:pt x="83" y="961"/>
                </a:lnTo>
                <a:lnTo>
                  <a:pt x="83" y="943"/>
                </a:lnTo>
                <a:lnTo>
                  <a:pt x="85" y="922"/>
                </a:lnTo>
                <a:lnTo>
                  <a:pt x="87" y="897"/>
                </a:lnTo>
                <a:lnTo>
                  <a:pt x="94" y="872"/>
                </a:lnTo>
                <a:lnTo>
                  <a:pt x="97" y="859"/>
                </a:lnTo>
                <a:lnTo>
                  <a:pt x="102" y="847"/>
                </a:lnTo>
                <a:lnTo>
                  <a:pt x="107" y="836"/>
                </a:lnTo>
                <a:lnTo>
                  <a:pt x="113" y="825"/>
                </a:lnTo>
                <a:lnTo>
                  <a:pt x="113" y="825"/>
                </a:lnTo>
                <a:lnTo>
                  <a:pt x="120" y="814"/>
                </a:lnTo>
                <a:lnTo>
                  <a:pt x="126" y="806"/>
                </a:lnTo>
                <a:lnTo>
                  <a:pt x="142" y="789"/>
                </a:lnTo>
                <a:lnTo>
                  <a:pt x="156" y="776"/>
                </a:lnTo>
                <a:lnTo>
                  <a:pt x="170" y="766"/>
                </a:lnTo>
                <a:lnTo>
                  <a:pt x="182" y="757"/>
                </a:lnTo>
                <a:lnTo>
                  <a:pt x="193" y="753"/>
                </a:lnTo>
                <a:lnTo>
                  <a:pt x="201" y="748"/>
                </a:lnTo>
                <a:lnTo>
                  <a:pt x="201" y="748"/>
                </a:lnTo>
                <a:close/>
              </a:path>
            </a:pathLst>
          </a:custGeom>
          <a:solidFill>
            <a:srgbClr val="0033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6779674" y="1940763"/>
            <a:ext cx="1495354" cy="796042"/>
          </a:xfrm>
          <a:custGeom>
            <a:avLst/>
            <a:gdLst>
              <a:gd name="T0" fmla="*/ 56 w 1885"/>
              <a:gd name="T1" fmla="*/ 199 h 1003"/>
              <a:gd name="T2" fmla="*/ 19 w 1885"/>
              <a:gd name="T3" fmla="*/ 254 h 1003"/>
              <a:gd name="T4" fmla="*/ 21 w 1885"/>
              <a:gd name="T5" fmla="*/ 307 h 1003"/>
              <a:gd name="T6" fmla="*/ 60 w 1885"/>
              <a:gd name="T7" fmla="*/ 504 h 1003"/>
              <a:gd name="T8" fmla="*/ 72 w 1885"/>
              <a:gd name="T9" fmla="*/ 658 h 1003"/>
              <a:gd name="T10" fmla="*/ 73 w 1885"/>
              <a:gd name="T11" fmla="*/ 866 h 1003"/>
              <a:gd name="T12" fmla="*/ 111 w 1885"/>
              <a:gd name="T13" fmla="*/ 814 h 1003"/>
              <a:gd name="T14" fmla="*/ 101 w 1885"/>
              <a:gd name="T15" fmla="*/ 624 h 1003"/>
              <a:gd name="T16" fmla="*/ 133 w 1885"/>
              <a:gd name="T17" fmla="*/ 638 h 1003"/>
              <a:gd name="T18" fmla="*/ 150 w 1885"/>
              <a:gd name="T19" fmla="*/ 743 h 1003"/>
              <a:gd name="T20" fmla="*/ 176 w 1885"/>
              <a:gd name="T21" fmla="*/ 821 h 1003"/>
              <a:gd name="T22" fmla="*/ 170 w 1885"/>
              <a:gd name="T23" fmla="*/ 951 h 1003"/>
              <a:gd name="T24" fmla="*/ 249 w 1885"/>
              <a:gd name="T25" fmla="*/ 986 h 1003"/>
              <a:gd name="T26" fmla="*/ 264 w 1885"/>
              <a:gd name="T27" fmla="*/ 901 h 1003"/>
              <a:gd name="T28" fmla="*/ 266 w 1885"/>
              <a:gd name="T29" fmla="*/ 735 h 1003"/>
              <a:gd name="T30" fmla="*/ 282 w 1885"/>
              <a:gd name="T31" fmla="*/ 891 h 1003"/>
              <a:gd name="T32" fmla="*/ 373 w 1885"/>
              <a:gd name="T33" fmla="*/ 897 h 1003"/>
              <a:gd name="T34" fmla="*/ 331 w 1885"/>
              <a:gd name="T35" fmla="*/ 798 h 1003"/>
              <a:gd name="T36" fmla="*/ 415 w 1885"/>
              <a:gd name="T37" fmla="*/ 680 h 1003"/>
              <a:gd name="T38" fmla="*/ 459 w 1885"/>
              <a:gd name="T39" fmla="*/ 728 h 1003"/>
              <a:gd name="T40" fmla="*/ 568 w 1885"/>
              <a:gd name="T41" fmla="*/ 739 h 1003"/>
              <a:gd name="T42" fmla="*/ 632 w 1885"/>
              <a:gd name="T43" fmla="*/ 756 h 1003"/>
              <a:gd name="T44" fmla="*/ 779 w 1885"/>
              <a:gd name="T45" fmla="*/ 750 h 1003"/>
              <a:gd name="T46" fmla="*/ 930 w 1885"/>
              <a:gd name="T47" fmla="*/ 740 h 1003"/>
              <a:gd name="T48" fmla="*/ 1000 w 1885"/>
              <a:gd name="T49" fmla="*/ 732 h 1003"/>
              <a:gd name="T50" fmla="*/ 1038 w 1885"/>
              <a:gd name="T51" fmla="*/ 737 h 1003"/>
              <a:gd name="T52" fmla="*/ 1017 w 1885"/>
              <a:gd name="T53" fmla="*/ 948 h 1003"/>
              <a:gd name="T54" fmla="*/ 1075 w 1885"/>
              <a:gd name="T55" fmla="*/ 953 h 1003"/>
              <a:gd name="T56" fmla="*/ 1112 w 1885"/>
              <a:gd name="T57" fmla="*/ 874 h 1003"/>
              <a:gd name="T58" fmla="*/ 1124 w 1885"/>
              <a:gd name="T59" fmla="*/ 751 h 1003"/>
              <a:gd name="T60" fmla="*/ 1199 w 1885"/>
              <a:gd name="T61" fmla="*/ 810 h 1003"/>
              <a:gd name="T62" fmla="*/ 1312 w 1885"/>
              <a:gd name="T63" fmla="*/ 980 h 1003"/>
              <a:gd name="T64" fmla="*/ 1407 w 1885"/>
              <a:gd name="T65" fmla="*/ 998 h 1003"/>
              <a:gd name="T66" fmla="*/ 1312 w 1885"/>
              <a:gd name="T67" fmla="*/ 814 h 1003"/>
              <a:gd name="T68" fmla="*/ 1428 w 1885"/>
              <a:gd name="T69" fmla="*/ 676 h 1003"/>
              <a:gd name="T70" fmla="*/ 1532 w 1885"/>
              <a:gd name="T71" fmla="*/ 781 h 1003"/>
              <a:gd name="T72" fmla="*/ 1573 w 1885"/>
              <a:gd name="T73" fmla="*/ 852 h 1003"/>
              <a:gd name="T74" fmla="*/ 1654 w 1885"/>
              <a:gd name="T75" fmla="*/ 959 h 1003"/>
              <a:gd name="T76" fmla="*/ 1717 w 1885"/>
              <a:gd name="T77" fmla="*/ 959 h 1003"/>
              <a:gd name="T78" fmla="*/ 1768 w 1885"/>
              <a:gd name="T79" fmla="*/ 914 h 1003"/>
              <a:gd name="T80" fmla="*/ 1784 w 1885"/>
              <a:gd name="T81" fmla="*/ 748 h 1003"/>
              <a:gd name="T82" fmla="*/ 1807 w 1885"/>
              <a:gd name="T83" fmla="*/ 646 h 1003"/>
              <a:gd name="T84" fmla="*/ 1787 w 1885"/>
              <a:gd name="T85" fmla="*/ 583 h 1003"/>
              <a:gd name="T86" fmla="*/ 1885 w 1885"/>
              <a:gd name="T87" fmla="*/ 541 h 1003"/>
              <a:gd name="T88" fmla="*/ 1828 w 1885"/>
              <a:gd name="T89" fmla="*/ 532 h 1003"/>
              <a:gd name="T90" fmla="*/ 1704 w 1885"/>
              <a:gd name="T91" fmla="*/ 434 h 1003"/>
              <a:gd name="T92" fmla="*/ 1576 w 1885"/>
              <a:gd name="T93" fmla="*/ 335 h 1003"/>
              <a:gd name="T94" fmla="*/ 1536 w 1885"/>
              <a:gd name="T95" fmla="*/ 269 h 1003"/>
              <a:gd name="T96" fmla="*/ 1404 w 1885"/>
              <a:gd name="T97" fmla="*/ 166 h 1003"/>
              <a:gd name="T98" fmla="*/ 1298 w 1885"/>
              <a:gd name="T99" fmla="*/ 94 h 1003"/>
              <a:gd name="T100" fmla="*/ 1062 w 1885"/>
              <a:gd name="T101" fmla="*/ 61 h 1003"/>
              <a:gd name="T102" fmla="*/ 785 w 1885"/>
              <a:gd name="T103" fmla="*/ 19 h 1003"/>
              <a:gd name="T104" fmla="*/ 712 w 1885"/>
              <a:gd name="T105" fmla="*/ 2 h 1003"/>
              <a:gd name="T106" fmla="*/ 529 w 1885"/>
              <a:gd name="T107" fmla="*/ 6 h 1003"/>
              <a:gd name="T108" fmla="*/ 400 w 1885"/>
              <a:gd name="T109" fmla="*/ 21 h 1003"/>
              <a:gd name="T110" fmla="*/ 281 w 1885"/>
              <a:gd name="T111" fmla="*/ 27 h 1003"/>
              <a:gd name="T112" fmla="*/ 176 w 1885"/>
              <a:gd name="T113" fmla="*/ 61 h 1003"/>
              <a:gd name="T114" fmla="*/ 125 w 1885"/>
              <a:gd name="T115" fmla="*/ 111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5" h="1003">
                <a:moveTo>
                  <a:pt x="69" y="143"/>
                </a:moveTo>
                <a:lnTo>
                  <a:pt x="69" y="143"/>
                </a:lnTo>
                <a:lnTo>
                  <a:pt x="69" y="152"/>
                </a:lnTo>
                <a:lnTo>
                  <a:pt x="67" y="159"/>
                </a:lnTo>
                <a:lnTo>
                  <a:pt x="65" y="168"/>
                </a:lnTo>
                <a:lnTo>
                  <a:pt x="63" y="178"/>
                </a:lnTo>
                <a:lnTo>
                  <a:pt x="61" y="183"/>
                </a:lnTo>
                <a:lnTo>
                  <a:pt x="60" y="188"/>
                </a:lnTo>
                <a:lnTo>
                  <a:pt x="60" y="188"/>
                </a:lnTo>
                <a:lnTo>
                  <a:pt x="59" y="194"/>
                </a:lnTo>
                <a:lnTo>
                  <a:pt x="56" y="199"/>
                </a:lnTo>
                <a:lnTo>
                  <a:pt x="50" y="203"/>
                </a:lnTo>
                <a:lnTo>
                  <a:pt x="46" y="208"/>
                </a:lnTo>
                <a:lnTo>
                  <a:pt x="35" y="216"/>
                </a:lnTo>
                <a:lnTo>
                  <a:pt x="31" y="220"/>
                </a:lnTo>
                <a:lnTo>
                  <a:pt x="30" y="224"/>
                </a:lnTo>
                <a:lnTo>
                  <a:pt x="30" y="224"/>
                </a:lnTo>
                <a:lnTo>
                  <a:pt x="29" y="230"/>
                </a:lnTo>
                <a:lnTo>
                  <a:pt x="26" y="235"/>
                </a:lnTo>
                <a:lnTo>
                  <a:pt x="23" y="242"/>
                </a:lnTo>
                <a:lnTo>
                  <a:pt x="19" y="254"/>
                </a:lnTo>
                <a:lnTo>
                  <a:pt x="19" y="254"/>
                </a:lnTo>
                <a:lnTo>
                  <a:pt x="18" y="258"/>
                </a:lnTo>
                <a:lnTo>
                  <a:pt x="15" y="260"/>
                </a:lnTo>
                <a:lnTo>
                  <a:pt x="13" y="260"/>
                </a:lnTo>
                <a:lnTo>
                  <a:pt x="11" y="260"/>
                </a:lnTo>
                <a:lnTo>
                  <a:pt x="6" y="259"/>
                </a:lnTo>
                <a:lnTo>
                  <a:pt x="1" y="258"/>
                </a:lnTo>
                <a:lnTo>
                  <a:pt x="0" y="259"/>
                </a:lnTo>
                <a:lnTo>
                  <a:pt x="0" y="260"/>
                </a:lnTo>
                <a:lnTo>
                  <a:pt x="2" y="267"/>
                </a:lnTo>
                <a:lnTo>
                  <a:pt x="8" y="282"/>
                </a:lnTo>
                <a:lnTo>
                  <a:pt x="21" y="307"/>
                </a:lnTo>
                <a:lnTo>
                  <a:pt x="21" y="307"/>
                </a:lnTo>
                <a:lnTo>
                  <a:pt x="30" y="323"/>
                </a:lnTo>
                <a:lnTo>
                  <a:pt x="36" y="339"/>
                </a:lnTo>
                <a:lnTo>
                  <a:pt x="42" y="355"/>
                </a:lnTo>
                <a:lnTo>
                  <a:pt x="47" y="371"/>
                </a:lnTo>
                <a:lnTo>
                  <a:pt x="54" y="402"/>
                </a:lnTo>
                <a:lnTo>
                  <a:pt x="58" y="433"/>
                </a:lnTo>
                <a:lnTo>
                  <a:pt x="60" y="459"/>
                </a:lnTo>
                <a:lnTo>
                  <a:pt x="61" y="480"/>
                </a:lnTo>
                <a:lnTo>
                  <a:pt x="60" y="504"/>
                </a:lnTo>
                <a:lnTo>
                  <a:pt x="60" y="504"/>
                </a:lnTo>
                <a:lnTo>
                  <a:pt x="61" y="507"/>
                </a:lnTo>
                <a:lnTo>
                  <a:pt x="63" y="511"/>
                </a:lnTo>
                <a:lnTo>
                  <a:pt x="66" y="518"/>
                </a:lnTo>
                <a:lnTo>
                  <a:pt x="67" y="526"/>
                </a:lnTo>
                <a:lnTo>
                  <a:pt x="69" y="535"/>
                </a:lnTo>
                <a:lnTo>
                  <a:pt x="70" y="547"/>
                </a:lnTo>
                <a:lnTo>
                  <a:pt x="69" y="565"/>
                </a:lnTo>
                <a:lnTo>
                  <a:pt x="69" y="565"/>
                </a:lnTo>
                <a:lnTo>
                  <a:pt x="69" y="598"/>
                </a:lnTo>
                <a:lnTo>
                  <a:pt x="70" y="624"/>
                </a:lnTo>
                <a:lnTo>
                  <a:pt x="72" y="658"/>
                </a:lnTo>
                <a:lnTo>
                  <a:pt x="75" y="711"/>
                </a:lnTo>
                <a:lnTo>
                  <a:pt x="75" y="711"/>
                </a:lnTo>
                <a:lnTo>
                  <a:pt x="75" y="743"/>
                </a:lnTo>
                <a:lnTo>
                  <a:pt x="75" y="767"/>
                </a:lnTo>
                <a:lnTo>
                  <a:pt x="73" y="787"/>
                </a:lnTo>
                <a:lnTo>
                  <a:pt x="72" y="804"/>
                </a:lnTo>
                <a:lnTo>
                  <a:pt x="69" y="827"/>
                </a:lnTo>
                <a:lnTo>
                  <a:pt x="69" y="836"/>
                </a:lnTo>
                <a:lnTo>
                  <a:pt x="69" y="842"/>
                </a:lnTo>
                <a:lnTo>
                  <a:pt x="69" y="842"/>
                </a:lnTo>
                <a:lnTo>
                  <a:pt x="73" y="866"/>
                </a:lnTo>
                <a:lnTo>
                  <a:pt x="75" y="869"/>
                </a:lnTo>
                <a:lnTo>
                  <a:pt x="76" y="872"/>
                </a:lnTo>
                <a:lnTo>
                  <a:pt x="76" y="871"/>
                </a:lnTo>
                <a:lnTo>
                  <a:pt x="77" y="867"/>
                </a:lnTo>
                <a:lnTo>
                  <a:pt x="77" y="867"/>
                </a:lnTo>
                <a:lnTo>
                  <a:pt x="79" y="861"/>
                </a:lnTo>
                <a:lnTo>
                  <a:pt x="85" y="854"/>
                </a:lnTo>
                <a:lnTo>
                  <a:pt x="99" y="837"/>
                </a:lnTo>
                <a:lnTo>
                  <a:pt x="105" y="827"/>
                </a:lnTo>
                <a:lnTo>
                  <a:pt x="110" y="819"/>
                </a:lnTo>
                <a:lnTo>
                  <a:pt x="111" y="814"/>
                </a:lnTo>
                <a:lnTo>
                  <a:pt x="112" y="809"/>
                </a:lnTo>
                <a:lnTo>
                  <a:pt x="112" y="804"/>
                </a:lnTo>
                <a:lnTo>
                  <a:pt x="111" y="801"/>
                </a:lnTo>
                <a:lnTo>
                  <a:pt x="111" y="801"/>
                </a:lnTo>
                <a:lnTo>
                  <a:pt x="106" y="787"/>
                </a:lnTo>
                <a:lnTo>
                  <a:pt x="102" y="776"/>
                </a:lnTo>
                <a:lnTo>
                  <a:pt x="100" y="762"/>
                </a:lnTo>
                <a:lnTo>
                  <a:pt x="100" y="739"/>
                </a:lnTo>
                <a:lnTo>
                  <a:pt x="100" y="651"/>
                </a:lnTo>
                <a:lnTo>
                  <a:pt x="100" y="651"/>
                </a:lnTo>
                <a:lnTo>
                  <a:pt x="101" y="624"/>
                </a:lnTo>
                <a:lnTo>
                  <a:pt x="104" y="593"/>
                </a:lnTo>
                <a:lnTo>
                  <a:pt x="108" y="557"/>
                </a:lnTo>
                <a:lnTo>
                  <a:pt x="108" y="557"/>
                </a:lnTo>
                <a:lnTo>
                  <a:pt x="110" y="567"/>
                </a:lnTo>
                <a:lnTo>
                  <a:pt x="112" y="589"/>
                </a:lnTo>
                <a:lnTo>
                  <a:pt x="114" y="603"/>
                </a:lnTo>
                <a:lnTo>
                  <a:pt x="117" y="615"/>
                </a:lnTo>
                <a:lnTo>
                  <a:pt x="121" y="624"/>
                </a:lnTo>
                <a:lnTo>
                  <a:pt x="125" y="632"/>
                </a:lnTo>
                <a:lnTo>
                  <a:pt x="125" y="632"/>
                </a:lnTo>
                <a:lnTo>
                  <a:pt x="133" y="638"/>
                </a:lnTo>
                <a:lnTo>
                  <a:pt x="136" y="640"/>
                </a:lnTo>
                <a:lnTo>
                  <a:pt x="139" y="644"/>
                </a:lnTo>
                <a:lnTo>
                  <a:pt x="142" y="649"/>
                </a:lnTo>
                <a:lnTo>
                  <a:pt x="143" y="653"/>
                </a:lnTo>
                <a:lnTo>
                  <a:pt x="146" y="662"/>
                </a:lnTo>
                <a:lnTo>
                  <a:pt x="147" y="673"/>
                </a:lnTo>
                <a:lnTo>
                  <a:pt x="147" y="673"/>
                </a:lnTo>
                <a:lnTo>
                  <a:pt x="148" y="692"/>
                </a:lnTo>
                <a:lnTo>
                  <a:pt x="148" y="705"/>
                </a:lnTo>
                <a:lnTo>
                  <a:pt x="148" y="720"/>
                </a:lnTo>
                <a:lnTo>
                  <a:pt x="150" y="743"/>
                </a:lnTo>
                <a:lnTo>
                  <a:pt x="150" y="743"/>
                </a:lnTo>
                <a:lnTo>
                  <a:pt x="152" y="766"/>
                </a:lnTo>
                <a:lnTo>
                  <a:pt x="154" y="780"/>
                </a:lnTo>
                <a:lnTo>
                  <a:pt x="156" y="786"/>
                </a:lnTo>
                <a:lnTo>
                  <a:pt x="158" y="791"/>
                </a:lnTo>
                <a:lnTo>
                  <a:pt x="166" y="801"/>
                </a:lnTo>
                <a:lnTo>
                  <a:pt x="166" y="801"/>
                </a:lnTo>
                <a:lnTo>
                  <a:pt x="171" y="805"/>
                </a:lnTo>
                <a:lnTo>
                  <a:pt x="174" y="810"/>
                </a:lnTo>
                <a:lnTo>
                  <a:pt x="175" y="815"/>
                </a:lnTo>
                <a:lnTo>
                  <a:pt x="176" y="821"/>
                </a:lnTo>
                <a:lnTo>
                  <a:pt x="176" y="836"/>
                </a:lnTo>
                <a:lnTo>
                  <a:pt x="175" y="856"/>
                </a:lnTo>
                <a:lnTo>
                  <a:pt x="175" y="856"/>
                </a:lnTo>
                <a:lnTo>
                  <a:pt x="174" y="880"/>
                </a:lnTo>
                <a:lnTo>
                  <a:pt x="171" y="902"/>
                </a:lnTo>
                <a:lnTo>
                  <a:pt x="169" y="921"/>
                </a:lnTo>
                <a:lnTo>
                  <a:pt x="169" y="930"/>
                </a:lnTo>
                <a:lnTo>
                  <a:pt x="169" y="936"/>
                </a:lnTo>
                <a:lnTo>
                  <a:pt x="169" y="936"/>
                </a:lnTo>
                <a:lnTo>
                  <a:pt x="170" y="943"/>
                </a:lnTo>
                <a:lnTo>
                  <a:pt x="170" y="951"/>
                </a:lnTo>
                <a:lnTo>
                  <a:pt x="168" y="971"/>
                </a:lnTo>
                <a:lnTo>
                  <a:pt x="164" y="991"/>
                </a:lnTo>
                <a:lnTo>
                  <a:pt x="164" y="991"/>
                </a:lnTo>
                <a:lnTo>
                  <a:pt x="186" y="996"/>
                </a:lnTo>
                <a:lnTo>
                  <a:pt x="204" y="998"/>
                </a:lnTo>
                <a:lnTo>
                  <a:pt x="220" y="1000"/>
                </a:lnTo>
                <a:lnTo>
                  <a:pt x="220" y="1000"/>
                </a:lnTo>
                <a:lnTo>
                  <a:pt x="227" y="998"/>
                </a:lnTo>
                <a:lnTo>
                  <a:pt x="234" y="996"/>
                </a:lnTo>
                <a:lnTo>
                  <a:pt x="241" y="991"/>
                </a:lnTo>
                <a:lnTo>
                  <a:pt x="249" y="986"/>
                </a:lnTo>
                <a:lnTo>
                  <a:pt x="260" y="977"/>
                </a:lnTo>
                <a:lnTo>
                  <a:pt x="262" y="973"/>
                </a:lnTo>
                <a:lnTo>
                  <a:pt x="262" y="973"/>
                </a:lnTo>
                <a:lnTo>
                  <a:pt x="262" y="972"/>
                </a:lnTo>
                <a:lnTo>
                  <a:pt x="262" y="972"/>
                </a:lnTo>
                <a:lnTo>
                  <a:pt x="261" y="972"/>
                </a:lnTo>
                <a:lnTo>
                  <a:pt x="260" y="969"/>
                </a:lnTo>
                <a:lnTo>
                  <a:pt x="260" y="962"/>
                </a:lnTo>
                <a:lnTo>
                  <a:pt x="261" y="939"/>
                </a:lnTo>
                <a:lnTo>
                  <a:pt x="264" y="901"/>
                </a:lnTo>
                <a:lnTo>
                  <a:pt x="264" y="901"/>
                </a:lnTo>
                <a:lnTo>
                  <a:pt x="263" y="892"/>
                </a:lnTo>
                <a:lnTo>
                  <a:pt x="262" y="881"/>
                </a:lnTo>
                <a:lnTo>
                  <a:pt x="260" y="871"/>
                </a:lnTo>
                <a:lnTo>
                  <a:pt x="258" y="861"/>
                </a:lnTo>
                <a:lnTo>
                  <a:pt x="258" y="861"/>
                </a:lnTo>
                <a:lnTo>
                  <a:pt x="257" y="830"/>
                </a:lnTo>
                <a:lnTo>
                  <a:pt x="256" y="805"/>
                </a:lnTo>
                <a:lnTo>
                  <a:pt x="258" y="745"/>
                </a:lnTo>
                <a:lnTo>
                  <a:pt x="258" y="711"/>
                </a:lnTo>
                <a:lnTo>
                  <a:pt x="258" y="711"/>
                </a:lnTo>
                <a:lnTo>
                  <a:pt x="266" y="735"/>
                </a:lnTo>
                <a:lnTo>
                  <a:pt x="270" y="754"/>
                </a:lnTo>
                <a:lnTo>
                  <a:pt x="273" y="767"/>
                </a:lnTo>
                <a:lnTo>
                  <a:pt x="273" y="767"/>
                </a:lnTo>
                <a:lnTo>
                  <a:pt x="272" y="790"/>
                </a:lnTo>
                <a:lnTo>
                  <a:pt x="272" y="808"/>
                </a:lnTo>
                <a:lnTo>
                  <a:pt x="272" y="828"/>
                </a:lnTo>
                <a:lnTo>
                  <a:pt x="273" y="850"/>
                </a:lnTo>
                <a:lnTo>
                  <a:pt x="275" y="869"/>
                </a:lnTo>
                <a:lnTo>
                  <a:pt x="276" y="878"/>
                </a:lnTo>
                <a:lnTo>
                  <a:pt x="280" y="885"/>
                </a:lnTo>
                <a:lnTo>
                  <a:pt x="282" y="891"/>
                </a:lnTo>
                <a:lnTo>
                  <a:pt x="286" y="895"/>
                </a:lnTo>
                <a:lnTo>
                  <a:pt x="286" y="895"/>
                </a:lnTo>
                <a:lnTo>
                  <a:pt x="302" y="906"/>
                </a:lnTo>
                <a:lnTo>
                  <a:pt x="315" y="912"/>
                </a:lnTo>
                <a:lnTo>
                  <a:pt x="326" y="914"/>
                </a:lnTo>
                <a:lnTo>
                  <a:pt x="331" y="915"/>
                </a:lnTo>
                <a:lnTo>
                  <a:pt x="334" y="914"/>
                </a:lnTo>
                <a:lnTo>
                  <a:pt x="334" y="914"/>
                </a:lnTo>
                <a:lnTo>
                  <a:pt x="356" y="904"/>
                </a:lnTo>
                <a:lnTo>
                  <a:pt x="373" y="897"/>
                </a:lnTo>
                <a:lnTo>
                  <a:pt x="373" y="897"/>
                </a:lnTo>
                <a:lnTo>
                  <a:pt x="373" y="892"/>
                </a:lnTo>
                <a:lnTo>
                  <a:pt x="373" y="880"/>
                </a:lnTo>
                <a:lnTo>
                  <a:pt x="371" y="865"/>
                </a:lnTo>
                <a:lnTo>
                  <a:pt x="368" y="856"/>
                </a:lnTo>
                <a:lnTo>
                  <a:pt x="365" y="848"/>
                </a:lnTo>
                <a:lnTo>
                  <a:pt x="365" y="848"/>
                </a:lnTo>
                <a:lnTo>
                  <a:pt x="356" y="831"/>
                </a:lnTo>
                <a:lnTo>
                  <a:pt x="347" y="816"/>
                </a:lnTo>
                <a:lnTo>
                  <a:pt x="338" y="804"/>
                </a:lnTo>
                <a:lnTo>
                  <a:pt x="331" y="798"/>
                </a:lnTo>
                <a:lnTo>
                  <a:pt x="331" y="798"/>
                </a:lnTo>
                <a:lnTo>
                  <a:pt x="328" y="795"/>
                </a:lnTo>
                <a:lnTo>
                  <a:pt x="326" y="789"/>
                </a:lnTo>
                <a:lnTo>
                  <a:pt x="324" y="773"/>
                </a:lnTo>
                <a:lnTo>
                  <a:pt x="322" y="760"/>
                </a:lnTo>
                <a:lnTo>
                  <a:pt x="322" y="754"/>
                </a:lnTo>
                <a:lnTo>
                  <a:pt x="376" y="706"/>
                </a:lnTo>
                <a:lnTo>
                  <a:pt x="376" y="706"/>
                </a:lnTo>
                <a:lnTo>
                  <a:pt x="383" y="700"/>
                </a:lnTo>
                <a:lnTo>
                  <a:pt x="400" y="690"/>
                </a:lnTo>
                <a:lnTo>
                  <a:pt x="408" y="685"/>
                </a:lnTo>
                <a:lnTo>
                  <a:pt x="415" y="680"/>
                </a:lnTo>
                <a:lnTo>
                  <a:pt x="421" y="679"/>
                </a:lnTo>
                <a:lnTo>
                  <a:pt x="423" y="680"/>
                </a:lnTo>
                <a:lnTo>
                  <a:pt x="423" y="681"/>
                </a:lnTo>
                <a:lnTo>
                  <a:pt x="423" y="681"/>
                </a:lnTo>
                <a:lnTo>
                  <a:pt x="424" y="686"/>
                </a:lnTo>
                <a:lnTo>
                  <a:pt x="428" y="693"/>
                </a:lnTo>
                <a:lnTo>
                  <a:pt x="438" y="709"/>
                </a:lnTo>
                <a:lnTo>
                  <a:pt x="450" y="722"/>
                </a:lnTo>
                <a:lnTo>
                  <a:pt x="455" y="727"/>
                </a:lnTo>
                <a:lnTo>
                  <a:pt x="459" y="728"/>
                </a:lnTo>
                <a:lnTo>
                  <a:pt x="459" y="728"/>
                </a:lnTo>
                <a:lnTo>
                  <a:pt x="475" y="727"/>
                </a:lnTo>
                <a:lnTo>
                  <a:pt x="493" y="726"/>
                </a:lnTo>
                <a:lnTo>
                  <a:pt x="493" y="726"/>
                </a:lnTo>
                <a:lnTo>
                  <a:pt x="499" y="727"/>
                </a:lnTo>
                <a:lnTo>
                  <a:pt x="509" y="729"/>
                </a:lnTo>
                <a:lnTo>
                  <a:pt x="531" y="737"/>
                </a:lnTo>
                <a:lnTo>
                  <a:pt x="544" y="740"/>
                </a:lnTo>
                <a:lnTo>
                  <a:pt x="554" y="741"/>
                </a:lnTo>
                <a:lnTo>
                  <a:pt x="563" y="741"/>
                </a:lnTo>
                <a:lnTo>
                  <a:pt x="567" y="741"/>
                </a:lnTo>
                <a:lnTo>
                  <a:pt x="568" y="739"/>
                </a:lnTo>
                <a:lnTo>
                  <a:pt x="568" y="739"/>
                </a:lnTo>
                <a:lnTo>
                  <a:pt x="570" y="738"/>
                </a:lnTo>
                <a:lnTo>
                  <a:pt x="573" y="737"/>
                </a:lnTo>
                <a:lnTo>
                  <a:pt x="579" y="738"/>
                </a:lnTo>
                <a:lnTo>
                  <a:pt x="586" y="740"/>
                </a:lnTo>
                <a:lnTo>
                  <a:pt x="594" y="745"/>
                </a:lnTo>
                <a:lnTo>
                  <a:pt x="603" y="749"/>
                </a:lnTo>
                <a:lnTo>
                  <a:pt x="612" y="754"/>
                </a:lnTo>
                <a:lnTo>
                  <a:pt x="622" y="756"/>
                </a:lnTo>
                <a:lnTo>
                  <a:pt x="632" y="756"/>
                </a:lnTo>
                <a:lnTo>
                  <a:pt x="632" y="756"/>
                </a:lnTo>
                <a:lnTo>
                  <a:pt x="651" y="755"/>
                </a:lnTo>
                <a:lnTo>
                  <a:pt x="669" y="756"/>
                </a:lnTo>
                <a:lnTo>
                  <a:pt x="687" y="756"/>
                </a:lnTo>
                <a:lnTo>
                  <a:pt x="697" y="755"/>
                </a:lnTo>
                <a:lnTo>
                  <a:pt x="708" y="754"/>
                </a:lnTo>
                <a:lnTo>
                  <a:pt x="708" y="754"/>
                </a:lnTo>
                <a:lnTo>
                  <a:pt x="725" y="751"/>
                </a:lnTo>
                <a:lnTo>
                  <a:pt x="739" y="750"/>
                </a:lnTo>
                <a:lnTo>
                  <a:pt x="772" y="751"/>
                </a:lnTo>
                <a:lnTo>
                  <a:pt x="772" y="751"/>
                </a:lnTo>
                <a:lnTo>
                  <a:pt x="779" y="750"/>
                </a:lnTo>
                <a:lnTo>
                  <a:pt x="784" y="749"/>
                </a:lnTo>
                <a:lnTo>
                  <a:pt x="789" y="746"/>
                </a:lnTo>
                <a:lnTo>
                  <a:pt x="793" y="745"/>
                </a:lnTo>
                <a:lnTo>
                  <a:pt x="799" y="745"/>
                </a:lnTo>
                <a:lnTo>
                  <a:pt x="811" y="744"/>
                </a:lnTo>
                <a:lnTo>
                  <a:pt x="830" y="745"/>
                </a:lnTo>
                <a:lnTo>
                  <a:pt x="830" y="745"/>
                </a:lnTo>
                <a:lnTo>
                  <a:pt x="853" y="745"/>
                </a:lnTo>
                <a:lnTo>
                  <a:pt x="874" y="745"/>
                </a:lnTo>
                <a:lnTo>
                  <a:pt x="907" y="743"/>
                </a:lnTo>
                <a:lnTo>
                  <a:pt x="930" y="740"/>
                </a:lnTo>
                <a:lnTo>
                  <a:pt x="939" y="739"/>
                </a:lnTo>
                <a:lnTo>
                  <a:pt x="939" y="739"/>
                </a:lnTo>
                <a:lnTo>
                  <a:pt x="945" y="738"/>
                </a:lnTo>
                <a:lnTo>
                  <a:pt x="959" y="734"/>
                </a:lnTo>
                <a:lnTo>
                  <a:pt x="976" y="732"/>
                </a:lnTo>
                <a:lnTo>
                  <a:pt x="985" y="733"/>
                </a:lnTo>
                <a:lnTo>
                  <a:pt x="992" y="734"/>
                </a:lnTo>
                <a:lnTo>
                  <a:pt x="992" y="734"/>
                </a:lnTo>
                <a:lnTo>
                  <a:pt x="997" y="734"/>
                </a:lnTo>
                <a:lnTo>
                  <a:pt x="999" y="734"/>
                </a:lnTo>
                <a:lnTo>
                  <a:pt x="1000" y="732"/>
                </a:lnTo>
                <a:lnTo>
                  <a:pt x="1000" y="728"/>
                </a:lnTo>
                <a:lnTo>
                  <a:pt x="1002" y="725"/>
                </a:lnTo>
                <a:lnTo>
                  <a:pt x="1004" y="722"/>
                </a:lnTo>
                <a:lnTo>
                  <a:pt x="1008" y="720"/>
                </a:lnTo>
                <a:lnTo>
                  <a:pt x="1014" y="720"/>
                </a:lnTo>
                <a:lnTo>
                  <a:pt x="1014" y="720"/>
                </a:lnTo>
                <a:lnTo>
                  <a:pt x="1022" y="722"/>
                </a:lnTo>
                <a:lnTo>
                  <a:pt x="1027" y="725"/>
                </a:lnTo>
                <a:lnTo>
                  <a:pt x="1032" y="727"/>
                </a:lnTo>
                <a:lnTo>
                  <a:pt x="1035" y="732"/>
                </a:lnTo>
                <a:lnTo>
                  <a:pt x="1038" y="737"/>
                </a:lnTo>
                <a:lnTo>
                  <a:pt x="1039" y="743"/>
                </a:lnTo>
                <a:lnTo>
                  <a:pt x="1039" y="756"/>
                </a:lnTo>
                <a:lnTo>
                  <a:pt x="1039" y="756"/>
                </a:lnTo>
                <a:lnTo>
                  <a:pt x="1038" y="787"/>
                </a:lnTo>
                <a:lnTo>
                  <a:pt x="1035" y="838"/>
                </a:lnTo>
                <a:lnTo>
                  <a:pt x="1031" y="906"/>
                </a:lnTo>
                <a:lnTo>
                  <a:pt x="1031" y="906"/>
                </a:lnTo>
                <a:lnTo>
                  <a:pt x="1025" y="925"/>
                </a:lnTo>
                <a:lnTo>
                  <a:pt x="1020" y="938"/>
                </a:lnTo>
                <a:lnTo>
                  <a:pt x="1017" y="948"/>
                </a:lnTo>
                <a:lnTo>
                  <a:pt x="1017" y="948"/>
                </a:lnTo>
                <a:lnTo>
                  <a:pt x="1017" y="950"/>
                </a:lnTo>
                <a:lnTo>
                  <a:pt x="1020" y="954"/>
                </a:lnTo>
                <a:lnTo>
                  <a:pt x="1028" y="961"/>
                </a:lnTo>
                <a:lnTo>
                  <a:pt x="1034" y="965"/>
                </a:lnTo>
                <a:lnTo>
                  <a:pt x="1039" y="968"/>
                </a:lnTo>
                <a:lnTo>
                  <a:pt x="1045" y="969"/>
                </a:lnTo>
                <a:lnTo>
                  <a:pt x="1050" y="969"/>
                </a:lnTo>
                <a:lnTo>
                  <a:pt x="1050" y="969"/>
                </a:lnTo>
                <a:lnTo>
                  <a:pt x="1057" y="967"/>
                </a:lnTo>
                <a:lnTo>
                  <a:pt x="1066" y="960"/>
                </a:lnTo>
                <a:lnTo>
                  <a:pt x="1075" y="953"/>
                </a:lnTo>
                <a:lnTo>
                  <a:pt x="1084" y="943"/>
                </a:lnTo>
                <a:lnTo>
                  <a:pt x="1092" y="933"/>
                </a:lnTo>
                <a:lnTo>
                  <a:pt x="1100" y="925"/>
                </a:lnTo>
                <a:lnTo>
                  <a:pt x="1103" y="918"/>
                </a:lnTo>
                <a:lnTo>
                  <a:pt x="1104" y="915"/>
                </a:lnTo>
                <a:lnTo>
                  <a:pt x="1103" y="914"/>
                </a:lnTo>
                <a:lnTo>
                  <a:pt x="1103" y="914"/>
                </a:lnTo>
                <a:lnTo>
                  <a:pt x="1103" y="913"/>
                </a:lnTo>
                <a:lnTo>
                  <a:pt x="1103" y="909"/>
                </a:lnTo>
                <a:lnTo>
                  <a:pt x="1104" y="900"/>
                </a:lnTo>
                <a:lnTo>
                  <a:pt x="1112" y="874"/>
                </a:lnTo>
                <a:lnTo>
                  <a:pt x="1118" y="848"/>
                </a:lnTo>
                <a:lnTo>
                  <a:pt x="1119" y="838"/>
                </a:lnTo>
                <a:lnTo>
                  <a:pt x="1119" y="836"/>
                </a:lnTo>
                <a:lnTo>
                  <a:pt x="1118" y="833"/>
                </a:lnTo>
                <a:lnTo>
                  <a:pt x="1118" y="833"/>
                </a:lnTo>
                <a:lnTo>
                  <a:pt x="1116" y="832"/>
                </a:lnTo>
                <a:lnTo>
                  <a:pt x="1115" y="828"/>
                </a:lnTo>
                <a:lnTo>
                  <a:pt x="1115" y="816"/>
                </a:lnTo>
                <a:lnTo>
                  <a:pt x="1116" y="801"/>
                </a:lnTo>
                <a:lnTo>
                  <a:pt x="1119" y="784"/>
                </a:lnTo>
                <a:lnTo>
                  <a:pt x="1124" y="751"/>
                </a:lnTo>
                <a:lnTo>
                  <a:pt x="1126" y="737"/>
                </a:lnTo>
                <a:lnTo>
                  <a:pt x="1126" y="737"/>
                </a:lnTo>
                <a:lnTo>
                  <a:pt x="1145" y="762"/>
                </a:lnTo>
                <a:lnTo>
                  <a:pt x="1160" y="780"/>
                </a:lnTo>
                <a:lnTo>
                  <a:pt x="1166" y="786"/>
                </a:lnTo>
                <a:lnTo>
                  <a:pt x="1171" y="790"/>
                </a:lnTo>
                <a:lnTo>
                  <a:pt x="1171" y="790"/>
                </a:lnTo>
                <a:lnTo>
                  <a:pt x="1174" y="791"/>
                </a:lnTo>
                <a:lnTo>
                  <a:pt x="1178" y="795"/>
                </a:lnTo>
                <a:lnTo>
                  <a:pt x="1189" y="803"/>
                </a:lnTo>
                <a:lnTo>
                  <a:pt x="1199" y="810"/>
                </a:lnTo>
                <a:lnTo>
                  <a:pt x="1203" y="814"/>
                </a:lnTo>
                <a:lnTo>
                  <a:pt x="1207" y="814"/>
                </a:lnTo>
                <a:lnTo>
                  <a:pt x="1207" y="814"/>
                </a:lnTo>
                <a:lnTo>
                  <a:pt x="1212" y="816"/>
                </a:lnTo>
                <a:lnTo>
                  <a:pt x="1219" y="820"/>
                </a:lnTo>
                <a:lnTo>
                  <a:pt x="1237" y="831"/>
                </a:lnTo>
                <a:lnTo>
                  <a:pt x="1263" y="848"/>
                </a:lnTo>
                <a:lnTo>
                  <a:pt x="1310" y="933"/>
                </a:lnTo>
                <a:lnTo>
                  <a:pt x="1310" y="933"/>
                </a:lnTo>
                <a:lnTo>
                  <a:pt x="1311" y="961"/>
                </a:lnTo>
                <a:lnTo>
                  <a:pt x="1312" y="980"/>
                </a:lnTo>
                <a:lnTo>
                  <a:pt x="1313" y="988"/>
                </a:lnTo>
                <a:lnTo>
                  <a:pt x="1316" y="991"/>
                </a:lnTo>
                <a:lnTo>
                  <a:pt x="1316" y="991"/>
                </a:lnTo>
                <a:lnTo>
                  <a:pt x="1320" y="994"/>
                </a:lnTo>
                <a:lnTo>
                  <a:pt x="1329" y="996"/>
                </a:lnTo>
                <a:lnTo>
                  <a:pt x="1353" y="1001"/>
                </a:lnTo>
                <a:lnTo>
                  <a:pt x="1380" y="1003"/>
                </a:lnTo>
                <a:lnTo>
                  <a:pt x="1390" y="1003"/>
                </a:lnTo>
                <a:lnTo>
                  <a:pt x="1397" y="1003"/>
                </a:lnTo>
                <a:lnTo>
                  <a:pt x="1397" y="1003"/>
                </a:lnTo>
                <a:lnTo>
                  <a:pt x="1407" y="998"/>
                </a:lnTo>
                <a:lnTo>
                  <a:pt x="1416" y="992"/>
                </a:lnTo>
                <a:lnTo>
                  <a:pt x="1421" y="989"/>
                </a:lnTo>
                <a:lnTo>
                  <a:pt x="1423" y="985"/>
                </a:lnTo>
                <a:lnTo>
                  <a:pt x="1425" y="982"/>
                </a:lnTo>
                <a:lnTo>
                  <a:pt x="1425" y="978"/>
                </a:lnTo>
                <a:lnTo>
                  <a:pt x="1425" y="978"/>
                </a:lnTo>
                <a:lnTo>
                  <a:pt x="1414" y="965"/>
                </a:lnTo>
                <a:lnTo>
                  <a:pt x="1397" y="945"/>
                </a:lnTo>
                <a:lnTo>
                  <a:pt x="1374" y="920"/>
                </a:lnTo>
                <a:lnTo>
                  <a:pt x="1312" y="814"/>
                </a:lnTo>
                <a:lnTo>
                  <a:pt x="1312" y="814"/>
                </a:lnTo>
                <a:lnTo>
                  <a:pt x="1310" y="731"/>
                </a:lnTo>
                <a:lnTo>
                  <a:pt x="1310" y="731"/>
                </a:lnTo>
                <a:lnTo>
                  <a:pt x="1311" y="727"/>
                </a:lnTo>
                <a:lnTo>
                  <a:pt x="1315" y="721"/>
                </a:lnTo>
                <a:lnTo>
                  <a:pt x="1327" y="709"/>
                </a:lnTo>
                <a:lnTo>
                  <a:pt x="1338" y="699"/>
                </a:lnTo>
                <a:lnTo>
                  <a:pt x="1344" y="696"/>
                </a:lnTo>
                <a:lnTo>
                  <a:pt x="1393" y="679"/>
                </a:lnTo>
                <a:lnTo>
                  <a:pt x="1421" y="662"/>
                </a:lnTo>
                <a:lnTo>
                  <a:pt x="1421" y="662"/>
                </a:lnTo>
                <a:lnTo>
                  <a:pt x="1428" y="676"/>
                </a:lnTo>
                <a:lnTo>
                  <a:pt x="1445" y="709"/>
                </a:lnTo>
                <a:lnTo>
                  <a:pt x="1455" y="727"/>
                </a:lnTo>
                <a:lnTo>
                  <a:pt x="1463" y="743"/>
                </a:lnTo>
                <a:lnTo>
                  <a:pt x="1472" y="754"/>
                </a:lnTo>
                <a:lnTo>
                  <a:pt x="1474" y="757"/>
                </a:lnTo>
                <a:lnTo>
                  <a:pt x="1477" y="758"/>
                </a:lnTo>
                <a:lnTo>
                  <a:pt x="1477" y="758"/>
                </a:lnTo>
                <a:lnTo>
                  <a:pt x="1491" y="763"/>
                </a:lnTo>
                <a:lnTo>
                  <a:pt x="1509" y="770"/>
                </a:lnTo>
                <a:lnTo>
                  <a:pt x="1527" y="778"/>
                </a:lnTo>
                <a:lnTo>
                  <a:pt x="1532" y="781"/>
                </a:lnTo>
                <a:lnTo>
                  <a:pt x="1536" y="784"/>
                </a:lnTo>
                <a:lnTo>
                  <a:pt x="1536" y="784"/>
                </a:lnTo>
                <a:lnTo>
                  <a:pt x="1539" y="789"/>
                </a:lnTo>
                <a:lnTo>
                  <a:pt x="1547" y="796"/>
                </a:lnTo>
                <a:lnTo>
                  <a:pt x="1555" y="804"/>
                </a:lnTo>
                <a:lnTo>
                  <a:pt x="1558" y="810"/>
                </a:lnTo>
                <a:lnTo>
                  <a:pt x="1561" y="817"/>
                </a:lnTo>
                <a:lnTo>
                  <a:pt x="1561" y="817"/>
                </a:lnTo>
                <a:lnTo>
                  <a:pt x="1565" y="831"/>
                </a:lnTo>
                <a:lnTo>
                  <a:pt x="1570" y="845"/>
                </a:lnTo>
                <a:lnTo>
                  <a:pt x="1573" y="852"/>
                </a:lnTo>
                <a:lnTo>
                  <a:pt x="1578" y="861"/>
                </a:lnTo>
                <a:lnTo>
                  <a:pt x="1585" y="869"/>
                </a:lnTo>
                <a:lnTo>
                  <a:pt x="1594" y="878"/>
                </a:lnTo>
                <a:lnTo>
                  <a:pt x="1594" y="878"/>
                </a:lnTo>
                <a:lnTo>
                  <a:pt x="1604" y="889"/>
                </a:lnTo>
                <a:lnTo>
                  <a:pt x="1612" y="900"/>
                </a:lnTo>
                <a:lnTo>
                  <a:pt x="1628" y="925"/>
                </a:lnTo>
                <a:lnTo>
                  <a:pt x="1635" y="937"/>
                </a:lnTo>
                <a:lnTo>
                  <a:pt x="1642" y="947"/>
                </a:lnTo>
                <a:lnTo>
                  <a:pt x="1649" y="955"/>
                </a:lnTo>
                <a:lnTo>
                  <a:pt x="1654" y="959"/>
                </a:lnTo>
                <a:lnTo>
                  <a:pt x="1658" y="961"/>
                </a:lnTo>
                <a:lnTo>
                  <a:pt x="1658" y="961"/>
                </a:lnTo>
                <a:lnTo>
                  <a:pt x="1668" y="965"/>
                </a:lnTo>
                <a:lnTo>
                  <a:pt x="1677" y="967"/>
                </a:lnTo>
                <a:lnTo>
                  <a:pt x="1687" y="968"/>
                </a:lnTo>
                <a:lnTo>
                  <a:pt x="1697" y="968"/>
                </a:lnTo>
                <a:lnTo>
                  <a:pt x="1704" y="967"/>
                </a:lnTo>
                <a:lnTo>
                  <a:pt x="1710" y="965"/>
                </a:lnTo>
                <a:lnTo>
                  <a:pt x="1715" y="962"/>
                </a:lnTo>
                <a:lnTo>
                  <a:pt x="1717" y="959"/>
                </a:lnTo>
                <a:lnTo>
                  <a:pt x="1717" y="959"/>
                </a:lnTo>
                <a:lnTo>
                  <a:pt x="1720" y="951"/>
                </a:lnTo>
                <a:lnTo>
                  <a:pt x="1723" y="945"/>
                </a:lnTo>
                <a:lnTo>
                  <a:pt x="1729" y="943"/>
                </a:lnTo>
                <a:lnTo>
                  <a:pt x="1737" y="942"/>
                </a:lnTo>
                <a:lnTo>
                  <a:pt x="1737" y="942"/>
                </a:lnTo>
                <a:lnTo>
                  <a:pt x="1741" y="941"/>
                </a:lnTo>
                <a:lnTo>
                  <a:pt x="1747" y="938"/>
                </a:lnTo>
                <a:lnTo>
                  <a:pt x="1753" y="933"/>
                </a:lnTo>
                <a:lnTo>
                  <a:pt x="1759" y="927"/>
                </a:lnTo>
                <a:lnTo>
                  <a:pt x="1764" y="921"/>
                </a:lnTo>
                <a:lnTo>
                  <a:pt x="1768" y="914"/>
                </a:lnTo>
                <a:lnTo>
                  <a:pt x="1769" y="907"/>
                </a:lnTo>
                <a:lnTo>
                  <a:pt x="1768" y="903"/>
                </a:lnTo>
                <a:lnTo>
                  <a:pt x="1767" y="901"/>
                </a:lnTo>
                <a:lnTo>
                  <a:pt x="1767" y="901"/>
                </a:lnTo>
                <a:lnTo>
                  <a:pt x="1766" y="896"/>
                </a:lnTo>
                <a:lnTo>
                  <a:pt x="1766" y="889"/>
                </a:lnTo>
                <a:lnTo>
                  <a:pt x="1767" y="869"/>
                </a:lnTo>
                <a:lnTo>
                  <a:pt x="1769" y="845"/>
                </a:lnTo>
                <a:lnTo>
                  <a:pt x="1773" y="817"/>
                </a:lnTo>
                <a:lnTo>
                  <a:pt x="1780" y="769"/>
                </a:lnTo>
                <a:lnTo>
                  <a:pt x="1784" y="748"/>
                </a:lnTo>
                <a:lnTo>
                  <a:pt x="1784" y="748"/>
                </a:lnTo>
                <a:lnTo>
                  <a:pt x="1790" y="735"/>
                </a:lnTo>
                <a:lnTo>
                  <a:pt x="1803" y="705"/>
                </a:lnTo>
                <a:lnTo>
                  <a:pt x="1809" y="690"/>
                </a:lnTo>
                <a:lnTo>
                  <a:pt x="1814" y="674"/>
                </a:lnTo>
                <a:lnTo>
                  <a:pt x="1814" y="668"/>
                </a:lnTo>
                <a:lnTo>
                  <a:pt x="1815" y="662"/>
                </a:lnTo>
                <a:lnTo>
                  <a:pt x="1814" y="657"/>
                </a:lnTo>
                <a:lnTo>
                  <a:pt x="1811" y="653"/>
                </a:lnTo>
                <a:lnTo>
                  <a:pt x="1811" y="653"/>
                </a:lnTo>
                <a:lnTo>
                  <a:pt x="1807" y="646"/>
                </a:lnTo>
                <a:lnTo>
                  <a:pt x="1801" y="637"/>
                </a:lnTo>
                <a:lnTo>
                  <a:pt x="1787" y="612"/>
                </a:lnTo>
                <a:lnTo>
                  <a:pt x="1780" y="600"/>
                </a:lnTo>
                <a:lnTo>
                  <a:pt x="1774" y="591"/>
                </a:lnTo>
                <a:lnTo>
                  <a:pt x="1769" y="583"/>
                </a:lnTo>
                <a:lnTo>
                  <a:pt x="1767" y="582"/>
                </a:lnTo>
                <a:lnTo>
                  <a:pt x="1764" y="581"/>
                </a:lnTo>
                <a:lnTo>
                  <a:pt x="1764" y="581"/>
                </a:lnTo>
                <a:lnTo>
                  <a:pt x="1763" y="582"/>
                </a:lnTo>
                <a:lnTo>
                  <a:pt x="1768" y="582"/>
                </a:lnTo>
                <a:lnTo>
                  <a:pt x="1787" y="583"/>
                </a:lnTo>
                <a:lnTo>
                  <a:pt x="1811" y="583"/>
                </a:lnTo>
                <a:lnTo>
                  <a:pt x="1821" y="583"/>
                </a:lnTo>
                <a:lnTo>
                  <a:pt x="1828" y="581"/>
                </a:lnTo>
                <a:lnTo>
                  <a:pt x="1828" y="581"/>
                </a:lnTo>
                <a:lnTo>
                  <a:pt x="1844" y="575"/>
                </a:lnTo>
                <a:lnTo>
                  <a:pt x="1855" y="569"/>
                </a:lnTo>
                <a:lnTo>
                  <a:pt x="1865" y="563"/>
                </a:lnTo>
                <a:lnTo>
                  <a:pt x="1874" y="557"/>
                </a:lnTo>
                <a:lnTo>
                  <a:pt x="1882" y="550"/>
                </a:lnTo>
                <a:lnTo>
                  <a:pt x="1884" y="546"/>
                </a:lnTo>
                <a:lnTo>
                  <a:pt x="1885" y="541"/>
                </a:lnTo>
                <a:lnTo>
                  <a:pt x="1885" y="538"/>
                </a:lnTo>
                <a:lnTo>
                  <a:pt x="1884" y="534"/>
                </a:lnTo>
                <a:lnTo>
                  <a:pt x="1884" y="534"/>
                </a:lnTo>
                <a:lnTo>
                  <a:pt x="1883" y="532"/>
                </a:lnTo>
                <a:lnTo>
                  <a:pt x="1879" y="529"/>
                </a:lnTo>
                <a:lnTo>
                  <a:pt x="1875" y="527"/>
                </a:lnTo>
                <a:lnTo>
                  <a:pt x="1872" y="526"/>
                </a:lnTo>
                <a:lnTo>
                  <a:pt x="1863" y="526"/>
                </a:lnTo>
                <a:lnTo>
                  <a:pt x="1854" y="526"/>
                </a:lnTo>
                <a:lnTo>
                  <a:pt x="1836" y="529"/>
                </a:lnTo>
                <a:lnTo>
                  <a:pt x="1828" y="532"/>
                </a:lnTo>
                <a:lnTo>
                  <a:pt x="1717" y="523"/>
                </a:lnTo>
                <a:lnTo>
                  <a:pt x="1717" y="523"/>
                </a:lnTo>
                <a:lnTo>
                  <a:pt x="1718" y="501"/>
                </a:lnTo>
                <a:lnTo>
                  <a:pt x="1718" y="483"/>
                </a:lnTo>
                <a:lnTo>
                  <a:pt x="1717" y="471"/>
                </a:lnTo>
                <a:lnTo>
                  <a:pt x="1717" y="471"/>
                </a:lnTo>
                <a:lnTo>
                  <a:pt x="1715" y="460"/>
                </a:lnTo>
                <a:lnTo>
                  <a:pt x="1711" y="448"/>
                </a:lnTo>
                <a:lnTo>
                  <a:pt x="1710" y="442"/>
                </a:lnTo>
                <a:lnTo>
                  <a:pt x="1707" y="437"/>
                </a:lnTo>
                <a:lnTo>
                  <a:pt x="1704" y="434"/>
                </a:lnTo>
                <a:lnTo>
                  <a:pt x="1700" y="431"/>
                </a:lnTo>
                <a:lnTo>
                  <a:pt x="1700" y="431"/>
                </a:lnTo>
                <a:lnTo>
                  <a:pt x="1694" y="429"/>
                </a:lnTo>
                <a:lnTo>
                  <a:pt x="1687" y="423"/>
                </a:lnTo>
                <a:lnTo>
                  <a:pt x="1668" y="405"/>
                </a:lnTo>
                <a:lnTo>
                  <a:pt x="1645" y="380"/>
                </a:lnTo>
                <a:lnTo>
                  <a:pt x="1600" y="341"/>
                </a:lnTo>
                <a:lnTo>
                  <a:pt x="1600" y="341"/>
                </a:lnTo>
                <a:lnTo>
                  <a:pt x="1595" y="340"/>
                </a:lnTo>
                <a:lnTo>
                  <a:pt x="1583" y="337"/>
                </a:lnTo>
                <a:lnTo>
                  <a:pt x="1576" y="335"/>
                </a:lnTo>
                <a:lnTo>
                  <a:pt x="1570" y="331"/>
                </a:lnTo>
                <a:lnTo>
                  <a:pt x="1562" y="326"/>
                </a:lnTo>
                <a:lnTo>
                  <a:pt x="1558" y="320"/>
                </a:lnTo>
                <a:lnTo>
                  <a:pt x="1558" y="320"/>
                </a:lnTo>
                <a:lnTo>
                  <a:pt x="1555" y="314"/>
                </a:lnTo>
                <a:lnTo>
                  <a:pt x="1553" y="308"/>
                </a:lnTo>
                <a:lnTo>
                  <a:pt x="1552" y="295"/>
                </a:lnTo>
                <a:lnTo>
                  <a:pt x="1550" y="289"/>
                </a:lnTo>
                <a:lnTo>
                  <a:pt x="1548" y="282"/>
                </a:lnTo>
                <a:lnTo>
                  <a:pt x="1543" y="276"/>
                </a:lnTo>
                <a:lnTo>
                  <a:pt x="1536" y="269"/>
                </a:lnTo>
                <a:lnTo>
                  <a:pt x="1536" y="269"/>
                </a:lnTo>
                <a:lnTo>
                  <a:pt x="1519" y="254"/>
                </a:lnTo>
                <a:lnTo>
                  <a:pt x="1506" y="242"/>
                </a:lnTo>
                <a:lnTo>
                  <a:pt x="1494" y="230"/>
                </a:lnTo>
                <a:lnTo>
                  <a:pt x="1461" y="199"/>
                </a:lnTo>
                <a:lnTo>
                  <a:pt x="1461" y="199"/>
                </a:lnTo>
                <a:lnTo>
                  <a:pt x="1433" y="184"/>
                </a:lnTo>
                <a:lnTo>
                  <a:pt x="1415" y="173"/>
                </a:lnTo>
                <a:lnTo>
                  <a:pt x="1408" y="168"/>
                </a:lnTo>
                <a:lnTo>
                  <a:pt x="1404" y="166"/>
                </a:lnTo>
                <a:lnTo>
                  <a:pt x="1404" y="166"/>
                </a:lnTo>
                <a:lnTo>
                  <a:pt x="1398" y="158"/>
                </a:lnTo>
                <a:lnTo>
                  <a:pt x="1386" y="143"/>
                </a:lnTo>
                <a:lnTo>
                  <a:pt x="1374" y="130"/>
                </a:lnTo>
                <a:lnTo>
                  <a:pt x="1369" y="126"/>
                </a:lnTo>
                <a:lnTo>
                  <a:pt x="1365" y="124"/>
                </a:lnTo>
                <a:lnTo>
                  <a:pt x="1365" y="124"/>
                </a:lnTo>
                <a:lnTo>
                  <a:pt x="1349" y="121"/>
                </a:lnTo>
                <a:lnTo>
                  <a:pt x="1335" y="119"/>
                </a:lnTo>
                <a:lnTo>
                  <a:pt x="1316" y="102"/>
                </a:lnTo>
                <a:lnTo>
                  <a:pt x="1316" y="102"/>
                </a:lnTo>
                <a:lnTo>
                  <a:pt x="1298" y="94"/>
                </a:lnTo>
                <a:lnTo>
                  <a:pt x="1255" y="77"/>
                </a:lnTo>
                <a:lnTo>
                  <a:pt x="1232" y="67"/>
                </a:lnTo>
                <a:lnTo>
                  <a:pt x="1211" y="60"/>
                </a:lnTo>
                <a:lnTo>
                  <a:pt x="1193" y="55"/>
                </a:lnTo>
                <a:lnTo>
                  <a:pt x="1187" y="55"/>
                </a:lnTo>
                <a:lnTo>
                  <a:pt x="1182" y="55"/>
                </a:lnTo>
                <a:lnTo>
                  <a:pt x="1182" y="55"/>
                </a:lnTo>
                <a:lnTo>
                  <a:pt x="1171" y="56"/>
                </a:lnTo>
                <a:lnTo>
                  <a:pt x="1156" y="59"/>
                </a:lnTo>
                <a:lnTo>
                  <a:pt x="1118" y="60"/>
                </a:lnTo>
                <a:lnTo>
                  <a:pt x="1062" y="61"/>
                </a:lnTo>
                <a:lnTo>
                  <a:pt x="1003" y="61"/>
                </a:lnTo>
                <a:lnTo>
                  <a:pt x="1003" y="61"/>
                </a:lnTo>
                <a:lnTo>
                  <a:pt x="986" y="59"/>
                </a:lnTo>
                <a:lnTo>
                  <a:pt x="955" y="54"/>
                </a:lnTo>
                <a:lnTo>
                  <a:pt x="922" y="48"/>
                </a:lnTo>
                <a:lnTo>
                  <a:pt x="894" y="41"/>
                </a:lnTo>
                <a:lnTo>
                  <a:pt x="894" y="41"/>
                </a:lnTo>
                <a:lnTo>
                  <a:pt x="871" y="35"/>
                </a:lnTo>
                <a:lnTo>
                  <a:pt x="845" y="29"/>
                </a:lnTo>
                <a:lnTo>
                  <a:pt x="816" y="23"/>
                </a:lnTo>
                <a:lnTo>
                  <a:pt x="785" y="19"/>
                </a:lnTo>
                <a:lnTo>
                  <a:pt x="785" y="19"/>
                </a:lnTo>
                <a:lnTo>
                  <a:pt x="773" y="18"/>
                </a:lnTo>
                <a:lnTo>
                  <a:pt x="764" y="15"/>
                </a:lnTo>
                <a:lnTo>
                  <a:pt x="756" y="12"/>
                </a:lnTo>
                <a:lnTo>
                  <a:pt x="750" y="8"/>
                </a:lnTo>
                <a:lnTo>
                  <a:pt x="741" y="2"/>
                </a:lnTo>
                <a:lnTo>
                  <a:pt x="735" y="1"/>
                </a:lnTo>
                <a:lnTo>
                  <a:pt x="727" y="0"/>
                </a:lnTo>
                <a:lnTo>
                  <a:pt x="727" y="0"/>
                </a:lnTo>
                <a:lnTo>
                  <a:pt x="719" y="0"/>
                </a:lnTo>
                <a:lnTo>
                  <a:pt x="712" y="2"/>
                </a:lnTo>
                <a:lnTo>
                  <a:pt x="699" y="7"/>
                </a:lnTo>
                <a:lnTo>
                  <a:pt x="686" y="12"/>
                </a:lnTo>
                <a:lnTo>
                  <a:pt x="679" y="13"/>
                </a:lnTo>
                <a:lnTo>
                  <a:pt x="672" y="13"/>
                </a:lnTo>
                <a:lnTo>
                  <a:pt x="672" y="13"/>
                </a:lnTo>
                <a:lnTo>
                  <a:pt x="643" y="12"/>
                </a:lnTo>
                <a:lnTo>
                  <a:pt x="600" y="8"/>
                </a:lnTo>
                <a:lnTo>
                  <a:pt x="558" y="6"/>
                </a:lnTo>
                <a:lnTo>
                  <a:pt x="541" y="4"/>
                </a:lnTo>
                <a:lnTo>
                  <a:pt x="529" y="6"/>
                </a:lnTo>
                <a:lnTo>
                  <a:pt x="529" y="6"/>
                </a:lnTo>
                <a:lnTo>
                  <a:pt x="522" y="7"/>
                </a:lnTo>
                <a:lnTo>
                  <a:pt x="518" y="8"/>
                </a:lnTo>
                <a:lnTo>
                  <a:pt x="511" y="13"/>
                </a:lnTo>
                <a:lnTo>
                  <a:pt x="506" y="16"/>
                </a:lnTo>
                <a:lnTo>
                  <a:pt x="500" y="19"/>
                </a:lnTo>
                <a:lnTo>
                  <a:pt x="490" y="20"/>
                </a:lnTo>
                <a:lnTo>
                  <a:pt x="476" y="21"/>
                </a:lnTo>
                <a:lnTo>
                  <a:pt x="476" y="21"/>
                </a:lnTo>
                <a:lnTo>
                  <a:pt x="448" y="23"/>
                </a:lnTo>
                <a:lnTo>
                  <a:pt x="426" y="21"/>
                </a:lnTo>
                <a:lnTo>
                  <a:pt x="400" y="21"/>
                </a:lnTo>
                <a:lnTo>
                  <a:pt x="359" y="21"/>
                </a:lnTo>
                <a:lnTo>
                  <a:pt x="359" y="21"/>
                </a:lnTo>
                <a:lnTo>
                  <a:pt x="338" y="21"/>
                </a:lnTo>
                <a:lnTo>
                  <a:pt x="322" y="20"/>
                </a:lnTo>
                <a:lnTo>
                  <a:pt x="313" y="18"/>
                </a:lnTo>
                <a:lnTo>
                  <a:pt x="307" y="15"/>
                </a:lnTo>
                <a:lnTo>
                  <a:pt x="302" y="14"/>
                </a:lnTo>
                <a:lnTo>
                  <a:pt x="297" y="15"/>
                </a:lnTo>
                <a:lnTo>
                  <a:pt x="291" y="19"/>
                </a:lnTo>
                <a:lnTo>
                  <a:pt x="281" y="27"/>
                </a:lnTo>
                <a:lnTo>
                  <a:pt x="281" y="27"/>
                </a:lnTo>
                <a:lnTo>
                  <a:pt x="270" y="36"/>
                </a:lnTo>
                <a:lnTo>
                  <a:pt x="260" y="41"/>
                </a:lnTo>
                <a:lnTo>
                  <a:pt x="251" y="42"/>
                </a:lnTo>
                <a:lnTo>
                  <a:pt x="241" y="43"/>
                </a:lnTo>
                <a:lnTo>
                  <a:pt x="233" y="43"/>
                </a:lnTo>
                <a:lnTo>
                  <a:pt x="223" y="43"/>
                </a:lnTo>
                <a:lnTo>
                  <a:pt x="214" y="45"/>
                </a:lnTo>
                <a:lnTo>
                  <a:pt x="203" y="49"/>
                </a:lnTo>
                <a:lnTo>
                  <a:pt x="203" y="49"/>
                </a:lnTo>
                <a:lnTo>
                  <a:pt x="186" y="57"/>
                </a:lnTo>
                <a:lnTo>
                  <a:pt x="176" y="61"/>
                </a:lnTo>
                <a:lnTo>
                  <a:pt x="174" y="62"/>
                </a:lnTo>
                <a:lnTo>
                  <a:pt x="170" y="65"/>
                </a:lnTo>
                <a:lnTo>
                  <a:pt x="162" y="74"/>
                </a:lnTo>
                <a:lnTo>
                  <a:pt x="162" y="74"/>
                </a:lnTo>
                <a:lnTo>
                  <a:pt x="156" y="82"/>
                </a:lnTo>
                <a:lnTo>
                  <a:pt x="153" y="88"/>
                </a:lnTo>
                <a:lnTo>
                  <a:pt x="151" y="96"/>
                </a:lnTo>
                <a:lnTo>
                  <a:pt x="148" y="101"/>
                </a:lnTo>
                <a:lnTo>
                  <a:pt x="143" y="105"/>
                </a:lnTo>
                <a:lnTo>
                  <a:pt x="136" y="107"/>
                </a:lnTo>
                <a:lnTo>
                  <a:pt x="125" y="111"/>
                </a:lnTo>
                <a:lnTo>
                  <a:pt x="125" y="111"/>
                </a:lnTo>
                <a:lnTo>
                  <a:pt x="101" y="115"/>
                </a:lnTo>
                <a:lnTo>
                  <a:pt x="92" y="118"/>
                </a:lnTo>
                <a:lnTo>
                  <a:pt x="83" y="120"/>
                </a:lnTo>
                <a:lnTo>
                  <a:pt x="77" y="123"/>
                </a:lnTo>
                <a:lnTo>
                  <a:pt x="72" y="127"/>
                </a:lnTo>
                <a:lnTo>
                  <a:pt x="70" y="135"/>
                </a:lnTo>
                <a:lnTo>
                  <a:pt x="69" y="143"/>
                </a:lnTo>
                <a:lnTo>
                  <a:pt x="69" y="14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3432510" y="280490"/>
            <a:ext cx="2099474" cy="1695381"/>
          </a:xfrm>
          <a:custGeom>
            <a:avLst/>
            <a:gdLst>
              <a:gd name="T0" fmla="*/ 1126 w 1860"/>
              <a:gd name="T1" fmla="*/ 1109 h 1500"/>
              <a:gd name="T2" fmla="*/ 1116 w 1860"/>
              <a:gd name="T3" fmla="*/ 1189 h 1500"/>
              <a:gd name="T4" fmla="*/ 1120 w 1860"/>
              <a:gd name="T5" fmla="*/ 1265 h 1500"/>
              <a:gd name="T6" fmla="*/ 1242 w 1860"/>
              <a:gd name="T7" fmla="*/ 1230 h 1500"/>
              <a:gd name="T8" fmla="*/ 1220 w 1860"/>
              <a:gd name="T9" fmla="*/ 1344 h 1500"/>
              <a:gd name="T10" fmla="*/ 1321 w 1860"/>
              <a:gd name="T11" fmla="*/ 1356 h 1500"/>
              <a:gd name="T12" fmla="*/ 1406 w 1860"/>
              <a:gd name="T13" fmla="*/ 1329 h 1500"/>
              <a:gd name="T14" fmla="*/ 1618 w 1860"/>
              <a:gd name="T15" fmla="*/ 1301 h 1500"/>
              <a:gd name="T16" fmla="*/ 1636 w 1860"/>
              <a:gd name="T17" fmla="*/ 1265 h 1500"/>
              <a:gd name="T18" fmla="*/ 1362 w 1860"/>
              <a:gd name="T19" fmla="*/ 1286 h 1500"/>
              <a:gd name="T20" fmla="*/ 1352 w 1860"/>
              <a:gd name="T21" fmla="*/ 1213 h 1500"/>
              <a:gd name="T22" fmla="*/ 1446 w 1860"/>
              <a:gd name="T23" fmla="*/ 1142 h 1500"/>
              <a:gd name="T24" fmla="*/ 1407 w 1860"/>
              <a:gd name="T25" fmla="*/ 1112 h 1500"/>
              <a:gd name="T26" fmla="*/ 1398 w 1860"/>
              <a:gd name="T27" fmla="*/ 1012 h 1500"/>
              <a:gd name="T28" fmla="*/ 1428 w 1860"/>
              <a:gd name="T29" fmla="*/ 960 h 1500"/>
              <a:gd name="T30" fmla="*/ 1434 w 1860"/>
              <a:gd name="T31" fmla="*/ 901 h 1500"/>
              <a:gd name="T32" fmla="*/ 1458 w 1860"/>
              <a:gd name="T33" fmla="*/ 825 h 1500"/>
              <a:gd name="T34" fmla="*/ 1492 w 1860"/>
              <a:gd name="T35" fmla="*/ 848 h 1500"/>
              <a:gd name="T36" fmla="*/ 1493 w 1860"/>
              <a:gd name="T37" fmla="*/ 762 h 1500"/>
              <a:gd name="T38" fmla="*/ 1514 w 1860"/>
              <a:gd name="T39" fmla="*/ 813 h 1500"/>
              <a:gd name="T40" fmla="*/ 1553 w 1860"/>
              <a:gd name="T41" fmla="*/ 827 h 1500"/>
              <a:gd name="T42" fmla="*/ 1575 w 1860"/>
              <a:gd name="T43" fmla="*/ 628 h 1500"/>
              <a:gd name="T44" fmla="*/ 1613 w 1860"/>
              <a:gd name="T45" fmla="*/ 577 h 1500"/>
              <a:gd name="T46" fmla="*/ 1640 w 1860"/>
              <a:gd name="T47" fmla="*/ 512 h 1500"/>
              <a:gd name="T48" fmla="*/ 1666 w 1860"/>
              <a:gd name="T49" fmla="*/ 460 h 1500"/>
              <a:gd name="T50" fmla="*/ 1669 w 1860"/>
              <a:gd name="T51" fmla="*/ 399 h 1500"/>
              <a:gd name="T52" fmla="*/ 1672 w 1860"/>
              <a:gd name="T53" fmla="*/ 336 h 1500"/>
              <a:gd name="T54" fmla="*/ 1752 w 1860"/>
              <a:gd name="T55" fmla="*/ 331 h 1500"/>
              <a:gd name="T56" fmla="*/ 1786 w 1860"/>
              <a:gd name="T57" fmla="*/ 368 h 1500"/>
              <a:gd name="T58" fmla="*/ 1860 w 1860"/>
              <a:gd name="T59" fmla="*/ 325 h 1500"/>
              <a:gd name="T60" fmla="*/ 1777 w 1860"/>
              <a:gd name="T61" fmla="*/ 205 h 1500"/>
              <a:gd name="T62" fmla="*/ 1723 w 1860"/>
              <a:gd name="T63" fmla="*/ 161 h 1500"/>
              <a:gd name="T64" fmla="*/ 1728 w 1860"/>
              <a:gd name="T65" fmla="*/ 37 h 1500"/>
              <a:gd name="T66" fmla="*/ 1686 w 1860"/>
              <a:gd name="T67" fmla="*/ 18 h 1500"/>
              <a:gd name="T68" fmla="*/ 1596 w 1860"/>
              <a:gd name="T69" fmla="*/ 103 h 1500"/>
              <a:gd name="T70" fmla="*/ 1480 w 1860"/>
              <a:gd name="T71" fmla="*/ 49 h 1500"/>
              <a:gd name="T72" fmla="*/ 1566 w 1860"/>
              <a:gd name="T73" fmla="*/ 167 h 1500"/>
              <a:gd name="T74" fmla="*/ 1527 w 1860"/>
              <a:gd name="T75" fmla="*/ 278 h 1500"/>
              <a:gd name="T76" fmla="*/ 1498 w 1860"/>
              <a:gd name="T77" fmla="*/ 322 h 1500"/>
              <a:gd name="T78" fmla="*/ 1365 w 1860"/>
              <a:gd name="T79" fmla="*/ 387 h 1500"/>
              <a:gd name="T80" fmla="*/ 1234 w 1860"/>
              <a:gd name="T81" fmla="*/ 451 h 1500"/>
              <a:gd name="T82" fmla="*/ 996 w 1860"/>
              <a:gd name="T83" fmla="*/ 661 h 1500"/>
              <a:gd name="T84" fmla="*/ 943 w 1860"/>
              <a:gd name="T85" fmla="*/ 842 h 1500"/>
              <a:gd name="T86" fmla="*/ 850 w 1860"/>
              <a:gd name="T87" fmla="*/ 1217 h 1500"/>
              <a:gd name="T88" fmla="*/ 649 w 1860"/>
              <a:gd name="T89" fmla="*/ 1371 h 1500"/>
              <a:gd name="T90" fmla="*/ 284 w 1860"/>
              <a:gd name="T91" fmla="*/ 1438 h 1500"/>
              <a:gd name="T92" fmla="*/ 5 w 1860"/>
              <a:gd name="T93" fmla="*/ 1486 h 1500"/>
              <a:gd name="T94" fmla="*/ 141 w 1860"/>
              <a:gd name="T95" fmla="*/ 1491 h 1500"/>
              <a:gd name="T96" fmla="*/ 409 w 1860"/>
              <a:gd name="T97" fmla="*/ 1497 h 1500"/>
              <a:gd name="T98" fmla="*/ 646 w 1860"/>
              <a:gd name="T99" fmla="*/ 1434 h 1500"/>
              <a:gd name="T100" fmla="*/ 786 w 1860"/>
              <a:gd name="T101" fmla="*/ 1416 h 1500"/>
              <a:gd name="T102" fmla="*/ 889 w 1860"/>
              <a:gd name="T103" fmla="*/ 1369 h 1500"/>
              <a:gd name="T104" fmla="*/ 989 w 1860"/>
              <a:gd name="T105" fmla="*/ 1231 h 1500"/>
              <a:gd name="T106" fmla="*/ 1029 w 1860"/>
              <a:gd name="T107" fmla="*/ 1175 h 1500"/>
              <a:gd name="T108" fmla="*/ 1091 w 1860"/>
              <a:gd name="T109" fmla="*/ 1096 h 1500"/>
              <a:gd name="T110" fmla="*/ 1230 w 1860"/>
              <a:gd name="T111" fmla="*/ 1096 h 1500"/>
              <a:gd name="T112" fmla="*/ 1272 w 1860"/>
              <a:gd name="T113" fmla="*/ 1099 h 1500"/>
              <a:gd name="T114" fmla="*/ 1251 w 1860"/>
              <a:gd name="T115" fmla="*/ 1161 h 1500"/>
              <a:gd name="T116" fmla="*/ 1208 w 1860"/>
              <a:gd name="T117" fmla="*/ 1113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0" h="1500">
                <a:moveTo>
                  <a:pt x="1091" y="1096"/>
                </a:moveTo>
                <a:lnTo>
                  <a:pt x="1091" y="1096"/>
                </a:lnTo>
                <a:lnTo>
                  <a:pt x="1093" y="1094"/>
                </a:lnTo>
                <a:lnTo>
                  <a:pt x="1097" y="1094"/>
                </a:lnTo>
                <a:lnTo>
                  <a:pt x="1100" y="1096"/>
                </a:lnTo>
                <a:lnTo>
                  <a:pt x="1105" y="1099"/>
                </a:lnTo>
                <a:lnTo>
                  <a:pt x="1114" y="1105"/>
                </a:lnTo>
                <a:lnTo>
                  <a:pt x="1118" y="1107"/>
                </a:lnTo>
                <a:lnTo>
                  <a:pt x="1122" y="1107"/>
                </a:lnTo>
                <a:lnTo>
                  <a:pt x="1122" y="1107"/>
                </a:lnTo>
                <a:lnTo>
                  <a:pt x="1124" y="1108"/>
                </a:lnTo>
                <a:lnTo>
                  <a:pt x="1126" y="1109"/>
                </a:lnTo>
                <a:lnTo>
                  <a:pt x="1126" y="1112"/>
                </a:lnTo>
                <a:lnTo>
                  <a:pt x="1126" y="1114"/>
                </a:lnTo>
                <a:lnTo>
                  <a:pt x="1124" y="1122"/>
                </a:lnTo>
                <a:lnTo>
                  <a:pt x="1123" y="1126"/>
                </a:lnTo>
                <a:lnTo>
                  <a:pt x="1124" y="1130"/>
                </a:lnTo>
                <a:lnTo>
                  <a:pt x="1124" y="1130"/>
                </a:lnTo>
                <a:lnTo>
                  <a:pt x="1126" y="1140"/>
                </a:lnTo>
                <a:lnTo>
                  <a:pt x="1124" y="1151"/>
                </a:lnTo>
                <a:lnTo>
                  <a:pt x="1122" y="1165"/>
                </a:lnTo>
                <a:lnTo>
                  <a:pt x="1117" y="1181"/>
                </a:lnTo>
                <a:lnTo>
                  <a:pt x="1117" y="1181"/>
                </a:lnTo>
                <a:lnTo>
                  <a:pt x="1116" y="1189"/>
                </a:lnTo>
                <a:lnTo>
                  <a:pt x="1115" y="1200"/>
                </a:lnTo>
                <a:lnTo>
                  <a:pt x="1114" y="1220"/>
                </a:lnTo>
                <a:lnTo>
                  <a:pt x="1112" y="1240"/>
                </a:lnTo>
                <a:lnTo>
                  <a:pt x="1111" y="1247"/>
                </a:lnTo>
                <a:lnTo>
                  <a:pt x="1109" y="1253"/>
                </a:lnTo>
                <a:lnTo>
                  <a:pt x="1109" y="1253"/>
                </a:lnTo>
                <a:lnTo>
                  <a:pt x="1107" y="1255"/>
                </a:lnTo>
                <a:lnTo>
                  <a:pt x="1106" y="1257"/>
                </a:lnTo>
                <a:lnTo>
                  <a:pt x="1107" y="1259"/>
                </a:lnTo>
                <a:lnTo>
                  <a:pt x="1109" y="1260"/>
                </a:lnTo>
                <a:lnTo>
                  <a:pt x="1114" y="1263"/>
                </a:lnTo>
                <a:lnTo>
                  <a:pt x="1120" y="1265"/>
                </a:lnTo>
                <a:lnTo>
                  <a:pt x="1135" y="1268"/>
                </a:lnTo>
                <a:lnTo>
                  <a:pt x="1151" y="1269"/>
                </a:lnTo>
                <a:lnTo>
                  <a:pt x="1151" y="1269"/>
                </a:lnTo>
                <a:lnTo>
                  <a:pt x="1159" y="1268"/>
                </a:lnTo>
                <a:lnTo>
                  <a:pt x="1168" y="1264"/>
                </a:lnTo>
                <a:lnTo>
                  <a:pt x="1187" y="1254"/>
                </a:lnTo>
                <a:lnTo>
                  <a:pt x="1204" y="1243"/>
                </a:lnTo>
                <a:lnTo>
                  <a:pt x="1209" y="1241"/>
                </a:lnTo>
                <a:lnTo>
                  <a:pt x="1213" y="1240"/>
                </a:lnTo>
                <a:lnTo>
                  <a:pt x="1213" y="1240"/>
                </a:lnTo>
                <a:lnTo>
                  <a:pt x="1223" y="1236"/>
                </a:lnTo>
                <a:lnTo>
                  <a:pt x="1242" y="1230"/>
                </a:lnTo>
                <a:lnTo>
                  <a:pt x="1267" y="1222"/>
                </a:lnTo>
                <a:lnTo>
                  <a:pt x="1267" y="1222"/>
                </a:lnTo>
                <a:lnTo>
                  <a:pt x="1263" y="1234"/>
                </a:lnTo>
                <a:lnTo>
                  <a:pt x="1256" y="1261"/>
                </a:lnTo>
                <a:lnTo>
                  <a:pt x="1256" y="1261"/>
                </a:lnTo>
                <a:lnTo>
                  <a:pt x="1253" y="1271"/>
                </a:lnTo>
                <a:lnTo>
                  <a:pt x="1248" y="1282"/>
                </a:lnTo>
                <a:lnTo>
                  <a:pt x="1236" y="1306"/>
                </a:lnTo>
                <a:lnTo>
                  <a:pt x="1225" y="1329"/>
                </a:lnTo>
                <a:lnTo>
                  <a:pt x="1221" y="1337"/>
                </a:lnTo>
                <a:lnTo>
                  <a:pt x="1220" y="1344"/>
                </a:lnTo>
                <a:lnTo>
                  <a:pt x="1220" y="1344"/>
                </a:lnTo>
                <a:lnTo>
                  <a:pt x="1220" y="1346"/>
                </a:lnTo>
                <a:lnTo>
                  <a:pt x="1221" y="1348"/>
                </a:lnTo>
                <a:lnTo>
                  <a:pt x="1226" y="1351"/>
                </a:lnTo>
                <a:lnTo>
                  <a:pt x="1232" y="1354"/>
                </a:lnTo>
                <a:lnTo>
                  <a:pt x="1240" y="1357"/>
                </a:lnTo>
                <a:lnTo>
                  <a:pt x="1259" y="1360"/>
                </a:lnTo>
                <a:lnTo>
                  <a:pt x="1275" y="1362"/>
                </a:lnTo>
                <a:lnTo>
                  <a:pt x="1275" y="1362"/>
                </a:lnTo>
                <a:lnTo>
                  <a:pt x="1284" y="1362"/>
                </a:lnTo>
                <a:lnTo>
                  <a:pt x="1290" y="1360"/>
                </a:lnTo>
                <a:lnTo>
                  <a:pt x="1304" y="1358"/>
                </a:lnTo>
                <a:lnTo>
                  <a:pt x="1321" y="1356"/>
                </a:lnTo>
                <a:lnTo>
                  <a:pt x="1331" y="1354"/>
                </a:lnTo>
                <a:lnTo>
                  <a:pt x="1342" y="1356"/>
                </a:lnTo>
                <a:lnTo>
                  <a:pt x="1342" y="1356"/>
                </a:lnTo>
                <a:lnTo>
                  <a:pt x="1352" y="1356"/>
                </a:lnTo>
                <a:lnTo>
                  <a:pt x="1359" y="1354"/>
                </a:lnTo>
                <a:lnTo>
                  <a:pt x="1364" y="1353"/>
                </a:lnTo>
                <a:lnTo>
                  <a:pt x="1367" y="1351"/>
                </a:lnTo>
                <a:lnTo>
                  <a:pt x="1373" y="1345"/>
                </a:lnTo>
                <a:lnTo>
                  <a:pt x="1379" y="1341"/>
                </a:lnTo>
                <a:lnTo>
                  <a:pt x="1387" y="1336"/>
                </a:lnTo>
                <a:lnTo>
                  <a:pt x="1387" y="1336"/>
                </a:lnTo>
                <a:lnTo>
                  <a:pt x="1406" y="1329"/>
                </a:lnTo>
                <a:lnTo>
                  <a:pt x="1425" y="1324"/>
                </a:lnTo>
                <a:lnTo>
                  <a:pt x="1445" y="1319"/>
                </a:lnTo>
                <a:lnTo>
                  <a:pt x="1464" y="1315"/>
                </a:lnTo>
                <a:lnTo>
                  <a:pt x="1464" y="1315"/>
                </a:lnTo>
                <a:lnTo>
                  <a:pt x="1476" y="1311"/>
                </a:lnTo>
                <a:lnTo>
                  <a:pt x="1489" y="1310"/>
                </a:lnTo>
                <a:lnTo>
                  <a:pt x="1520" y="1309"/>
                </a:lnTo>
                <a:lnTo>
                  <a:pt x="1550" y="1309"/>
                </a:lnTo>
                <a:lnTo>
                  <a:pt x="1573" y="1307"/>
                </a:lnTo>
                <a:lnTo>
                  <a:pt x="1573" y="1307"/>
                </a:lnTo>
                <a:lnTo>
                  <a:pt x="1601" y="1304"/>
                </a:lnTo>
                <a:lnTo>
                  <a:pt x="1618" y="1301"/>
                </a:lnTo>
                <a:lnTo>
                  <a:pt x="1634" y="1299"/>
                </a:lnTo>
                <a:lnTo>
                  <a:pt x="1650" y="1294"/>
                </a:lnTo>
                <a:lnTo>
                  <a:pt x="1663" y="1289"/>
                </a:lnTo>
                <a:lnTo>
                  <a:pt x="1667" y="1287"/>
                </a:lnTo>
                <a:lnTo>
                  <a:pt x="1669" y="1284"/>
                </a:lnTo>
                <a:lnTo>
                  <a:pt x="1671" y="1281"/>
                </a:lnTo>
                <a:lnTo>
                  <a:pt x="1671" y="1278"/>
                </a:lnTo>
                <a:lnTo>
                  <a:pt x="1671" y="1278"/>
                </a:lnTo>
                <a:lnTo>
                  <a:pt x="1668" y="1276"/>
                </a:lnTo>
                <a:lnTo>
                  <a:pt x="1665" y="1274"/>
                </a:lnTo>
                <a:lnTo>
                  <a:pt x="1653" y="1270"/>
                </a:lnTo>
                <a:lnTo>
                  <a:pt x="1636" y="1265"/>
                </a:lnTo>
                <a:lnTo>
                  <a:pt x="1618" y="1263"/>
                </a:lnTo>
                <a:lnTo>
                  <a:pt x="1580" y="1257"/>
                </a:lnTo>
                <a:lnTo>
                  <a:pt x="1555" y="1255"/>
                </a:lnTo>
                <a:lnTo>
                  <a:pt x="1555" y="1255"/>
                </a:lnTo>
                <a:lnTo>
                  <a:pt x="1541" y="1257"/>
                </a:lnTo>
                <a:lnTo>
                  <a:pt x="1520" y="1260"/>
                </a:lnTo>
                <a:lnTo>
                  <a:pt x="1460" y="1271"/>
                </a:lnTo>
                <a:lnTo>
                  <a:pt x="1376" y="1289"/>
                </a:lnTo>
                <a:lnTo>
                  <a:pt x="1376" y="1289"/>
                </a:lnTo>
                <a:lnTo>
                  <a:pt x="1372" y="1289"/>
                </a:lnTo>
                <a:lnTo>
                  <a:pt x="1369" y="1289"/>
                </a:lnTo>
                <a:lnTo>
                  <a:pt x="1362" y="1286"/>
                </a:lnTo>
                <a:lnTo>
                  <a:pt x="1356" y="1282"/>
                </a:lnTo>
                <a:lnTo>
                  <a:pt x="1353" y="1281"/>
                </a:lnTo>
                <a:lnTo>
                  <a:pt x="1350" y="1280"/>
                </a:lnTo>
                <a:lnTo>
                  <a:pt x="1350" y="1280"/>
                </a:lnTo>
                <a:lnTo>
                  <a:pt x="1349" y="1280"/>
                </a:lnTo>
                <a:lnTo>
                  <a:pt x="1348" y="1277"/>
                </a:lnTo>
                <a:lnTo>
                  <a:pt x="1347" y="1270"/>
                </a:lnTo>
                <a:lnTo>
                  <a:pt x="1348" y="1260"/>
                </a:lnTo>
                <a:lnTo>
                  <a:pt x="1348" y="1260"/>
                </a:lnTo>
                <a:lnTo>
                  <a:pt x="1349" y="1236"/>
                </a:lnTo>
                <a:lnTo>
                  <a:pt x="1350" y="1219"/>
                </a:lnTo>
                <a:lnTo>
                  <a:pt x="1352" y="1213"/>
                </a:lnTo>
                <a:lnTo>
                  <a:pt x="1353" y="1210"/>
                </a:lnTo>
                <a:lnTo>
                  <a:pt x="1353" y="1210"/>
                </a:lnTo>
                <a:lnTo>
                  <a:pt x="1354" y="1207"/>
                </a:lnTo>
                <a:lnTo>
                  <a:pt x="1355" y="1202"/>
                </a:lnTo>
                <a:lnTo>
                  <a:pt x="1356" y="1187"/>
                </a:lnTo>
                <a:lnTo>
                  <a:pt x="1356" y="1187"/>
                </a:lnTo>
                <a:lnTo>
                  <a:pt x="1391" y="1172"/>
                </a:lnTo>
                <a:lnTo>
                  <a:pt x="1423" y="1158"/>
                </a:lnTo>
                <a:lnTo>
                  <a:pt x="1423" y="1158"/>
                </a:lnTo>
                <a:lnTo>
                  <a:pt x="1433" y="1153"/>
                </a:lnTo>
                <a:lnTo>
                  <a:pt x="1440" y="1147"/>
                </a:lnTo>
                <a:lnTo>
                  <a:pt x="1446" y="1142"/>
                </a:lnTo>
                <a:lnTo>
                  <a:pt x="1451" y="1137"/>
                </a:lnTo>
                <a:lnTo>
                  <a:pt x="1454" y="1132"/>
                </a:lnTo>
                <a:lnTo>
                  <a:pt x="1456" y="1128"/>
                </a:lnTo>
                <a:lnTo>
                  <a:pt x="1456" y="1123"/>
                </a:lnTo>
                <a:lnTo>
                  <a:pt x="1456" y="1119"/>
                </a:lnTo>
                <a:lnTo>
                  <a:pt x="1456" y="1119"/>
                </a:lnTo>
                <a:lnTo>
                  <a:pt x="1452" y="1116"/>
                </a:lnTo>
                <a:lnTo>
                  <a:pt x="1447" y="1113"/>
                </a:lnTo>
                <a:lnTo>
                  <a:pt x="1441" y="1112"/>
                </a:lnTo>
                <a:lnTo>
                  <a:pt x="1434" y="1111"/>
                </a:lnTo>
                <a:lnTo>
                  <a:pt x="1419" y="1112"/>
                </a:lnTo>
                <a:lnTo>
                  <a:pt x="1407" y="1112"/>
                </a:lnTo>
                <a:lnTo>
                  <a:pt x="1407" y="1112"/>
                </a:lnTo>
                <a:lnTo>
                  <a:pt x="1400" y="1113"/>
                </a:lnTo>
                <a:lnTo>
                  <a:pt x="1388" y="1116"/>
                </a:lnTo>
                <a:lnTo>
                  <a:pt x="1359" y="1124"/>
                </a:lnTo>
                <a:lnTo>
                  <a:pt x="1359" y="1124"/>
                </a:lnTo>
                <a:lnTo>
                  <a:pt x="1361" y="1111"/>
                </a:lnTo>
                <a:lnTo>
                  <a:pt x="1366" y="1096"/>
                </a:lnTo>
                <a:lnTo>
                  <a:pt x="1378" y="1061"/>
                </a:lnTo>
                <a:lnTo>
                  <a:pt x="1389" y="1030"/>
                </a:lnTo>
                <a:lnTo>
                  <a:pt x="1396" y="1014"/>
                </a:lnTo>
                <a:lnTo>
                  <a:pt x="1396" y="1014"/>
                </a:lnTo>
                <a:lnTo>
                  <a:pt x="1398" y="1012"/>
                </a:lnTo>
                <a:lnTo>
                  <a:pt x="1398" y="1009"/>
                </a:lnTo>
                <a:lnTo>
                  <a:pt x="1399" y="1002"/>
                </a:lnTo>
                <a:lnTo>
                  <a:pt x="1399" y="995"/>
                </a:lnTo>
                <a:lnTo>
                  <a:pt x="1401" y="988"/>
                </a:lnTo>
                <a:lnTo>
                  <a:pt x="1401" y="988"/>
                </a:lnTo>
                <a:lnTo>
                  <a:pt x="1404" y="983"/>
                </a:lnTo>
                <a:lnTo>
                  <a:pt x="1407" y="979"/>
                </a:lnTo>
                <a:lnTo>
                  <a:pt x="1416" y="972"/>
                </a:lnTo>
                <a:lnTo>
                  <a:pt x="1424" y="966"/>
                </a:lnTo>
                <a:lnTo>
                  <a:pt x="1427" y="962"/>
                </a:lnTo>
                <a:lnTo>
                  <a:pt x="1428" y="960"/>
                </a:lnTo>
                <a:lnTo>
                  <a:pt x="1428" y="960"/>
                </a:lnTo>
                <a:lnTo>
                  <a:pt x="1429" y="954"/>
                </a:lnTo>
                <a:lnTo>
                  <a:pt x="1430" y="945"/>
                </a:lnTo>
                <a:lnTo>
                  <a:pt x="1434" y="937"/>
                </a:lnTo>
                <a:lnTo>
                  <a:pt x="1437" y="931"/>
                </a:lnTo>
                <a:lnTo>
                  <a:pt x="1437" y="931"/>
                </a:lnTo>
                <a:lnTo>
                  <a:pt x="1439" y="927"/>
                </a:lnTo>
                <a:lnTo>
                  <a:pt x="1439" y="924"/>
                </a:lnTo>
                <a:lnTo>
                  <a:pt x="1439" y="916"/>
                </a:lnTo>
                <a:lnTo>
                  <a:pt x="1437" y="909"/>
                </a:lnTo>
                <a:lnTo>
                  <a:pt x="1435" y="903"/>
                </a:lnTo>
                <a:lnTo>
                  <a:pt x="1435" y="903"/>
                </a:lnTo>
                <a:lnTo>
                  <a:pt x="1434" y="901"/>
                </a:lnTo>
                <a:lnTo>
                  <a:pt x="1434" y="897"/>
                </a:lnTo>
                <a:lnTo>
                  <a:pt x="1436" y="890"/>
                </a:lnTo>
                <a:lnTo>
                  <a:pt x="1441" y="880"/>
                </a:lnTo>
                <a:lnTo>
                  <a:pt x="1442" y="875"/>
                </a:lnTo>
                <a:lnTo>
                  <a:pt x="1443" y="869"/>
                </a:lnTo>
                <a:lnTo>
                  <a:pt x="1443" y="869"/>
                </a:lnTo>
                <a:lnTo>
                  <a:pt x="1446" y="855"/>
                </a:lnTo>
                <a:lnTo>
                  <a:pt x="1448" y="839"/>
                </a:lnTo>
                <a:lnTo>
                  <a:pt x="1450" y="832"/>
                </a:lnTo>
                <a:lnTo>
                  <a:pt x="1453" y="827"/>
                </a:lnTo>
                <a:lnTo>
                  <a:pt x="1456" y="825"/>
                </a:lnTo>
                <a:lnTo>
                  <a:pt x="1458" y="825"/>
                </a:lnTo>
                <a:lnTo>
                  <a:pt x="1459" y="826"/>
                </a:lnTo>
                <a:lnTo>
                  <a:pt x="1459" y="826"/>
                </a:lnTo>
                <a:lnTo>
                  <a:pt x="1463" y="828"/>
                </a:lnTo>
                <a:lnTo>
                  <a:pt x="1465" y="832"/>
                </a:lnTo>
                <a:lnTo>
                  <a:pt x="1469" y="839"/>
                </a:lnTo>
                <a:lnTo>
                  <a:pt x="1470" y="843"/>
                </a:lnTo>
                <a:lnTo>
                  <a:pt x="1472" y="845"/>
                </a:lnTo>
                <a:lnTo>
                  <a:pt x="1476" y="848"/>
                </a:lnTo>
                <a:lnTo>
                  <a:pt x="1482" y="849"/>
                </a:lnTo>
                <a:lnTo>
                  <a:pt x="1482" y="849"/>
                </a:lnTo>
                <a:lnTo>
                  <a:pt x="1488" y="849"/>
                </a:lnTo>
                <a:lnTo>
                  <a:pt x="1492" y="848"/>
                </a:lnTo>
                <a:lnTo>
                  <a:pt x="1494" y="847"/>
                </a:lnTo>
                <a:lnTo>
                  <a:pt x="1497" y="843"/>
                </a:lnTo>
                <a:lnTo>
                  <a:pt x="1498" y="834"/>
                </a:lnTo>
                <a:lnTo>
                  <a:pt x="1500" y="824"/>
                </a:lnTo>
                <a:lnTo>
                  <a:pt x="1500" y="824"/>
                </a:lnTo>
                <a:lnTo>
                  <a:pt x="1501" y="818"/>
                </a:lnTo>
                <a:lnTo>
                  <a:pt x="1501" y="812"/>
                </a:lnTo>
                <a:lnTo>
                  <a:pt x="1499" y="798"/>
                </a:lnTo>
                <a:lnTo>
                  <a:pt x="1495" y="789"/>
                </a:lnTo>
                <a:lnTo>
                  <a:pt x="1493" y="785"/>
                </a:lnTo>
                <a:lnTo>
                  <a:pt x="1493" y="785"/>
                </a:lnTo>
                <a:lnTo>
                  <a:pt x="1493" y="762"/>
                </a:lnTo>
                <a:lnTo>
                  <a:pt x="1493" y="745"/>
                </a:lnTo>
                <a:lnTo>
                  <a:pt x="1491" y="736"/>
                </a:lnTo>
                <a:lnTo>
                  <a:pt x="1491" y="736"/>
                </a:lnTo>
                <a:lnTo>
                  <a:pt x="1492" y="732"/>
                </a:lnTo>
                <a:lnTo>
                  <a:pt x="1495" y="725"/>
                </a:lnTo>
                <a:lnTo>
                  <a:pt x="1508" y="704"/>
                </a:lnTo>
                <a:lnTo>
                  <a:pt x="1526" y="676"/>
                </a:lnTo>
                <a:lnTo>
                  <a:pt x="1514" y="774"/>
                </a:lnTo>
                <a:lnTo>
                  <a:pt x="1514" y="774"/>
                </a:lnTo>
                <a:lnTo>
                  <a:pt x="1514" y="789"/>
                </a:lnTo>
                <a:lnTo>
                  <a:pt x="1512" y="802"/>
                </a:lnTo>
                <a:lnTo>
                  <a:pt x="1514" y="813"/>
                </a:lnTo>
                <a:lnTo>
                  <a:pt x="1514" y="813"/>
                </a:lnTo>
                <a:lnTo>
                  <a:pt x="1516" y="820"/>
                </a:lnTo>
                <a:lnTo>
                  <a:pt x="1518" y="824"/>
                </a:lnTo>
                <a:lnTo>
                  <a:pt x="1521" y="827"/>
                </a:lnTo>
                <a:lnTo>
                  <a:pt x="1524" y="830"/>
                </a:lnTo>
                <a:lnTo>
                  <a:pt x="1529" y="831"/>
                </a:lnTo>
                <a:lnTo>
                  <a:pt x="1535" y="832"/>
                </a:lnTo>
                <a:lnTo>
                  <a:pt x="1544" y="833"/>
                </a:lnTo>
                <a:lnTo>
                  <a:pt x="1544" y="833"/>
                </a:lnTo>
                <a:lnTo>
                  <a:pt x="1547" y="832"/>
                </a:lnTo>
                <a:lnTo>
                  <a:pt x="1550" y="831"/>
                </a:lnTo>
                <a:lnTo>
                  <a:pt x="1553" y="827"/>
                </a:lnTo>
                <a:lnTo>
                  <a:pt x="1555" y="824"/>
                </a:lnTo>
                <a:lnTo>
                  <a:pt x="1557" y="814"/>
                </a:lnTo>
                <a:lnTo>
                  <a:pt x="1558" y="803"/>
                </a:lnTo>
                <a:lnTo>
                  <a:pt x="1558" y="792"/>
                </a:lnTo>
                <a:lnTo>
                  <a:pt x="1558" y="783"/>
                </a:lnTo>
                <a:lnTo>
                  <a:pt x="1557" y="774"/>
                </a:lnTo>
                <a:lnTo>
                  <a:pt x="1570" y="669"/>
                </a:lnTo>
                <a:lnTo>
                  <a:pt x="1570" y="669"/>
                </a:lnTo>
                <a:lnTo>
                  <a:pt x="1574" y="652"/>
                </a:lnTo>
                <a:lnTo>
                  <a:pt x="1575" y="639"/>
                </a:lnTo>
                <a:lnTo>
                  <a:pt x="1575" y="633"/>
                </a:lnTo>
                <a:lnTo>
                  <a:pt x="1575" y="628"/>
                </a:lnTo>
                <a:lnTo>
                  <a:pt x="1575" y="628"/>
                </a:lnTo>
                <a:lnTo>
                  <a:pt x="1575" y="625"/>
                </a:lnTo>
                <a:lnTo>
                  <a:pt x="1578" y="619"/>
                </a:lnTo>
                <a:lnTo>
                  <a:pt x="1585" y="605"/>
                </a:lnTo>
                <a:lnTo>
                  <a:pt x="1593" y="593"/>
                </a:lnTo>
                <a:lnTo>
                  <a:pt x="1595" y="588"/>
                </a:lnTo>
                <a:lnTo>
                  <a:pt x="1596" y="586"/>
                </a:lnTo>
                <a:lnTo>
                  <a:pt x="1596" y="586"/>
                </a:lnTo>
                <a:lnTo>
                  <a:pt x="1596" y="584"/>
                </a:lnTo>
                <a:lnTo>
                  <a:pt x="1598" y="582"/>
                </a:lnTo>
                <a:lnTo>
                  <a:pt x="1604" y="580"/>
                </a:lnTo>
                <a:lnTo>
                  <a:pt x="1613" y="577"/>
                </a:lnTo>
                <a:lnTo>
                  <a:pt x="1615" y="575"/>
                </a:lnTo>
                <a:lnTo>
                  <a:pt x="1616" y="571"/>
                </a:lnTo>
                <a:lnTo>
                  <a:pt x="1616" y="571"/>
                </a:lnTo>
                <a:lnTo>
                  <a:pt x="1616" y="565"/>
                </a:lnTo>
                <a:lnTo>
                  <a:pt x="1619" y="559"/>
                </a:lnTo>
                <a:lnTo>
                  <a:pt x="1625" y="545"/>
                </a:lnTo>
                <a:lnTo>
                  <a:pt x="1625" y="545"/>
                </a:lnTo>
                <a:lnTo>
                  <a:pt x="1628" y="536"/>
                </a:lnTo>
                <a:lnTo>
                  <a:pt x="1632" y="532"/>
                </a:lnTo>
                <a:lnTo>
                  <a:pt x="1636" y="524"/>
                </a:lnTo>
                <a:lnTo>
                  <a:pt x="1640" y="512"/>
                </a:lnTo>
                <a:lnTo>
                  <a:pt x="1640" y="512"/>
                </a:lnTo>
                <a:lnTo>
                  <a:pt x="1643" y="506"/>
                </a:lnTo>
                <a:lnTo>
                  <a:pt x="1645" y="503"/>
                </a:lnTo>
                <a:lnTo>
                  <a:pt x="1648" y="501"/>
                </a:lnTo>
                <a:lnTo>
                  <a:pt x="1650" y="500"/>
                </a:lnTo>
                <a:lnTo>
                  <a:pt x="1653" y="500"/>
                </a:lnTo>
                <a:lnTo>
                  <a:pt x="1654" y="498"/>
                </a:lnTo>
                <a:lnTo>
                  <a:pt x="1655" y="495"/>
                </a:lnTo>
                <a:lnTo>
                  <a:pt x="1656" y="491"/>
                </a:lnTo>
                <a:lnTo>
                  <a:pt x="1656" y="491"/>
                </a:lnTo>
                <a:lnTo>
                  <a:pt x="1660" y="477"/>
                </a:lnTo>
                <a:lnTo>
                  <a:pt x="1663" y="468"/>
                </a:lnTo>
                <a:lnTo>
                  <a:pt x="1666" y="460"/>
                </a:lnTo>
                <a:lnTo>
                  <a:pt x="1666" y="458"/>
                </a:lnTo>
                <a:lnTo>
                  <a:pt x="1666" y="456"/>
                </a:lnTo>
                <a:lnTo>
                  <a:pt x="1666" y="456"/>
                </a:lnTo>
                <a:lnTo>
                  <a:pt x="1665" y="447"/>
                </a:lnTo>
                <a:lnTo>
                  <a:pt x="1666" y="432"/>
                </a:lnTo>
                <a:lnTo>
                  <a:pt x="1668" y="415"/>
                </a:lnTo>
                <a:lnTo>
                  <a:pt x="1671" y="410"/>
                </a:lnTo>
                <a:lnTo>
                  <a:pt x="1672" y="406"/>
                </a:lnTo>
                <a:lnTo>
                  <a:pt x="1672" y="406"/>
                </a:lnTo>
                <a:lnTo>
                  <a:pt x="1674" y="404"/>
                </a:lnTo>
                <a:lnTo>
                  <a:pt x="1673" y="403"/>
                </a:lnTo>
                <a:lnTo>
                  <a:pt x="1669" y="399"/>
                </a:lnTo>
                <a:lnTo>
                  <a:pt x="1663" y="395"/>
                </a:lnTo>
                <a:lnTo>
                  <a:pt x="1661" y="393"/>
                </a:lnTo>
                <a:lnTo>
                  <a:pt x="1661" y="393"/>
                </a:lnTo>
                <a:lnTo>
                  <a:pt x="1663" y="380"/>
                </a:lnTo>
                <a:lnTo>
                  <a:pt x="1665" y="369"/>
                </a:lnTo>
                <a:lnTo>
                  <a:pt x="1666" y="360"/>
                </a:lnTo>
                <a:lnTo>
                  <a:pt x="1666" y="360"/>
                </a:lnTo>
                <a:lnTo>
                  <a:pt x="1666" y="347"/>
                </a:lnTo>
                <a:lnTo>
                  <a:pt x="1667" y="342"/>
                </a:lnTo>
                <a:lnTo>
                  <a:pt x="1671" y="337"/>
                </a:lnTo>
                <a:lnTo>
                  <a:pt x="1671" y="337"/>
                </a:lnTo>
                <a:lnTo>
                  <a:pt x="1672" y="336"/>
                </a:lnTo>
                <a:lnTo>
                  <a:pt x="1676" y="335"/>
                </a:lnTo>
                <a:lnTo>
                  <a:pt x="1684" y="335"/>
                </a:lnTo>
                <a:lnTo>
                  <a:pt x="1692" y="334"/>
                </a:lnTo>
                <a:lnTo>
                  <a:pt x="1697" y="334"/>
                </a:lnTo>
                <a:lnTo>
                  <a:pt x="1697" y="334"/>
                </a:lnTo>
                <a:lnTo>
                  <a:pt x="1703" y="333"/>
                </a:lnTo>
                <a:lnTo>
                  <a:pt x="1713" y="331"/>
                </a:lnTo>
                <a:lnTo>
                  <a:pt x="1738" y="329"/>
                </a:lnTo>
                <a:lnTo>
                  <a:pt x="1738" y="329"/>
                </a:lnTo>
                <a:lnTo>
                  <a:pt x="1744" y="329"/>
                </a:lnTo>
                <a:lnTo>
                  <a:pt x="1748" y="330"/>
                </a:lnTo>
                <a:lnTo>
                  <a:pt x="1752" y="331"/>
                </a:lnTo>
                <a:lnTo>
                  <a:pt x="1753" y="334"/>
                </a:lnTo>
                <a:lnTo>
                  <a:pt x="1757" y="339"/>
                </a:lnTo>
                <a:lnTo>
                  <a:pt x="1758" y="340"/>
                </a:lnTo>
                <a:lnTo>
                  <a:pt x="1759" y="340"/>
                </a:lnTo>
                <a:lnTo>
                  <a:pt x="1759" y="340"/>
                </a:lnTo>
                <a:lnTo>
                  <a:pt x="1760" y="341"/>
                </a:lnTo>
                <a:lnTo>
                  <a:pt x="1764" y="345"/>
                </a:lnTo>
                <a:lnTo>
                  <a:pt x="1771" y="353"/>
                </a:lnTo>
                <a:lnTo>
                  <a:pt x="1778" y="363"/>
                </a:lnTo>
                <a:lnTo>
                  <a:pt x="1782" y="365"/>
                </a:lnTo>
                <a:lnTo>
                  <a:pt x="1786" y="368"/>
                </a:lnTo>
                <a:lnTo>
                  <a:pt x="1786" y="368"/>
                </a:lnTo>
                <a:lnTo>
                  <a:pt x="1795" y="368"/>
                </a:lnTo>
                <a:lnTo>
                  <a:pt x="1808" y="368"/>
                </a:lnTo>
                <a:lnTo>
                  <a:pt x="1823" y="366"/>
                </a:lnTo>
                <a:lnTo>
                  <a:pt x="1835" y="365"/>
                </a:lnTo>
                <a:lnTo>
                  <a:pt x="1835" y="365"/>
                </a:lnTo>
                <a:lnTo>
                  <a:pt x="1841" y="364"/>
                </a:lnTo>
                <a:lnTo>
                  <a:pt x="1845" y="360"/>
                </a:lnTo>
                <a:lnTo>
                  <a:pt x="1850" y="354"/>
                </a:lnTo>
                <a:lnTo>
                  <a:pt x="1853" y="347"/>
                </a:lnTo>
                <a:lnTo>
                  <a:pt x="1857" y="340"/>
                </a:lnTo>
                <a:lnTo>
                  <a:pt x="1858" y="333"/>
                </a:lnTo>
                <a:lnTo>
                  <a:pt x="1860" y="325"/>
                </a:lnTo>
                <a:lnTo>
                  <a:pt x="1860" y="319"/>
                </a:lnTo>
                <a:lnTo>
                  <a:pt x="1860" y="319"/>
                </a:lnTo>
                <a:lnTo>
                  <a:pt x="1859" y="310"/>
                </a:lnTo>
                <a:lnTo>
                  <a:pt x="1856" y="299"/>
                </a:lnTo>
                <a:lnTo>
                  <a:pt x="1851" y="292"/>
                </a:lnTo>
                <a:lnTo>
                  <a:pt x="1847" y="286"/>
                </a:lnTo>
                <a:lnTo>
                  <a:pt x="1847" y="286"/>
                </a:lnTo>
                <a:lnTo>
                  <a:pt x="1816" y="263"/>
                </a:lnTo>
                <a:lnTo>
                  <a:pt x="1788" y="242"/>
                </a:lnTo>
                <a:lnTo>
                  <a:pt x="1788" y="242"/>
                </a:lnTo>
                <a:lnTo>
                  <a:pt x="1781" y="222"/>
                </a:lnTo>
                <a:lnTo>
                  <a:pt x="1777" y="205"/>
                </a:lnTo>
                <a:lnTo>
                  <a:pt x="1775" y="195"/>
                </a:lnTo>
                <a:lnTo>
                  <a:pt x="1775" y="195"/>
                </a:lnTo>
                <a:lnTo>
                  <a:pt x="1773" y="193"/>
                </a:lnTo>
                <a:lnTo>
                  <a:pt x="1771" y="189"/>
                </a:lnTo>
                <a:lnTo>
                  <a:pt x="1764" y="183"/>
                </a:lnTo>
                <a:lnTo>
                  <a:pt x="1754" y="177"/>
                </a:lnTo>
                <a:lnTo>
                  <a:pt x="1754" y="177"/>
                </a:lnTo>
                <a:lnTo>
                  <a:pt x="1741" y="170"/>
                </a:lnTo>
                <a:lnTo>
                  <a:pt x="1731" y="165"/>
                </a:lnTo>
                <a:lnTo>
                  <a:pt x="1725" y="164"/>
                </a:lnTo>
                <a:lnTo>
                  <a:pt x="1725" y="164"/>
                </a:lnTo>
                <a:lnTo>
                  <a:pt x="1723" y="161"/>
                </a:lnTo>
                <a:lnTo>
                  <a:pt x="1719" y="158"/>
                </a:lnTo>
                <a:lnTo>
                  <a:pt x="1713" y="147"/>
                </a:lnTo>
                <a:lnTo>
                  <a:pt x="1705" y="131"/>
                </a:lnTo>
                <a:lnTo>
                  <a:pt x="1705" y="131"/>
                </a:lnTo>
                <a:lnTo>
                  <a:pt x="1707" y="126"/>
                </a:lnTo>
                <a:lnTo>
                  <a:pt x="1713" y="112"/>
                </a:lnTo>
                <a:lnTo>
                  <a:pt x="1717" y="101"/>
                </a:lnTo>
                <a:lnTo>
                  <a:pt x="1720" y="88"/>
                </a:lnTo>
                <a:lnTo>
                  <a:pt x="1724" y="72"/>
                </a:lnTo>
                <a:lnTo>
                  <a:pt x="1726" y="54"/>
                </a:lnTo>
                <a:lnTo>
                  <a:pt x="1726" y="54"/>
                </a:lnTo>
                <a:lnTo>
                  <a:pt x="1728" y="37"/>
                </a:lnTo>
                <a:lnTo>
                  <a:pt x="1726" y="25"/>
                </a:lnTo>
                <a:lnTo>
                  <a:pt x="1724" y="15"/>
                </a:lnTo>
                <a:lnTo>
                  <a:pt x="1719" y="8"/>
                </a:lnTo>
                <a:lnTo>
                  <a:pt x="1714" y="3"/>
                </a:lnTo>
                <a:lnTo>
                  <a:pt x="1709" y="1"/>
                </a:lnTo>
                <a:lnTo>
                  <a:pt x="1706" y="0"/>
                </a:lnTo>
                <a:lnTo>
                  <a:pt x="1702" y="0"/>
                </a:lnTo>
                <a:lnTo>
                  <a:pt x="1702" y="0"/>
                </a:lnTo>
                <a:lnTo>
                  <a:pt x="1700" y="1"/>
                </a:lnTo>
                <a:lnTo>
                  <a:pt x="1696" y="2"/>
                </a:lnTo>
                <a:lnTo>
                  <a:pt x="1691" y="9"/>
                </a:lnTo>
                <a:lnTo>
                  <a:pt x="1686" y="18"/>
                </a:lnTo>
                <a:lnTo>
                  <a:pt x="1686" y="18"/>
                </a:lnTo>
                <a:lnTo>
                  <a:pt x="1660" y="58"/>
                </a:lnTo>
                <a:lnTo>
                  <a:pt x="1639" y="85"/>
                </a:lnTo>
                <a:lnTo>
                  <a:pt x="1631" y="96"/>
                </a:lnTo>
                <a:lnTo>
                  <a:pt x="1625" y="102"/>
                </a:lnTo>
                <a:lnTo>
                  <a:pt x="1625" y="102"/>
                </a:lnTo>
                <a:lnTo>
                  <a:pt x="1619" y="107"/>
                </a:lnTo>
                <a:lnTo>
                  <a:pt x="1615" y="112"/>
                </a:lnTo>
                <a:lnTo>
                  <a:pt x="1614" y="117"/>
                </a:lnTo>
                <a:lnTo>
                  <a:pt x="1614" y="118"/>
                </a:lnTo>
                <a:lnTo>
                  <a:pt x="1614" y="118"/>
                </a:lnTo>
                <a:lnTo>
                  <a:pt x="1596" y="103"/>
                </a:lnTo>
                <a:lnTo>
                  <a:pt x="1580" y="91"/>
                </a:lnTo>
                <a:lnTo>
                  <a:pt x="1563" y="79"/>
                </a:lnTo>
                <a:lnTo>
                  <a:pt x="1563" y="79"/>
                </a:lnTo>
                <a:lnTo>
                  <a:pt x="1544" y="67"/>
                </a:lnTo>
                <a:lnTo>
                  <a:pt x="1518" y="55"/>
                </a:lnTo>
                <a:lnTo>
                  <a:pt x="1495" y="44"/>
                </a:lnTo>
                <a:lnTo>
                  <a:pt x="1487" y="42"/>
                </a:lnTo>
                <a:lnTo>
                  <a:pt x="1482" y="41"/>
                </a:lnTo>
                <a:lnTo>
                  <a:pt x="1482" y="41"/>
                </a:lnTo>
                <a:lnTo>
                  <a:pt x="1480" y="42"/>
                </a:lnTo>
                <a:lnTo>
                  <a:pt x="1480" y="43"/>
                </a:lnTo>
                <a:lnTo>
                  <a:pt x="1480" y="49"/>
                </a:lnTo>
                <a:lnTo>
                  <a:pt x="1482" y="59"/>
                </a:lnTo>
                <a:lnTo>
                  <a:pt x="1482" y="59"/>
                </a:lnTo>
                <a:lnTo>
                  <a:pt x="1510" y="109"/>
                </a:lnTo>
                <a:lnTo>
                  <a:pt x="1530" y="146"/>
                </a:lnTo>
                <a:lnTo>
                  <a:pt x="1540" y="159"/>
                </a:lnTo>
                <a:lnTo>
                  <a:pt x="1545" y="165"/>
                </a:lnTo>
                <a:lnTo>
                  <a:pt x="1545" y="165"/>
                </a:lnTo>
                <a:lnTo>
                  <a:pt x="1550" y="167"/>
                </a:lnTo>
                <a:lnTo>
                  <a:pt x="1553" y="169"/>
                </a:lnTo>
                <a:lnTo>
                  <a:pt x="1559" y="169"/>
                </a:lnTo>
                <a:lnTo>
                  <a:pt x="1564" y="169"/>
                </a:lnTo>
                <a:lnTo>
                  <a:pt x="1566" y="167"/>
                </a:lnTo>
                <a:lnTo>
                  <a:pt x="1566" y="167"/>
                </a:lnTo>
                <a:lnTo>
                  <a:pt x="1566" y="177"/>
                </a:lnTo>
                <a:lnTo>
                  <a:pt x="1566" y="185"/>
                </a:lnTo>
                <a:lnTo>
                  <a:pt x="1563" y="190"/>
                </a:lnTo>
                <a:lnTo>
                  <a:pt x="1563" y="190"/>
                </a:lnTo>
                <a:lnTo>
                  <a:pt x="1541" y="226"/>
                </a:lnTo>
                <a:lnTo>
                  <a:pt x="1541" y="226"/>
                </a:lnTo>
                <a:lnTo>
                  <a:pt x="1539" y="231"/>
                </a:lnTo>
                <a:lnTo>
                  <a:pt x="1538" y="239"/>
                </a:lnTo>
                <a:lnTo>
                  <a:pt x="1533" y="259"/>
                </a:lnTo>
                <a:lnTo>
                  <a:pt x="1530" y="270"/>
                </a:lnTo>
                <a:lnTo>
                  <a:pt x="1527" y="278"/>
                </a:lnTo>
                <a:lnTo>
                  <a:pt x="1524" y="284"/>
                </a:lnTo>
                <a:lnTo>
                  <a:pt x="1522" y="286"/>
                </a:lnTo>
                <a:lnTo>
                  <a:pt x="1521" y="286"/>
                </a:lnTo>
                <a:lnTo>
                  <a:pt x="1521" y="286"/>
                </a:lnTo>
                <a:lnTo>
                  <a:pt x="1520" y="286"/>
                </a:lnTo>
                <a:lnTo>
                  <a:pt x="1517" y="287"/>
                </a:lnTo>
                <a:lnTo>
                  <a:pt x="1515" y="290"/>
                </a:lnTo>
                <a:lnTo>
                  <a:pt x="1510" y="302"/>
                </a:lnTo>
                <a:lnTo>
                  <a:pt x="1504" y="315"/>
                </a:lnTo>
                <a:lnTo>
                  <a:pt x="1501" y="319"/>
                </a:lnTo>
                <a:lnTo>
                  <a:pt x="1498" y="322"/>
                </a:lnTo>
                <a:lnTo>
                  <a:pt x="1498" y="322"/>
                </a:lnTo>
                <a:lnTo>
                  <a:pt x="1493" y="324"/>
                </a:lnTo>
                <a:lnTo>
                  <a:pt x="1486" y="330"/>
                </a:lnTo>
                <a:lnTo>
                  <a:pt x="1466" y="346"/>
                </a:lnTo>
                <a:lnTo>
                  <a:pt x="1447" y="363"/>
                </a:lnTo>
                <a:lnTo>
                  <a:pt x="1439" y="369"/>
                </a:lnTo>
                <a:lnTo>
                  <a:pt x="1433" y="372"/>
                </a:lnTo>
                <a:lnTo>
                  <a:pt x="1433" y="372"/>
                </a:lnTo>
                <a:lnTo>
                  <a:pt x="1402" y="381"/>
                </a:lnTo>
                <a:lnTo>
                  <a:pt x="1387" y="384"/>
                </a:lnTo>
                <a:lnTo>
                  <a:pt x="1376" y="386"/>
                </a:lnTo>
                <a:lnTo>
                  <a:pt x="1376" y="386"/>
                </a:lnTo>
                <a:lnTo>
                  <a:pt x="1365" y="387"/>
                </a:lnTo>
                <a:lnTo>
                  <a:pt x="1349" y="391"/>
                </a:lnTo>
                <a:lnTo>
                  <a:pt x="1330" y="398"/>
                </a:lnTo>
                <a:lnTo>
                  <a:pt x="1321" y="403"/>
                </a:lnTo>
                <a:lnTo>
                  <a:pt x="1312" y="409"/>
                </a:lnTo>
                <a:lnTo>
                  <a:pt x="1312" y="409"/>
                </a:lnTo>
                <a:lnTo>
                  <a:pt x="1279" y="432"/>
                </a:lnTo>
                <a:lnTo>
                  <a:pt x="1267" y="439"/>
                </a:lnTo>
                <a:lnTo>
                  <a:pt x="1262" y="440"/>
                </a:lnTo>
                <a:lnTo>
                  <a:pt x="1260" y="440"/>
                </a:lnTo>
                <a:lnTo>
                  <a:pt x="1260" y="440"/>
                </a:lnTo>
                <a:lnTo>
                  <a:pt x="1253" y="442"/>
                </a:lnTo>
                <a:lnTo>
                  <a:pt x="1234" y="451"/>
                </a:lnTo>
                <a:lnTo>
                  <a:pt x="1209" y="467"/>
                </a:lnTo>
                <a:lnTo>
                  <a:pt x="1176" y="486"/>
                </a:lnTo>
                <a:lnTo>
                  <a:pt x="1140" y="512"/>
                </a:lnTo>
                <a:lnTo>
                  <a:pt x="1121" y="527"/>
                </a:lnTo>
                <a:lnTo>
                  <a:pt x="1101" y="544"/>
                </a:lnTo>
                <a:lnTo>
                  <a:pt x="1082" y="561"/>
                </a:lnTo>
                <a:lnTo>
                  <a:pt x="1063" y="579"/>
                </a:lnTo>
                <a:lnTo>
                  <a:pt x="1045" y="599"/>
                </a:lnTo>
                <a:lnTo>
                  <a:pt x="1026" y="620"/>
                </a:lnTo>
                <a:lnTo>
                  <a:pt x="1026" y="620"/>
                </a:lnTo>
                <a:lnTo>
                  <a:pt x="1011" y="640"/>
                </a:lnTo>
                <a:lnTo>
                  <a:pt x="996" y="661"/>
                </a:lnTo>
                <a:lnTo>
                  <a:pt x="984" y="681"/>
                </a:lnTo>
                <a:lnTo>
                  <a:pt x="975" y="699"/>
                </a:lnTo>
                <a:lnTo>
                  <a:pt x="966" y="719"/>
                </a:lnTo>
                <a:lnTo>
                  <a:pt x="959" y="736"/>
                </a:lnTo>
                <a:lnTo>
                  <a:pt x="954" y="752"/>
                </a:lnTo>
                <a:lnTo>
                  <a:pt x="950" y="767"/>
                </a:lnTo>
                <a:lnTo>
                  <a:pt x="947" y="781"/>
                </a:lnTo>
                <a:lnTo>
                  <a:pt x="946" y="795"/>
                </a:lnTo>
                <a:lnTo>
                  <a:pt x="943" y="816"/>
                </a:lnTo>
                <a:lnTo>
                  <a:pt x="943" y="832"/>
                </a:lnTo>
                <a:lnTo>
                  <a:pt x="943" y="842"/>
                </a:lnTo>
                <a:lnTo>
                  <a:pt x="943" y="842"/>
                </a:lnTo>
                <a:lnTo>
                  <a:pt x="939" y="871"/>
                </a:lnTo>
                <a:lnTo>
                  <a:pt x="933" y="919"/>
                </a:lnTo>
                <a:lnTo>
                  <a:pt x="923" y="996"/>
                </a:lnTo>
                <a:lnTo>
                  <a:pt x="923" y="996"/>
                </a:lnTo>
                <a:lnTo>
                  <a:pt x="919" y="1009"/>
                </a:lnTo>
                <a:lnTo>
                  <a:pt x="912" y="1032"/>
                </a:lnTo>
                <a:lnTo>
                  <a:pt x="890" y="1097"/>
                </a:lnTo>
                <a:lnTo>
                  <a:pt x="868" y="1164"/>
                </a:lnTo>
                <a:lnTo>
                  <a:pt x="855" y="1205"/>
                </a:lnTo>
                <a:lnTo>
                  <a:pt x="855" y="1205"/>
                </a:lnTo>
                <a:lnTo>
                  <a:pt x="852" y="1211"/>
                </a:lnTo>
                <a:lnTo>
                  <a:pt x="850" y="1217"/>
                </a:lnTo>
                <a:lnTo>
                  <a:pt x="840" y="1233"/>
                </a:lnTo>
                <a:lnTo>
                  <a:pt x="828" y="1251"/>
                </a:lnTo>
                <a:lnTo>
                  <a:pt x="813" y="1269"/>
                </a:lnTo>
                <a:lnTo>
                  <a:pt x="796" y="1287"/>
                </a:lnTo>
                <a:lnTo>
                  <a:pt x="778" y="1304"/>
                </a:lnTo>
                <a:lnTo>
                  <a:pt x="761" y="1318"/>
                </a:lnTo>
                <a:lnTo>
                  <a:pt x="744" y="1330"/>
                </a:lnTo>
                <a:lnTo>
                  <a:pt x="744" y="1330"/>
                </a:lnTo>
                <a:lnTo>
                  <a:pt x="724" y="1340"/>
                </a:lnTo>
                <a:lnTo>
                  <a:pt x="703" y="1351"/>
                </a:lnTo>
                <a:lnTo>
                  <a:pt x="677" y="1360"/>
                </a:lnTo>
                <a:lnTo>
                  <a:pt x="649" y="1371"/>
                </a:lnTo>
                <a:lnTo>
                  <a:pt x="622" y="1380"/>
                </a:lnTo>
                <a:lnTo>
                  <a:pt x="595" y="1388"/>
                </a:lnTo>
                <a:lnTo>
                  <a:pt x="570" y="1394"/>
                </a:lnTo>
                <a:lnTo>
                  <a:pt x="549" y="1398"/>
                </a:lnTo>
                <a:lnTo>
                  <a:pt x="549" y="1398"/>
                </a:lnTo>
                <a:lnTo>
                  <a:pt x="495" y="1407"/>
                </a:lnTo>
                <a:lnTo>
                  <a:pt x="422" y="1420"/>
                </a:lnTo>
                <a:lnTo>
                  <a:pt x="351" y="1432"/>
                </a:lnTo>
                <a:lnTo>
                  <a:pt x="323" y="1435"/>
                </a:lnTo>
                <a:lnTo>
                  <a:pt x="301" y="1436"/>
                </a:lnTo>
                <a:lnTo>
                  <a:pt x="301" y="1436"/>
                </a:lnTo>
                <a:lnTo>
                  <a:pt x="284" y="1438"/>
                </a:lnTo>
                <a:lnTo>
                  <a:pt x="263" y="1439"/>
                </a:lnTo>
                <a:lnTo>
                  <a:pt x="218" y="1442"/>
                </a:lnTo>
                <a:lnTo>
                  <a:pt x="172" y="1446"/>
                </a:lnTo>
                <a:lnTo>
                  <a:pt x="136" y="1448"/>
                </a:lnTo>
                <a:lnTo>
                  <a:pt x="136" y="1448"/>
                </a:lnTo>
                <a:lnTo>
                  <a:pt x="119" y="1450"/>
                </a:lnTo>
                <a:lnTo>
                  <a:pt x="98" y="1453"/>
                </a:lnTo>
                <a:lnTo>
                  <a:pt x="76" y="1458"/>
                </a:lnTo>
                <a:lnTo>
                  <a:pt x="54" y="1464"/>
                </a:lnTo>
                <a:lnTo>
                  <a:pt x="33" y="1471"/>
                </a:lnTo>
                <a:lnTo>
                  <a:pt x="16" y="1479"/>
                </a:lnTo>
                <a:lnTo>
                  <a:pt x="5" y="1486"/>
                </a:lnTo>
                <a:lnTo>
                  <a:pt x="2" y="1488"/>
                </a:lnTo>
                <a:lnTo>
                  <a:pt x="0" y="1491"/>
                </a:lnTo>
                <a:lnTo>
                  <a:pt x="0" y="1491"/>
                </a:lnTo>
                <a:lnTo>
                  <a:pt x="2" y="1493"/>
                </a:lnTo>
                <a:lnTo>
                  <a:pt x="5" y="1496"/>
                </a:lnTo>
                <a:lnTo>
                  <a:pt x="11" y="1497"/>
                </a:lnTo>
                <a:lnTo>
                  <a:pt x="18" y="1498"/>
                </a:lnTo>
                <a:lnTo>
                  <a:pt x="38" y="1498"/>
                </a:lnTo>
                <a:lnTo>
                  <a:pt x="61" y="1497"/>
                </a:lnTo>
                <a:lnTo>
                  <a:pt x="108" y="1494"/>
                </a:lnTo>
                <a:lnTo>
                  <a:pt x="141" y="1491"/>
                </a:lnTo>
                <a:lnTo>
                  <a:pt x="141" y="1491"/>
                </a:lnTo>
                <a:lnTo>
                  <a:pt x="164" y="1491"/>
                </a:lnTo>
                <a:lnTo>
                  <a:pt x="188" y="1492"/>
                </a:lnTo>
                <a:lnTo>
                  <a:pt x="213" y="1493"/>
                </a:lnTo>
                <a:lnTo>
                  <a:pt x="234" y="1493"/>
                </a:lnTo>
                <a:lnTo>
                  <a:pt x="234" y="1493"/>
                </a:lnTo>
                <a:lnTo>
                  <a:pt x="255" y="1494"/>
                </a:lnTo>
                <a:lnTo>
                  <a:pt x="281" y="1497"/>
                </a:lnTo>
                <a:lnTo>
                  <a:pt x="305" y="1499"/>
                </a:lnTo>
                <a:lnTo>
                  <a:pt x="324" y="1500"/>
                </a:lnTo>
                <a:lnTo>
                  <a:pt x="324" y="1500"/>
                </a:lnTo>
                <a:lnTo>
                  <a:pt x="377" y="1499"/>
                </a:lnTo>
                <a:lnTo>
                  <a:pt x="409" y="1497"/>
                </a:lnTo>
                <a:lnTo>
                  <a:pt x="431" y="1493"/>
                </a:lnTo>
                <a:lnTo>
                  <a:pt x="431" y="1493"/>
                </a:lnTo>
                <a:lnTo>
                  <a:pt x="467" y="1483"/>
                </a:lnTo>
                <a:lnTo>
                  <a:pt x="493" y="1477"/>
                </a:lnTo>
                <a:lnTo>
                  <a:pt x="533" y="1471"/>
                </a:lnTo>
                <a:lnTo>
                  <a:pt x="533" y="1471"/>
                </a:lnTo>
                <a:lnTo>
                  <a:pt x="554" y="1468"/>
                </a:lnTo>
                <a:lnTo>
                  <a:pt x="571" y="1464"/>
                </a:lnTo>
                <a:lnTo>
                  <a:pt x="585" y="1461"/>
                </a:lnTo>
                <a:lnTo>
                  <a:pt x="597" y="1456"/>
                </a:lnTo>
                <a:lnTo>
                  <a:pt x="620" y="1446"/>
                </a:lnTo>
                <a:lnTo>
                  <a:pt x="646" y="1434"/>
                </a:lnTo>
                <a:lnTo>
                  <a:pt x="646" y="1434"/>
                </a:lnTo>
                <a:lnTo>
                  <a:pt x="660" y="1429"/>
                </a:lnTo>
                <a:lnTo>
                  <a:pt x="671" y="1426"/>
                </a:lnTo>
                <a:lnTo>
                  <a:pt x="682" y="1424"/>
                </a:lnTo>
                <a:lnTo>
                  <a:pt x="692" y="1424"/>
                </a:lnTo>
                <a:lnTo>
                  <a:pt x="711" y="1424"/>
                </a:lnTo>
                <a:lnTo>
                  <a:pt x="723" y="1423"/>
                </a:lnTo>
                <a:lnTo>
                  <a:pt x="736" y="1421"/>
                </a:lnTo>
                <a:lnTo>
                  <a:pt x="736" y="1421"/>
                </a:lnTo>
                <a:lnTo>
                  <a:pt x="751" y="1418"/>
                </a:lnTo>
                <a:lnTo>
                  <a:pt x="764" y="1417"/>
                </a:lnTo>
                <a:lnTo>
                  <a:pt x="786" y="1416"/>
                </a:lnTo>
                <a:lnTo>
                  <a:pt x="804" y="1416"/>
                </a:lnTo>
                <a:lnTo>
                  <a:pt x="813" y="1415"/>
                </a:lnTo>
                <a:lnTo>
                  <a:pt x="821" y="1412"/>
                </a:lnTo>
                <a:lnTo>
                  <a:pt x="821" y="1412"/>
                </a:lnTo>
                <a:lnTo>
                  <a:pt x="832" y="1406"/>
                </a:lnTo>
                <a:lnTo>
                  <a:pt x="840" y="1401"/>
                </a:lnTo>
                <a:lnTo>
                  <a:pt x="849" y="1395"/>
                </a:lnTo>
                <a:lnTo>
                  <a:pt x="866" y="1387"/>
                </a:lnTo>
                <a:lnTo>
                  <a:pt x="866" y="1387"/>
                </a:lnTo>
                <a:lnTo>
                  <a:pt x="872" y="1383"/>
                </a:lnTo>
                <a:lnTo>
                  <a:pt x="877" y="1380"/>
                </a:lnTo>
                <a:lnTo>
                  <a:pt x="889" y="1369"/>
                </a:lnTo>
                <a:lnTo>
                  <a:pt x="900" y="1356"/>
                </a:lnTo>
                <a:lnTo>
                  <a:pt x="912" y="1341"/>
                </a:lnTo>
                <a:lnTo>
                  <a:pt x="933" y="1313"/>
                </a:lnTo>
                <a:lnTo>
                  <a:pt x="943" y="1301"/>
                </a:lnTo>
                <a:lnTo>
                  <a:pt x="952" y="1294"/>
                </a:lnTo>
                <a:lnTo>
                  <a:pt x="952" y="1294"/>
                </a:lnTo>
                <a:lnTo>
                  <a:pt x="959" y="1287"/>
                </a:lnTo>
                <a:lnTo>
                  <a:pt x="965" y="1280"/>
                </a:lnTo>
                <a:lnTo>
                  <a:pt x="970" y="1271"/>
                </a:lnTo>
                <a:lnTo>
                  <a:pt x="973" y="1261"/>
                </a:lnTo>
                <a:lnTo>
                  <a:pt x="983" y="1242"/>
                </a:lnTo>
                <a:lnTo>
                  <a:pt x="989" y="1231"/>
                </a:lnTo>
                <a:lnTo>
                  <a:pt x="997" y="1222"/>
                </a:lnTo>
                <a:lnTo>
                  <a:pt x="997" y="1222"/>
                </a:lnTo>
                <a:lnTo>
                  <a:pt x="1005" y="1212"/>
                </a:lnTo>
                <a:lnTo>
                  <a:pt x="1010" y="1205"/>
                </a:lnTo>
                <a:lnTo>
                  <a:pt x="1013" y="1199"/>
                </a:lnTo>
                <a:lnTo>
                  <a:pt x="1014" y="1194"/>
                </a:lnTo>
                <a:lnTo>
                  <a:pt x="1017" y="1188"/>
                </a:lnTo>
                <a:lnTo>
                  <a:pt x="1019" y="1185"/>
                </a:lnTo>
                <a:lnTo>
                  <a:pt x="1022" y="1183"/>
                </a:lnTo>
                <a:lnTo>
                  <a:pt x="1022" y="1183"/>
                </a:lnTo>
                <a:lnTo>
                  <a:pt x="1026" y="1179"/>
                </a:lnTo>
                <a:lnTo>
                  <a:pt x="1029" y="1175"/>
                </a:lnTo>
                <a:lnTo>
                  <a:pt x="1031" y="1170"/>
                </a:lnTo>
                <a:lnTo>
                  <a:pt x="1033" y="1165"/>
                </a:lnTo>
                <a:lnTo>
                  <a:pt x="1034" y="1154"/>
                </a:lnTo>
                <a:lnTo>
                  <a:pt x="1034" y="1146"/>
                </a:lnTo>
                <a:lnTo>
                  <a:pt x="1034" y="1146"/>
                </a:lnTo>
                <a:lnTo>
                  <a:pt x="1034" y="1144"/>
                </a:lnTo>
                <a:lnTo>
                  <a:pt x="1035" y="1142"/>
                </a:lnTo>
                <a:lnTo>
                  <a:pt x="1041" y="1136"/>
                </a:lnTo>
                <a:lnTo>
                  <a:pt x="1058" y="1122"/>
                </a:lnTo>
                <a:lnTo>
                  <a:pt x="1078" y="1107"/>
                </a:lnTo>
                <a:lnTo>
                  <a:pt x="1086" y="1101"/>
                </a:lnTo>
                <a:lnTo>
                  <a:pt x="1091" y="1096"/>
                </a:lnTo>
                <a:lnTo>
                  <a:pt x="1091" y="1096"/>
                </a:lnTo>
                <a:close/>
                <a:moveTo>
                  <a:pt x="1210" y="1107"/>
                </a:moveTo>
                <a:lnTo>
                  <a:pt x="1210" y="1107"/>
                </a:lnTo>
                <a:lnTo>
                  <a:pt x="1215" y="1107"/>
                </a:lnTo>
                <a:lnTo>
                  <a:pt x="1220" y="1107"/>
                </a:lnTo>
                <a:lnTo>
                  <a:pt x="1222" y="1107"/>
                </a:lnTo>
                <a:lnTo>
                  <a:pt x="1225" y="1106"/>
                </a:lnTo>
                <a:lnTo>
                  <a:pt x="1226" y="1105"/>
                </a:lnTo>
                <a:lnTo>
                  <a:pt x="1226" y="1101"/>
                </a:lnTo>
                <a:lnTo>
                  <a:pt x="1226" y="1101"/>
                </a:lnTo>
                <a:lnTo>
                  <a:pt x="1227" y="1097"/>
                </a:lnTo>
                <a:lnTo>
                  <a:pt x="1230" y="1096"/>
                </a:lnTo>
                <a:lnTo>
                  <a:pt x="1232" y="1097"/>
                </a:lnTo>
                <a:lnTo>
                  <a:pt x="1236" y="1099"/>
                </a:lnTo>
                <a:lnTo>
                  <a:pt x="1242" y="1103"/>
                </a:lnTo>
                <a:lnTo>
                  <a:pt x="1244" y="1106"/>
                </a:lnTo>
                <a:lnTo>
                  <a:pt x="1244" y="1106"/>
                </a:lnTo>
                <a:lnTo>
                  <a:pt x="1256" y="1099"/>
                </a:lnTo>
                <a:lnTo>
                  <a:pt x="1266" y="1094"/>
                </a:lnTo>
                <a:lnTo>
                  <a:pt x="1272" y="1091"/>
                </a:lnTo>
                <a:lnTo>
                  <a:pt x="1272" y="1091"/>
                </a:lnTo>
                <a:lnTo>
                  <a:pt x="1273" y="1093"/>
                </a:lnTo>
                <a:lnTo>
                  <a:pt x="1273" y="1094"/>
                </a:lnTo>
                <a:lnTo>
                  <a:pt x="1272" y="1099"/>
                </a:lnTo>
                <a:lnTo>
                  <a:pt x="1269" y="1106"/>
                </a:lnTo>
                <a:lnTo>
                  <a:pt x="1269" y="1106"/>
                </a:lnTo>
                <a:lnTo>
                  <a:pt x="1274" y="1128"/>
                </a:lnTo>
                <a:lnTo>
                  <a:pt x="1278" y="1153"/>
                </a:lnTo>
                <a:lnTo>
                  <a:pt x="1278" y="1153"/>
                </a:lnTo>
                <a:lnTo>
                  <a:pt x="1278" y="1154"/>
                </a:lnTo>
                <a:lnTo>
                  <a:pt x="1275" y="1157"/>
                </a:lnTo>
                <a:lnTo>
                  <a:pt x="1269" y="1158"/>
                </a:lnTo>
                <a:lnTo>
                  <a:pt x="1263" y="1159"/>
                </a:lnTo>
                <a:lnTo>
                  <a:pt x="1257" y="1160"/>
                </a:lnTo>
                <a:lnTo>
                  <a:pt x="1257" y="1160"/>
                </a:lnTo>
                <a:lnTo>
                  <a:pt x="1251" y="1161"/>
                </a:lnTo>
                <a:lnTo>
                  <a:pt x="1239" y="1165"/>
                </a:lnTo>
                <a:lnTo>
                  <a:pt x="1215" y="1173"/>
                </a:lnTo>
                <a:lnTo>
                  <a:pt x="1215" y="1173"/>
                </a:lnTo>
                <a:lnTo>
                  <a:pt x="1211" y="1173"/>
                </a:lnTo>
                <a:lnTo>
                  <a:pt x="1209" y="1172"/>
                </a:lnTo>
                <a:lnTo>
                  <a:pt x="1207" y="1167"/>
                </a:lnTo>
                <a:lnTo>
                  <a:pt x="1207" y="1163"/>
                </a:lnTo>
                <a:lnTo>
                  <a:pt x="1205" y="1152"/>
                </a:lnTo>
                <a:lnTo>
                  <a:pt x="1205" y="1144"/>
                </a:lnTo>
                <a:lnTo>
                  <a:pt x="1205" y="1144"/>
                </a:lnTo>
                <a:lnTo>
                  <a:pt x="1207" y="1124"/>
                </a:lnTo>
                <a:lnTo>
                  <a:pt x="1208" y="1113"/>
                </a:lnTo>
                <a:lnTo>
                  <a:pt x="1209" y="1109"/>
                </a:lnTo>
                <a:lnTo>
                  <a:pt x="1210" y="1107"/>
                </a:lnTo>
                <a:lnTo>
                  <a:pt x="1210" y="1107"/>
                </a:lnTo>
                <a:close/>
              </a:path>
            </a:pathLst>
          </a:custGeom>
          <a:solidFill>
            <a:srgbClr val="9933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355151" y="4701214"/>
            <a:ext cx="2101733" cy="1828575"/>
          </a:xfrm>
          <a:custGeom>
            <a:avLst/>
            <a:gdLst>
              <a:gd name="T0" fmla="*/ 1700 w 1861"/>
              <a:gd name="T1" fmla="*/ 114 h 1622"/>
              <a:gd name="T2" fmla="*/ 1855 w 1861"/>
              <a:gd name="T3" fmla="*/ 38 h 1622"/>
              <a:gd name="T4" fmla="*/ 1841 w 1861"/>
              <a:gd name="T5" fmla="*/ 228 h 1622"/>
              <a:gd name="T6" fmla="*/ 1768 w 1861"/>
              <a:gd name="T7" fmla="*/ 392 h 1622"/>
              <a:gd name="T8" fmla="*/ 1710 w 1861"/>
              <a:gd name="T9" fmla="*/ 520 h 1622"/>
              <a:gd name="T10" fmla="*/ 1674 w 1861"/>
              <a:gd name="T11" fmla="*/ 583 h 1622"/>
              <a:gd name="T12" fmla="*/ 1598 w 1861"/>
              <a:gd name="T13" fmla="*/ 605 h 1622"/>
              <a:gd name="T14" fmla="*/ 1524 w 1861"/>
              <a:gd name="T15" fmla="*/ 673 h 1622"/>
              <a:gd name="T16" fmla="*/ 1420 w 1861"/>
              <a:gd name="T17" fmla="*/ 770 h 1622"/>
              <a:gd name="T18" fmla="*/ 1402 w 1861"/>
              <a:gd name="T19" fmla="*/ 1314 h 1622"/>
              <a:gd name="T20" fmla="*/ 1538 w 1861"/>
              <a:gd name="T21" fmla="*/ 1482 h 1622"/>
              <a:gd name="T22" fmla="*/ 1450 w 1861"/>
              <a:gd name="T23" fmla="*/ 1532 h 1622"/>
              <a:gd name="T24" fmla="*/ 1341 w 1861"/>
              <a:gd name="T25" fmla="*/ 1368 h 1622"/>
              <a:gd name="T26" fmla="*/ 1270 w 1861"/>
              <a:gd name="T27" fmla="*/ 1104 h 1622"/>
              <a:gd name="T28" fmla="*/ 1236 w 1861"/>
              <a:gd name="T29" fmla="*/ 1252 h 1622"/>
              <a:gd name="T30" fmla="*/ 1323 w 1861"/>
              <a:gd name="T31" fmla="*/ 1398 h 1622"/>
              <a:gd name="T32" fmla="*/ 1297 w 1861"/>
              <a:gd name="T33" fmla="*/ 1477 h 1622"/>
              <a:gd name="T34" fmla="*/ 1193 w 1861"/>
              <a:gd name="T35" fmla="*/ 1451 h 1622"/>
              <a:gd name="T36" fmla="*/ 1142 w 1861"/>
              <a:gd name="T37" fmla="*/ 1277 h 1622"/>
              <a:gd name="T38" fmla="*/ 1053 w 1861"/>
              <a:gd name="T39" fmla="*/ 821 h 1622"/>
              <a:gd name="T40" fmla="*/ 987 w 1861"/>
              <a:gd name="T41" fmla="*/ 821 h 1622"/>
              <a:gd name="T42" fmla="*/ 864 w 1861"/>
              <a:gd name="T43" fmla="*/ 837 h 1622"/>
              <a:gd name="T44" fmla="*/ 759 w 1861"/>
              <a:gd name="T45" fmla="*/ 869 h 1622"/>
              <a:gd name="T46" fmla="*/ 677 w 1861"/>
              <a:gd name="T47" fmla="*/ 812 h 1622"/>
              <a:gd name="T48" fmla="*/ 564 w 1861"/>
              <a:gd name="T49" fmla="*/ 1030 h 1622"/>
              <a:gd name="T50" fmla="*/ 483 w 1861"/>
              <a:gd name="T51" fmla="*/ 1209 h 1622"/>
              <a:gd name="T52" fmla="*/ 534 w 1861"/>
              <a:gd name="T53" fmla="*/ 1548 h 1622"/>
              <a:gd name="T54" fmla="*/ 558 w 1861"/>
              <a:gd name="T55" fmla="*/ 1616 h 1622"/>
              <a:gd name="T56" fmla="*/ 439 w 1861"/>
              <a:gd name="T57" fmla="*/ 1608 h 1622"/>
              <a:gd name="T58" fmla="*/ 343 w 1861"/>
              <a:gd name="T59" fmla="*/ 1290 h 1622"/>
              <a:gd name="T60" fmla="*/ 367 w 1861"/>
              <a:gd name="T61" fmla="*/ 1131 h 1622"/>
              <a:gd name="T62" fmla="*/ 356 w 1861"/>
              <a:gd name="T63" fmla="*/ 1449 h 1622"/>
              <a:gd name="T64" fmla="*/ 356 w 1861"/>
              <a:gd name="T65" fmla="*/ 1530 h 1622"/>
              <a:gd name="T66" fmla="*/ 220 w 1861"/>
              <a:gd name="T67" fmla="*/ 1296 h 1622"/>
              <a:gd name="T68" fmla="*/ 284 w 1861"/>
              <a:gd name="T69" fmla="*/ 1050 h 1622"/>
              <a:gd name="T70" fmla="*/ 215 w 1861"/>
              <a:gd name="T71" fmla="*/ 930 h 1622"/>
              <a:gd name="T72" fmla="*/ 155 w 1861"/>
              <a:gd name="T73" fmla="*/ 1129 h 1622"/>
              <a:gd name="T74" fmla="*/ 130 w 1861"/>
              <a:gd name="T75" fmla="*/ 1261 h 1622"/>
              <a:gd name="T76" fmla="*/ 118 w 1861"/>
              <a:gd name="T77" fmla="*/ 1313 h 1622"/>
              <a:gd name="T78" fmla="*/ 86 w 1861"/>
              <a:gd name="T79" fmla="*/ 1357 h 1622"/>
              <a:gd name="T80" fmla="*/ 55 w 1861"/>
              <a:gd name="T81" fmla="*/ 1314 h 1622"/>
              <a:gd name="T82" fmla="*/ 22 w 1861"/>
              <a:gd name="T83" fmla="*/ 1250 h 1622"/>
              <a:gd name="T84" fmla="*/ 11 w 1861"/>
              <a:gd name="T85" fmla="*/ 1207 h 1622"/>
              <a:gd name="T86" fmla="*/ 1 w 1861"/>
              <a:gd name="T87" fmla="*/ 1125 h 1622"/>
              <a:gd name="T88" fmla="*/ 42 w 1861"/>
              <a:gd name="T89" fmla="*/ 1015 h 1622"/>
              <a:gd name="T90" fmla="*/ 37 w 1861"/>
              <a:gd name="T91" fmla="*/ 938 h 1622"/>
              <a:gd name="T92" fmla="*/ 71 w 1861"/>
              <a:gd name="T93" fmla="*/ 790 h 1622"/>
              <a:gd name="T94" fmla="*/ 98 w 1861"/>
              <a:gd name="T95" fmla="*/ 713 h 1622"/>
              <a:gd name="T96" fmla="*/ 163 w 1861"/>
              <a:gd name="T97" fmla="*/ 600 h 1622"/>
              <a:gd name="T98" fmla="*/ 268 w 1861"/>
              <a:gd name="T99" fmla="*/ 471 h 1622"/>
              <a:gd name="T100" fmla="*/ 430 w 1861"/>
              <a:gd name="T101" fmla="*/ 383 h 1622"/>
              <a:gd name="T102" fmla="*/ 514 w 1861"/>
              <a:gd name="T103" fmla="*/ 372 h 1622"/>
              <a:gd name="T104" fmla="*/ 562 w 1861"/>
              <a:gd name="T105" fmla="*/ 343 h 1622"/>
              <a:gd name="T106" fmla="*/ 714 w 1861"/>
              <a:gd name="T107" fmla="*/ 365 h 1622"/>
              <a:gd name="T108" fmla="*/ 957 w 1861"/>
              <a:gd name="T109" fmla="*/ 368 h 1622"/>
              <a:gd name="T110" fmla="*/ 1142 w 1861"/>
              <a:gd name="T111" fmla="*/ 367 h 1622"/>
              <a:gd name="T112" fmla="*/ 1224 w 1861"/>
              <a:gd name="T113" fmla="*/ 350 h 1622"/>
              <a:gd name="T114" fmla="*/ 1358 w 1861"/>
              <a:gd name="T115" fmla="*/ 324 h 1622"/>
              <a:gd name="T116" fmla="*/ 1488 w 1861"/>
              <a:gd name="T117" fmla="*/ 280 h 1622"/>
              <a:gd name="T118" fmla="*/ 1447 w 1861"/>
              <a:gd name="T119" fmla="*/ 17 h 1622"/>
              <a:gd name="T120" fmla="*/ 1592 w 1861"/>
              <a:gd name="T121" fmla="*/ 116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61" h="1622">
                <a:moveTo>
                  <a:pt x="1606" y="162"/>
                </a:moveTo>
                <a:lnTo>
                  <a:pt x="1606" y="162"/>
                </a:lnTo>
                <a:lnTo>
                  <a:pt x="1613" y="164"/>
                </a:lnTo>
                <a:lnTo>
                  <a:pt x="1621" y="166"/>
                </a:lnTo>
                <a:lnTo>
                  <a:pt x="1627" y="164"/>
                </a:lnTo>
                <a:lnTo>
                  <a:pt x="1633" y="163"/>
                </a:lnTo>
                <a:lnTo>
                  <a:pt x="1642" y="159"/>
                </a:lnTo>
                <a:lnTo>
                  <a:pt x="1647" y="159"/>
                </a:lnTo>
                <a:lnTo>
                  <a:pt x="1650" y="162"/>
                </a:lnTo>
                <a:lnTo>
                  <a:pt x="1650" y="162"/>
                </a:lnTo>
                <a:lnTo>
                  <a:pt x="1652" y="164"/>
                </a:lnTo>
                <a:lnTo>
                  <a:pt x="1657" y="167"/>
                </a:lnTo>
                <a:lnTo>
                  <a:pt x="1670" y="169"/>
                </a:lnTo>
                <a:lnTo>
                  <a:pt x="1687" y="169"/>
                </a:lnTo>
                <a:lnTo>
                  <a:pt x="1700" y="114"/>
                </a:lnTo>
                <a:lnTo>
                  <a:pt x="1700" y="114"/>
                </a:lnTo>
                <a:lnTo>
                  <a:pt x="1717" y="94"/>
                </a:lnTo>
                <a:lnTo>
                  <a:pt x="1737" y="76"/>
                </a:lnTo>
                <a:lnTo>
                  <a:pt x="1758" y="55"/>
                </a:lnTo>
                <a:lnTo>
                  <a:pt x="1781" y="34"/>
                </a:lnTo>
                <a:lnTo>
                  <a:pt x="1804" y="16"/>
                </a:lnTo>
                <a:lnTo>
                  <a:pt x="1814" y="9"/>
                </a:lnTo>
                <a:lnTo>
                  <a:pt x="1824" y="4"/>
                </a:lnTo>
                <a:lnTo>
                  <a:pt x="1831" y="0"/>
                </a:lnTo>
                <a:lnTo>
                  <a:pt x="1838" y="0"/>
                </a:lnTo>
                <a:lnTo>
                  <a:pt x="1838" y="0"/>
                </a:lnTo>
                <a:lnTo>
                  <a:pt x="1841" y="1"/>
                </a:lnTo>
                <a:lnTo>
                  <a:pt x="1843" y="3"/>
                </a:lnTo>
                <a:lnTo>
                  <a:pt x="1847" y="9"/>
                </a:lnTo>
                <a:lnTo>
                  <a:pt x="1850" y="16"/>
                </a:lnTo>
                <a:lnTo>
                  <a:pt x="1853" y="27"/>
                </a:lnTo>
                <a:lnTo>
                  <a:pt x="1855" y="38"/>
                </a:lnTo>
                <a:lnTo>
                  <a:pt x="1856" y="51"/>
                </a:lnTo>
                <a:lnTo>
                  <a:pt x="1858" y="77"/>
                </a:lnTo>
                <a:lnTo>
                  <a:pt x="1856" y="105"/>
                </a:lnTo>
                <a:lnTo>
                  <a:pt x="1855" y="128"/>
                </a:lnTo>
                <a:lnTo>
                  <a:pt x="1854" y="151"/>
                </a:lnTo>
                <a:lnTo>
                  <a:pt x="1854" y="151"/>
                </a:lnTo>
                <a:lnTo>
                  <a:pt x="1856" y="153"/>
                </a:lnTo>
                <a:lnTo>
                  <a:pt x="1859" y="157"/>
                </a:lnTo>
                <a:lnTo>
                  <a:pt x="1860" y="162"/>
                </a:lnTo>
                <a:lnTo>
                  <a:pt x="1861" y="168"/>
                </a:lnTo>
                <a:lnTo>
                  <a:pt x="1861" y="176"/>
                </a:lnTo>
                <a:lnTo>
                  <a:pt x="1859" y="185"/>
                </a:lnTo>
                <a:lnTo>
                  <a:pt x="1854" y="197"/>
                </a:lnTo>
                <a:lnTo>
                  <a:pt x="1854" y="197"/>
                </a:lnTo>
                <a:lnTo>
                  <a:pt x="1845" y="216"/>
                </a:lnTo>
                <a:lnTo>
                  <a:pt x="1841" y="228"/>
                </a:lnTo>
                <a:lnTo>
                  <a:pt x="1836" y="239"/>
                </a:lnTo>
                <a:lnTo>
                  <a:pt x="1827" y="252"/>
                </a:lnTo>
                <a:lnTo>
                  <a:pt x="1827" y="252"/>
                </a:lnTo>
                <a:lnTo>
                  <a:pt x="1815" y="269"/>
                </a:lnTo>
                <a:lnTo>
                  <a:pt x="1804" y="284"/>
                </a:lnTo>
                <a:lnTo>
                  <a:pt x="1797" y="297"/>
                </a:lnTo>
                <a:lnTo>
                  <a:pt x="1796" y="302"/>
                </a:lnTo>
                <a:lnTo>
                  <a:pt x="1795" y="307"/>
                </a:lnTo>
                <a:lnTo>
                  <a:pt x="1795" y="307"/>
                </a:lnTo>
                <a:lnTo>
                  <a:pt x="1793" y="313"/>
                </a:lnTo>
                <a:lnTo>
                  <a:pt x="1790" y="324"/>
                </a:lnTo>
                <a:lnTo>
                  <a:pt x="1780" y="350"/>
                </a:lnTo>
                <a:lnTo>
                  <a:pt x="1771" y="378"/>
                </a:lnTo>
                <a:lnTo>
                  <a:pt x="1768" y="387"/>
                </a:lnTo>
                <a:lnTo>
                  <a:pt x="1768" y="392"/>
                </a:lnTo>
                <a:lnTo>
                  <a:pt x="1768" y="392"/>
                </a:lnTo>
                <a:lnTo>
                  <a:pt x="1771" y="401"/>
                </a:lnTo>
                <a:lnTo>
                  <a:pt x="1771" y="407"/>
                </a:lnTo>
                <a:lnTo>
                  <a:pt x="1771" y="414"/>
                </a:lnTo>
                <a:lnTo>
                  <a:pt x="1769" y="421"/>
                </a:lnTo>
                <a:lnTo>
                  <a:pt x="1767" y="427"/>
                </a:lnTo>
                <a:lnTo>
                  <a:pt x="1763" y="435"/>
                </a:lnTo>
                <a:lnTo>
                  <a:pt x="1757" y="441"/>
                </a:lnTo>
                <a:lnTo>
                  <a:pt x="1757" y="441"/>
                </a:lnTo>
                <a:lnTo>
                  <a:pt x="1750" y="447"/>
                </a:lnTo>
                <a:lnTo>
                  <a:pt x="1745" y="454"/>
                </a:lnTo>
                <a:lnTo>
                  <a:pt x="1734" y="467"/>
                </a:lnTo>
                <a:lnTo>
                  <a:pt x="1726" y="483"/>
                </a:lnTo>
                <a:lnTo>
                  <a:pt x="1716" y="500"/>
                </a:lnTo>
                <a:lnTo>
                  <a:pt x="1716" y="500"/>
                </a:lnTo>
                <a:lnTo>
                  <a:pt x="1712" y="509"/>
                </a:lnTo>
                <a:lnTo>
                  <a:pt x="1710" y="520"/>
                </a:lnTo>
                <a:lnTo>
                  <a:pt x="1708" y="539"/>
                </a:lnTo>
                <a:lnTo>
                  <a:pt x="1706" y="549"/>
                </a:lnTo>
                <a:lnTo>
                  <a:pt x="1704" y="555"/>
                </a:lnTo>
                <a:lnTo>
                  <a:pt x="1702" y="560"/>
                </a:lnTo>
                <a:lnTo>
                  <a:pt x="1700" y="561"/>
                </a:lnTo>
                <a:lnTo>
                  <a:pt x="1698" y="562"/>
                </a:lnTo>
                <a:lnTo>
                  <a:pt x="1698" y="562"/>
                </a:lnTo>
                <a:lnTo>
                  <a:pt x="1693" y="562"/>
                </a:lnTo>
                <a:lnTo>
                  <a:pt x="1691" y="565"/>
                </a:lnTo>
                <a:lnTo>
                  <a:pt x="1688" y="568"/>
                </a:lnTo>
                <a:lnTo>
                  <a:pt x="1687" y="572"/>
                </a:lnTo>
                <a:lnTo>
                  <a:pt x="1685" y="577"/>
                </a:lnTo>
                <a:lnTo>
                  <a:pt x="1682" y="580"/>
                </a:lnTo>
                <a:lnTo>
                  <a:pt x="1679" y="583"/>
                </a:lnTo>
                <a:lnTo>
                  <a:pt x="1674" y="583"/>
                </a:lnTo>
                <a:lnTo>
                  <a:pt x="1674" y="583"/>
                </a:lnTo>
                <a:lnTo>
                  <a:pt x="1668" y="583"/>
                </a:lnTo>
                <a:lnTo>
                  <a:pt x="1663" y="582"/>
                </a:lnTo>
                <a:lnTo>
                  <a:pt x="1653" y="578"/>
                </a:lnTo>
                <a:lnTo>
                  <a:pt x="1647" y="577"/>
                </a:lnTo>
                <a:lnTo>
                  <a:pt x="1641" y="577"/>
                </a:lnTo>
                <a:lnTo>
                  <a:pt x="1635" y="578"/>
                </a:lnTo>
                <a:lnTo>
                  <a:pt x="1628" y="580"/>
                </a:lnTo>
                <a:lnTo>
                  <a:pt x="1628" y="580"/>
                </a:lnTo>
                <a:lnTo>
                  <a:pt x="1622" y="584"/>
                </a:lnTo>
                <a:lnTo>
                  <a:pt x="1618" y="588"/>
                </a:lnTo>
                <a:lnTo>
                  <a:pt x="1617" y="590"/>
                </a:lnTo>
                <a:lnTo>
                  <a:pt x="1616" y="593"/>
                </a:lnTo>
                <a:lnTo>
                  <a:pt x="1615" y="595"/>
                </a:lnTo>
                <a:lnTo>
                  <a:pt x="1612" y="599"/>
                </a:lnTo>
                <a:lnTo>
                  <a:pt x="1607" y="601"/>
                </a:lnTo>
                <a:lnTo>
                  <a:pt x="1598" y="605"/>
                </a:lnTo>
                <a:lnTo>
                  <a:pt x="1598" y="605"/>
                </a:lnTo>
                <a:lnTo>
                  <a:pt x="1580" y="613"/>
                </a:lnTo>
                <a:lnTo>
                  <a:pt x="1566" y="620"/>
                </a:lnTo>
                <a:lnTo>
                  <a:pt x="1558" y="626"/>
                </a:lnTo>
                <a:lnTo>
                  <a:pt x="1553" y="631"/>
                </a:lnTo>
                <a:lnTo>
                  <a:pt x="1553" y="631"/>
                </a:lnTo>
                <a:lnTo>
                  <a:pt x="1548" y="637"/>
                </a:lnTo>
                <a:lnTo>
                  <a:pt x="1543" y="646"/>
                </a:lnTo>
                <a:lnTo>
                  <a:pt x="1536" y="655"/>
                </a:lnTo>
                <a:lnTo>
                  <a:pt x="1531" y="660"/>
                </a:lnTo>
                <a:lnTo>
                  <a:pt x="1525" y="664"/>
                </a:lnTo>
                <a:lnTo>
                  <a:pt x="1525" y="664"/>
                </a:lnTo>
                <a:lnTo>
                  <a:pt x="1522" y="667"/>
                </a:lnTo>
                <a:lnTo>
                  <a:pt x="1520" y="670"/>
                </a:lnTo>
                <a:lnTo>
                  <a:pt x="1522" y="672"/>
                </a:lnTo>
                <a:lnTo>
                  <a:pt x="1524" y="673"/>
                </a:lnTo>
                <a:lnTo>
                  <a:pt x="1524" y="675"/>
                </a:lnTo>
                <a:lnTo>
                  <a:pt x="1520" y="676"/>
                </a:lnTo>
                <a:lnTo>
                  <a:pt x="1501" y="677"/>
                </a:lnTo>
                <a:lnTo>
                  <a:pt x="1501" y="677"/>
                </a:lnTo>
                <a:lnTo>
                  <a:pt x="1455" y="681"/>
                </a:lnTo>
                <a:lnTo>
                  <a:pt x="1455" y="681"/>
                </a:lnTo>
                <a:lnTo>
                  <a:pt x="1453" y="691"/>
                </a:lnTo>
                <a:lnTo>
                  <a:pt x="1447" y="718"/>
                </a:lnTo>
                <a:lnTo>
                  <a:pt x="1438" y="743"/>
                </a:lnTo>
                <a:lnTo>
                  <a:pt x="1435" y="752"/>
                </a:lnTo>
                <a:lnTo>
                  <a:pt x="1433" y="754"/>
                </a:lnTo>
                <a:lnTo>
                  <a:pt x="1431" y="755"/>
                </a:lnTo>
                <a:lnTo>
                  <a:pt x="1431" y="755"/>
                </a:lnTo>
                <a:lnTo>
                  <a:pt x="1430" y="757"/>
                </a:lnTo>
                <a:lnTo>
                  <a:pt x="1427" y="759"/>
                </a:lnTo>
                <a:lnTo>
                  <a:pt x="1420" y="770"/>
                </a:lnTo>
                <a:lnTo>
                  <a:pt x="1404" y="802"/>
                </a:lnTo>
                <a:lnTo>
                  <a:pt x="1383" y="849"/>
                </a:lnTo>
                <a:lnTo>
                  <a:pt x="1364" y="913"/>
                </a:lnTo>
                <a:lnTo>
                  <a:pt x="1380" y="1115"/>
                </a:lnTo>
                <a:lnTo>
                  <a:pt x="1380" y="1115"/>
                </a:lnTo>
                <a:lnTo>
                  <a:pt x="1387" y="1169"/>
                </a:lnTo>
                <a:lnTo>
                  <a:pt x="1391" y="1211"/>
                </a:lnTo>
                <a:lnTo>
                  <a:pt x="1393" y="1242"/>
                </a:lnTo>
                <a:lnTo>
                  <a:pt x="1393" y="1242"/>
                </a:lnTo>
                <a:lnTo>
                  <a:pt x="1395" y="1251"/>
                </a:lnTo>
                <a:lnTo>
                  <a:pt x="1396" y="1263"/>
                </a:lnTo>
                <a:lnTo>
                  <a:pt x="1399" y="1286"/>
                </a:lnTo>
                <a:lnTo>
                  <a:pt x="1403" y="1305"/>
                </a:lnTo>
                <a:lnTo>
                  <a:pt x="1403" y="1312"/>
                </a:lnTo>
                <a:lnTo>
                  <a:pt x="1402" y="1313"/>
                </a:lnTo>
                <a:lnTo>
                  <a:pt x="1402" y="1314"/>
                </a:lnTo>
                <a:lnTo>
                  <a:pt x="1402" y="1314"/>
                </a:lnTo>
                <a:lnTo>
                  <a:pt x="1401" y="1316"/>
                </a:lnTo>
                <a:lnTo>
                  <a:pt x="1402" y="1320"/>
                </a:lnTo>
                <a:lnTo>
                  <a:pt x="1405" y="1336"/>
                </a:lnTo>
                <a:lnTo>
                  <a:pt x="1419" y="1381"/>
                </a:lnTo>
                <a:lnTo>
                  <a:pt x="1439" y="1445"/>
                </a:lnTo>
                <a:lnTo>
                  <a:pt x="1439" y="1445"/>
                </a:lnTo>
                <a:lnTo>
                  <a:pt x="1460" y="1444"/>
                </a:lnTo>
                <a:lnTo>
                  <a:pt x="1476" y="1444"/>
                </a:lnTo>
                <a:lnTo>
                  <a:pt x="1488" y="1445"/>
                </a:lnTo>
                <a:lnTo>
                  <a:pt x="1488" y="1445"/>
                </a:lnTo>
                <a:lnTo>
                  <a:pt x="1494" y="1448"/>
                </a:lnTo>
                <a:lnTo>
                  <a:pt x="1501" y="1453"/>
                </a:lnTo>
                <a:lnTo>
                  <a:pt x="1522" y="1467"/>
                </a:lnTo>
                <a:lnTo>
                  <a:pt x="1530" y="1474"/>
                </a:lnTo>
                <a:lnTo>
                  <a:pt x="1538" y="1482"/>
                </a:lnTo>
                <a:lnTo>
                  <a:pt x="1543" y="1488"/>
                </a:lnTo>
                <a:lnTo>
                  <a:pt x="1544" y="1490"/>
                </a:lnTo>
                <a:lnTo>
                  <a:pt x="1544" y="1491"/>
                </a:lnTo>
                <a:lnTo>
                  <a:pt x="1544" y="1491"/>
                </a:lnTo>
                <a:lnTo>
                  <a:pt x="1542" y="1495"/>
                </a:lnTo>
                <a:lnTo>
                  <a:pt x="1537" y="1497"/>
                </a:lnTo>
                <a:lnTo>
                  <a:pt x="1522" y="1502"/>
                </a:lnTo>
                <a:lnTo>
                  <a:pt x="1505" y="1507"/>
                </a:lnTo>
                <a:lnTo>
                  <a:pt x="1496" y="1511"/>
                </a:lnTo>
                <a:lnTo>
                  <a:pt x="1490" y="1513"/>
                </a:lnTo>
                <a:lnTo>
                  <a:pt x="1490" y="1513"/>
                </a:lnTo>
                <a:lnTo>
                  <a:pt x="1480" y="1520"/>
                </a:lnTo>
                <a:lnTo>
                  <a:pt x="1470" y="1527"/>
                </a:lnTo>
                <a:lnTo>
                  <a:pt x="1464" y="1531"/>
                </a:lnTo>
                <a:lnTo>
                  <a:pt x="1456" y="1532"/>
                </a:lnTo>
                <a:lnTo>
                  <a:pt x="1450" y="1532"/>
                </a:lnTo>
                <a:lnTo>
                  <a:pt x="1442" y="1529"/>
                </a:lnTo>
                <a:lnTo>
                  <a:pt x="1442" y="1529"/>
                </a:lnTo>
                <a:lnTo>
                  <a:pt x="1430" y="1523"/>
                </a:lnTo>
                <a:lnTo>
                  <a:pt x="1430" y="1523"/>
                </a:lnTo>
                <a:lnTo>
                  <a:pt x="1413" y="1511"/>
                </a:lnTo>
                <a:lnTo>
                  <a:pt x="1413" y="1511"/>
                </a:lnTo>
                <a:lnTo>
                  <a:pt x="1407" y="1506"/>
                </a:lnTo>
                <a:lnTo>
                  <a:pt x="1402" y="1498"/>
                </a:lnTo>
                <a:lnTo>
                  <a:pt x="1391" y="1482"/>
                </a:lnTo>
                <a:lnTo>
                  <a:pt x="1379" y="1460"/>
                </a:lnTo>
                <a:lnTo>
                  <a:pt x="1368" y="1436"/>
                </a:lnTo>
                <a:lnTo>
                  <a:pt x="1352" y="1395"/>
                </a:lnTo>
                <a:lnTo>
                  <a:pt x="1345" y="1375"/>
                </a:lnTo>
                <a:lnTo>
                  <a:pt x="1345" y="1375"/>
                </a:lnTo>
                <a:lnTo>
                  <a:pt x="1344" y="1374"/>
                </a:lnTo>
                <a:lnTo>
                  <a:pt x="1341" y="1368"/>
                </a:lnTo>
                <a:lnTo>
                  <a:pt x="1337" y="1361"/>
                </a:lnTo>
                <a:lnTo>
                  <a:pt x="1333" y="1357"/>
                </a:lnTo>
                <a:lnTo>
                  <a:pt x="1329" y="1355"/>
                </a:lnTo>
                <a:lnTo>
                  <a:pt x="1329" y="1355"/>
                </a:lnTo>
                <a:lnTo>
                  <a:pt x="1327" y="1353"/>
                </a:lnTo>
                <a:lnTo>
                  <a:pt x="1325" y="1350"/>
                </a:lnTo>
                <a:lnTo>
                  <a:pt x="1322" y="1343"/>
                </a:lnTo>
                <a:lnTo>
                  <a:pt x="1320" y="1334"/>
                </a:lnTo>
                <a:lnTo>
                  <a:pt x="1318" y="1326"/>
                </a:lnTo>
                <a:lnTo>
                  <a:pt x="1318" y="1310"/>
                </a:lnTo>
                <a:lnTo>
                  <a:pt x="1318" y="1303"/>
                </a:lnTo>
                <a:lnTo>
                  <a:pt x="1286" y="1172"/>
                </a:lnTo>
                <a:lnTo>
                  <a:pt x="1286" y="1172"/>
                </a:lnTo>
                <a:lnTo>
                  <a:pt x="1277" y="1140"/>
                </a:lnTo>
                <a:lnTo>
                  <a:pt x="1273" y="1117"/>
                </a:lnTo>
                <a:lnTo>
                  <a:pt x="1270" y="1104"/>
                </a:lnTo>
                <a:lnTo>
                  <a:pt x="1270" y="1104"/>
                </a:lnTo>
                <a:lnTo>
                  <a:pt x="1264" y="1057"/>
                </a:lnTo>
                <a:lnTo>
                  <a:pt x="1259" y="1014"/>
                </a:lnTo>
                <a:lnTo>
                  <a:pt x="1246" y="989"/>
                </a:lnTo>
                <a:lnTo>
                  <a:pt x="1246" y="989"/>
                </a:lnTo>
                <a:lnTo>
                  <a:pt x="1250" y="1070"/>
                </a:lnTo>
                <a:lnTo>
                  <a:pt x="1251" y="1128"/>
                </a:lnTo>
                <a:lnTo>
                  <a:pt x="1251" y="1149"/>
                </a:lnTo>
                <a:lnTo>
                  <a:pt x="1251" y="1158"/>
                </a:lnTo>
                <a:lnTo>
                  <a:pt x="1251" y="1158"/>
                </a:lnTo>
                <a:lnTo>
                  <a:pt x="1248" y="1172"/>
                </a:lnTo>
                <a:lnTo>
                  <a:pt x="1246" y="1195"/>
                </a:lnTo>
                <a:lnTo>
                  <a:pt x="1242" y="1228"/>
                </a:lnTo>
                <a:lnTo>
                  <a:pt x="1242" y="1228"/>
                </a:lnTo>
                <a:lnTo>
                  <a:pt x="1241" y="1238"/>
                </a:lnTo>
                <a:lnTo>
                  <a:pt x="1236" y="1252"/>
                </a:lnTo>
                <a:lnTo>
                  <a:pt x="1229" y="1274"/>
                </a:lnTo>
                <a:lnTo>
                  <a:pt x="1240" y="1373"/>
                </a:lnTo>
                <a:lnTo>
                  <a:pt x="1240" y="1373"/>
                </a:lnTo>
                <a:lnTo>
                  <a:pt x="1246" y="1373"/>
                </a:lnTo>
                <a:lnTo>
                  <a:pt x="1259" y="1372"/>
                </a:lnTo>
                <a:lnTo>
                  <a:pt x="1273" y="1372"/>
                </a:lnTo>
                <a:lnTo>
                  <a:pt x="1277" y="1373"/>
                </a:lnTo>
                <a:lnTo>
                  <a:pt x="1280" y="1374"/>
                </a:lnTo>
                <a:lnTo>
                  <a:pt x="1281" y="1375"/>
                </a:lnTo>
                <a:lnTo>
                  <a:pt x="1281" y="1375"/>
                </a:lnTo>
                <a:lnTo>
                  <a:pt x="1283" y="1379"/>
                </a:lnTo>
                <a:lnTo>
                  <a:pt x="1288" y="1381"/>
                </a:lnTo>
                <a:lnTo>
                  <a:pt x="1303" y="1388"/>
                </a:lnTo>
                <a:lnTo>
                  <a:pt x="1311" y="1390"/>
                </a:lnTo>
                <a:lnTo>
                  <a:pt x="1318" y="1394"/>
                </a:lnTo>
                <a:lnTo>
                  <a:pt x="1323" y="1398"/>
                </a:lnTo>
                <a:lnTo>
                  <a:pt x="1326" y="1401"/>
                </a:lnTo>
                <a:lnTo>
                  <a:pt x="1326" y="1403"/>
                </a:lnTo>
                <a:lnTo>
                  <a:pt x="1326" y="1403"/>
                </a:lnTo>
                <a:lnTo>
                  <a:pt x="1328" y="1414"/>
                </a:lnTo>
                <a:lnTo>
                  <a:pt x="1328" y="1425"/>
                </a:lnTo>
                <a:lnTo>
                  <a:pt x="1329" y="1441"/>
                </a:lnTo>
                <a:lnTo>
                  <a:pt x="1329" y="1441"/>
                </a:lnTo>
                <a:lnTo>
                  <a:pt x="1329" y="1447"/>
                </a:lnTo>
                <a:lnTo>
                  <a:pt x="1329" y="1451"/>
                </a:lnTo>
                <a:lnTo>
                  <a:pt x="1329" y="1456"/>
                </a:lnTo>
                <a:lnTo>
                  <a:pt x="1327" y="1462"/>
                </a:lnTo>
                <a:lnTo>
                  <a:pt x="1323" y="1467"/>
                </a:lnTo>
                <a:lnTo>
                  <a:pt x="1317" y="1472"/>
                </a:lnTo>
                <a:lnTo>
                  <a:pt x="1308" y="1476"/>
                </a:lnTo>
                <a:lnTo>
                  <a:pt x="1308" y="1476"/>
                </a:lnTo>
                <a:lnTo>
                  <a:pt x="1297" y="1477"/>
                </a:lnTo>
                <a:lnTo>
                  <a:pt x="1286" y="1476"/>
                </a:lnTo>
                <a:lnTo>
                  <a:pt x="1275" y="1473"/>
                </a:lnTo>
                <a:lnTo>
                  <a:pt x="1265" y="1471"/>
                </a:lnTo>
                <a:lnTo>
                  <a:pt x="1248" y="1462"/>
                </a:lnTo>
                <a:lnTo>
                  <a:pt x="1242" y="1460"/>
                </a:lnTo>
                <a:lnTo>
                  <a:pt x="1237" y="1459"/>
                </a:lnTo>
                <a:lnTo>
                  <a:pt x="1237" y="1459"/>
                </a:lnTo>
                <a:lnTo>
                  <a:pt x="1234" y="1460"/>
                </a:lnTo>
                <a:lnTo>
                  <a:pt x="1231" y="1462"/>
                </a:lnTo>
                <a:lnTo>
                  <a:pt x="1229" y="1467"/>
                </a:lnTo>
                <a:lnTo>
                  <a:pt x="1227" y="1468"/>
                </a:lnTo>
                <a:lnTo>
                  <a:pt x="1222" y="1468"/>
                </a:lnTo>
                <a:lnTo>
                  <a:pt x="1216" y="1466"/>
                </a:lnTo>
                <a:lnTo>
                  <a:pt x="1207" y="1462"/>
                </a:lnTo>
                <a:lnTo>
                  <a:pt x="1207" y="1462"/>
                </a:lnTo>
                <a:lnTo>
                  <a:pt x="1193" y="1451"/>
                </a:lnTo>
                <a:lnTo>
                  <a:pt x="1188" y="1448"/>
                </a:lnTo>
                <a:lnTo>
                  <a:pt x="1186" y="1444"/>
                </a:lnTo>
                <a:lnTo>
                  <a:pt x="1181" y="1436"/>
                </a:lnTo>
                <a:lnTo>
                  <a:pt x="1176" y="1424"/>
                </a:lnTo>
                <a:lnTo>
                  <a:pt x="1176" y="1424"/>
                </a:lnTo>
                <a:lnTo>
                  <a:pt x="1172" y="1415"/>
                </a:lnTo>
                <a:lnTo>
                  <a:pt x="1169" y="1401"/>
                </a:lnTo>
                <a:lnTo>
                  <a:pt x="1167" y="1385"/>
                </a:lnTo>
                <a:lnTo>
                  <a:pt x="1166" y="1369"/>
                </a:lnTo>
                <a:lnTo>
                  <a:pt x="1165" y="1340"/>
                </a:lnTo>
                <a:lnTo>
                  <a:pt x="1165" y="1327"/>
                </a:lnTo>
                <a:lnTo>
                  <a:pt x="1165" y="1327"/>
                </a:lnTo>
                <a:lnTo>
                  <a:pt x="1160" y="1318"/>
                </a:lnTo>
                <a:lnTo>
                  <a:pt x="1148" y="1292"/>
                </a:lnTo>
                <a:lnTo>
                  <a:pt x="1148" y="1292"/>
                </a:lnTo>
                <a:lnTo>
                  <a:pt x="1142" y="1277"/>
                </a:lnTo>
                <a:lnTo>
                  <a:pt x="1138" y="1263"/>
                </a:lnTo>
                <a:lnTo>
                  <a:pt x="1138" y="1254"/>
                </a:lnTo>
                <a:lnTo>
                  <a:pt x="1138" y="1250"/>
                </a:lnTo>
                <a:lnTo>
                  <a:pt x="1141" y="1250"/>
                </a:lnTo>
                <a:lnTo>
                  <a:pt x="1141" y="1250"/>
                </a:lnTo>
                <a:lnTo>
                  <a:pt x="1141" y="1248"/>
                </a:lnTo>
                <a:lnTo>
                  <a:pt x="1142" y="1243"/>
                </a:lnTo>
                <a:lnTo>
                  <a:pt x="1144" y="1225"/>
                </a:lnTo>
                <a:lnTo>
                  <a:pt x="1147" y="1170"/>
                </a:lnTo>
                <a:lnTo>
                  <a:pt x="1148" y="1091"/>
                </a:lnTo>
                <a:lnTo>
                  <a:pt x="1141" y="911"/>
                </a:lnTo>
                <a:lnTo>
                  <a:pt x="1132" y="825"/>
                </a:lnTo>
                <a:lnTo>
                  <a:pt x="1132" y="825"/>
                </a:lnTo>
                <a:lnTo>
                  <a:pt x="1090" y="822"/>
                </a:lnTo>
                <a:lnTo>
                  <a:pt x="1062" y="821"/>
                </a:lnTo>
                <a:lnTo>
                  <a:pt x="1053" y="821"/>
                </a:lnTo>
                <a:lnTo>
                  <a:pt x="1050" y="822"/>
                </a:lnTo>
                <a:lnTo>
                  <a:pt x="1049" y="823"/>
                </a:lnTo>
                <a:lnTo>
                  <a:pt x="1049" y="823"/>
                </a:lnTo>
                <a:lnTo>
                  <a:pt x="1048" y="823"/>
                </a:lnTo>
                <a:lnTo>
                  <a:pt x="1047" y="823"/>
                </a:lnTo>
                <a:lnTo>
                  <a:pt x="1040" y="822"/>
                </a:lnTo>
                <a:lnTo>
                  <a:pt x="1022" y="817"/>
                </a:lnTo>
                <a:lnTo>
                  <a:pt x="1013" y="813"/>
                </a:lnTo>
                <a:lnTo>
                  <a:pt x="1004" y="812"/>
                </a:lnTo>
                <a:lnTo>
                  <a:pt x="998" y="812"/>
                </a:lnTo>
                <a:lnTo>
                  <a:pt x="996" y="813"/>
                </a:lnTo>
                <a:lnTo>
                  <a:pt x="995" y="815"/>
                </a:lnTo>
                <a:lnTo>
                  <a:pt x="995" y="815"/>
                </a:lnTo>
                <a:lnTo>
                  <a:pt x="995" y="816"/>
                </a:lnTo>
                <a:lnTo>
                  <a:pt x="992" y="818"/>
                </a:lnTo>
                <a:lnTo>
                  <a:pt x="987" y="821"/>
                </a:lnTo>
                <a:lnTo>
                  <a:pt x="980" y="823"/>
                </a:lnTo>
                <a:lnTo>
                  <a:pt x="973" y="824"/>
                </a:lnTo>
                <a:lnTo>
                  <a:pt x="956" y="828"/>
                </a:lnTo>
                <a:lnTo>
                  <a:pt x="949" y="829"/>
                </a:lnTo>
                <a:lnTo>
                  <a:pt x="944" y="830"/>
                </a:lnTo>
                <a:lnTo>
                  <a:pt x="944" y="830"/>
                </a:lnTo>
                <a:lnTo>
                  <a:pt x="939" y="833"/>
                </a:lnTo>
                <a:lnTo>
                  <a:pt x="934" y="833"/>
                </a:lnTo>
                <a:lnTo>
                  <a:pt x="921" y="833"/>
                </a:lnTo>
                <a:lnTo>
                  <a:pt x="906" y="834"/>
                </a:lnTo>
                <a:lnTo>
                  <a:pt x="898" y="834"/>
                </a:lnTo>
                <a:lnTo>
                  <a:pt x="889" y="836"/>
                </a:lnTo>
                <a:lnTo>
                  <a:pt x="889" y="836"/>
                </a:lnTo>
                <a:lnTo>
                  <a:pt x="882" y="837"/>
                </a:lnTo>
                <a:lnTo>
                  <a:pt x="876" y="837"/>
                </a:lnTo>
                <a:lnTo>
                  <a:pt x="864" y="837"/>
                </a:lnTo>
                <a:lnTo>
                  <a:pt x="859" y="839"/>
                </a:lnTo>
                <a:lnTo>
                  <a:pt x="854" y="839"/>
                </a:lnTo>
                <a:lnTo>
                  <a:pt x="850" y="841"/>
                </a:lnTo>
                <a:lnTo>
                  <a:pt x="845" y="843"/>
                </a:lnTo>
                <a:lnTo>
                  <a:pt x="845" y="843"/>
                </a:lnTo>
                <a:lnTo>
                  <a:pt x="839" y="847"/>
                </a:lnTo>
                <a:lnTo>
                  <a:pt x="834" y="849"/>
                </a:lnTo>
                <a:lnTo>
                  <a:pt x="823" y="851"/>
                </a:lnTo>
                <a:lnTo>
                  <a:pt x="813" y="852"/>
                </a:lnTo>
                <a:lnTo>
                  <a:pt x="808" y="854"/>
                </a:lnTo>
                <a:lnTo>
                  <a:pt x="804" y="858"/>
                </a:lnTo>
                <a:lnTo>
                  <a:pt x="804" y="858"/>
                </a:lnTo>
                <a:lnTo>
                  <a:pt x="799" y="860"/>
                </a:lnTo>
                <a:lnTo>
                  <a:pt x="792" y="864"/>
                </a:lnTo>
                <a:lnTo>
                  <a:pt x="775" y="868"/>
                </a:lnTo>
                <a:lnTo>
                  <a:pt x="759" y="869"/>
                </a:lnTo>
                <a:lnTo>
                  <a:pt x="750" y="871"/>
                </a:lnTo>
                <a:lnTo>
                  <a:pt x="750" y="871"/>
                </a:lnTo>
                <a:lnTo>
                  <a:pt x="747" y="871"/>
                </a:lnTo>
                <a:lnTo>
                  <a:pt x="743" y="870"/>
                </a:lnTo>
                <a:lnTo>
                  <a:pt x="733" y="864"/>
                </a:lnTo>
                <a:lnTo>
                  <a:pt x="718" y="852"/>
                </a:lnTo>
                <a:lnTo>
                  <a:pt x="718" y="852"/>
                </a:lnTo>
                <a:lnTo>
                  <a:pt x="712" y="847"/>
                </a:lnTo>
                <a:lnTo>
                  <a:pt x="704" y="837"/>
                </a:lnTo>
                <a:lnTo>
                  <a:pt x="696" y="825"/>
                </a:lnTo>
                <a:lnTo>
                  <a:pt x="696" y="825"/>
                </a:lnTo>
                <a:lnTo>
                  <a:pt x="689" y="818"/>
                </a:lnTo>
                <a:lnTo>
                  <a:pt x="683" y="813"/>
                </a:lnTo>
                <a:lnTo>
                  <a:pt x="679" y="812"/>
                </a:lnTo>
                <a:lnTo>
                  <a:pt x="677" y="812"/>
                </a:lnTo>
                <a:lnTo>
                  <a:pt x="677" y="812"/>
                </a:lnTo>
                <a:lnTo>
                  <a:pt x="656" y="811"/>
                </a:lnTo>
                <a:lnTo>
                  <a:pt x="643" y="812"/>
                </a:lnTo>
                <a:lnTo>
                  <a:pt x="637" y="813"/>
                </a:lnTo>
                <a:lnTo>
                  <a:pt x="634" y="815"/>
                </a:lnTo>
                <a:lnTo>
                  <a:pt x="634" y="815"/>
                </a:lnTo>
                <a:lnTo>
                  <a:pt x="632" y="816"/>
                </a:lnTo>
                <a:lnTo>
                  <a:pt x="627" y="817"/>
                </a:lnTo>
                <a:lnTo>
                  <a:pt x="619" y="819"/>
                </a:lnTo>
                <a:lnTo>
                  <a:pt x="608" y="819"/>
                </a:lnTo>
                <a:lnTo>
                  <a:pt x="604" y="919"/>
                </a:lnTo>
                <a:lnTo>
                  <a:pt x="604" y="919"/>
                </a:lnTo>
                <a:lnTo>
                  <a:pt x="591" y="959"/>
                </a:lnTo>
                <a:lnTo>
                  <a:pt x="580" y="989"/>
                </a:lnTo>
                <a:lnTo>
                  <a:pt x="573" y="1008"/>
                </a:lnTo>
                <a:lnTo>
                  <a:pt x="573" y="1008"/>
                </a:lnTo>
                <a:lnTo>
                  <a:pt x="564" y="1030"/>
                </a:lnTo>
                <a:lnTo>
                  <a:pt x="552" y="1068"/>
                </a:lnTo>
                <a:lnTo>
                  <a:pt x="546" y="1088"/>
                </a:lnTo>
                <a:lnTo>
                  <a:pt x="540" y="1104"/>
                </a:lnTo>
                <a:lnTo>
                  <a:pt x="534" y="1116"/>
                </a:lnTo>
                <a:lnTo>
                  <a:pt x="532" y="1120"/>
                </a:lnTo>
                <a:lnTo>
                  <a:pt x="529" y="1121"/>
                </a:lnTo>
                <a:lnTo>
                  <a:pt x="529" y="1121"/>
                </a:lnTo>
                <a:lnTo>
                  <a:pt x="527" y="1122"/>
                </a:lnTo>
                <a:lnTo>
                  <a:pt x="524" y="1125"/>
                </a:lnTo>
                <a:lnTo>
                  <a:pt x="518" y="1134"/>
                </a:lnTo>
                <a:lnTo>
                  <a:pt x="511" y="1147"/>
                </a:lnTo>
                <a:lnTo>
                  <a:pt x="504" y="1163"/>
                </a:lnTo>
                <a:lnTo>
                  <a:pt x="492" y="1193"/>
                </a:lnTo>
                <a:lnTo>
                  <a:pt x="487" y="1204"/>
                </a:lnTo>
                <a:lnTo>
                  <a:pt x="483" y="1209"/>
                </a:lnTo>
                <a:lnTo>
                  <a:pt x="483" y="1209"/>
                </a:lnTo>
                <a:lnTo>
                  <a:pt x="480" y="1216"/>
                </a:lnTo>
                <a:lnTo>
                  <a:pt x="476" y="1232"/>
                </a:lnTo>
                <a:lnTo>
                  <a:pt x="463" y="1278"/>
                </a:lnTo>
                <a:lnTo>
                  <a:pt x="440" y="1365"/>
                </a:lnTo>
                <a:lnTo>
                  <a:pt x="440" y="1365"/>
                </a:lnTo>
                <a:lnTo>
                  <a:pt x="440" y="1373"/>
                </a:lnTo>
                <a:lnTo>
                  <a:pt x="440" y="1383"/>
                </a:lnTo>
                <a:lnTo>
                  <a:pt x="442" y="1395"/>
                </a:lnTo>
                <a:lnTo>
                  <a:pt x="445" y="1408"/>
                </a:lnTo>
                <a:lnTo>
                  <a:pt x="453" y="1438"/>
                </a:lnTo>
                <a:lnTo>
                  <a:pt x="463" y="1470"/>
                </a:lnTo>
                <a:lnTo>
                  <a:pt x="482" y="1526"/>
                </a:lnTo>
                <a:lnTo>
                  <a:pt x="492" y="1550"/>
                </a:lnTo>
                <a:lnTo>
                  <a:pt x="492" y="1550"/>
                </a:lnTo>
                <a:lnTo>
                  <a:pt x="509" y="1549"/>
                </a:lnTo>
                <a:lnTo>
                  <a:pt x="534" y="1548"/>
                </a:lnTo>
                <a:lnTo>
                  <a:pt x="534" y="1548"/>
                </a:lnTo>
                <a:lnTo>
                  <a:pt x="539" y="1548"/>
                </a:lnTo>
                <a:lnTo>
                  <a:pt x="544" y="1550"/>
                </a:lnTo>
                <a:lnTo>
                  <a:pt x="555" y="1556"/>
                </a:lnTo>
                <a:lnTo>
                  <a:pt x="561" y="1560"/>
                </a:lnTo>
                <a:lnTo>
                  <a:pt x="564" y="1565"/>
                </a:lnTo>
                <a:lnTo>
                  <a:pt x="568" y="1570"/>
                </a:lnTo>
                <a:lnTo>
                  <a:pt x="569" y="1574"/>
                </a:lnTo>
                <a:lnTo>
                  <a:pt x="569" y="1574"/>
                </a:lnTo>
                <a:lnTo>
                  <a:pt x="572" y="1587"/>
                </a:lnTo>
                <a:lnTo>
                  <a:pt x="573" y="1593"/>
                </a:lnTo>
                <a:lnTo>
                  <a:pt x="573" y="1599"/>
                </a:lnTo>
                <a:lnTo>
                  <a:pt x="573" y="1605"/>
                </a:lnTo>
                <a:lnTo>
                  <a:pt x="570" y="1609"/>
                </a:lnTo>
                <a:lnTo>
                  <a:pt x="565" y="1613"/>
                </a:lnTo>
                <a:lnTo>
                  <a:pt x="558" y="1616"/>
                </a:lnTo>
                <a:lnTo>
                  <a:pt x="558" y="1616"/>
                </a:lnTo>
                <a:lnTo>
                  <a:pt x="532" y="1618"/>
                </a:lnTo>
                <a:lnTo>
                  <a:pt x="523" y="1619"/>
                </a:lnTo>
                <a:lnTo>
                  <a:pt x="516" y="1620"/>
                </a:lnTo>
                <a:lnTo>
                  <a:pt x="516" y="1620"/>
                </a:lnTo>
                <a:lnTo>
                  <a:pt x="510" y="1622"/>
                </a:lnTo>
                <a:lnTo>
                  <a:pt x="503" y="1622"/>
                </a:lnTo>
                <a:lnTo>
                  <a:pt x="481" y="1620"/>
                </a:lnTo>
                <a:lnTo>
                  <a:pt x="481" y="1620"/>
                </a:lnTo>
                <a:lnTo>
                  <a:pt x="469" y="1620"/>
                </a:lnTo>
                <a:lnTo>
                  <a:pt x="460" y="1619"/>
                </a:lnTo>
                <a:lnTo>
                  <a:pt x="453" y="1617"/>
                </a:lnTo>
                <a:lnTo>
                  <a:pt x="446" y="1612"/>
                </a:lnTo>
                <a:lnTo>
                  <a:pt x="446" y="1612"/>
                </a:lnTo>
                <a:lnTo>
                  <a:pt x="442" y="1609"/>
                </a:lnTo>
                <a:lnTo>
                  <a:pt x="439" y="1608"/>
                </a:lnTo>
                <a:lnTo>
                  <a:pt x="434" y="1607"/>
                </a:lnTo>
                <a:lnTo>
                  <a:pt x="431" y="1606"/>
                </a:lnTo>
                <a:lnTo>
                  <a:pt x="429" y="1605"/>
                </a:lnTo>
                <a:lnTo>
                  <a:pt x="428" y="1601"/>
                </a:lnTo>
                <a:lnTo>
                  <a:pt x="426" y="1596"/>
                </a:lnTo>
                <a:lnTo>
                  <a:pt x="426" y="1596"/>
                </a:lnTo>
                <a:lnTo>
                  <a:pt x="414" y="1549"/>
                </a:lnTo>
                <a:lnTo>
                  <a:pt x="388" y="1460"/>
                </a:lnTo>
                <a:lnTo>
                  <a:pt x="352" y="1336"/>
                </a:lnTo>
                <a:lnTo>
                  <a:pt x="352" y="1336"/>
                </a:lnTo>
                <a:lnTo>
                  <a:pt x="346" y="1324"/>
                </a:lnTo>
                <a:lnTo>
                  <a:pt x="342" y="1313"/>
                </a:lnTo>
                <a:lnTo>
                  <a:pt x="341" y="1307"/>
                </a:lnTo>
                <a:lnTo>
                  <a:pt x="341" y="1301"/>
                </a:lnTo>
                <a:lnTo>
                  <a:pt x="341" y="1301"/>
                </a:lnTo>
                <a:lnTo>
                  <a:pt x="343" y="1290"/>
                </a:lnTo>
                <a:lnTo>
                  <a:pt x="348" y="1271"/>
                </a:lnTo>
                <a:lnTo>
                  <a:pt x="365" y="1221"/>
                </a:lnTo>
                <a:lnTo>
                  <a:pt x="389" y="1153"/>
                </a:lnTo>
                <a:lnTo>
                  <a:pt x="389" y="1153"/>
                </a:lnTo>
                <a:lnTo>
                  <a:pt x="394" y="1138"/>
                </a:lnTo>
                <a:lnTo>
                  <a:pt x="402" y="1104"/>
                </a:lnTo>
                <a:lnTo>
                  <a:pt x="407" y="1086"/>
                </a:lnTo>
                <a:lnTo>
                  <a:pt x="410" y="1071"/>
                </a:lnTo>
                <a:lnTo>
                  <a:pt x="411" y="1062"/>
                </a:lnTo>
                <a:lnTo>
                  <a:pt x="410" y="1059"/>
                </a:lnTo>
                <a:lnTo>
                  <a:pt x="408" y="1059"/>
                </a:lnTo>
                <a:lnTo>
                  <a:pt x="408" y="1059"/>
                </a:lnTo>
                <a:lnTo>
                  <a:pt x="405" y="1062"/>
                </a:lnTo>
                <a:lnTo>
                  <a:pt x="401" y="1067"/>
                </a:lnTo>
                <a:lnTo>
                  <a:pt x="391" y="1084"/>
                </a:lnTo>
                <a:lnTo>
                  <a:pt x="367" y="1131"/>
                </a:lnTo>
                <a:lnTo>
                  <a:pt x="335" y="1198"/>
                </a:lnTo>
                <a:lnTo>
                  <a:pt x="335" y="1198"/>
                </a:lnTo>
                <a:lnTo>
                  <a:pt x="320" y="1231"/>
                </a:lnTo>
                <a:lnTo>
                  <a:pt x="310" y="1256"/>
                </a:lnTo>
                <a:lnTo>
                  <a:pt x="307" y="1267"/>
                </a:lnTo>
                <a:lnTo>
                  <a:pt x="306" y="1274"/>
                </a:lnTo>
                <a:lnTo>
                  <a:pt x="306" y="1344"/>
                </a:lnTo>
                <a:lnTo>
                  <a:pt x="306" y="1344"/>
                </a:lnTo>
                <a:lnTo>
                  <a:pt x="307" y="1353"/>
                </a:lnTo>
                <a:lnTo>
                  <a:pt x="309" y="1367"/>
                </a:lnTo>
                <a:lnTo>
                  <a:pt x="318" y="1402"/>
                </a:lnTo>
                <a:lnTo>
                  <a:pt x="330" y="1448"/>
                </a:lnTo>
                <a:lnTo>
                  <a:pt x="330" y="1448"/>
                </a:lnTo>
                <a:lnTo>
                  <a:pt x="341" y="1448"/>
                </a:lnTo>
                <a:lnTo>
                  <a:pt x="352" y="1448"/>
                </a:lnTo>
                <a:lnTo>
                  <a:pt x="356" y="1449"/>
                </a:lnTo>
                <a:lnTo>
                  <a:pt x="362" y="1451"/>
                </a:lnTo>
                <a:lnTo>
                  <a:pt x="362" y="1451"/>
                </a:lnTo>
                <a:lnTo>
                  <a:pt x="378" y="1459"/>
                </a:lnTo>
                <a:lnTo>
                  <a:pt x="388" y="1464"/>
                </a:lnTo>
                <a:lnTo>
                  <a:pt x="396" y="1471"/>
                </a:lnTo>
                <a:lnTo>
                  <a:pt x="400" y="1476"/>
                </a:lnTo>
                <a:lnTo>
                  <a:pt x="402" y="1479"/>
                </a:lnTo>
                <a:lnTo>
                  <a:pt x="404" y="1484"/>
                </a:lnTo>
                <a:lnTo>
                  <a:pt x="404" y="1489"/>
                </a:lnTo>
                <a:lnTo>
                  <a:pt x="402" y="1495"/>
                </a:lnTo>
                <a:lnTo>
                  <a:pt x="399" y="1501"/>
                </a:lnTo>
                <a:lnTo>
                  <a:pt x="394" y="1507"/>
                </a:lnTo>
                <a:lnTo>
                  <a:pt x="387" y="1513"/>
                </a:lnTo>
                <a:lnTo>
                  <a:pt x="387" y="1513"/>
                </a:lnTo>
                <a:lnTo>
                  <a:pt x="370" y="1524"/>
                </a:lnTo>
                <a:lnTo>
                  <a:pt x="356" y="1530"/>
                </a:lnTo>
                <a:lnTo>
                  <a:pt x="343" y="1533"/>
                </a:lnTo>
                <a:lnTo>
                  <a:pt x="333" y="1533"/>
                </a:lnTo>
                <a:lnTo>
                  <a:pt x="324" y="1532"/>
                </a:lnTo>
                <a:lnTo>
                  <a:pt x="317" y="1530"/>
                </a:lnTo>
                <a:lnTo>
                  <a:pt x="306" y="1526"/>
                </a:lnTo>
                <a:lnTo>
                  <a:pt x="306" y="1526"/>
                </a:lnTo>
                <a:lnTo>
                  <a:pt x="298" y="1525"/>
                </a:lnTo>
                <a:lnTo>
                  <a:pt x="292" y="1525"/>
                </a:lnTo>
                <a:lnTo>
                  <a:pt x="290" y="1524"/>
                </a:lnTo>
                <a:lnTo>
                  <a:pt x="289" y="1523"/>
                </a:lnTo>
                <a:lnTo>
                  <a:pt x="286" y="1520"/>
                </a:lnTo>
                <a:lnTo>
                  <a:pt x="284" y="1515"/>
                </a:lnTo>
                <a:lnTo>
                  <a:pt x="284" y="1515"/>
                </a:lnTo>
                <a:lnTo>
                  <a:pt x="272" y="1476"/>
                </a:lnTo>
                <a:lnTo>
                  <a:pt x="250" y="1401"/>
                </a:lnTo>
                <a:lnTo>
                  <a:pt x="220" y="1296"/>
                </a:lnTo>
                <a:lnTo>
                  <a:pt x="220" y="1296"/>
                </a:lnTo>
                <a:lnTo>
                  <a:pt x="210" y="1263"/>
                </a:lnTo>
                <a:lnTo>
                  <a:pt x="204" y="1239"/>
                </a:lnTo>
                <a:lnTo>
                  <a:pt x="203" y="1229"/>
                </a:lnTo>
                <a:lnTo>
                  <a:pt x="203" y="1222"/>
                </a:lnTo>
                <a:lnTo>
                  <a:pt x="203" y="1222"/>
                </a:lnTo>
                <a:lnTo>
                  <a:pt x="207" y="1215"/>
                </a:lnTo>
                <a:lnTo>
                  <a:pt x="214" y="1203"/>
                </a:lnTo>
                <a:lnTo>
                  <a:pt x="234" y="1167"/>
                </a:lnTo>
                <a:lnTo>
                  <a:pt x="258" y="1126"/>
                </a:lnTo>
                <a:lnTo>
                  <a:pt x="268" y="1108"/>
                </a:lnTo>
                <a:lnTo>
                  <a:pt x="275" y="1091"/>
                </a:lnTo>
                <a:lnTo>
                  <a:pt x="275" y="1091"/>
                </a:lnTo>
                <a:lnTo>
                  <a:pt x="279" y="1084"/>
                </a:lnTo>
                <a:lnTo>
                  <a:pt x="281" y="1074"/>
                </a:lnTo>
                <a:lnTo>
                  <a:pt x="284" y="1050"/>
                </a:lnTo>
                <a:lnTo>
                  <a:pt x="285" y="1023"/>
                </a:lnTo>
                <a:lnTo>
                  <a:pt x="285" y="997"/>
                </a:lnTo>
                <a:lnTo>
                  <a:pt x="283" y="950"/>
                </a:lnTo>
                <a:lnTo>
                  <a:pt x="281" y="930"/>
                </a:lnTo>
                <a:lnTo>
                  <a:pt x="246" y="852"/>
                </a:lnTo>
                <a:lnTo>
                  <a:pt x="244" y="889"/>
                </a:lnTo>
                <a:lnTo>
                  <a:pt x="244" y="889"/>
                </a:lnTo>
                <a:lnTo>
                  <a:pt x="237" y="901"/>
                </a:lnTo>
                <a:lnTo>
                  <a:pt x="229" y="909"/>
                </a:lnTo>
                <a:lnTo>
                  <a:pt x="227" y="911"/>
                </a:lnTo>
                <a:lnTo>
                  <a:pt x="225" y="911"/>
                </a:lnTo>
                <a:lnTo>
                  <a:pt x="225" y="911"/>
                </a:lnTo>
                <a:lnTo>
                  <a:pt x="222" y="911"/>
                </a:lnTo>
                <a:lnTo>
                  <a:pt x="221" y="913"/>
                </a:lnTo>
                <a:lnTo>
                  <a:pt x="217" y="921"/>
                </a:lnTo>
                <a:lnTo>
                  <a:pt x="215" y="930"/>
                </a:lnTo>
                <a:lnTo>
                  <a:pt x="214" y="938"/>
                </a:lnTo>
                <a:lnTo>
                  <a:pt x="214" y="938"/>
                </a:lnTo>
                <a:lnTo>
                  <a:pt x="213" y="956"/>
                </a:lnTo>
                <a:lnTo>
                  <a:pt x="211" y="968"/>
                </a:lnTo>
                <a:lnTo>
                  <a:pt x="203" y="1035"/>
                </a:lnTo>
                <a:lnTo>
                  <a:pt x="190" y="1008"/>
                </a:lnTo>
                <a:lnTo>
                  <a:pt x="187" y="1073"/>
                </a:lnTo>
                <a:lnTo>
                  <a:pt x="171" y="1143"/>
                </a:lnTo>
                <a:lnTo>
                  <a:pt x="171" y="1143"/>
                </a:lnTo>
                <a:lnTo>
                  <a:pt x="165" y="1123"/>
                </a:lnTo>
                <a:lnTo>
                  <a:pt x="161" y="1112"/>
                </a:lnTo>
                <a:lnTo>
                  <a:pt x="159" y="1111"/>
                </a:lnTo>
                <a:lnTo>
                  <a:pt x="158" y="1111"/>
                </a:lnTo>
                <a:lnTo>
                  <a:pt x="157" y="1112"/>
                </a:lnTo>
                <a:lnTo>
                  <a:pt x="157" y="1112"/>
                </a:lnTo>
                <a:lnTo>
                  <a:pt x="155" y="1129"/>
                </a:lnTo>
                <a:lnTo>
                  <a:pt x="151" y="1155"/>
                </a:lnTo>
                <a:lnTo>
                  <a:pt x="148" y="1181"/>
                </a:lnTo>
                <a:lnTo>
                  <a:pt x="148" y="1191"/>
                </a:lnTo>
                <a:lnTo>
                  <a:pt x="150" y="1196"/>
                </a:lnTo>
                <a:lnTo>
                  <a:pt x="150" y="1196"/>
                </a:lnTo>
                <a:lnTo>
                  <a:pt x="150" y="1199"/>
                </a:lnTo>
                <a:lnTo>
                  <a:pt x="148" y="1202"/>
                </a:lnTo>
                <a:lnTo>
                  <a:pt x="146" y="1204"/>
                </a:lnTo>
                <a:lnTo>
                  <a:pt x="142" y="1205"/>
                </a:lnTo>
                <a:lnTo>
                  <a:pt x="134" y="1208"/>
                </a:lnTo>
                <a:lnTo>
                  <a:pt x="130" y="1209"/>
                </a:lnTo>
                <a:lnTo>
                  <a:pt x="130" y="1209"/>
                </a:lnTo>
                <a:lnTo>
                  <a:pt x="133" y="1229"/>
                </a:lnTo>
                <a:lnTo>
                  <a:pt x="133" y="1246"/>
                </a:lnTo>
                <a:lnTo>
                  <a:pt x="132" y="1255"/>
                </a:lnTo>
                <a:lnTo>
                  <a:pt x="130" y="1261"/>
                </a:lnTo>
                <a:lnTo>
                  <a:pt x="130" y="1261"/>
                </a:lnTo>
                <a:lnTo>
                  <a:pt x="129" y="1264"/>
                </a:lnTo>
                <a:lnTo>
                  <a:pt x="129" y="1271"/>
                </a:lnTo>
                <a:lnTo>
                  <a:pt x="129" y="1285"/>
                </a:lnTo>
                <a:lnTo>
                  <a:pt x="129" y="1291"/>
                </a:lnTo>
                <a:lnTo>
                  <a:pt x="128" y="1296"/>
                </a:lnTo>
                <a:lnTo>
                  <a:pt x="127" y="1297"/>
                </a:lnTo>
                <a:lnTo>
                  <a:pt x="126" y="1298"/>
                </a:lnTo>
                <a:lnTo>
                  <a:pt x="124" y="1298"/>
                </a:lnTo>
                <a:lnTo>
                  <a:pt x="122" y="1297"/>
                </a:lnTo>
                <a:lnTo>
                  <a:pt x="122" y="1297"/>
                </a:lnTo>
                <a:lnTo>
                  <a:pt x="118" y="1296"/>
                </a:lnTo>
                <a:lnTo>
                  <a:pt x="116" y="1297"/>
                </a:lnTo>
                <a:lnTo>
                  <a:pt x="116" y="1299"/>
                </a:lnTo>
                <a:lnTo>
                  <a:pt x="116" y="1303"/>
                </a:lnTo>
                <a:lnTo>
                  <a:pt x="118" y="1313"/>
                </a:lnTo>
                <a:lnTo>
                  <a:pt x="119" y="1320"/>
                </a:lnTo>
                <a:lnTo>
                  <a:pt x="119" y="1320"/>
                </a:lnTo>
                <a:lnTo>
                  <a:pt x="118" y="1334"/>
                </a:lnTo>
                <a:lnTo>
                  <a:pt x="116" y="1351"/>
                </a:lnTo>
                <a:lnTo>
                  <a:pt x="112" y="1371"/>
                </a:lnTo>
                <a:lnTo>
                  <a:pt x="112" y="1371"/>
                </a:lnTo>
                <a:lnTo>
                  <a:pt x="106" y="1346"/>
                </a:lnTo>
                <a:lnTo>
                  <a:pt x="103" y="1332"/>
                </a:lnTo>
                <a:lnTo>
                  <a:pt x="101" y="1328"/>
                </a:lnTo>
                <a:lnTo>
                  <a:pt x="101" y="1330"/>
                </a:lnTo>
                <a:lnTo>
                  <a:pt x="101" y="1330"/>
                </a:lnTo>
                <a:lnTo>
                  <a:pt x="100" y="1336"/>
                </a:lnTo>
                <a:lnTo>
                  <a:pt x="98" y="1342"/>
                </a:lnTo>
                <a:lnTo>
                  <a:pt x="94" y="1348"/>
                </a:lnTo>
                <a:lnTo>
                  <a:pt x="89" y="1354"/>
                </a:lnTo>
                <a:lnTo>
                  <a:pt x="86" y="1357"/>
                </a:lnTo>
                <a:lnTo>
                  <a:pt x="83" y="1359"/>
                </a:lnTo>
                <a:lnTo>
                  <a:pt x="82" y="1359"/>
                </a:lnTo>
                <a:lnTo>
                  <a:pt x="80" y="1359"/>
                </a:lnTo>
                <a:lnTo>
                  <a:pt x="78" y="1356"/>
                </a:lnTo>
                <a:lnTo>
                  <a:pt x="77" y="1349"/>
                </a:lnTo>
                <a:lnTo>
                  <a:pt x="77" y="1349"/>
                </a:lnTo>
                <a:lnTo>
                  <a:pt x="74" y="1328"/>
                </a:lnTo>
                <a:lnTo>
                  <a:pt x="69" y="1312"/>
                </a:lnTo>
                <a:lnTo>
                  <a:pt x="66" y="1305"/>
                </a:lnTo>
                <a:lnTo>
                  <a:pt x="64" y="1302"/>
                </a:lnTo>
                <a:lnTo>
                  <a:pt x="63" y="1302"/>
                </a:lnTo>
                <a:lnTo>
                  <a:pt x="61" y="1302"/>
                </a:lnTo>
                <a:lnTo>
                  <a:pt x="60" y="1305"/>
                </a:lnTo>
                <a:lnTo>
                  <a:pt x="60" y="1305"/>
                </a:lnTo>
                <a:lnTo>
                  <a:pt x="59" y="1312"/>
                </a:lnTo>
                <a:lnTo>
                  <a:pt x="55" y="1314"/>
                </a:lnTo>
                <a:lnTo>
                  <a:pt x="52" y="1315"/>
                </a:lnTo>
                <a:lnTo>
                  <a:pt x="48" y="1315"/>
                </a:lnTo>
                <a:lnTo>
                  <a:pt x="45" y="1313"/>
                </a:lnTo>
                <a:lnTo>
                  <a:pt x="42" y="1309"/>
                </a:lnTo>
                <a:lnTo>
                  <a:pt x="41" y="1304"/>
                </a:lnTo>
                <a:lnTo>
                  <a:pt x="42" y="1298"/>
                </a:lnTo>
                <a:lnTo>
                  <a:pt x="42" y="1298"/>
                </a:lnTo>
                <a:lnTo>
                  <a:pt x="42" y="1295"/>
                </a:lnTo>
                <a:lnTo>
                  <a:pt x="42" y="1291"/>
                </a:lnTo>
                <a:lnTo>
                  <a:pt x="40" y="1284"/>
                </a:lnTo>
                <a:lnTo>
                  <a:pt x="36" y="1277"/>
                </a:lnTo>
                <a:lnTo>
                  <a:pt x="31" y="1271"/>
                </a:lnTo>
                <a:lnTo>
                  <a:pt x="26" y="1264"/>
                </a:lnTo>
                <a:lnTo>
                  <a:pt x="23" y="1258"/>
                </a:lnTo>
                <a:lnTo>
                  <a:pt x="22" y="1252"/>
                </a:lnTo>
                <a:lnTo>
                  <a:pt x="22" y="1250"/>
                </a:lnTo>
                <a:lnTo>
                  <a:pt x="23" y="1246"/>
                </a:lnTo>
                <a:lnTo>
                  <a:pt x="23" y="1246"/>
                </a:lnTo>
                <a:lnTo>
                  <a:pt x="24" y="1245"/>
                </a:lnTo>
                <a:lnTo>
                  <a:pt x="24" y="1243"/>
                </a:lnTo>
                <a:lnTo>
                  <a:pt x="23" y="1242"/>
                </a:lnTo>
                <a:lnTo>
                  <a:pt x="20" y="1239"/>
                </a:lnTo>
                <a:lnTo>
                  <a:pt x="8" y="1234"/>
                </a:lnTo>
                <a:lnTo>
                  <a:pt x="3" y="1232"/>
                </a:lnTo>
                <a:lnTo>
                  <a:pt x="1" y="1229"/>
                </a:lnTo>
                <a:lnTo>
                  <a:pt x="0" y="1227"/>
                </a:lnTo>
                <a:lnTo>
                  <a:pt x="0" y="1225"/>
                </a:lnTo>
                <a:lnTo>
                  <a:pt x="1" y="1221"/>
                </a:lnTo>
                <a:lnTo>
                  <a:pt x="3" y="1216"/>
                </a:lnTo>
                <a:lnTo>
                  <a:pt x="7" y="1213"/>
                </a:lnTo>
                <a:lnTo>
                  <a:pt x="7" y="1213"/>
                </a:lnTo>
                <a:lnTo>
                  <a:pt x="11" y="1207"/>
                </a:lnTo>
                <a:lnTo>
                  <a:pt x="13" y="1203"/>
                </a:lnTo>
                <a:lnTo>
                  <a:pt x="16" y="1198"/>
                </a:lnTo>
                <a:lnTo>
                  <a:pt x="17" y="1195"/>
                </a:lnTo>
                <a:lnTo>
                  <a:pt x="17" y="1186"/>
                </a:lnTo>
                <a:lnTo>
                  <a:pt x="16" y="1180"/>
                </a:lnTo>
                <a:lnTo>
                  <a:pt x="11" y="1167"/>
                </a:lnTo>
                <a:lnTo>
                  <a:pt x="11" y="1160"/>
                </a:lnTo>
                <a:lnTo>
                  <a:pt x="12" y="1153"/>
                </a:lnTo>
                <a:lnTo>
                  <a:pt x="12" y="1153"/>
                </a:lnTo>
                <a:lnTo>
                  <a:pt x="13" y="1150"/>
                </a:lnTo>
                <a:lnTo>
                  <a:pt x="13" y="1147"/>
                </a:lnTo>
                <a:lnTo>
                  <a:pt x="11" y="1143"/>
                </a:lnTo>
                <a:lnTo>
                  <a:pt x="3" y="1134"/>
                </a:lnTo>
                <a:lnTo>
                  <a:pt x="1" y="1131"/>
                </a:lnTo>
                <a:lnTo>
                  <a:pt x="0" y="1127"/>
                </a:lnTo>
                <a:lnTo>
                  <a:pt x="1" y="1125"/>
                </a:lnTo>
                <a:lnTo>
                  <a:pt x="2" y="1121"/>
                </a:lnTo>
                <a:lnTo>
                  <a:pt x="5" y="1116"/>
                </a:lnTo>
                <a:lnTo>
                  <a:pt x="14" y="1104"/>
                </a:lnTo>
                <a:lnTo>
                  <a:pt x="14" y="1104"/>
                </a:lnTo>
                <a:lnTo>
                  <a:pt x="25" y="1093"/>
                </a:lnTo>
                <a:lnTo>
                  <a:pt x="31" y="1084"/>
                </a:lnTo>
                <a:lnTo>
                  <a:pt x="34" y="1075"/>
                </a:lnTo>
                <a:lnTo>
                  <a:pt x="35" y="1069"/>
                </a:lnTo>
                <a:lnTo>
                  <a:pt x="34" y="1058"/>
                </a:lnTo>
                <a:lnTo>
                  <a:pt x="34" y="1052"/>
                </a:lnTo>
                <a:lnTo>
                  <a:pt x="36" y="1045"/>
                </a:lnTo>
                <a:lnTo>
                  <a:pt x="36" y="1045"/>
                </a:lnTo>
                <a:lnTo>
                  <a:pt x="40" y="1039"/>
                </a:lnTo>
                <a:lnTo>
                  <a:pt x="41" y="1033"/>
                </a:lnTo>
                <a:lnTo>
                  <a:pt x="42" y="1024"/>
                </a:lnTo>
                <a:lnTo>
                  <a:pt x="42" y="1015"/>
                </a:lnTo>
                <a:lnTo>
                  <a:pt x="43" y="1009"/>
                </a:lnTo>
                <a:lnTo>
                  <a:pt x="45" y="1003"/>
                </a:lnTo>
                <a:lnTo>
                  <a:pt x="45" y="1003"/>
                </a:lnTo>
                <a:lnTo>
                  <a:pt x="45" y="999"/>
                </a:lnTo>
                <a:lnTo>
                  <a:pt x="45" y="995"/>
                </a:lnTo>
                <a:lnTo>
                  <a:pt x="42" y="989"/>
                </a:lnTo>
                <a:lnTo>
                  <a:pt x="39" y="985"/>
                </a:lnTo>
                <a:lnTo>
                  <a:pt x="35" y="979"/>
                </a:lnTo>
                <a:lnTo>
                  <a:pt x="31" y="974"/>
                </a:lnTo>
                <a:lnTo>
                  <a:pt x="28" y="967"/>
                </a:lnTo>
                <a:lnTo>
                  <a:pt x="28" y="963"/>
                </a:lnTo>
                <a:lnTo>
                  <a:pt x="28" y="959"/>
                </a:lnTo>
                <a:lnTo>
                  <a:pt x="29" y="956"/>
                </a:lnTo>
                <a:lnTo>
                  <a:pt x="31" y="951"/>
                </a:lnTo>
                <a:lnTo>
                  <a:pt x="31" y="951"/>
                </a:lnTo>
                <a:lnTo>
                  <a:pt x="37" y="938"/>
                </a:lnTo>
                <a:lnTo>
                  <a:pt x="40" y="929"/>
                </a:lnTo>
                <a:lnTo>
                  <a:pt x="42" y="919"/>
                </a:lnTo>
                <a:lnTo>
                  <a:pt x="47" y="903"/>
                </a:lnTo>
                <a:lnTo>
                  <a:pt x="47" y="903"/>
                </a:lnTo>
                <a:lnTo>
                  <a:pt x="51" y="893"/>
                </a:lnTo>
                <a:lnTo>
                  <a:pt x="52" y="882"/>
                </a:lnTo>
                <a:lnTo>
                  <a:pt x="53" y="864"/>
                </a:lnTo>
                <a:lnTo>
                  <a:pt x="54" y="849"/>
                </a:lnTo>
                <a:lnTo>
                  <a:pt x="55" y="842"/>
                </a:lnTo>
                <a:lnTo>
                  <a:pt x="58" y="836"/>
                </a:lnTo>
                <a:lnTo>
                  <a:pt x="58" y="836"/>
                </a:lnTo>
                <a:lnTo>
                  <a:pt x="60" y="829"/>
                </a:lnTo>
                <a:lnTo>
                  <a:pt x="63" y="822"/>
                </a:lnTo>
                <a:lnTo>
                  <a:pt x="66" y="806"/>
                </a:lnTo>
                <a:lnTo>
                  <a:pt x="69" y="799"/>
                </a:lnTo>
                <a:lnTo>
                  <a:pt x="71" y="790"/>
                </a:lnTo>
                <a:lnTo>
                  <a:pt x="76" y="783"/>
                </a:lnTo>
                <a:lnTo>
                  <a:pt x="82" y="777"/>
                </a:lnTo>
                <a:lnTo>
                  <a:pt x="82" y="777"/>
                </a:lnTo>
                <a:lnTo>
                  <a:pt x="86" y="773"/>
                </a:lnTo>
                <a:lnTo>
                  <a:pt x="87" y="771"/>
                </a:lnTo>
                <a:lnTo>
                  <a:pt x="89" y="765"/>
                </a:lnTo>
                <a:lnTo>
                  <a:pt x="88" y="759"/>
                </a:lnTo>
                <a:lnTo>
                  <a:pt x="87" y="752"/>
                </a:lnTo>
                <a:lnTo>
                  <a:pt x="86" y="746"/>
                </a:lnTo>
                <a:lnTo>
                  <a:pt x="84" y="740"/>
                </a:lnTo>
                <a:lnTo>
                  <a:pt x="86" y="732"/>
                </a:lnTo>
                <a:lnTo>
                  <a:pt x="88" y="729"/>
                </a:lnTo>
                <a:lnTo>
                  <a:pt x="90" y="725"/>
                </a:lnTo>
                <a:lnTo>
                  <a:pt x="90" y="725"/>
                </a:lnTo>
                <a:lnTo>
                  <a:pt x="95" y="719"/>
                </a:lnTo>
                <a:lnTo>
                  <a:pt x="98" y="713"/>
                </a:lnTo>
                <a:lnTo>
                  <a:pt x="101" y="701"/>
                </a:lnTo>
                <a:lnTo>
                  <a:pt x="104" y="694"/>
                </a:lnTo>
                <a:lnTo>
                  <a:pt x="109" y="687"/>
                </a:lnTo>
                <a:lnTo>
                  <a:pt x="116" y="678"/>
                </a:lnTo>
                <a:lnTo>
                  <a:pt x="128" y="670"/>
                </a:lnTo>
                <a:lnTo>
                  <a:pt x="128" y="670"/>
                </a:lnTo>
                <a:lnTo>
                  <a:pt x="134" y="664"/>
                </a:lnTo>
                <a:lnTo>
                  <a:pt x="140" y="659"/>
                </a:lnTo>
                <a:lnTo>
                  <a:pt x="150" y="647"/>
                </a:lnTo>
                <a:lnTo>
                  <a:pt x="157" y="636"/>
                </a:lnTo>
                <a:lnTo>
                  <a:pt x="162" y="624"/>
                </a:lnTo>
                <a:lnTo>
                  <a:pt x="164" y="614"/>
                </a:lnTo>
                <a:lnTo>
                  <a:pt x="165" y="607"/>
                </a:lnTo>
                <a:lnTo>
                  <a:pt x="164" y="601"/>
                </a:lnTo>
                <a:lnTo>
                  <a:pt x="164" y="600"/>
                </a:lnTo>
                <a:lnTo>
                  <a:pt x="163" y="600"/>
                </a:lnTo>
                <a:lnTo>
                  <a:pt x="163" y="600"/>
                </a:lnTo>
                <a:lnTo>
                  <a:pt x="161" y="599"/>
                </a:lnTo>
                <a:lnTo>
                  <a:pt x="158" y="597"/>
                </a:lnTo>
                <a:lnTo>
                  <a:pt x="157" y="594"/>
                </a:lnTo>
                <a:lnTo>
                  <a:pt x="156" y="590"/>
                </a:lnTo>
                <a:lnTo>
                  <a:pt x="156" y="585"/>
                </a:lnTo>
                <a:lnTo>
                  <a:pt x="157" y="582"/>
                </a:lnTo>
                <a:lnTo>
                  <a:pt x="159" y="577"/>
                </a:lnTo>
                <a:lnTo>
                  <a:pt x="163" y="572"/>
                </a:lnTo>
                <a:lnTo>
                  <a:pt x="163" y="572"/>
                </a:lnTo>
                <a:lnTo>
                  <a:pt x="181" y="554"/>
                </a:lnTo>
                <a:lnTo>
                  <a:pt x="211" y="523"/>
                </a:lnTo>
                <a:lnTo>
                  <a:pt x="243" y="491"/>
                </a:lnTo>
                <a:lnTo>
                  <a:pt x="257" y="478"/>
                </a:lnTo>
                <a:lnTo>
                  <a:pt x="268" y="471"/>
                </a:lnTo>
                <a:lnTo>
                  <a:pt x="268" y="471"/>
                </a:lnTo>
                <a:lnTo>
                  <a:pt x="292" y="457"/>
                </a:lnTo>
                <a:lnTo>
                  <a:pt x="325" y="441"/>
                </a:lnTo>
                <a:lnTo>
                  <a:pt x="342" y="432"/>
                </a:lnTo>
                <a:lnTo>
                  <a:pt x="356" y="426"/>
                </a:lnTo>
                <a:lnTo>
                  <a:pt x="370" y="421"/>
                </a:lnTo>
                <a:lnTo>
                  <a:pt x="378" y="420"/>
                </a:lnTo>
                <a:lnTo>
                  <a:pt x="378" y="420"/>
                </a:lnTo>
                <a:lnTo>
                  <a:pt x="382" y="419"/>
                </a:lnTo>
                <a:lnTo>
                  <a:pt x="385" y="418"/>
                </a:lnTo>
                <a:lnTo>
                  <a:pt x="391" y="414"/>
                </a:lnTo>
                <a:lnTo>
                  <a:pt x="397" y="408"/>
                </a:lnTo>
                <a:lnTo>
                  <a:pt x="405" y="401"/>
                </a:lnTo>
                <a:lnTo>
                  <a:pt x="411" y="393"/>
                </a:lnTo>
                <a:lnTo>
                  <a:pt x="418" y="387"/>
                </a:lnTo>
                <a:lnTo>
                  <a:pt x="426" y="384"/>
                </a:lnTo>
                <a:lnTo>
                  <a:pt x="430" y="383"/>
                </a:lnTo>
                <a:lnTo>
                  <a:pt x="435" y="381"/>
                </a:lnTo>
                <a:lnTo>
                  <a:pt x="435" y="381"/>
                </a:lnTo>
                <a:lnTo>
                  <a:pt x="439" y="381"/>
                </a:lnTo>
                <a:lnTo>
                  <a:pt x="442" y="380"/>
                </a:lnTo>
                <a:lnTo>
                  <a:pt x="447" y="377"/>
                </a:lnTo>
                <a:lnTo>
                  <a:pt x="455" y="366"/>
                </a:lnTo>
                <a:lnTo>
                  <a:pt x="460" y="361"/>
                </a:lnTo>
                <a:lnTo>
                  <a:pt x="464" y="360"/>
                </a:lnTo>
                <a:lnTo>
                  <a:pt x="468" y="360"/>
                </a:lnTo>
                <a:lnTo>
                  <a:pt x="472" y="360"/>
                </a:lnTo>
                <a:lnTo>
                  <a:pt x="478" y="360"/>
                </a:lnTo>
                <a:lnTo>
                  <a:pt x="486" y="362"/>
                </a:lnTo>
                <a:lnTo>
                  <a:pt x="494" y="366"/>
                </a:lnTo>
                <a:lnTo>
                  <a:pt x="494" y="366"/>
                </a:lnTo>
                <a:lnTo>
                  <a:pt x="509" y="371"/>
                </a:lnTo>
                <a:lnTo>
                  <a:pt x="514" y="372"/>
                </a:lnTo>
                <a:lnTo>
                  <a:pt x="517" y="372"/>
                </a:lnTo>
                <a:lnTo>
                  <a:pt x="520" y="371"/>
                </a:lnTo>
                <a:lnTo>
                  <a:pt x="521" y="369"/>
                </a:lnTo>
                <a:lnTo>
                  <a:pt x="521" y="365"/>
                </a:lnTo>
                <a:lnTo>
                  <a:pt x="522" y="359"/>
                </a:lnTo>
                <a:lnTo>
                  <a:pt x="522" y="354"/>
                </a:lnTo>
                <a:lnTo>
                  <a:pt x="524" y="352"/>
                </a:lnTo>
                <a:lnTo>
                  <a:pt x="527" y="351"/>
                </a:lnTo>
                <a:lnTo>
                  <a:pt x="529" y="351"/>
                </a:lnTo>
                <a:lnTo>
                  <a:pt x="534" y="352"/>
                </a:lnTo>
                <a:lnTo>
                  <a:pt x="534" y="352"/>
                </a:lnTo>
                <a:lnTo>
                  <a:pt x="544" y="354"/>
                </a:lnTo>
                <a:lnTo>
                  <a:pt x="551" y="352"/>
                </a:lnTo>
                <a:lnTo>
                  <a:pt x="555" y="349"/>
                </a:lnTo>
                <a:lnTo>
                  <a:pt x="558" y="346"/>
                </a:lnTo>
                <a:lnTo>
                  <a:pt x="562" y="343"/>
                </a:lnTo>
                <a:lnTo>
                  <a:pt x="567" y="342"/>
                </a:lnTo>
                <a:lnTo>
                  <a:pt x="574" y="344"/>
                </a:lnTo>
                <a:lnTo>
                  <a:pt x="582" y="350"/>
                </a:lnTo>
                <a:lnTo>
                  <a:pt x="582" y="350"/>
                </a:lnTo>
                <a:lnTo>
                  <a:pt x="590" y="354"/>
                </a:lnTo>
                <a:lnTo>
                  <a:pt x="596" y="356"/>
                </a:lnTo>
                <a:lnTo>
                  <a:pt x="604" y="359"/>
                </a:lnTo>
                <a:lnTo>
                  <a:pt x="613" y="361"/>
                </a:lnTo>
                <a:lnTo>
                  <a:pt x="631" y="362"/>
                </a:lnTo>
                <a:lnTo>
                  <a:pt x="650" y="363"/>
                </a:lnTo>
                <a:lnTo>
                  <a:pt x="683" y="363"/>
                </a:lnTo>
                <a:lnTo>
                  <a:pt x="694" y="362"/>
                </a:lnTo>
                <a:lnTo>
                  <a:pt x="698" y="363"/>
                </a:lnTo>
                <a:lnTo>
                  <a:pt x="698" y="363"/>
                </a:lnTo>
                <a:lnTo>
                  <a:pt x="703" y="365"/>
                </a:lnTo>
                <a:lnTo>
                  <a:pt x="714" y="365"/>
                </a:lnTo>
                <a:lnTo>
                  <a:pt x="742" y="366"/>
                </a:lnTo>
                <a:lnTo>
                  <a:pt x="775" y="368"/>
                </a:lnTo>
                <a:lnTo>
                  <a:pt x="788" y="369"/>
                </a:lnTo>
                <a:lnTo>
                  <a:pt x="799" y="371"/>
                </a:lnTo>
                <a:lnTo>
                  <a:pt x="799" y="371"/>
                </a:lnTo>
                <a:lnTo>
                  <a:pt x="807" y="372"/>
                </a:lnTo>
                <a:lnTo>
                  <a:pt x="819" y="372"/>
                </a:lnTo>
                <a:lnTo>
                  <a:pt x="842" y="369"/>
                </a:lnTo>
                <a:lnTo>
                  <a:pt x="863" y="365"/>
                </a:lnTo>
                <a:lnTo>
                  <a:pt x="871" y="363"/>
                </a:lnTo>
                <a:lnTo>
                  <a:pt x="871" y="363"/>
                </a:lnTo>
                <a:lnTo>
                  <a:pt x="881" y="363"/>
                </a:lnTo>
                <a:lnTo>
                  <a:pt x="906" y="363"/>
                </a:lnTo>
                <a:lnTo>
                  <a:pt x="934" y="365"/>
                </a:lnTo>
                <a:lnTo>
                  <a:pt x="947" y="366"/>
                </a:lnTo>
                <a:lnTo>
                  <a:pt x="957" y="368"/>
                </a:lnTo>
                <a:lnTo>
                  <a:pt x="957" y="368"/>
                </a:lnTo>
                <a:lnTo>
                  <a:pt x="966" y="371"/>
                </a:lnTo>
                <a:lnTo>
                  <a:pt x="975" y="371"/>
                </a:lnTo>
                <a:lnTo>
                  <a:pt x="996" y="368"/>
                </a:lnTo>
                <a:lnTo>
                  <a:pt x="1007" y="367"/>
                </a:lnTo>
                <a:lnTo>
                  <a:pt x="1019" y="366"/>
                </a:lnTo>
                <a:lnTo>
                  <a:pt x="1031" y="367"/>
                </a:lnTo>
                <a:lnTo>
                  <a:pt x="1043" y="371"/>
                </a:lnTo>
                <a:lnTo>
                  <a:pt x="1043" y="371"/>
                </a:lnTo>
                <a:lnTo>
                  <a:pt x="1050" y="373"/>
                </a:lnTo>
                <a:lnTo>
                  <a:pt x="1057" y="374"/>
                </a:lnTo>
                <a:lnTo>
                  <a:pt x="1072" y="375"/>
                </a:lnTo>
                <a:lnTo>
                  <a:pt x="1088" y="374"/>
                </a:lnTo>
                <a:lnTo>
                  <a:pt x="1103" y="372"/>
                </a:lnTo>
                <a:lnTo>
                  <a:pt x="1131" y="367"/>
                </a:lnTo>
                <a:lnTo>
                  <a:pt x="1142" y="367"/>
                </a:lnTo>
                <a:lnTo>
                  <a:pt x="1147" y="367"/>
                </a:lnTo>
                <a:lnTo>
                  <a:pt x="1152" y="368"/>
                </a:lnTo>
                <a:lnTo>
                  <a:pt x="1152" y="368"/>
                </a:lnTo>
                <a:lnTo>
                  <a:pt x="1154" y="369"/>
                </a:lnTo>
                <a:lnTo>
                  <a:pt x="1158" y="369"/>
                </a:lnTo>
                <a:lnTo>
                  <a:pt x="1165" y="367"/>
                </a:lnTo>
                <a:lnTo>
                  <a:pt x="1172" y="362"/>
                </a:lnTo>
                <a:lnTo>
                  <a:pt x="1179" y="356"/>
                </a:lnTo>
                <a:lnTo>
                  <a:pt x="1188" y="350"/>
                </a:lnTo>
                <a:lnTo>
                  <a:pt x="1193" y="349"/>
                </a:lnTo>
                <a:lnTo>
                  <a:pt x="1198" y="346"/>
                </a:lnTo>
                <a:lnTo>
                  <a:pt x="1204" y="346"/>
                </a:lnTo>
                <a:lnTo>
                  <a:pt x="1210" y="346"/>
                </a:lnTo>
                <a:lnTo>
                  <a:pt x="1217" y="348"/>
                </a:lnTo>
                <a:lnTo>
                  <a:pt x="1224" y="350"/>
                </a:lnTo>
                <a:lnTo>
                  <a:pt x="1224" y="350"/>
                </a:lnTo>
                <a:lnTo>
                  <a:pt x="1231" y="352"/>
                </a:lnTo>
                <a:lnTo>
                  <a:pt x="1237" y="354"/>
                </a:lnTo>
                <a:lnTo>
                  <a:pt x="1244" y="354"/>
                </a:lnTo>
                <a:lnTo>
                  <a:pt x="1250" y="354"/>
                </a:lnTo>
                <a:lnTo>
                  <a:pt x="1259" y="351"/>
                </a:lnTo>
                <a:lnTo>
                  <a:pt x="1268" y="346"/>
                </a:lnTo>
                <a:lnTo>
                  <a:pt x="1285" y="337"/>
                </a:lnTo>
                <a:lnTo>
                  <a:pt x="1293" y="334"/>
                </a:lnTo>
                <a:lnTo>
                  <a:pt x="1297" y="333"/>
                </a:lnTo>
                <a:lnTo>
                  <a:pt x="1302" y="333"/>
                </a:lnTo>
                <a:lnTo>
                  <a:pt x="1302" y="333"/>
                </a:lnTo>
                <a:lnTo>
                  <a:pt x="1311" y="334"/>
                </a:lnTo>
                <a:lnTo>
                  <a:pt x="1321" y="333"/>
                </a:lnTo>
                <a:lnTo>
                  <a:pt x="1338" y="330"/>
                </a:lnTo>
                <a:lnTo>
                  <a:pt x="1352" y="325"/>
                </a:lnTo>
                <a:lnTo>
                  <a:pt x="1358" y="324"/>
                </a:lnTo>
                <a:lnTo>
                  <a:pt x="1364" y="322"/>
                </a:lnTo>
                <a:lnTo>
                  <a:pt x="1364" y="322"/>
                </a:lnTo>
                <a:lnTo>
                  <a:pt x="1370" y="322"/>
                </a:lnTo>
                <a:lnTo>
                  <a:pt x="1380" y="320"/>
                </a:lnTo>
                <a:lnTo>
                  <a:pt x="1403" y="311"/>
                </a:lnTo>
                <a:lnTo>
                  <a:pt x="1425" y="304"/>
                </a:lnTo>
                <a:lnTo>
                  <a:pt x="1437" y="302"/>
                </a:lnTo>
                <a:lnTo>
                  <a:pt x="1437" y="302"/>
                </a:lnTo>
                <a:lnTo>
                  <a:pt x="1443" y="299"/>
                </a:lnTo>
                <a:lnTo>
                  <a:pt x="1454" y="296"/>
                </a:lnTo>
                <a:lnTo>
                  <a:pt x="1466" y="291"/>
                </a:lnTo>
                <a:lnTo>
                  <a:pt x="1466" y="291"/>
                </a:lnTo>
                <a:lnTo>
                  <a:pt x="1474" y="285"/>
                </a:lnTo>
                <a:lnTo>
                  <a:pt x="1482" y="281"/>
                </a:lnTo>
                <a:lnTo>
                  <a:pt x="1488" y="280"/>
                </a:lnTo>
                <a:lnTo>
                  <a:pt x="1488" y="280"/>
                </a:lnTo>
                <a:lnTo>
                  <a:pt x="1489" y="279"/>
                </a:lnTo>
                <a:lnTo>
                  <a:pt x="1489" y="278"/>
                </a:lnTo>
                <a:lnTo>
                  <a:pt x="1486" y="272"/>
                </a:lnTo>
                <a:lnTo>
                  <a:pt x="1480" y="252"/>
                </a:lnTo>
                <a:lnTo>
                  <a:pt x="1468" y="226"/>
                </a:lnTo>
                <a:lnTo>
                  <a:pt x="1444" y="140"/>
                </a:lnTo>
                <a:lnTo>
                  <a:pt x="1444" y="140"/>
                </a:lnTo>
                <a:lnTo>
                  <a:pt x="1441" y="122"/>
                </a:lnTo>
                <a:lnTo>
                  <a:pt x="1437" y="103"/>
                </a:lnTo>
                <a:lnTo>
                  <a:pt x="1435" y="81"/>
                </a:lnTo>
                <a:lnTo>
                  <a:pt x="1433" y="58"/>
                </a:lnTo>
                <a:lnTo>
                  <a:pt x="1435" y="48"/>
                </a:lnTo>
                <a:lnTo>
                  <a:pt x="1436" y="38"/>
                </a:lnTo>
                <a:lnTo>
                  <a:pt x="1438" y="29"/>
                </a:lnTo>
                <a:lnTo>
                  <a:pt x="1442" y="22"/>
                </a:lnTo>
                <a:lnTo>
                  <a:pt x="1447" y="17"/>
                </a:lnTo>
                <a:lnTo>
                  <a:pt x="1453" y="14"/>
                </a:lnTo>
                <a:lnTo>
                  <a:pt x="1453" y="14"/>
                </a:lnTo>
                <a:lnTo>
                  <a:pt x="1460" y="14"/>
                </a:lnTo>
                <a:lnTo>
                  <a:pt x="1468" y="15"/>
                </a:lnTo>
                <a:lnTo>
                  <a:pt x="1478" y="17"/>
                </a:lnTo>
                <a:lnTo>
                  <a:pt x="1488" y="22"/>
                </a:lnTo>
                <a:lnTo>
                  <a:pt x="1499" y="29"/>
                </a:lnTo>
                <a:lnTo>
                  <a:pt x="1509" y="36"/>
                </a:lnTo>
                <a:lnTo>
                  <a:pt x="1530" y="52"/>
                </a:lnTo>
                <a:lnTo>
                  <a:pt x="1551" y="70"/>
                </a:lnTo>
                <a:lnTo>
                  <a:pt x="1567" y="86"/>
                </a:lnTo>
                <a:lnTo>
                  <a:pt x="1587" y="105"/>
                </a:lnTo>
                <a:lnTo>
                  <a:pt x="1587" y="105"/>
                </a:lnTo>
                <a:lnTo>
                  <a:pt x="1589" y="108"/>
                </a:lnTo>
                <a:lnTo>
                  <a:pt x="1590" y="110"/>
                </a:lnTo>
                <a:lnTo>
                  <a:pt x="1592" y="116"/>
                </a:lnTo>
                <a:lnTo>
                  <a:pt x="1594" y="133"/>
                </a:lnTo>
                <a:lnTo>
                  <a:pt x="1595" y="141"/>
                </a:lnTo>
                <a:lnTo>
                  <a:pt x="1596" y="150"/>
                </a:lnTo>
                <a:lnTo>
                  <a:pt x="1600" y="156"/>
                </a:lnTo>
                <a:lnTo>
                  <a:pt x="1603" y="159"/>
                </a:lnTo>
                <a:lnTo>
                  <a:pt x="1606" y="162"/>
                </a:lnTo>
                <a:lnTo>
                  <a:pt x="1606" y="162"/>
                </a:lnTo>
                <a:close/>
              </a:path>
            </a:pathLst>
          </a:custGeom>
          <a:solidFill>
            <a:srgbClr val="9933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3545591" y="4644308"/>
            <a:ext cx="1021115" cy="1683412"/>
          </a:xfrm>
          <a:custGeom>
            <a:avLst/>
            <a:gdLst>
              <a:gd name="T0" fmla="*/ 548 w 1146"/>
              <a:gd name="T1" fmla="*/ 90 h 1886"/>
              <a:gd name="T2" fmla="*/ 617 w 1146"/>
              <a:gd name="T3" fmla="*/ 29 h 1886"/>
              <a:gd name="T4" fmla="*/ 695 w 1146"/>
              <a:gd name="T5" fmla="*/ 126 h 1886"/>
              <a:gd name="T6" fmla="*/ 707 w 1146"/>
              <a:gd name="T7" fmla="*/ 277 h 1886"/>
              <a:gd name="T8" fmla="*/ 706 w 1146"/>
              <a:gd name="T9" fmla="*/ 330 h 1886"/>
              <a:gd name="T10" fmla="*/ 756 w 1146"/>
              <a:gd name="T11" fmla="*/ 429 h 1886"/>
              <a:gd name="T12" fmla="*/ 798 w 1146"/>
              <a:gd name="T13" fmla="*/ 565 h 1886"/>
              <a:gd name="T14" fmla="*/ 814 w 1146"/>
              <a:gd name="T15" fmla="*/ 620 h 1886"/>
              <a:gd name="T16" fmla="*/ 868 w 1146"/>
              <a:gd name="T17" fmla="*/ 708 h 1886"/>
              <a:gd name="T18" fmla="*/ 932 w 1146"/>
              <a:gd name="T19" fmla="*/ 767 h 1886"/>
              <a:gd name="T20" fmla="*/ 954 w 1146"/>
              <a:gd name="T21" fmla="*/ 815 h 1886"/>
              <a:gd name="T22" fmla="*/ 959 w 1146"/>
              <a:gd name="T23" fmla="*/ 840 h 1886"/>
              <a:gd name="T24" fmla="*/ 1002 w 1146"/>
              <a:gd name="T25" fmla="*/ 906 h 1886"/>
              <a:gd name="T26" fmla="*/ 1033 w 1146"/>
              <a:gd name="T27" fmla="*/ 1050 h 1886"/>
              <a:gd name="T28" fmla="*/ 1061 w 1146"/>
              <a:gd name="T29" fmla="*/ 1099 h 1886"/>
              <a:gd name="T30" fmla="*/ 1053 w 1146"/>
              <a:gd name="T31" fmla="*/ 1160 h 1886"/>
              <a:gd name="T32" fmla="*/ 1052 w 1146"/>
              <a:gd name="T33" fmla="*/ 1212 h 1886"/>
              <a:gd name="T34" fmla="*/ 1064 w 1146"/>
              <a:gd name="T35" fmla="*/ 1302 h 1886"/>
              <a:gd name="T36" fmla="*/ 1040 w 1146"/>
              <a:gd name="T37" fmla="*/ 1382 h 1886"/>
              <a:gd name="T38" fmla="*/ 1098 w 1146"/>
              <a:gd name="T39" fmla="*/ 1499 h 1886"/>
              <a:gd name="T40" fmla="*/ 1125 w 1146"/>
              <a:gd name="T41" fmla="*/ 1626 h 1886"/>
              <a:gd name="T42" fmla="*/ 1145 w 1146"/>
              <a:gd name="T43" fmla="*/ 1702 h 1886"/>
              <a:gd name="T44" fmla="*/ 1111 w 1146"/>
              <a:gd name="T45" fmla="*/ 1783 h 1886"/>
              <a:gd name="T46" fmla="*/ 1061 w 1146"/>
              <a:gd name="T47" fmla="*/ 1853 h 1886"/>
              <a:gd name="T48" fmla="*/ 951 w 1146"/>
              <a:gd name="T49" fmla="*/ 1877 h 1886"/>
              <a:gd name="T50" fmla="*/ 805 w 1146"/>
              <a:gd name="T51" fmla="*/ 1880 h 1886"/>
              <a:gd name="T52" fmla="*/ 701 w 1146"/>
              <a:gd name="T53" fmla="*/ 1832 h 1886"/>
              <a:gd name="T54" fmla="*/ 567 w 1146"/>
              <a:gd name="T55" fmla="*/ 1818 h 1886"/>
              <a:gd name="T56" fmla="*/ 475 w 1146"/>
              <a:gd name="T57" fmla="*/ 1798 h 1886"/>
              <a:gd name="T58" fmla="*/ 120 w 1146"/>
              <a:gd name="T59" fmla="*/ 1787 h 1886"/>
              <a:gd name="T60" fmla="*/ 34 w 1146"/>
              <a:gd name="T61" fmla="*/ 1758 h 1886"/>
              <a:gd name="T62" fmla="*/ 81 w 1146"/>
              <a:gd name="T63" fmla="*/ 1711 h 1886"/>
              <a:gd name="T64" fmla="*/ 297 w 1146"/>
              <a:gd name="T65" fmla="*/ 1678 h 1886"/>
              <a:gd name="T66" fmla="*/ 237 w 1146"/>
              <a:gd name="T67" fmla="*/ 1567 h 1886"/>
              <a:gd name="T68" fmla="*/ 203 w 1146"/>
              <a:gd name="T69" fmla="*/ 1464 h 1886"/>
              <a:gd name="T70" fmla="*/ 184 w 1146"/>
              <a:gd name="T71" fmla="*/ 1395 h 1886"/>
              <a:gd name="T72" fmla="*/ 163 w 1146"/>
              <a:gd name="T73" fmla="*/ 1352 h 1886"/>
              <a:gd name="T74" fmla="*/ 175 w 1146"/>
              <a:gd name="T75" fmla="*/ 1321 h 1886"/>
              <a:gd name="T76" fmla="*/ 203 w 1146"/>
              <a:gd name="T77" fmla="*/ 1274 h 1886"/>
              <a:gd name="T78" fmla="*/ 185 w 1146"/>
              <a:gd name="T79" fmla="*/ 1241 h 1886"/>
              <a:gd name="T80" fmla="*/ 178 w 1146"/>
              <a:gd name="T81" fmla="*/ 1200 h 1886"/>
              <a:gd name="T82" fmla="*/ 185 w 1146"/>
              <a:gd name="T83" fmla="*/ 1128 h 1886"/>
              <a:gd name="T84" fmla="*/ 190 w 1146"/>
              <a:gd name="T85" fmla="*/ 1076 h 1886"/>
              <a:gd name="T86" fmla="*/ 209 w 1146"/>
              <a:gd name="T87" fmla="*/ 1037 h 1886"/>
              <a:gd name="T88" fmla="*/ 185 w 1146"/>
              <a:gd name="T89" fmla="*/ 1008 h 1886"/>
              <a:gd name="T90" fmla="*/ 185 w 1146"/>
              <a:gd name="T91" fmla="*/ 954 h 1886"/>
              <a:gd name="T92" fmla="*/ 184 w 1146"/>
              <a:gd name="T93" fmla="*/ 919 h 1886"/>
              <a:gd name="T94" fmla="*/ 174 w 1146"/>
              <a:gd name="T95" fmla="*/ 883 h 1886"/>
              <a:gd name="T96" fmla="*/ 143 w 1146"/>
              <a:gd name="T97" fmla="*/ 755 h 1886"/>
              <a:gd name="T98" fmla="*/ 132 w 1146"/>
              <a:gd name="T99" fmla="*/ 687 h 1886"/>
              <a:gd name="T100" fmla="*/ 126 w 1146"/>
              <a:gd name="T101" fmla="*/ 660 h 1886"/>
              <a:gd name="T102" fmla="*/ 121 w 1146"/>
              <a:gd name="T103" fmla="*/ 628 h 1886"/>
              <a:gd name="T104" fmla="*/ 123 w 1146"/>
              <a:gd name="T105" fmla="*/ 603 h 1886"/>
              <a:gd name="T106" fmla="*/ 113 w 1146"/>
              <a:gd name="T107" fmla="*/ 552 h 1886"/>
              <a:gd name="T108" fmla="*/ 122 w 1146"/>
              <a:gd name="T109" fmla="*/ 487 h 1886"/>
              <a:gd name="T110" fmla="*/ 157 w 1146"/>
              <a:gd name="T111" fmla="*/ 439 h 1886"/>
              <a:gd name="T112" fmla="*/ 161 w 1146"/>
              <a:gd name="T113" fmla="*/ 397 h 1886"/>
              <a:gd name="T114" fmla="*/ 160 w 1146"/>
              <a:gd name="T115" fmla="*/ 353 h 1886"/>
              <a:gd name="T116" fmla="*/ 184 w 1146"/>
              <a:gd name="T117" fmla="*/ 333 h 1886"/>
              <a:gd name="T118" fmla="*/ 225 w 1146"/>
              <a:gd name="T119" fmla="*/ 253 h 1886"/>
              <a:gd name="T120" fmla="*/ 276 w 1146"/>
              <a:gd name="T121" fmla="*/ 137 h 1886"/>
              <a:gd name="T122" fmla="*/ 372 w 1146"/>
              <a:gd name="T123" fmla="*/ 103 h 1886"/>
              <a:gd name="T124" fmla="*/ 481 w 1146"/>
              <a:gd name="T125" fmla="*/ 20 h 1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6" h="1886">
                <a:moveTo>
                  <a:pt x="482" y="27"/>
                </a:moveTo>
                <a:lnTo>
                  <a:pt x="482" y="27"/>
                </a:lnTo>
                <a:lnTo>
                  <a:pt x="484" y="39"/>
                </a:lnTo>
                <a:lnTo>
                  <a:pt x="485" y="53"/>
                </a:lnTo>
                <a:lnTo>
                  <a:pt x="484" y="67"/>
                </a:lnTo>
                <a:lnTo>
                  <a:pt x="482" y="80"/>
                </a:lnTo>
                <a:lnTo>
                  <a:pt x="482" y="80"/>
                </a:lnTo>
                <a:lnTo>
                  <a:pt x="486" y="85"/>
                </a:lnTo>
                <a:lnTo>
                  <a:pt x="490" y="87"/>
                </a:lnTo>
                <a:lnTo>
                  <a:pt x="494" y="88"/>
                </a:lnTo>
                <a:lnTo>
                  <a:pt x="494" y="88"/>
                </a:lnTo>
                <a:lnTo>
                  <a:pt x="499" y="89"/>
                </a:lnTo>
                <a:lnTo>
                  <a:pt x="505" y="90"/>
                </a:lnTo>
                <a:lnTo>
                  <a:pt x="519" y="91"/>
                </a:lnTo>
                <a:lnTo>
                  <a:pt x="548" y="90"/>
                </a:lnTo>
                <a:lnTo>
                  <a:pt x="548" y="90"/>
                </a:lnTo>
                <a:lnTo>
                  <a:pt x="551" y="95"/>
                </a:lnTo>
                <a:lnTo>
                  <a:pt x="554" y="96"/>
                </a:lnTo>
                <a:lnTo>
                  <a:pt x="557" y="96"/>
                </a:lnTo>
                <a:lnTo>
                  <a:pt x="557" y="96"/>
                </a:lnTo>
                <a:lnTo>
                  <a:pt x="561" y="96"/>
                </a:lnTo>
                <a:lnTo>
                  <a:pt x="565" y="94"/>
                </a:lnTo>
                <a:lnTo>
                  <a:pt x="567" y="90"/>
                </a:lnTo>
                <a:lnTo>
                  <a:pt x="571" y="85"/>
                </a:lnTo>
                <a:lnTo>
                  <a:pt x="577" y="74"/>
                </a:lnTo>
                <a:lnTo>
                  <a:pt x="583" y="62"/>
                </a:lnTo>
                <a:lnTo>
                  <a:pt x="591" y="49"/>
                </a:lnTo>
                <a:lnTo>
                  <a:pt x="595" y="44"/>
                </a:lnTo>
                <a:lnTo>
                  <a:pt x="600" y="38"/>
                </a:lnTo>
                <a:lnTo>
                  <a:pt x="604" y="35"/>
                </a:lnTo>
                <a:lnTo>
                  <a:pt x="610" y="31"/>
                </a:lnTo>
                <a:lnTo>
                  <a:pt x="617" y="29"/>
                </a:lnTo>
                <a:lnTo>
                  <a:pt x="623" y="27"/>
                </a:lnTo>
                <a:lnTo>
                  <a:pt x="623" y="27"/>
                </a:lnTo>
                <a:lnTo>
                  <a:pt x="633" y="29"/>
                </a:lnTo>
                <a:lnTo>
                  <a:pt x="646" y="32"/>
                </a:lnTo>
                <a:lnTo>
                  <a:pt x="656" y="38"/>
                </a:lnTo>
                <a:lnTo>
                  <a:pt x="666" y="45"/>
                </a:lnTo>
                <a:lnTo>
                  <a:pt x="676" y="55"/>
                </a:lnTo>
                <a:lnTo>
                  <a:pt x="683" y="66"/>
                </a:lnTo>
                <a:lnTo>
                  <a:pt x="685" y="72"/>
                </a:lnTo>
                <a:lnTo>
                  <a:pt x="687" y="79"/>
                </a:lnTo>
                <a:lnTo>
                  <a:pt x="688" y="87"/>
                </a:lnTo>
                <a:lnTo>
                  <a:pt x="689" y="94"/>
                </a:lnTo>
                <a:lnTo>
                  <a:pt x="689" y="94"/>
                </a:lnTo>
                <a:lnTo>
                  <a:pt x="689" y="101"/>
                </a:lnTo>
                <a:lnTo>
                  <a:pt x="690" y="109"/>
                </a:lnTo>
                <a:lnTo>
                  <a:pt x="695" y="126"/>
                </a:lnTo>
                <a:lnTo>
                  <a:pt x="700" y="142"/>
                </a:lnTo>
                <a:lnTo>
                  <a:pt x="701" y="153"/>
                </a:lnTo>
                <a:lnTo>
                  <a:pt x="701" y="153"/>
                </a:lnTo>
                <a:lnTo>
                  <a:pt x="700" y="158"/>
                </a:lnTo>
                <a:lnTo>
                  <a:pt x="696" y="163"/>
                </a:lnTo>
                <a:lnTo>
                  <a:pt x="694" y="169"/>
                </a:lnTo>
                <a:lnTo>
                  <a:pt x="693" y="171"/>
                </a:lnTo>
                <a:lnTo>
                  <a:pt x="691" y="175"/>
                </a:lnTo>
                <a:lnTo>
                  <a:pt x="691" y="175"/>
                </a:lnTo>
                <a:lnTo>
                  <a:pt x="695" y="200"/>
                </a:lnTo>
                <a:lnTo>
                  <a:pt x="697" y="219"/>
                </a:lnTo>
                <a:lnTo>
                  <a:pt x="699" y="237"/>
                </a:lnTo>
                <a:lnTo>
                  <a:pt x="705" y="243"/>
                </a:lnTo>
                <a:lnTo>
                  <a:pt x="705" y="243"/>
                </a:lnTo>
                <a:lnTo>
                  <a:pt x="706" y="260"/>
                </a:lnTo>
                <a:lnTo>
                  <a:pt x="707" y="277"/>
                </a:lnTo>
                <a:lnTo>
                  <a:pt x="707" y="277"/>
                </a:lnTo>
                <a:lnTo>
                  <a:pt x="708" y="280"/>
                </a:lnTo>
                <a:lnTo>
                  <a:pt x="710" y="281"/>
                </a:lnTo>
                <a:lnTo>
                  <a:pt x="712" y="281"/>
                </a:lnTo>
                <a:lnTo>
                  <a:pt x="716" y="281"/>
                </a:lnTo>
                <a:lnTo>
                  <a:pt x="717" y="282"/>
                </a:lnTo>
                <a:lnTo>
                  <a:pt x="717" y="284"/>
                </a:lnTo>
                <a:lnTo>
                  <a:pt x="717" y="284"/>
                </a:lnTo>
                <a:lnTo>
                  <a:pt x="717" y="288"/>
                </a:lnTo>
                <a:lnTo>
                  <a:pt x="716" y="290"/>
                </a:lnTo>
                <a:lnTo>
                  <a:pt x="711" y="298"/>
                </a:lnTo>
                <a:lnTo>
                  <a:pt x="706" y="304"/>
                </a:lnTo>
                <a:lnTo>
                  <a:pt x="705" y="306"/>
                </a:lnTo>
                <a:lnTo>
                  <a:pt x="705" y="308"/>
                </a:lnTo>
                <a:lnTo>
                  <a:pt x="705" y="308"/>
                </a:lnTo>
                <a:lnTo>
                  <a:pt x="706" y="330"/>
                </a:lnTo>
                <a:lnTo>
                  <a:pt x="711" y="353"/>
                </a:lnTo>
                <a:lnTo>
                  <a:pt x="711" y="353"/>
                </a:lnTo>
                <a:lnTo>
                  <a:pt x="714" y="362"/>
                </a:lnTo>
                <a:lnTo>
                  <a:pt x="718" y="371"/>
                </a:lnTo>
                <a:lnTo>
                  <a:pt x="723" y="381"/>
                </a:lnTo>
                <a:lnTo>
                  <a:pt x="726" y="391"/>
                </a:lnTo>
                <a:lnTo>
                  <a:pt x="726" y="391"/>
                </a:lnTo>
                <a:lnTo>
                  <a:pt x="742" y="397"/>
                </a:lnTo>
                <a:lnTo>
                  <a:pt x="751" y="399"/>
                </a:lnTo>
                <a:lnTo>
                  <a:pt x="758" y="399"/>
                </a:lnTo>
                <a:lnTo>
                  <a:pt x="758" y="399"/>
                </a:lnTo>
                <a:lnTo>
                  <a:pt x="736" y="412"/>
                </a:lnTo>
                <a:lnTo>
                  <a:pt x="736" y="412"/>
                </a:lnTo>
                <a:lnTo>
                  <a:pt x="741" y="418"/>
                </a:lnTo>
                <a:lnTo>
                  <a:pt x="748" y="423"/>
                </a:lnTo>
                <a:lnTo>
                  <a:pt x="756" y="429"/>
                </a:lnTo>
                <a:lnTo>
                  <a:pt x="758" y="433"/>
                </a:lnTo>
                <a:lnTo>
                  <a:pt x="760" y="438"/>
                </a:lnTo>
                <a:lnTo>
                  <a:pt x="760" y="438"/>
                </a:lnTo>
                <a:lnTo>
                  <a:pt x="768" y="454"/>
                </a:lnTo>
                <a:lnTo>
                  <a:pt x="772" y="474"/>
                </a:lnTo>
                <a:lnTo>
                  <a:pt x="783" y="512"/>
                </a:lnTo>
                <a:lnTo>
                  <a:pt x="783" y="512"/>
                </a:lnTo>
                <a:lnTo>
                  <a:pt x="789" y="522"/>
                </a:lnTo>
                <a:lnTo>
                  <a:pt x="793" y="528"/>
                </a:lnTo>
                <a:lnTo>
                  <a:pt x="795" y="536"/>
                </a:lnTo>
                <a:lnTo>
                  <a:pt x="795" y="536"/>
                </a:lnTo>
                <a:lnTo>
                  <a:pt x="797" y="542"/>
                </a:lnTo>
                <a:lnTo>
                  <a:pt x="797" y="550"/>
                </a:lnTo>
                <a:lnTo>
                  <a:pt x="797" y="557"/>
                </a:lnTo>
                <a:lnTo>
                  <a:pt x="798" y="565"/>
                </a:lnTo>
                <a:lnTo>
                  <a:pt x="798" y="565"/>
                </a:lnTo>
                <a:lnTo>
                  <a:pt x="799" y="569"/>
                </a:lnTo>
                <a:lnTo>
                  <a:pt x="801" y="573"/>
                </a:lnTo>
                <a:lnTo>
                  <a:pt x="806" y="582"/>
                </a:lnTo>
                <a:lnTo>
                  <a:pt x="811" y="592"/>
                </a:lnTo>
                <a:lnTo>
                  <a:pt x="814" y="596"/>
                </a:lnTo>
                <a:lnTo>
                  <a:pt x="814" y="599"/>
                </a:lnTo>
                <a:lnTo>
                  <a:pt x="814" y="599"/>
                </a:lnTo>
                <a:lnTo>
                  <a:pt x="814" y="602"/>
                </a:lnTo>
                <a:lnTo>
                  <a:pt x="814" y="602"/>
                </a:lnTo>
                <a:lnTo>
                  <a:pt x="811" y="603"/>
                </a:lnTo>
                <a:lnTo>
                  <a:pt x="809" y="604"/>
                </a:lnTo>
                <a:lnTo>
                  <a:pt x="809" y="606"/>
                </a:lnTo>
                <a:lnTo>
                  <a:pt x="807" y="609"/>
                </a:lnTo>
                <a:lnTo>
                  <a:pt x="807" y="609"/>
                </a:lnTo>
                <a:lnTo>
                  <a:pt x="810" y="612"/>
                </a:lnTo>
                <a:lnTo>
                  <a:pt x="814" y="620"/>
                </a:lnTo>
                <a:lnTo>
                  <a:pt x="826" y="638"/>
                </a:lnTo>
                <a:lnTo>
                  <a:pt x="836" y="656"/>
                </a:lnTo>
                <a:lnTo>
                  <a:pt x="841" y="663"/>
                </a:lnTo>
                <a:lnTo>
                  <a:pt x="843" y="668"/>
                </a:lnTo>
                <a:lnTo>
                  <a:pt x="843" y="668"/>
                </a:lnTo>
                <a:lnTo>
                  <a:pt x="844" y="673"/>
                </a:lnTo>
                <a:lnTo>
                  <a:pt x="847" y="679"/>
                </a:lnTo>
                <a:lnTo>
                  <a:pt x="858" y="691"/>
                </a:lnTo>
                <a:lnTo>
                  <a:pt x="869" y="702"/>
                </a:lnTo>
                <a:lnTo>
                  <a:pt x="873" y="705"/>
                </a:lnTo>
                <a:lnTo>
                  <a:pt x="874" y="709"/>
                </a:lnTo>
                <a:lnTo>
                  <a:pt x="874" y="709"/>
                </a:lnTo>
                <a:lnTo>
                  <a:pt x="873" y="710"/>
                </a:lnTo>
                <a:lnTo>
                  <a:pt x="873" y="710"/>
                </a:lnTo>
                <a:lnTo>
                  <a:pt x="870" y="709"/>
                </a:lnTo>
                <a:lnTo>
                  <a:pt x="868" y="708"/>
                </a:lnTo>
                <a:lnTo>
                  <a:pt x="868" y="709"/>
                </a:lnTo>
                <a:lnTo>
                  <a:pt x="867" y="711"/>
                </a:lnTo>
                <a:lnTo>
                  <a:pt x="867" y="711"/>
                </a:lnTo>
                <a:lnTo>
                  <a:pt x="868" y="715"/>
                </a:lnTo>
                <a:lnTo>
                  <a:pt x="870" y="717"/>
                </a:lnTo>
                <a:lnTo>
                  <a:pt x="878" y="725"/>
                </a:lnTo>
                <a:lnTo>
                  <a:pt x="888" y="732"/>
                </a:lnTo>
                <a:lnTo>
                  <a:pt x="901" y="738"/>
                </a:lnTo>
                <a:lnTo>
                  <a:pt x="913" y="745"/>
                </a:lnTo>
                <a:lnTo>
                  <a:pt x="922" y="752"/>
                </a:lnTo>
                <a:lnTo>
                  <a:pt x="931" y="758"/>
                </a:lnTo>
                <a:lnTo>
                  <a:pt x="932" y="762"/>
                </a:lnTo>
                <a:lnTo>
                  <a:pt x="933" y="764"/>
                </a:lnTo>
                <a:lnTo>
                  <a:pt x="933" y="764"/>
                </a:lnTo>
                <a:lnTo>
                  <a:pt x="933" y="767"/>
                </a:lnTo>
                <a:lnTo>
                  <a:pt x="932" y="767"/>
                </a:lnTo>
                <a:lnTo>
                  <a:pt x="930" y="766"/>
                </a:lnTo>
                <a:lnTo>
                  <a:pt x="927" y="764"/>
                </a:lnTo>
                <a:lnTo>
                  <a:pt x="927" y="766"/>
                </a:lnTo>
                <a:lnTo>
                  <a:pt x="927" y="768"/>
                </a:lnTo>
                <a:lnTo>
                  <a:pt x="927" y="768"/>
                </a:lnTo>
                <a:lnTo>
                  <a:pt x="927" y="770"/>
                </a:lnTo>
                <a:lnTo>
                  <a:pt x="930" y="775"/>
                </a:lnTo>
                <a:lnTo>
                  <a:pt x="934" y="785"/>
                </a:lnTo>
                <a:lnTo>
                  <a:pt x="940" y="796"/>
                </a:lnTo>
                <a:lnTo>
                  <a:pt x="942" y="801"/>
                </a:lnTo>
                <a:lnTo>
                  <a:pt x="943" y="805"/>
                </a:lnTo>
                <a:lnTo>
                  <a:pt x="943" y="805"/>
                </a:lnTo>
                <a:lnTo>
                  <a:pt x="949" y="810"/>
                </a:lnTo>
                <a:lnTo>
                  <a:pt x="959" y="815"/>
                </a:lnTo>
                <a:lnTo>
                  <a:pt x="959" y="815"/>
                </a:lnTo>
                <a:lnTo>
                  <a:pt x="954" y="815"/>
                </a:lnTo>
                <a:lnTo>
                  <a:pt x="951" y="816"/>
                </a:lnTo>
                <a:lnTo>
                  <a:pt x="949" y="818"/>
                </a:lnTo>
                <a:lnTo>
                  <a:pt x="949" y="818"/>
                </a:lnTo>
                <a:lnTo>
                  <a:pt x="953" y="822"/>
                </a:lnTo>
                <a:lnTo>
                  <a:pt x="957" y="826"/>
                </a:lnTo>
                <a:lnTo>
                  <a:pt x="962" y="830"/>
                </a:lnTo>
                <a:lnTo>
                  <a:pt x="963" y="832"/>
                </a:lnTo>
                <a:lnTo>
                  <a:pt x="965" y="833"/>
                </a:lnTo>
                <a:lnTo>
                  <a:pt x="965" y="833"/>
                </a:lnTo>
                <a:lnTo>
                  <a:pt x="965" y="837"/>
                </a:lnTo>
                <a:lnTo>
                  <a:pt x="963" y="838"/>
                </a:lnTo>
                <a:lnTo>
                  <a:pt x="961" y="838"/>
                </a:lnTo>
                <a:lnTo>
                  <a:pt x="959" y="838"/>
                </a:lnTo>
                <a:lnTo>
                  <a:pt x="959" y="838"/>
                </a:lnTo>
                <a:lnTo>
                  <a:pt x="959" y="840"/>
                </a:lnTo>
                <a:lnTo>
                  <a:pt x="959" y="840"/>
                </a:lnTo>
                <a:lnTo>
                  <a:pt x="959" y="843"/>
                </a:lnTo>
                <a:lnTo>
                  <a:pt x="961" y="846"/>
                </a:lnTo>
                <a:lnTo>
                  <a:pt x="967" y="854"/>
                </a:lnTo>
                <a:lnTo>
                  <a:pt x="974" y="861"/>
                </a:lnTo>
                <a:lnTo>
                  <a:pt x="980" y="868"/>
                </a:lnTo>
                <a:lnTo>
                  <a:pt x="980" y="868"/>
                </a:lnTo>
                <a:lnTo>
                  <a:pt x="983" y="872"/>
                </a:lnTo>
                <a:lnTo>
                  <a:pt x="986" y="878"/>
                </a:lnTo>
                <a:lnTo>
                  <a:pt x="989" y="885"/>
                </a:lnTo>
                <a:lnTo>
                  <a:pt x="989" y="894"/>
                </a:lnTo>
                <a:lnTo>
                  <a:pt x="989" y="894"/>
                </a:lnTo>
                <a:lnTo>
                  <a:pt x="992" y="895"/>
                </a:lnTo>
                <a:lnTo>
                  <a:pt x="997" y="897"/>
                </a:lnTo>
                <a:lnTo>
                  <a:pt x="1001" y="900"/>
                </a:lnTo>
                <a:lnTo>
                  <a:pt x="1002" y="902"/>
                </a:lnTo>
                <a:lnTo>
                  <a:pt x="1002" y="906"/>
                </a:lnTo>
                <a:lnTo>
                  <a:pt x="1002" y="906"/>
                </a:lnTo>
                <a:lnTo>
                  <a:pt x="1002" y="907"/>
                </a:lnTo>
                <a:lnTo>
                  <a:pt x="1001" y="908"/>
                </a:lnTo>
                <a:lnTo>
                  <a:pt x="998" y="907"/>
                </a:lnTo>
                <a:lnTo>
                  <a:pt x="996" y="907"/>
                </a:lnTo>
                <a:lnTo>
                  <a:pt x="996" y="907"/>
                </a:lnTo>
                <a:lnTo>
                  <a:pt x="996" y="909"/>
                </a:lnTo>
                <a:lnTo>
                  <a:pt x="996" y="909"/>
                </a:lnTo>
                <a:lnTo>
                  <a:pt x="997" y="915"/>
                </a:lnTo>
                <a:lnTo>
                  <a:pt x="1001" y="926"/>
                </a:lnTo>
                <a:lnTo>
                  <a:pt x="1012" y="959"/>
                </a:lnTo>
                <a:lnTo>
                  <a:pt x="1040" y="1033"/>
                </a:lnTo>
                <a:lnTo>
                  <a:pt x="1030" y="1024"/>
                </a:lnTo>
                <a:lnTo>
                  <a:pt x="1030" y="1024"/>
                </a:lnTo>
                <a:lnTo>
                  <a:pt x="1031" y="1037"/>
                </a:lnTo>
                <a:lnTo>
                  <a:pt x="1033" y="1050"/>
                </a:lnTo>
                <a:lnTo>
                  <a:pt x="1040" y="1071"/>
                </a:lnTo>
                <a:lnTo>
                  <a:pt x="1040" y="1071"/>
                </a:lnTo>
                <a:lnTo>
                  <a:pt x="1041" y="1064"/>
                </a:lnTo>
                <a:lnTo>
                  <a:pt x="1042" y="1056"/>
                </a:lnTo>
                <a:lnTo>
                  <a:pt x="1041" y="1049"/>
                </a:lnTo>
                <a:lnTo>
                  <a:pt x="1040" y="1043"/>
                </a:lnTo>
                <a:lnTo>
                  <a:pt x="1040" y="1043"/>
                </a:lnTo>
                <a:lnTo>
                  <a:pt x="1043" y="1050"/>
                </a:lnTo>
                <a:lnTo>
                  <a:pt x="1046" y="1058"/>
                </a:lnTo>
                <a:lnTo>
                  <a:pt x="1048" y="1070"/>
                </a:lnTo>
                <a:lnTo>
                  <a:pt x="1049" y="1076"/>
                </a:lnTo>
                <a:lnTo>
                  <a:pt x="1052" y="1082"/>
                </a:lnTo>
                <a:lnTo>
                  <a:pt x="1055" y="1089"/>
                </a:lnTo>
                <a:lnTo>
                  <a:pt x="1061" y="1096"/>
                </a:lnTo>
                <a:lnTo>
                  <a:pt x="1061" y="1096"/>
                </a:lnTo>
                <a:lnTo>
                  <a:pt x="1061" y="1099"/>
                </a:lnTo>
                <a:lnTo>
                  <a:pt x="1059" y="1100"/>
                </a:lnTo>
                <a:lnTo>
                  <a:pt x="1058" y="1101"/>
                </a:lnTo>
                <a:lnTo>
                  <a:pt x="1055" y="1099"/>
                </a:lnTo>
                <a:lnTo>
                  <a:pt x="1055" y="1099"/>
                </a:lnTo>
                <a:lnTo>
                  <a:pt x="1053" y="1101"/>
                </a:lnTo>
                <a:lnTo>
                  <a:pt x="1053" y="1105"/>
                </a:lnTo>
                <a:lnTo>
                  <a:pt x="1052" y="1114"/>
                </a:lnTo>
                <a:lnTo>
                  <a:pt x="1052" y="1114"/>
                </a:lnTo>
                <a:lnTo>
                  <a:pt x="1053" y="1120"/>
                </a:lnTo>
                <a:lnTo>
                  <a:pt x="1055" y="1126"/>
                </a:lnTo>
                <a:lnTo>
                  <a:pt x="1058" y="1132"/>
                </a:lnTo>
                <a:lnTo>
                  <a:pt x="1058" y="1140"/>
                </a:lnTo>
                <a:lnTo>
                  <a:pt x="1058" y="1140"/>
                </a:lnTo>
                <a:lnTo>
                  <a:pt x="1058" y="1146"/>
                </a:lnTo>
                <a:lnTo>
                  <a:pt x="1055" y="1153"/>
                </a:lnTo>
                <a:lnTo>
                  <a:pt x="1053" y="1160"/>
                </a:lnTo>
                <a:lnTo>
                  <a:pt x="1052" y="1167"/>
                </a:lnTo>
                <a:lnTo>
                  <a:pt x="1052" y="1167"/>
                </a:lnTo>
                <a:lnTo>
                  <a:pt x="1054" y="1182"/>
                </a:lnTo>
                <a:lnTo>
                  <a:pt x="1058" y="1199"/>
                </a:lnTo>
                <a:lnTo>
                  <a:pt x="1058" y="1199"/>
                </a:lnTo>
                <a:lnTo>
                  <a:pt x="1055" y="1200"/>
                </a:lnTo>
                <a:lnTo>
                  <a:pt x="1052" y="1201"/>
                </a:lnTo>
                <a:lnTo>
                  <a:pt x="1047" y="1201"/>
                </a:lnTo>
                <a:lnTo>
                  <a:pt x="1043" y="1202"/>
                </a:lnTo>
                <a:lnTo>
                  <a:pt x="1046" y="1230"/>
                </a:lnTo>
                <a:lnTo>
                  <a:pt x="1046" y="1230"/>
                </a:lnTo>
                <a:lnTo>
                  <a:pt x="1048" y="1225"/>
                </a:lnTo>
                <a:lnTo>
                  <a:pt x="1048" y="1219"/>
                </a:lnTo>
                <a:lnTo>
                  <a:pt x="1049" y="1208"/>
                </a:lnTo>
                <a:lnTo>
                  <a:pt x="1049" y="1208"/>
                </a:lnTo>
                <a:lnTo>
                  <a:pt x="1052" y="1212"/>
                </a:lnTo>
                <a:lnTo>
                  <a:pt x="1054" y="1217"/>
                </a:lnTo>
                <a:lnTo>
                  <a:pt x="1060" y="1235"/>
                </a:lnTo>
                <a:lnTo>
                  <a:pt x="1066" y="1254"/>
                </a:lnTo>
                <a:lnTo>
                  <a:pt x="1067" y="1268"/>
                </a:lnTo>
                <a:lnTo>
                  <a:pt x="1067" y="1268"/>
                </a:lnTo>
                <a:lnTo>
                  <a:pt x="1067" y="1272"/>
                </a:lnTo>
                <a:lnTo>
                  <a:pt x="1066" y="1277"/>
                </a:lnTo>
                <a:lnTo>
                  <a:pt x="1061" y="1287"/>
                </a:lnTo>
                <a:lnTo>
                  <a:pt x="1055" y="1281"/>
                </a:lnTo>
                <a:lnTo>
                  <a:pt x="1046" y="1289"/>
                </a:lnTo>
                <a:lnTo>
                  <a:pt x="1046" y="1289"/>
                </a:lnTo>
                <a:lnTo>
                  <a:pt x="1048" y="1292"/>
                </a:lnTo>
                <a:lnTo>
                  <a:pt x="1050" y="1294"/>
                </a:lnTo>
                <a:lnTo>
                  <a:pt x="1056" y="1296"/>
                </a:lnTo>
                <a:lnTo>
                  <a:pt x="1063" y="1300"/>
                </a:lnTo>
                <a:lnTo>
                  <a:pt x="1064" y="1302"/>
                </a:lnTo>
                <a:lnTo>
                  <a:pt x="1065" y="1305"/>
                </a:lnTo>
                <a:lnTo>
                  <a:pt x="1065" y="1305"/>
                </a:lnTo>
                <a:lnTo>
                  <a:pt x="1064" y="1307"/>
                </a:lnTo>
                <a:lnTo>
                  <a:pt x="1063" y="1310"/>
                </a:lnTo>
                <a:lnTo>
                  <a:pt x="1058" y="1315"/>
                </a:lnTo>
                <a:lnTo>
                  <a:pt x="1053" y="1321"/>
                </a:lnTo>
                <a:lnTo>
                  <a:pt x="1050" y="1324"/>
                </a:lnTo>
                <a:lnTo>
                  <a:pt x="1049" y="1327"/>
                </a:lnTo>
                <a:lnTo>
                  <a:pt x="1049" y="1327"/>
                </a:lnTo>
                <a:lnTo>
                  <a:pt x="1048" y="1335"/>
                </a:lnTo>
                <a:lnTo>
                  <a:pt x="1047" y="1345"/>
                </a:lnTo>
                <a:lnTo>
                  <a:pt x="1047" y="1353"/>
                </a:lnTo>
                <a:lnTo>
                  <a:pt x="1046" y="1362"/>
                </a:lnTo>
                <a:lnTo>
                  <a:pt x="1046" y="1362"/>
                </a:lnTo>
                <a:lnTo>
                  <a:pt x="1042" y="1376"/>
                </a:lnTo>
                <a:lnTo>
                  <a:pt x="1040" y="1382"/>
                </a:lnTo>
                <a:lnTo>
                  <a:pt x="1036" y="1389"/>
                </a:lnTo>
                <a:lnTo>
                  <a:pt x="1036" y="1389"/>
                </a:lnTo>
                <a:lnTo>
                  <a:pt x="1038" y="1392"/>
                </a:lnTo>
                <a:lnTo>
                  <a:pt x="1041" y="1393"/>
                </a:lnTo>
                <a:lnTo>
                  <a:pt x="1046" y="1393"/>
                </a:lnTo>
                <a:lnTo>
                  <a:pt x="1046" y="1393"/>
                </a:lnTo>
                <a:lnTo>
                  <a:pt x="1047" y="1407"/>
                </a:lnTo>
                <a:lnTo>
                  <a:pt x="1048" y="1421"/>
                </a:lnTo>
                <a:lnTo>
                  <a:pt x="1050" y="1435"/>
                </a:lnTo>
                <a:lnTo>
                  <a:pt x="1052" y="1442"/>
                </a:lnTo>
                <a:lnTo>
                  <a:pt x="1055" y="1448"/>
                </a:lnTo>
                <a:lnTo>
                  <a:pt x="1055" y="1448"/>
                </a:lnTo>
                <a:lnTo>
                  <a:pt x="1060" y="1457"/>
                </a:lnTo>
                <a:lnTo>
                  <a:pt x="1066" y="1465"/>
                </a:lnTo>
                <a:lnTo>
                  <a:pt x="1082" y="1482"/>
                </a:lnTo>
                <a:lnTo>
                  <a:pt x="1098" y="1499"/>
                </a:lnTo>
                <a:lnTo>
                  <a:pt x="1114" y="1517"/>
                </a:lnTo>
                <a:lnTo>
                  <a:pt x="1099" y="1517"/>
                </a:lnTo>
                <a:lnTo>
                  <a:pt x="1099" y="1517"/>
                </a:lnTo>
                <a:lnTo>
                  <a:pt x="1105" y="1538"/>
                </a:lnTo>
                <a:lnTo>
                  <a:pt x="1111" y="1553"/>
                </a:lnTo>
                <a:lnTo>
                  <a:pt x="1118" y="1564"/>
                </a:lnTo>
                <a:lnTo>
                  <a:pt x="1124" y="1573"/>
                </a:lnTo>
                <a:lnTo>
                  <a:pt x="1129" y="1580"/>
                </a:lnTo>
                <a:lnTo>
                  <a:pt x="1133" y="1588"/>
                </a:lnTo>
                <a:lnTo>
                  <a:pt x="1135" y="1598"/>
                </a:lnTo>
                <a:lnTo>
                  <a:pt x="1136" y="1611"/>
                </a:lnTo>
                <a:lnTo>
                  <a:pt x="1136" y="1611"/>
                </a:lnTo>
                <a:lnTo>
                  <a:pt x="1136" y="1614"/>
                </a:lnTo>
                <a:lnTo>
                  <a:pt x="1135" y="1616"/>
                </a:lnTo>
                <a:lnTo>
                  <a:pt x="1130" y="1621"/>
                </a:lnTo>
                <a:lnTo>
                  <a:pt x="1125" y="1626"/>
                </a:lnTo>
                <a:lnTo>
                  <a:pt x="1124" y="1628"/>
                </a:lnTo>
                <a:lnTo>
                  <a:pt x="1124" y="1631"/>
                </a:lnTo>
                <a:lnTo>
                  <a:pt x="1124" y="1631"/>
                </a:lnTo>
                <a:lnTo>
                  <a:pt x="1124" y="1637"/>
                </a:lnTo>
                <a:lnTo>
                  <a:pt x="1125" y="1640"/>
                </a:lnTo>
                <a:lnTo>
                  <a:pt x="1127" y="1646"/>
                </a:lnTo>
                <a:lnTo>
                  <a:pt x="1127" y="1646"/>
                </a:lnTo>
                <a:lnTo>
                  <a:pt x="1129" y="1651"/>
                </a:lnTo>
                <a:lnTo>
                  <a:pt x="1128" y="1657"/>
                </a:lnTo>
                <a:lnTo>
                  <a:pt x="1127" y="1668"/>
                </a:lnTo>
                <a:lnTo>
                  <a:pt x="1127" y="1668"/>
                </a:lnTo>
                <a:lnTo>
                  <a:pt x="1128" y="1672"/>
                </a:lnTo>
                <a:lnTo>
                  <a:pt x="1130" y="1676"/>
                </a:lnTo>
                <a:lnTo>
                  <a:pt x="1136" y="1687"/>
                </a:lnTo>
                <a:lnTo>
                  <a:pt x="1143" y="1698"/>
                </a:lnTo>
                <a:lnTo>
                  <a:pt x="1145" y="1702"/>
                </a:lnTo>
                <a:lnTo>
                  <a:pt x="1146" y="1705"/>
                </a:lnTo>
                <a:lnTo>
                  <a:pt x="1146" y="1705"/>
                </a:lnTo>
                <a:lnTo>
                  <a:pt x="1146" y="1709"/>
                </a:lnTo>
                <a:lnTo>
                  <a:pt x="1143" y="1713"/>
                </a:lnTo>
                <a:lnTo>
                  <a:pt x="1139" y="1721"/>
                </a:lnTo>
                <a:lnTo>
                  <a:pt x="1133" y="1732"/>
                </a:lnTo>
                <a:lnTo>
                  <a:pt x="1127" y="1743"/>
                </a:lnTo>
                <a:lnTo>
                  <a:pt x="1127" y="1743"/>
                </a:lnTo>
                <a:lnTo>
                  <a:pt x="1125" y="1749"/>
                </a:lnTo>
                <a:lnTo>
                  <a:pt x="1125" y="1756"/>
                </a:lnTo>
                <a:lnTo>
                  <a:pt x="1124" y="1763"/>
                </a:lnTo>
                <a:lnTo>
                  <a:pt x="1123" y="1767"/>
                </a:lnTo>
                <a:lnTo>
                  <a:pt x="1121" y="1771"/>
                </a:lnTo>
                <a:lnTo>
                  <a:pt x="1121" y="1771"/>
                </a:lnTo>
                <a:lnTo>
                  <a:pt x="1116" y="1778"/>
                </a:lnTo>
                <a:lnTo>
                  <a:pt x="1111" y="1783"/>
                </a:lnTo>
                <a:lnTo>
                  <a:pt x="1106" y="1785"/>
                </a:lnTo>
                <a:lnTo>
                  <a:pt x="1102" y="1787"/>
                </a:lnTo>
                <a:lnTo>
                  <a:pt x="1099" y="1790"/>
                </a:lnTo>
                <a:lnTo>
                  <a:pt x="1095" y="1792"/>
                </a:lnTo>
                <a:lnTo>
                  <a:pt x="1094" y="1796"/>
                </a:lnTo>
                <a:lnTo>
                  <a:pt x="1093" y="1802"/>
                </a:lnTo>
                <a:lnTo>
                  <a:pt x="1093" y="1802"/>
                </a:lnTo>
                <a:lnTo>
                  <a:pt x="1094" y="1809"/>
                </a:lnTo>
                <a:lnTo>
                  <a:pt x="1096" y="1819"/>
                </a:lnTo>
                <a:lnTo>
                  <a:pt x="1099" y="1830"/>
                </a:lnTo>
                <a:lnTo>
                  <a:pt x="1102" y="1843"/>
                </a:lnTo>
                <a:lnTo>
                  <a:pt x="1102" y="1843"/>
                </a:lnTo>
                <a:lnTo>
                  <a:pt x="1089" y="1844"/>
                </a:lnTo>
                <a:lnTo>
                  <a:pt x="1078" y="1847"/>
                </a:lnTo>
                <a:lnTo>
                  <a:pt x="1069" y="1849"/>
                </a:lnTo>
                <a:lnTo>
                  <a:pt x="1061" y="1853"/>
                </a:lnTo>
                <a:lnTo>
                  <a:pt x="1056" y="1855"/>
                </a:lnTo>
                <a:lnTo>
                  <a:pt x="1052" y="1859"/>
                </a:lnTo>
                <a:lnTo>
                  <a:pt x="1046" y="1867"/>
                </a:lnTo>
                <a:lnTo>
                  <a:pt x="1041" y="1874"/>
                </a:lnTo>
                <a:lnTo>
                  <a:pt x="1038" y="1878"/>
                </a:lnTo>
                <a:lnTo>
                  <a:pt x="1035" y="1880"/>
                </a:lnTo>
                <a:lnTo>
                  <a:pt x="1030" y="1883"/>
                </a:lnTo>
                <a:lnTo>
                  <a:pt x="1024" y="1885"/>
                </a:lnTo>
                <a:lnTo>
                  <a:pt x="1017" y="1886"/>
                </a:lnTo>
                <a:lnTo>
                  <a:pt x="1008" y="1886"/>
                </a:lnTo>
                <a:lnTo>
                  <a:pt x="1008" y="1886"/>
                </a:lnTo>
                <a:lnTo>
                  <a:pt x="998" y="1885"/>
                </a:lnTo>
                <a:lnTo>
                  <a:pt x="982" y="1882"/>
                </a:lnTo>
                <a:lnTo>
                  <a:pt x="963" y="1878"/>
                </a:lnTo>
                <a:lnTo>
                  <a:pt x="951" y="1877"/>
                </a:lnTo>
                <a:lnTo>
                  <a:pt x="951" y="1877"/>
                </a:lnTo>
                <a:lnTo>
                  <a:pt x="950" y="1878"/>
                </a:lnTo>
                <a:lnTo>
                  <a:pt x="948" y="1878"/>
                </a:lnTo>
                <a:lnTo>
                  <a:pt x="945" y="1882"/>
                </a:lnTo>
                <a:lnTo>
                  <a:pt x="942" y="1885"/>
                </a:lnTo>
                <a:lnTo>
                  <a:pt x="939" y="1886"/>
                </a:lnTo>
                <a:lnTo>
                  <a:pt x="936" y="1886"/>
                </a:lnTo>
                <a:lnTo>
                  <a:pt x="936" y="1886"/>
                </a:lnTo>
                <a:lnTo>
                  <a:pt x="886" y="1880"/>
                </a:lnTo>
                <a:lnTo>
                  <a:pt x="852" y="1875"/>
                </a:lnTo>
                <a:lnTo>
                  <a:pt x="833" y="1874"/>
                </a:lnTo>
                <a:lnTo>
                  <a:pt x="833" y="1874"/>
                </a:lnTo>
                <a:lnTo>
                  <a:pt x="827" y="1874"/>
                </a:lnTo>
                <a:lnTo>
                  <a:pt x="820" y="1877"/>
                </a:lnTo>
                <a:lnTo>
                  <a:pt x="812" y="1879"/>
                </a:lnTo>
                <a:lnTo>
                  <a:pt x="805" y="1880"/>
                </a:lnTo>
                <a:lnTo>
                  <a:pt x="805" y="1880"/>
                </a:lnTo>
                <a:lnTo>
                  <a:pt x="799" y="1879"/>
                </a:lnTo>
                <a:lnTo>
                  <a:pt x="794" y="1877"/>
                </a:lnTo>
                <a:lnTo>
                  <a:pt x="783" y="1871"/>
                </a:lnTo>
                <a:lnTo>
                  <a:pt x="783" y="1845"/>
                </a:lnTo>
                <a:lnTo>
                  <a:pt x="783" y="1845"/>
                </a:lnTo>
                <a:lnTo>
                  <a:pt x="760" y="1845"/>
                </a:lnTo>
                <a:lnTo>
                  <a:pt x="749" y="1844"/>
                </a:lnTo>
                <a:lnTo>
                  <a:pt x="739" y="1843"/>
                </a:lnTo>
                <a:lnTo>
                  <a:pt x="739" y="1843"/>
                </a:lnTo>
                <a:lnTo>
                  <a:pt x="730" y="1839"/>
                </a:lnTo>
                <a:lnTo>
                  <a:pt x="720" y="1836"/>
                </a:lnTo>
                <a:lnTo>
                  <a:pt x="713" y="1832"/>
                </a:lnTo>
                <a:lnTo>
                  <a:pt x="707" y="1830"/>
                </a:lnTo>
                <a:lnTo>
                  <a:pt x="707" y="1830"/>
                </a:lnTo>
                <a:lnTo>
                  <a:pt x="702" y="1831"/>
                </a:lnTo>
                <a:lnTo>
                  <a:pt x="701" y="1832"/>
                </a:lnTo>
                <a:lnTo>
                  <a:pt x="702" y="1834"/>
                </a:lnTo>
                <a:lnTo>
                  <a:pt x="705" y="1837"/>
                </a:lnTo>
                <a:lnTo>
                  <a:pt x="705" y="1837"/>
                </a:lnTo>
                <a:lnTo>
                  <a:pt x="665" y="1827"/>
                </a:lnTo>
                <a:lnTo>
                  <a:pt x="644" y="1824"/>
                </a:lnTo>
                <a:lnTo>
                  <a:pt x="623" y="1821"/>
                </a:lnTo>
                <a:lnTo>
                  <a:pt x="623" y="1821"/>
                </a:lnTo>
                <a:lnTo>
                  <a:pt x="615" y="1819"/>
                </a:lnTo>
                <a:lnTo>
                  <a:pt x="608" y="1816"/>
                </a:lnTo>
                <a:lnTo>
                  <a:pt x="600" y="1813"/>
                </a:lnTo>
                <a:lnTo>
                  <a:pt x="592" y="1812"/>
                </a:lnTo>
                <a:lnTo>
                  <a:pt x="592" y="1812"/>
                </a:lnTo>
                <a:lnTo>
                  <a:pt x="586" y="1813"/>
                </a:lnTo>
                <a:lnTo>
                  <a:pt x="579" y="1814"/>
                </a:lnTo>
                <a:lnTo>
                  <a:pt x="573" y="1816"/>
                </a:lnTo>
                <a:lnTo>
                  <a:pt x="567" y="1818"/>
                </a:lnTo>
                <a:lnTo>
                  <a:pt x="567" y="1818"/>
                </a:lnTo>
                <a:lnTo>
                  <a:pt x="562" y="1816"/>
                </a:lnTo>
                <a:lnTo>
                  <a:pt x="557" y="1815"/>
                </a:lnTo>
                <a:lnTo>
                  <a:pt x="545" y="1808"/>
                </a:lnTo>
                <a:lnTo>
                  <a:pt x="533" y="1802"/>
                </a:lnTo>
                <a:lnTo>
                  <a:pt x="527" y="1799"/>
                </a:lnTo>
                <a:lnTo>
                  <a:pt x="520" y="1798"/>
                </a:lnTo>
                <a:lnTo>
                  <a:pt x="520" y="1798"/>
                </a:lnTo>
                <a:lnTo>
                  <a:pt x="514" y="1799"/>
                </a:lnTo>
                <a:lnTo>
                  <a:pt x="505" y="1802"/>
                </a:lnTo>
                <a:lnTo>
                  <a:pt x="497" y="1804"/>
                </a:lnTo>
                <a:lnTo>
                  <a:pt x="488" y="1806"/>
                </a:lnTo>
                <a:lnTo>
                  <a:pt x="488" y="1806"/>
                </a:lnTo>
                <a:lnTo>
                  <a:pt x="486" y="1804"/>
                </a:lnTo>
                <a:lnTo>
                  <a:pt x="482" y="1803"/>
                </a:lnTo>
                <a:lnTo>
                  <a:pt x="475" y="1798"/>
                </a:lnTo>
                <a:lnTo>
                  <a:pt x="468" y="1795"/>
                </a:lnTo>
                <a:lnTo>
                  <a:pt x="464" y="1793"/>
                </a:lnTo>
                <a:lnTo>
                  <a:pt x="461" y="1792"/>
                </a:lnTo>
                <a:lnTo>
                  <a:pt x="401" y="1792"/>
                </a:lnTo>
                <a:lnTo>
                  <a:pt x="401" y="1792"/>
                </a:lnTo>
                <a:lnTo>
                  <a:pt x="374" y="1783"/>
                </a:lnTo>
                <a:lnTo>
                  <a:pt x="365" y="1780"/>
                </a:lnTo>
                <a:lnTo>
                  <a:pt x="354" y="1780"/>
                </a:lnTo>
                <a:lnTo>
                  <a:pt x="157" y="1786"/>
                </a:lnTo>
                <a:lnTo>
                  <a:pt x="157" y="1786"/>
                </a:lnTo>
                <a:lnTo>
                  <a:pt x="150" y="1785"/>
                </a:lnTo>
                <a:lnTo>
                  <a:pt x="145" y="1784"/>
                </a:lnTo>
                <a:lnTo>
                  <a:pt x="142" y="1784"/>
                </a:lnTo>
                <a:lnTo>
                  <a:pt x="142" y="1784"/>
                </a:lnTo>
                <a:lnTo>
                  <a:pt x="132" y="1785"/>
                </a:lnTo>
                <a:lnTo>
                  <a:pt x="120" y="1787"/>
                </a:lnTo>
                <a:lnTo>
                  <a:pt x="108" y="1791"/>
                </a:lnTo>
                <a:lnTo>
                  <a:pt x="100" y="1792"/>
                </a:lnTo>
                <a:lnTo>
                  <a:pt x="100" y="1792"/>
                </a:lnTo>
                <a:lnTo>
                  <a:pt x="91" y="1791"/>
                </a:lnTo>
                <a:lnTo>
                  <a:pt x="85" y="1789"/>
                </a:lnTo>
                <a:lnTo>
                  <a:pt x="80" y="1785"/>
                </a:lnTo>
                <a:lnTo>
                  <a:pt x="73" y="1780"/>
                </a:lnTo>
                <a:lnTo>
                  <a:pt x="73" y="1780"/>
                </a:lnTo>
                <a:lnTo>
                  <a:pt x="61" y="1775"/>
                </a:lnTo>
                <a:lnTo>
                  <a:pt x="54" y="1773"/>
                </a:lnTo>
                <a:lnTo>
                  <a:pt x="50" y="1771"/>
                </a:lnTo>
                <a:lnTo>
                  <a:pt x="50" y="1771"/>
                </a:lnTo>
                <a:lnTo>
                  <a:pt x="44" y="1767"/>
                </a:lnTo>
                <a:lnTo>
                  <a:pt x="40" y="1763"/>
                </a:lnTo>
                <a:lnTo>
                  <a:pt x="35" y="1760"/>
                </a:lnTo>
                <a:lnTo>
                  <a:pt x="34" y="1758"/>
                </a:lnTo>
                <a:lnTo>
                  <a:pt x="32" y="1758"/>
                </a:lnTo>
                <a:lnTo>
                  <a:pt x="32" y="1758"/>
                </a:lnTo>
                <a:lnTo>
                  <a:pt x="24" y="1760"/>
                </a:lnTo>
                <a:lnTo>
                  <a:pt x="16" y="1763"/>
                </a:lnTo>
                <a:lnTo>
                  <a:pt x="7" y="1767"/>
                </a:lnTo>
                <a:lnTo>
                  <a:pt x="0" y="1771"/>
                </a:lnTo>
                <a:lnTo>
                  <a:pt x="0" y="1739"/>
                </a:lnTo>
                <a:lnTo>
                  <a:pt x="0" y="1739"/>
                </a:lnTo>
                <a:lnTo>
                  <a:pt x="11" y="1734"/>
                </a:lnTo>
                <a:lnTo>
                  <a:pt x="21" y="1731"/>
                </a:lnTo>
                <a:lnTo>
                  <a:pt x="32" y="1728"/>
                </a:lnTo>
                <a:lnTo>
                  <a:pt x="42" y="1727"/>
                </a:lnTo>
                <a:lnTo>
                  <a:pt x="52" y="1725"/>
                </a:lnTo>
                <a:lnTo>
                  <a:pt x="62" y="1722"/>
                </a:lnTo>
                <a:lnTo>
                  <a:pt x="71" y="1719"/>
                </a:lnTo>
                <a:lnTo>
                  <a:pt x="81" y="1711"/>
                </a:lnTo>
                <a:lnTo>
                  <a:pt x="75" y="1705"/>
                </a:lnTo>
                <a:lnTo>
                  <a:pt x="75" y="1705"/>
                </a:lnTo>
                <a:lnTo>
                  <a:pt x="81" y="1701"/>
                </a:lnTo>
                <a:lnTo>
                  <a:pt x="87" y="1696"/>
                </a:lnTo>
                <a:lnTo>
                  <a:pt x="96" y="1692"/>
                </a:lnTo>
                <a:lnTo>
                  <a:pt x="106" y="1690"/>
                </a:lnTo>
                <a:lnTo>
                  <a:pt x="106" y="1690"/>
                </a:lnTo>
                <a:lnTo>
                  <a:pt x="150" y="1682"/>
                </a:lnTo>
                <a:lnTo>
                  <a:pt x="198" y="1675"/>
                </a:lnTo>
                <a:lnTo>
                  <a:pt x="242" y="1669"/>
                </a:lnTo>
                <a:lnTo>
                  <a:pt x="264" y="1668"/>
                </a:lnTo>
                <a:lnTo>
                  <a:pt x="264" y="1668"/>
                </a:lnTo>
                <a:lnTo>
                  <a:pt x="268" y="1669"/>
                </a:lnTo>
                <a:lnTo>
                  <a:pt x="277" y="1672"/>
                </a:lnTo>
                <a:lnTo>
                  <a:pt x="287" y="1674"/>
                </a:lnTo>
                <a:lnTo>
                  <a:pt x="297" y="1678"/>
                </a:lnTo>
                <a:lnTo>
                  <a:pt x="297" y="1678"/>
                </a:lnTo>
                <a:lnTo>
                  <a:pt x="282" y="1657"/>
                </a:lnTo>
                <a:lnTo>
                  <a:pt x="274" y="1646"/>
                </a:lnTo>
                <a:lnTo>
                  <a:pt x="270" y="1637"/>
                </a:lnTo>
                <a:lnTo>
                  <a:pt x="270" y="1637"/>
                </a:lnTo>
                <a:lnTo>
                  <a:pt x="267" y="1633"/>
                </a:lnTo>
                <a:lnTo>
                  <a:pt x="267" y="1629"/>
                </a:lnTo>
                <a:lnTo>
                  <a:pt x="266" y="1621"/>
                </a:lnTo>
                <a:lnTo>
                  <a:pt x="267" y="1611"/>
                </a:lnTo>
                <a:lnTo>
                  <a:pt x="266" y="1602"/>
                </a:lnTo>
                <a:lnTo>
                  <a:pt x="266" y="1602"/>
                </a:lnTo>
                <a:lnTo>
                  <a:pt x="253" y="1591"/>
                </a:lnTo>
                <a:lnTo>
                  <a:pt x="238" y="1578"/>
                </a:lnTo>
                <a:lnTo>
                  <a:pt x="238" y="1578"/>
                </a:lnTo>
                <a:lnTo>
                  <a:pt x="237" y="1571"/>
                </a:lnTo>
                <a:lnTo>
                  <a:pt x="237" y="1567"/>
                </a:lnTo>
                <a:lnTo>
                  <a:pt x="236" y="1562"/>
                </a:lnTo>
                <a:lnTo>
                  <a:pt x="235" y="1558"/>
                </a:lnTo>
                <a:lnTo>
                  <a:pt x="235" y="1558"/>
                </a:lnTo>
                <a:lnTo>
                  <a:pt x="232" y="1550"/>
                </a:lnTo>
                <a:lnTo>
                  <a:pt x="229" y="1544"/>
                </a:lnTo>
                <a:lnTo>
                  <a:pt x="224" y="1538"/>
                </a:lnTo>
                <a:lnTo>
                  <a:pt x="219" y="1533"/>
                </a:lnTo>
                <a:lnTo>
                  <a:pt x="219" y="1533"/>
                </a:lnTo>
                <a:lnTo>
                  <a:pt x="218" y="1529"/>
                </a:lnTo>
                <a:lnTo>
                  <a:pt x="215" y="1526"/>
                </a:lnTo>
                <a:lnTo>
                  <a:pt x="214" y="1516"/>
                </a:lnTo>
                <a:lnTo>
                  <a:pt x="213" y="1493"/>
                </a:lnTo>
                <a:lnTo>
                  <a:pt x="212" y="1482"/>
                </a:lnTo>
                <a:lnTo>
                  <a:pt x="208" y="1473"/>
                </a:lnTo>
                <a:lnTo>
                  <a:pt x="206" y="1468"/>
                </a:lnTo>
                <a:lnTo>
                  <a:pt x="203" y="1464"/>
                </a:lnTo>
                <a:lnTo>
                  <a:pt x="200" y="1461"/>
                </a:lnTo>
                <a:lnTo>
                  <a:pt x="195" y="1458"/>
                </a:lnTo>
                <a:lnTo>
                  <a:pt x="195" y="1458"/>
                </a:lnTo>
                <a:lnTo>
                  <a:pt x="193" y="1448"/>
                </a:lnTo>
                <a:lnTo>
                  <a:pt x="192" y="1434"/>
                </a:lnTo>
                <a:lnTo>
                  <a:pt x="190" y="1428"/>
                </a:lnTo>
                <a:lnTo>
                  <a:pt x="187" y="1422"/>
                </a:lnTo>
                <a:lnTo>
                  <a:pt x="184" y="1417"/>
                </a:lnTo>
                <a:lnTo>
                  <a:pt x="179" y="1415"/>
                </a:lnTo>
                <a:lnTo>
                  <a:pt x="179" y="1415"/>
                </a:lnTo>
                <a:lnTo>
                  <a:pt x="181" y="1412"/>
                </a:lnTo>
                <a:lnTo>
                  <a:pt x="183" y="1409"/>
                </a:lnTo>
                <a:lnTo>
                  <a:pt x="184" y="1405"/>
                </a:lnTo>
                <a:lnTo>
                  <a:pt x="185" y="1399"/>
                </a:lnTo>
                <a:lnTo>
                  <a:pt x="185" y="1399"/>
                </a:lnTo>
                <a:lnTo>
                  <a:pt x="184" y="1395"/>
                </a:lnTo>
                <a:lnTo>
                  <a:pt x="181" y="1393"/>
                </a:lnTo>
                <a:lnTo>
                  <a:pt x="181" y="1393"/>
                </a:lnTo>
                <a:lnTo>
                  <a:pt x="179" y="1395"/>
                </a:lnTo>
                <a:lnTo>
                  <a:pt x="175" y="1397"/>
                </a:lnTo>
                <a:lnTo>
                  <a:pt x="171" y="1399"/>
                </a:lnTo>
                <a:lnTo>
                  <a:pt x="166" y="1399"/>
                </a:lnTo>
                <a:lnTo>
                  <a:pt x="166" y="1399"/>
                </a:lnTo>
                <a:lnTo>
                  <a:pt x="171" y="1380"/>
                </a:lnTo>
                <a:lnTo>
                  <a:pt x="172" y="1371"/>
                </a:lnTo>
                <a:lnTo>
                  <a:pt x="172" y="1365"/>
                </a:lnTo>
                <a:lnTo>
                  <a:pt x="172" y="1365"/>
                </a:lnTo>
                <a:lnTo>
                  <a:pt x="172" y="1360"/>
                </a:lnTo>
                <a:lnTo>
                  <a:pt x="171" y="1357"/>
                </a:lnTo>
                <a:lnTo>
                  <a:pt x="167" y="1354"/>
                </a:lnTo>
                <a:lnTo>
                  <a:pt x="163" y="1352"/>
                </a:lnTo>
                <a:lnTo>
                  <a:pt x="163" y="1352"/>
                </a:lnTo>
                <a:lnTo>
                  <a:pt x="169" y="1347"/>
                </a:lnTo>
                <a:lnTo>
                  <a:pt x="172" y="1344"/>
                </a:lnTo>
                <a:lnTo>
                  <a:pt x="172" y="1340"/>
                </a:lnTo>
                <a:lnTo>
                  <a:pt x="172" y="1340"/>
                </a:lnTo>
                <a:lnTo>
                  <a:pt x="172" y="1336"/>
                </a:lnTo>
                <a:lnTo>
                  <a:pt x="172" y="1335"/>
                </a:lnTo>
                <a:lnTo>
                  <a:pt x="169" y="1334"/>
                </a:lnTo>
                <a:lnTo>
                  <a:pt x="167" y="1331"/>
                </a:lnTo>
                <a:lnTo>
                  <a:pt x="167" y="1330"/>
                </a:lnTo>
                <a:lnTo>
                  <a:pt x="166" y="1327"/>
                </a:lnTo>
                <a:lnTo>
                  <a:pt x="166" y="1327"/>
                </a:lnTo>
                <a:lnTo>
                  <a:pt x="167" y="1324"/>
                </a:lnTo>
                <a:lnTo>
                  <a:pt x="169" y="1323"/>
                </a:lnTo>
                <a:lnTo>
                  <a:pt x="173" y="1322"/>
                </a:lnTo>
                <a:lnTo>
                  <a:pt x="175" y="1321"/>
                </a:lnTo>
                <a:lnTo>
                  <a:pt x="175" y="1321"/>
                </a:lnTo>
                <a:lnTo>
                  <a:pt x="172" y="1317"/>
                </a:lnTo>
                <a:lnTo>
                  <a:pt x="167" y="1316"/>
                </a:lnTo>
                <a:lnTo>
                  <a:pt x="163" y="1315"/>
                </a:lnTo>
                <a:lnTo>
                  <a:pt x="158" y="1315"/>
                </a:lnTo>
                <a:lnTo>
                  <a:pt x="149" y="1317"/>
                </a:lnTo>
                <a:lnTo>
                  <a:pt x="142" y="1318"/>
                </a:lnTo>
                <a:lnTo>
                  <a:pt x="142" y="1318"/>
                </a:lnTo>
                <a:lnTo>
                  <a:pt x="151" y="1312"/>
                </a:lnTo>
                <a:lnTo>
                  <a:pt x="161" y="1307"/>
                </a:lnTo>
                <a:lnTo>
                  <a:pt x="181" y="1300"/>
                </a:lnTo>
                <a:lnTo>
                  <a:pt x="190" y="1296"/>
                </a:lnTo>
                <a:lnTo>
                  <a:pt x="197" y="1292"/>
                </a:lnTo>
                <a:lnTo>
                  <a:pt x="200" y="1288"/>
                </a:lnTo>
                <a:lnTo>
                  <a:pt x="202" y="1284"/>
                </a:lnTo>
                <a:lnTo>
                  <a:pt x="203" y="1280"/>
                </a:lnTo>
                <a:lnTo>
                  <a:pt x="203" y="1274"/>
                </a:lnTo>
                <a:lnTo>
                  <a:pt x="203" y="1274"/>
                </a:lnTo>
                <a:lnTo>
                  <a:pt x="203" y="1270"/>
                </a:lnTo>
                <a:lnTo>
                  <a:pt x="202" y="1268"/>
                </a:lnTo>
                <a:lnTo>
                  <a:pt x="201" y="1266"/>
                </a:lnTo>
                <a:lnTo>
                  <a:pt x="198" y="1265"/>
                </a:lnTo>
                <a:lnTo>
                  <a:pt x="195" y="1264"/>
                </a:lnTo>
                <a:lnTo>
                  <a:pt x="192" y="1264"/>
                </a:lnTo>
                <a:lnTo>
                  <a:pt x="191" y="1261"/>
                </a:lnTo>
                <a:lnTo>
                  <a:pt x="191" y="1261"/>
                </a:lnTo>
                <a:lnTo>
                  <a:pt x="192" y="1257"/>
                </a:lnTo>
                <a:lnTo>
                  <a:pt x="193" y="1252"/>
                </a:lnTo>
                <a:lnTo>
                  <a:pt x="195" y="1246"/>
                </a:lnTo>
                <a:lnTo>
                  <a:pt x="195" y="1246"/>
                </a:lnTo>
                <a:lnTo>
                  <a:pt x="193" y="1245"/>
                </a:lnTo>
                <a:lnTo>
                  <a:pt x="191" y="1242"/>
                </a:lnTo>
                <a:lnTo>
                  <a:pt x="185" y="1241"/>
                </a:lnTo>
                <a:lnTo>
                  <a:pt x="178" y="1239"/>
                </a:lnTo>
                <a:lnTo>
                  <a:pt x="177" y="1236"/>
                </a:lnTo>
                <a:lnTo>
                  <a:pt x="175" y="1234"/>
                </a:lnTo>
                <a:lnTo>
                  <a:pt x="175" y="1234"/>
                </a:lnTo>
                <a:lnTo>
                  <a:pt x="177" y="1230"/>
                </a:lnTo>
                <a:lnTo>
                  <a:pt x="179" y="1226"/>
                </a:lnTo>
                <a:lnTo>
                  <a:pt x="180" y="1223"/>
                </a:lnTo>
                <a:lnTo>
                  <a:pt x="181" y="1218"/>
                </a:lnTo>
                <a:lnTo>
                  <a:pt x="181" y="1218"/>
                </a:lnTo>
                <a:lnTo>
                  <a:pt x="180" y="1214"/>
                </a:lnTo>
                <a:lnTo>
                  <a:pt x="179" y="1213"/>
                </a:lnTo>
                <a:lnTo>
                  <a:pt x="177" y="1211"/>
                </a:lnTo>
                <a:lnTo>
                  <a:pt x="175" y="1206"/>
                </a:lnTo>
                <a:lnTo>
                  <a:pt x="175" y="1206"/>
                </a:lnTo>
                <a:lnTo>
                  <a:pt x="175" y="1202"/>
                </a:lnTo>
                <a:lnTo>
                  <a:pt x="178" y="1200"/>
                </a:lnTo>
                <a:lnTo>
                  <a:pt x="181" y="1194"/>
                </a:lnTo>
                <a:lnTo>
                  <a:pt x="186" y="1189"/>
                </a:lnTo>
                <a:lnTo>
                  <a:pt x="187" y="1185"/>
                </a:lnTo>
                <a:lnTo>
                  <a:pt x="187" y="1183"/>
                </a:lnTo>
                <a:lnTo>
                  <a:pt x="187" y="1183"/>
                </a:lnTo>
                <a:lnTo>
                  <a:pt x="187" y="1179"/>
                </a:lnTo>
                <a:lnTo>
                  <a:pt x="185" y="1175"/>
                </a:lnTo>
                <a:lnTo>
                  <a:pt x="179" y="1165"/>
                </a:lnTo>
                <a:lnTo>
                  <a:pt x="172" y="1155"/>
                </a:lnTo>
                <a:lnTo>
                  <a:pt x="171" y="1152"/>
                </a:lnTo>
                <a:lnTo>
                  <a:pt x="169" y="1149"/>
                </a:lnTo>
                <a:lnTo>
                  <a:pt x="169" y="1149"/>
                </a:lnTo>
                <a:lnTo>
                  <a:pt x="169" y="1146"/>
                </a:lnTo>
                <a:lnTo>
                  <a:pt x="171" y="1143"/>
                </a:lnTo>
                <a:lnTo>
                  <a:pt x="174" y="1137"/>
                </a:lnTo>
                <a:lnTo>
                  <a:pt x="185" y="1128"/>
                </a:lnTo>
                <a:lnTo>
                  <a:pt x="185" y="1128"/>
                </a:lnTo>
                <a:lnTo>
                  <a:pt x="180" y="1123"/>
                </a:lnTo>
                <a:lnTo>
                  <a:pt x="178" y="1122"/>
                </a:lnTo>
                <a:lnTo>
                  <a:pt x="175" y="1122"/>
                </a:lnTo>
                <a:lnTo>
                  <a:pt x="175" y="1122"/>
                </a:lnTo>
                <a:lnTo>
                  <a:pt x="179" y="1119"/>
                </a:lnTo>
                <a:lnTo>
                  <a:pt x="184" y="1117"/>
                </a:lnTo>
                <a:lnTo>
                  <a:pt x="187" y="1114"/>
                </a:lnTo>
                <a:lnTo>
                  <a:pt x="191" y="1112"/>
                </a:lnTo>
                <a:lnTo>
                  <a:pt x="191" y="1112"/>
                </a:lnTo>
                <a:lnTo>
                  <a:pt x="195" y="1105"/>
                </a:lnTo>
                <a:lnTo>
                  <a:pt x="198" y="1096"/>
                </a:lnTo>
                <a:lnTo>
                  <a:pt x="207" y="1077"/>
                </a:lnTo>
                <a:lnTo>
                  <a:pt x="207" y="1077"/>
                </a:lnTo>
                <a:lnTo>
                  <a:pt x="196" y="1076"/>
                </a:lnTo>
                <a:lnTo>
                  <a:pt x="190" y="1076"/>
                </a:lnTo>
                <a:lnTo>
                  <a:pt x="185" y="1077"/>
                </a:lnTo>
                <a:lnTo>
                  <a:pt x="185" y="1077"/>
                </a:lnTo>
                <a:lnTo>
                  <a:pt x="184" y="1074"/>
                </a:lnTo>
                <a:lnTo>
                  <a:pt x="183" y="1071"/>
                </a:lnTo>
                <a:lnTo>
                  <a:pt x="179" y="1067"/>
                </a:lnTo>
                <a:lnTo>
                  <a:pt x="175" y="1065"/>
                </a:lnTo>
                <a:lnTo>
                  <a:pt x="175" y="1065"/>
                </a:lnTo>
                <a:lnTo>
                  <a:pt x="179" y="1064"/>
                </a:lnTo>
                <a:lnTo>
                  <a:pt x="185" y="1062"/>
                </a:lnTo>
                <a:lnTo>
                  <a:pt x="196" y="1056"/>
                </a:lnTo>
                <a:lnTo>
                  <a:pt x="202" y="1052"/>
                </a:lnTo>
                <a:lnTo>
                  <a:pt x="206" y="1048"/>
                </a:lnTo>
                <a:lnTo>
                  <a:pt x="209" y="1043"/>
                </a:lnTo>
                <a:lnTo>
                  <a:pt x="210" y="1040"/>
                </a:lnTo>
                <a:lnTo>
                  <a:pt x="210" y="1040"/>
                </a:lnTo>
                <a:lnTo>
                  <a:pt x="209" y="1037"/>
                </a:lnTo>
                <a:lnTo>
                  <a:pt x="208" y="1033"/>
                </a:lnTo>
                <a:lnTo>
                  <a:pt x="204" y="1030"/>
                </a:lnTo>
                <a:lnTo>
                  <a:pt x="200" y="1027"/>
                </a:lnTo>
                <a:lnTo>
                  <a:pt x="195" y="1027"/>
                </a:lnTo>
                <a:lnTo>
                  <a:pt x="195" y="1027"/>
                </a:lnTo>
                <a:lnTo>
                  <a:pt x="195" y="1025"/>
                </a:lnTo>
                <a:lnTo>
                  <a:pt x="196" y="1023"/>
                </a:lnTo>
                <a:lnTo>
                  <a:pt x="201" y="1018"/>
                </a:lnTo>
                <a:lnTo>
                  <a:pt x="204" y="1012"/>
                </a:lnTo>
                <a:lnTo>
                  <a:pt x="207" y="1008"/>
                </a:lnTo>
                <a:lnTo>
                  <a:pt x="207" y="1002"/>
                </a:lnTo>
                <a:lnTo>
                  <a:pt x="207" y="1002"/>
                </a:lnTo>
                <a:lnTo>
                  <a:pt x="201" y="1005"/>
                </a:lnTo>
                <a:lnTo>
                  <a:pt x="196" y="1008"/>
                </a:lnTo>
                <a:lnTo>
                  <a:pt x="191" y="1009"/>
                </a:lnTo>
                <a:lnTo>
                  <a:pt x="185" y="1008"/>
                </a:lnTo>
                <a:lnTo>
                  <a:pt x="185" y="1008"/>
                </a:lnTo>
                <a:lnTo>
                  <a:pt x="191" y="1002"/>
                </a:lnTo>
                <a:lnTo>
                  <a:pt x="195" y="996"/>
                </a:lnTo>
                <a:lnTo>
                  <a:pt x="197" y="990"/>
                </a:lnTo>
                <a:lnTo>
                  <a:pt x="197" y="990"/>
                </a:lnTo>
                <a:lnTo>
                  <a:pt x="191" y="991"/>
                </a:lnTo>
                <a:lnTo>
                  <a:pt x="185" y="992"/>
                </a:lnTo>
                <a:lnTo>
                  <a:pt x="195" y="984"/>
                </a:lnTo>
                <a:lnTo>
                  <a:pt x="195" y="984"/>
                </a:lnTo>
                <a:lnTo>
                  <a:pt x="193" y="982"/>
                </a:lnTo>
                <a:lnTo>
                  <a:pt x="192" y="979"/>
                </a:lnTo>
                <a:lnTo>
                  <a:pt x="189" y="974"/>
                </a:lnTo>
                <a:lnTo>
                  <a:pt x="179" y="965"/>
                </a:lnTo>
                <a:lnTo>
                  <a:pt x="179" y="965"/>
                </a:lnTo>
                <a:lnTo>
                  <a:pt x="183" y="960"/>
                </a:lnTo>
                <a:lnTo>
                  <a:pt x="185" y="954"/>
                </a:lnTo>
                <a:lnTo>
                  <a:pt x="187" y="948"/>
                </a:lnTo>
                <a:lnTo>
                  <a:pt x="191" y="943"/>
                </a:lnTo>
                <a:lnTo>
                  <a:pt x="191" y="943"/>
                </a:lnTo>
                <a:lnTo>
                  <a:pt x="189" y="941"/>
                </a:lnTo>
                <a:lnTo>
                  <a:pt x="186" y="941"/>
                </a:lnTo>
                <a:lnTo>
                  <a:pt x="181" y="939"/>
                </a:lnTo>
                <a:lnTo>
                  <a:pt x="187" y="933"/>
                </a:lnTo>
                <a:lnTo>
                  <a:pt x="187" y="933"/>
                </a:lnTo>
                <a:lnTo>
                  <a:pt x="185" y="932"/>
                </a:lnTo>
                <a:lnTo>
                  <a:pt x="181" y="931"/>
                </a:lnTo>
                <a:lnTo>
                  <a:pt x="178" y="930"/>
                </a:lnTo>
                <a:lnTo>
                  <a:pt x="175" y="927"/>
                </a:lnTo>
                <a:lnTo>
                  <a:pt x="175" y="927"/>
                </a:lnTo>
                <a:lnTo>
                  <a:pt x="177" y="924"/>
                </a:lnTo>
                <a:lnTo>
                  <a:pt x="179" y="921"/>
                </a:lnTo>
                <a:lnTo>
                  <a:pt x="184" y="919"/>
                </a:lnTo>
                <a:lnTo>
                  <a:pt x="187" y="915"/>
                </a:lnTo>
                <a:lnTo>
                  <a:pt x="181" y="909"/>
                </a:lnTo>
                <a:lnTo>
                  <a:pt x="181" y="909"/>
                </a:lnTo>
                <a:lnTo>
                  <a:pt x="185" y="907"/>
                </a:lnTo>
                <a:lnTo>
                  <a:pt x="187" y="907"/>
                </a:lnTo>
                <a:lnTo>
                  <a:pt x="190" y="904"/>
                </a:lnTo>
                <a:lnTo>
                  <a:pt x="191" y="900"/>
                </a:lnTo>
                <a:lnTo>
                  <a:pt x="191" y="900"/>
                </a:lnTo>
                <a:lnTo>
                  <a:pt x="190" y="895"/>
                </a:lnTo>
                <a:lnTo>
                  <a:pt x="186" y="890"/>
                </a:lnTo>
                <a:lnTo>
                  <a:pt x="181" y="885"/>
                </a:lnTo>
                <a:lnTo>
                  <a:pt x="179" y="880"/>
                </a:lnTo>
                <a:lnTo>
                  <a:pt x="179" y="880"/>
                </a:lnTo>
                <a:lnTo>
                  <a:pt x="177" y="881"/>
                </a:lnTo>
                <a:lnTo>
                  <a:pt x="177" y="881"/>
                </a:lnTo>
                <a:lnTo>
                  <a:pt x="174" y="883"/>
                </a:lnTo>
                <a:lnTo>
                  <a:pt x="169" y="884"/>
                </a:lnTo>
                <a:lnTo>
                  <a:pt x="169" y="884"/>
                </a:lnTo>
                <a:lnTo>
                  <a:pt x="166" y="883"/>
                </a:lnTo>
                <a:lnTo>
                  <a:pt x="163" y="881"/>
                </a:lnTo>
                <a:lnTo>
                  <a:pt x="162" y="881"/>
                </a:lnTo>
                <a:lnTo>
                  <a:pt x="160" y="880"/>
                </a:lnTo>
                <a:lnTo>
                  <a:pt x="160" y="880"/>
                </a:lnTo>
                <a:lnTo>
                  <a:pt x="162" y="880"/>
                </a:lnTo>
                <a:lnTo>
                  <a:pt x="167" y="878"/>
                </a:lnTo>
                <a:lnTo>
                  <a:pt x="171" y="875"/>
                </a:lnTo>
                <a:lnTo>
                  <a:pt x="175" y="871"/>
                </a:lnTo>
                <a:lnTo>
                  <a:pt x="175" y="805"/>
                </a:lnTo>
                <a:lnTo>
                  <a:pt x="175" y="805"/>
                </a:lnTo>
                <a:lnTo>
                  <a:pt x="162" y="787"/>
                </a:lnTo>
                <a:lnTo>
                  <a:pt x="149" y="766"/>
                </a:lnTo>
                <a:lnTo>
                  <a:pt x="143" y="755"/>
                </a:lnTo>
                <a:lnTo>
                  <a:pt x="138" y="744"/>
                </a:lnTo>
                <a:lnTo>
                  <a:pt x="134" y="734"/>
                </a:lnTo>
                <a:lnTo>
                  <a:pt x="132" y="725"/>
                </a:lnTo>
                <a:lnTo>
                  <a:pt x="132" y="725"/>
                </a:lnTo>
                <a:lnTo>
                  <a:pt x="127" y="727"/>
                </a:lnTo>
                <a:lnTo>
                  <a:pt x="122" y="731"/>
                </a:lnTo>
                <a:lnTo>
                  <a:pt x="122" y="731"/>
                </a:lnTo>
                <a:lnTo>
                  <a:pt x="126" y="726"/>
                </a:lnTo>
                <a:lnTo>
                  <a:pt x="129" y="721"/>
                </a:lnTo>
                <a:lnTo>
                  <a:pt x="133" y="716"/>
                </a:lnTo>
                <a:lnTo>
                  <a:pt x="134" y="711"/>
                </a:lnTo>
                <a:lnTo>
                  <a:pt x="132" y="709"/>
                </a:lnTo>
                <a:lnTo>
                  <a:pt x="132" y="709"/>
                </a:lnTo>
                <a:lnTo>
                  <a:pt x="131" y="704"/>
                </a:lnTo>
                <a:lnTo>
                  <a:pt x="131" y="699"/>
                </a:lnTo>
                <a:lnTo>
                  <a:pt x="132" y="687"/>
                </a:lnTo>
                <a:lnTo>
                  <a:pt x="132" y="687"/>
                </a:lnTo>
                <a:lnTo>
                  <a:pt x="131" y="684"/>
                </a:lnTo>
                <a:lnTo>
                  <a:pt x="128" y="681"/>
                </a:lnTo>
                <a:lnTo>
                  <a:pt x="125" y="681"/>
                </a:lnTo>
                <a:lnTo>
                  <a:pt x="122" y="680"/>
                </a:lnTo>
                <a:lnTo>
                  <a:pt x="122" y="680"/>
                </a:lnTo>
                <a:lnTo>
                  <a:pt x="122" y="679"/>
                </a:lnTo>
                <a:lnTo>
                  <a:pt x="125" y="675"/>
                </a:lnTo>
                <a:lnTo>
                  <a:pt x="132" y="668"/>
                </a:lnTo>
                <a:lnTo>
                  <a:pt x="132" y="668"/>
                </a:lnTo>
                <a:lnTo>
                  <a:pt x="129" y="667"/>
                </a:lnTo>
                <a:lnTo>
                  <a:pt x="127" y="666"/>
                </a:lnTo>
                <a:lnTo>
                  <a:pt x="122" y="666"/>
                </a:lnTo>
                <a:lnTo>
                  <a:pt x="122" y="666"/>
                </a:lnTo>
                <a:lnTo>
                  <a:pt x="123" y="663"/>
                </a:lnTo>
                <a:lnTo>
                  <a:pt x="126" y="660"/>
                </a:lnTo>
                <a:lnTo>
                  <a:pt x="127" y="657"/>
                </a:lnTo>
                <a:lnTo>
                  <a:pt x="128" y="652"/>
                </a:lnTo>
                <a:lnTo>
                  <a:pt x="128" y="652"/>
                </a:lnTo>
                <a:lnTo>
                  <a:pt x="128" y="650"/>
                </a:lnTo>
                <a:lnTo>
                  <a:pt x="127" y="649"/>
                </a:lnTo>
                <a:lnTo>
                  <a:pt x="126" y="650"/>
                </a:lnTo>
                <a:lnTo>
                  <a:pt x="123" y="650"/>
                </a:lnTo>
                <a:lnTo>
                  <a:pt x="122" y="649"/>
                </a:lnTo>
                <a:lnTo>
                  <a:pt x="122" y="646"/>
                </a:lnTo>
                <a:lnTo>
                  <a:pt x="122" y="646"/>
                </a:lnTo>
                <a:lnTo>
                  <a:pt x="122" y="643"/>
                </a:lnTo>
                <a:lnTo>
                  <a:pt x="125" y="639"/>
                </a:lnTo>
                <a:lnTo>
                  <a:pt x="132" y="631"/>
                </a:lnTo>
                <a:lnTo>
                  <a:pt x="132" y="631"/>
                </a:lnTo>
                <a:lnTo>
                  <a:pt x="127" y="629"/>
                </a:lnTo>
                <a:lnTo>
                  <a:pt x="121" y="628"/>
                </a:lnTo>
                <a:lnTo>
                  <a:pt x="110" y="627"/>
                </a:lnTo>
                <a:lnTo>
                  <a:pt x="110" y="627"/>
                </a:lnTo>
                <a:lnTo>
                  <a:pt x="115" y="627"/>
                </a:lnTo>
                <a:lnTo>
                  <a:pt x="121" y="623"/>
                </a:lnTo>
                <a:lnTo>
                  <a:pt x="126" y="618"/>
                </a:lnTo>
                <a:lnTo>
                  <a:pt x="128" y="615"/>
                </a:lnTo>
                <a:lnTo>
                  <a:pt x="128" y="612"/>
                </a:lnTo>
                <a:lnTo>
                  <a:pt x="128" y="612"/>
                </a:lnTo>
                <a:lnTo>
                  <a:pt x="128" y="610"/>
                </a:lnTo>
                <a:lnTo>
                  <a:pt x="127" y="610"/>
                </a:lnTo>
                <a:lnTo>
                  <a:pt x="126" y="610"/>
                </a:lnTo>
                <a:lnTo>
                  <a:pt x="123" y="611"/>
                </a:lnTo>
                <a:lnTo>
                  <a:pt x="122" y="610"/>
                </a:lnTo>
                <a:lnTo>
                  <a:pt x="122" y="609"/>
                </a:lnTo>
                <a:lnTo>
                  <a:pt x="122" y="609"/>
                </a:lnTo>
                <a:lnTo>
                  <a:pt x="123" y="603"/>
                </a:lnTo>
                <a:lnTo>
                  <a:pt x="126" y="599"/>
                </a:lnTo>
                <a:lnTo>
                  <a:pt x="127" y="597"/>
                </a:lnTo>
                <a:lnTo>
                  <a:pt x="128" y="593"/>
                </a:lnTo>
                <a:lnTo>
                  <a:pt x="128" y="593"/>
                </a:lnTo>
                <a:lnTo>
                  <a:pt x="128" y="590"/>
                </a:lnTo>
                <a:lnTo>
                  <a:pt x="126" y="584"/>
                </a:lnTo>
                <a:lnTo>
                  <a:pt x="123" y="579"/>
                </a:lnTo>
                <a:lnTo>
                  <a:pt x="121" y="573"/>
                </a:lnTo>
                <a:lnTo>
                  <a:pt x="117" y="569"/>
                </a:lnTo>
                <a:lnTo>
                  <a:pt x="113" y="565"/>
                </a:lnTo>
                <a:lnTo>
                  <a:pt x="108" y="564"/>
                </a:lnTo>
                <a:lnTo>
                  <a:pt x="103" y="565"/>
                </a:lnTo>
                <a:lnTo>
                  <a:pt x="103" y="565"/>
                </a:lnTo>
                <a:lnTo>
                  <a:pt x="109" y="561"/>
                </a:lnTo>
                <a:lnTo>
                  <a:pt x="111" y="558"/>
                </a:lnTo>
                <a:lnTo>
                  <a:pt x="113" y="552"/>
                </a:lnTo>
                <a:lnTo>
                  <a:pt x="113" y="552"/>
                </a:lnTo>
                <a:lnTo>
                  <a:pt x="111" y="547"/>
                </a:lnTo>
                <a:lnTo>
                  <a:pt x="109" y="542"/>
                </a:lnTo>
                <a:lnTo>
                  <a:pt x="105" y="538"/>
                </a:lnTo>
                <a:lnTo>
                  <a:pt x="100" y="534"/>
                </a:lnTo>
                <a:lnTo>
                  <a:pt x="100" y="534"/>
                </a:lnTo>
                <a:lnTo>
                  <a:pt x="104" y="530"/>
                </a:lnTo>
                <a:lnTo>
                  <a:pt x="108" y="527"/>
                </a:lnTo>
                <a:lnTo>
                  <a:pt x="109" y="523"/>
                </a:lnTo>
                <a:lnTo>
                  <a:pt x="110" y="520"/>
                </a:lnTo>
                <a:lnTo>
                  <a:pt x="111" y="511"/>
                </a:lnTo>
                <a:lnTo>
                  <a:pt x="113" y="503"/>
                </a:lnTo>
                <a:lnTo>
                  <a:pt x="113" y="503"/>
                </a:lnTo>
                <a:lnTo>
                  <a:pt x="119" y="495"/>
                </a:lnTo>
                <a:lnTo>
                  <a:pt x="121" y="492"/>
                </a:lnTo>
                <a:lnTo>
                  <a:pt x="122" y="487"/>
                </a:lnTo>
                <a:lnTo>
                  <a:pt x="122" y="487"/>
                </a:lnTo>
                <a:lnTo>
                  <a:pt x="133" y="480"/>
                </a:lnTo>
                <a:lnTo>
                  <a:pt x="145" y="469"/>
                </a:lnTo>
                <a:lnTo>
                  <a:pt x="156" y="458"/>
                </a:lnTo>
                <a:lnTo>
                  <a:pt x="158" y="453"/>
                </a:lnTo>
                <a:lnTo>
                  <a:pt x="160" y="450"/>
                </a:lnTo>
                <a:lnTo>
                  <a:pt x="160" y="450"/>
                </a:lnTo>
                <a:lnTo>
                  <a:pt x="158" y="446"/>
                </a:lnTo>
                <a:lnTo>
                  <a:pt x="156" y="444"/>
                </a:lnTo>
                <a:lnTo>
                  <a:pt x="154" y="444"/>
                </a:lnTo>
                <a:lnTo>
                  <a:pt x="150" y="444"/>
                </a:lnTo>
                <a:lnTo>
                  <a:pt x="150" y="444"/>
                </a:lnTo>
                <a:lnTo>
                  <a:pt x="154" y="445"/>
                </a:lnTo>
                <a:lnTo>
                  <a:pt x="156" y="444"/>
                </a:lnTo>
                <a:lnTo>
                  <a:pt x="157" y="442"/>
                </a:lnTo>
                <a:lnTo>
                  <a:pt x="157" y="439"/>
                </a:lnTo>
                <a:lnTo>
                  <a:pt x="155" y="434"/>
                </a:lnTo>
                <a:lnTo>
                  <a:pt x="154" y="430"/>
                </a:lnTo>
                <a:lnTo>
                  <a:pt x="154" y="430"/>
                </a:lnTo>
                <a:lnTo>
                  <a:pt x="154" y="425"/>
                </a:lnTo>
                <a:lnTo>
                  <a:pt x="156" y="422"/>
                </a:lnTo>
                <a:lnTo>
                  <a:pt x="158" y="418"/>
                </a:lnTo>
                <a:lnTo>
                  <a:pt x="161" y="416"/>
                </a:lnTo>
                <a:lnTo>
                  <a:pt x="168" y="412"/>
                </a:lnTo>
                <a:lnTo>
                  <a:pt x="175" y="409"/>
                </a:lnTo>
                <a:lnTo>
                  <a:pt x="175" y="409"/>
                </a:lnTo>
                <a:lnTo>
                  <a:pt x="169" y="404"/>
                </a:lnTo>
                <a:lnTo>
                  <a:pt x="164" y="400"/>
                </a:lnTo>
                <a:lnTo>
                  <a:pt x="161" y="400"/>
                </a:lnTo>
                <a:lnTo>
                  <a:pt x="157" y="399"/>
                </a:lnTo>
                <a:lnTo>
                  <a:pt x="157" y="399"/>
                </a:lnTo>
                <a:lnTo>
                  <a:pt x="161" y="397"/>
                </a:lnTo>
                <a:lnTo>
                  <a:pt x="166" y="394"/>
                </a:lnTo>
                <a:lnTo>
                  <a:pt x="168" y="392"/>
                </a:lnTo>
                <a:lnTo>
                  <a:pt x="169" y="387"/>
                </a:lnTo>
                <a:lnTo>
                  <a:pt x="169" y="387"/>
                </a:lnTo>
                <a:lnTo>
                  <a:pt x="168" y="382"/>
                </a:lnTo>
                <a:lnTo>
                  <a:pt x="168" y="382"/>
                </a:lnTo>
                <a:lnTo>
                  <a:pt x="167" y="382"/>
                </a:lnTo>
                <a:lnTo>
                  <a:pt x="166" y="383"/>
                </a:lnTo>
                <a:lnTo>
                  <a:pt x="163" y="383"/>
                </a:lnTo>
                <a:lnTo>
                  <a:pt x="163" y="383"/>
                </a:lnTo>
                <a:lnTo>
                  <a:pt x="169" y="380"/>
                </a:lnTo>
                <a:lnTo>
                  <a:pt x="175" y="375"/>
                </a:lnTo>
                <a:lnTo>
                  <a:pt x="175" y="375"/>
                </a:lnTo>
                <a:lnTo>
                  <a:pt x="173" y="368"/>
                </a:lnTo>
                <a:lnTo>
                  <a:pt x="169" y="363"/>
                </a:lnTo>
                <a:lnTo>
                  <a:pt x="160" y="353"/>
                </a:lnTo>
                <a:lnTo>
                  <a:pt x="160" y="353"/>
                </a:lnTo>
                <a:lnTo>
                  <a:pt x="162" y="354"/>
                </a:lnTo>
                <a:lnTo>
                  <a:pt x="167" y="356"/>
                </a:lnTo>
                <a:lnTo>
                  <a:pt x="175" y="356"/>
                </a:lnTo>
                <a:lnTo>
                  <a:pt x="181" y="349"/>
                </a:lnTo>
                <a:lnTo>
                  <a:pt x="181" y="349"/>
                </a:lnTo>
                <a:lnTo>
                  <a:pt x="179" y="345"/>
                </a:lnTo>
                <a:lnTo>
                  <a:pt x="175" y="341"/>
                </a:lnTo>
                <a:lnTo>
                  <a:pt x="169" y="334"/>
                </a:lnTo>
                <a:lnTo>
                  <a:pt x="169" y="334"/>
                </a:lnTo>
                <a:lnTo>
                  <a:pt x="172" y="335"/>
                </a:lnTo>
                <a:lnTo>
                  <a:pt x="174" y="336"/>
                </a:lnTo>
                <a:lnTo>
                  <a:pt x="179" y="340"/>
                </a:lnTo>
                <a:lnTo>
                  <a:pt x="179" y="340"/>
                </a:lnTo>
                <a:lnTo>
                  <a:pt x="183" y="336"/>
                </a:lnTo>
                <a:lnTo>
                  <a:pt x="184" y="333"/>
                </a:lnTo>
                <a:lnTo>
                  <a:pt x="186" y="328"/>
                </a:lnTo>
                <a:lnTo>
                  <a:pt x="187" y="324"/>
                </a:lnTo>
                <a:lnTo>
                  <a:pt x="187" y="324"/>
                </a:lnTo>
                <a:lnTo>
                  <a:pt x="197" y="307"/>
                </a:lnTo>
                <a:lnTo>
                  <a:pt x="204" y="290"/>
                </a:lnTo>
                <a:lnTo>
                  <a:pt x="209" y="273"/>
                </a:lnTo>
                <a:lnTo>
                  <a:pt x="213" y="253"/>
                </a:lnTo>
                <a:lnTo>
                  <a:pt x="213" y="253"/>
                </a:lnTo>
                <a:lnTo>
                  <a:pt x="214" y="252"/>
                </a:lnTo>
                <a:lnTo>
                  <a:pt x="215" y="251"/>
                </a:lnTo>
                <a:lnTo>
                  <a:pt x="216" y="251"/>
                </a:lnTo>
                <a:lnTo>
                  <a:pt x="219" y="249"/>
                </a:lnTo>
                <a:lnTo>
                  <a:pt x="219" y="249"/>
                </a:lnTo>
                <a:lnTo>
                  <a:pt x="224" y="251"/>
                </a:lnTo>
                <a:lnTo>
                  <a:pt x="225" y="252"/>
                </a:lnTo>
                <a:lnTo>
                  <a:pt x="225" y="253"/>
                </a:lnTo>
                <a:lnTo>
                  <a:pt x="225" y="255"/>
                </a:lnTo>
                <a:lnTo>
                  <a:pt x="225" y="255"/>
                </a:lnTo>
                <a:lnTo>
                  <a:pt x="229" y="247"/>
                </a:lnTo>
                <a:lnTo>
                  <a:pt x="231" y="237"/>
                </a:lnTo>
                <a:lnTo>
                  <a:pt x="232" y="216"/>
                </a:lnTo>
                <a:lnTo>
                  <a:pt x="232" y="195"/>
                </a:lnTo>
                <a:lnTo>
                  <a:pt x="232" y="178"/>
                </a:lnTo>
                <a:lnTo>
                  <a:pt x="232" y="178"/>
                </a:lnTo>
                <a:lnTo>
                  <a:pt x="235" y="171"/>
                </a:lnTo>
                <a:lnTo>
                  <a:pt x="238" y="165"/>
                </a:lnTo>
                <a:lnTo>
                  <a:pt x="244" y="160"/>
                </a:lnTo>
                <a:lnTo>
                  <a:pt x="250" y="155"/>
                </a:lnTo>
                <a:lnTo>
                  <a:pt x="264" y="146"/>
                </a:lnTo>
                <a:lnTo>
                  <a:pt x="270" y="142"/>
                </a:lnTo>
                <a:lnTo>
                  <a:pt x="276" y="137"/>
                </a:lnTo>
                <a:lnTo>
                  <a:pt x="276" y="137"/>
                </a:lnTo>
                <a:lnTo>
                  <a:pt x="285" y="134"/>
                </a:lnTo>
                <a:lnTo>
                  <a:pt x="291" y="132"/>
                </a:lnTo>
                <a:lnTo>
                  <a:pt x="297" y="131"/>
                </a:lnTo>
                <a:lnTo>
                  <a:pt x="297" y="131"/>
                </a:lnTo>
                <a:lnTo>
                  <a:pt x="307" y="130"/>
                </a:lnTo>
                <a:lnTo>
                  <a:pt x="318" y="129"/>
                </a:lnTo>
                <a:lnTo>
                  <a:pt x="326" y="125"/>
                </a:lnTo>
                <a:lnTo>
                  <a:pt x="335" y="121"/>
                </a:lnTo>
                <a:lnTo>
                  <a:pt x="335" y="121"/>
                </a:lnTo>
                <a:lnTo>
                  <a:pt x="337" y="120"/>
                </a:lnTo>
                <a:lnTo>
                  <a:pt x="341" y="118"/>
                </a:lnTo>
                <a:lnTo>
                  <a:pt x="343" y="115"/>
                </a:lnTo>
                <a:lnTo>
                  <a:pt x="345" y="112"/>
                </a:lnTo>
                <a:lnTo>
                  <a:pt x="345" y="112"/>
                </a:lnTo>
                <a:lnTo>
                  <a:pt x="363" y="107"/>
                </a:lnTo>
                <a:lnTo>
                  <a:pt x="372" y="103"/>
                </a:lnTo>
                <a:lnTo>
                  <a:pt x="382" y="100"/>
                </a:lnTo>
                <a:lnTo>
                  <a:pt x="382" y="100"/>
                </a:lnTo>
                <a:lnTo>
                  <a:pt x="387" y="96"/>
                </a:lnTo>
                <a:lnTo>
                  <a:pt x="390" y="90"/>
                </a:lnTo>
                <a:lnTo>
                  <a:pt x="398" y="80"/>
                </a:lnTo>
                <a:lnTo>
                  <a:pt x="398" y="80"/>
                </a:lnTo>
                <a:lnTo>
                  <a:pt x="412" y="61"/>
                </a:lnTo>
                <a:lnTo>
                  <a:pt x="430" y="38"/>
                </a:lnTo>
                <a:lnTo>
                  <a:pt x="440" y="26"/>
                </a:lnTo>
                <a:lnTo>
                  <a:pt x="450" y="15"/>
                </a:lnTo>
                <a:lnTo>
                  <a:pt x="461" y="7"/>
                </a:lnTo>
                <a:lnTo>
                  <a:pt x="470" y="0"/>
                </a:lnTo>
                <a:lnTo>
                  <a:pt x="470" y="0"/>
                </a:lnTo>
                <a:lnTo>
                  <a:pt x="474" y="6"/>
                </a:lnTo>
                <a:lnTo>
                  <a:pt x="479" y="13"/>
                </a:lnTo>
                <a:lnTo>
                  <a:pt x="481" y="20"/>
                </a:lnTo>
                <a:lnTo>
                  <a:pt x="482" y="27"/>
                </a:lnTo>
                <a:lnTo>
                  <a:pt x="482" y="27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6220994" y="3810098"/>
            <a:ext cx="1558092" cy="1043818"/>
          </a:xfrm>
          <a:custGeom>
            <a:avLst/>
            <a:gdLst>
              <a:gd name="T0" fmla="*/ 107 w 1837"/>
              <a:gd name="T1" fmla="*/ 434 h 1230"/>
              <a:gd name="T2" fmla="*/ 88 w 1837"/>
              <a:gd name="T3" fmla="*/ 672 h 1230"/>
              <a:gd name="T4" fmla="*/ 10 w 1837"/>
              <a:gd name="T5" fmla="*/ 977 h 1230"/>
              <a:gd name="T6" fmla="*/ 45 w 1837"/>
              <a:gd name="T7" fmla="*/ 1078 h 1230"/>
              <a:gd name="T8" fmla="*/ 434 w 1837"/>
              <a:gd name="T9" fmla="*/ 994 h 1230"/>
              <a:gd name="T10" fmla="*/ 466 w 1837"/>
              <a:gd name="T11" fmla="*/ 1034 h 1230"/>
              <a:gd name="T12" fmla="*/ 501 w 1837"/>
              <a:gd name="T13" fmla="*/ 1052 h 1230"/>
              <a:gd name="T14" fmla="*/ 466 w 1837"/>
              <a:gd name="T15" fmla="*/ 1107 h 1230"/>
              <a:gd name="T16" fmla="*/ 397 w 1837"/>
              <a:gd name="T17" fmla="*/ 1136 h 1230"/>
              <a:gd name="T18" fmla="*/ 360 w 1837"/>
              <a:gd name="T19" fmla="*/ 1206 h 1230"/>
              <a:gd name="T20" fmla="*/ 464 w 1837"/>
              <a:gd name="T21" fmla="*/ 1230 h 1230"/>
              <a:gd name="T22" fmla="*/ 678 w 1837"/>
              <a:gd name="T23" fmla="*/ 1079 h 1230"/>
              <a:gd name="T24" fmla="*/ 790 w 1837"/>
              <a:gd name="T25" fmla="*/ 1011 h 1230"/>
              <a:gd name="T26" fmla="*/ 842 w 1837"/>
              <a:gd name="T27" fmla="*/ 997 h 1230"/>
              <a:gd name="T28" fmla="*/ 892 w 1837"/>
              <a:gd name="T29" fmla="*/ 966 h 1230"/>
              <a:gd name="T30" fmla="*/ 914 w 1837"/>
              <a:gd name="T31" fmla="*/ 962 h 1230"/>
              <a:gd name="T32" fmla="*/ 952 w 1837"/>
              <a:gd name="T33" fmla="*/ 956 h 1230"/>
              <a:gd name="T34" fmla="*/ 1025 w 1837"/>
              <a:gd name="T35" fmla="*/ 912 h 1230"/>
              <a:gd name="T36" fmla="*/ 1089 w 1837"/>
              <a:gd name="T37" fmla="*/ 903 h 1230"/>
              <a:gd name="T38" fmla="*/ 1108 w 1837"/>
              <a:gd name="T39" fmla="*/ 874 h 1230"/>
              <a:gd name="T40" fmla="*/ 1176 w 1837"/>
              <a:gd name="T41" fmla="*/ 865 h 1230"/>
              <a:gd name="T42" fmla="*/ 1227 w 1837"/>
              <a:gd name="T43" fmla="*/ 845 h 1230"/>
              <a:gd name="T44" fmla="*/ 1283 w 1837"/>
              <a:gd name="T45" fmla="*/ 808 h 1230"/>
              <a:gd name="T46" fmla="*/ 1381 w 1837"/>
              <a:gd name="T47" fmla="*/ 777 h 1230"/>
              <a:gd name="T48" fmla="*/ 1425 w 1837"/>
              <a:gd name="T49" fmla="*/ 777 h 1230"/>
              <a:gd name="T50" fmla="*/ 1534 w 1837"/>
              <a:gd name="T51" fmla="*/ 768 h 1230"/>
              <a:gd name="T52" fmla="*/ 1588 w 1837"/>
              <a:gd name="T53" fmla="*/ 762 h 1230"/>
              <a:gd name="T54" fmla="*/ 1641 w 1837"/>
              <a:gd name="T55" fmla="*/ 748 h 1230"/>
              <a:gd name="T56" fmla="*/ 1658 w 1837"/>
              <a:gd name="T57" fmla="*/ 792 h 1230"/>
              <a:gd name="T58" fmla="*/ 1567 w 1837"/>
              <a:gd name="T59" fmla="*/ 894 h 1230"/>
              <a:gd name="T60" fmla="*/ 1687 w 1837"/>
              <a:gd name="T61" fmla="*/ 859 h 1230"/>
              <a:gd name="T62" fmla="*/ 1751 w 1837"/>
              <a:gd name="T63" fmla="*/ 789 h 1230"/>
              <a:gd name="T64" fmla="*/ 1780 w 1837"/>
              <a:gd name="T65" fmla="*/ 658 h 1230"/>
              <a:gd name="T66" fmla="*/ 1804 w 1837"/>
              <a:gd name="T67" fmla="*/ 568 h 1230"/>
              <a:gd name="T68" fmla="*/ 1837 w 1837"/>
              <a:gd name="T69" fmla="*/ 453 h 1230"/>
              <a:gd name="T70" fmla="*/ 1821 w 1837"/>
              <a:gd name="T71" fmla="*/ 357 h 1230"/>
              <a:gd name="T72" fmla="*/ 1755 w 1837"/>
              <a:gd name="T73" fmla="*/ 245 h 1230"/>
              <a:gd name="T74" fmla="*/ 1722 w 1837"/>
              <a:gd name="T75" fmla="*/ 176 h 1230"/>
              <a:gd name="T76" fmla="*/ 1677 w 1837"/>
              <a:gd name="T77" fmla="*/ 130 h 1230"/>
              <a:gd name="T78" fmla="*/ 1611 w 1837"/>
              <a:gd name="T79" fmla="*/ 81 h 1230"/>
              <a:gd name="T80" fmla="*/ 1565 w 1837"/>
              <a:gd name="T81" fmla="*/ 63 h 1230"/>
              <a:gd name="T82" fmla="*/ 1494 w 1837"/>
              <a:gd name="T83" fmla="*/ 44 h 1230"/>
              <a:gd name="T84" fmla="*/ 1428 w 1837"/>
              <a:gd name="T85" fmla="*/ 29 h 1230"/>
              <a:gd name="T86" fmla="*/ 1383 w 1837"/>
              <a:gd name="T87" fmla="*/ 9 h 1230"/>
              <a:gd name="T88" fmla="*/ 1251 w 1837"/>
              <a:gd name="T89" fmla="*/ 1 h 1230"/>
              <a:gd name="T90" fmla="*/ 1195 w 1837"/>
              <a:gd name="T91" fmla="*/ 3 h 1230"/>
              <a:gd name="T92" fmla="*/ 1061 w 1837"/>
              <a:gd name="T93" fmla="*/ 14 h 1230"/>
              <a:gd name="T94" fmla="*/ 995 w 1837"/>
              <a:gd name="T95" fmla="*/ 28 h 1230"/>
              <a:gd name="T96" fmla="*/ 915 w 1837"/>
              <a:gd name="T97" fmla="*/ 53 h 1230"/>
              <a:gd name="T98" fmla="*/ 816 w 1837"/>
              <a:gd name="T99" fmla="*/ 67 h 1230"/>
              <a:gd name="T100" fmla="*/ 752 w 1837"/>
              <a:gd name="T101" fmla="*/ 110 h 1230"/>
              <a:gd name="T102" fmla="*/ 708 w 1837"/>
              <a:gd name="T103" fmla="*/ 122 h 1230"/>
              <a:gd name="T104" fmla="*/ 604 w 1837"/>
              <a:gd name="T105" fmla="*/ 184 h 1230"/>
              <a:gd name="T106" fmla="*/ 546 w 1837"/>
              <a:gd name="T107" fmla="*/ 218 h 1230"/>
              <a:gd name="T108" fmla="*/ 456 w 1837"/>
              <a:gd name="T109" fmla="*/ 266 h 1230"/>
              <a:gd name="T110" fmla="*/ 402 w 1837"/>
              <a:gd name="T111" fmla="*/ 304 h 1230"/>
              <a:gd name="T112" fmla="*/ 321 w 1837"/>
              <a:gd name="T113" fmla="*/ 365 h 1230"/>
              <a:gd name="T114" fmla="*/ 285 w 1837"/>
              <a:gd name="T115" fmla="*/ 404 h 1230"/>
              <a:gd name="T116" fmla="*/ 205 w 1837"/>
              <a:gd name="T117" fmla="*/ 503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7" h="1230">
                <a:moveTo>
                  <a:pt x="181" y="511"/>
                </a:moveTo>
                <a:lnTo>
                  <a:pt x="181" y="511"/>
                </a:lnTo>
                <a:lnTo>
                  <a:pt x="174" y="497"/>
                </a:lnTo>
                <a:lnTo>
                  <a:pt x="167" y="484"/>
                </a:lnTo>
                <a:lnTo>
                  <a:pt x="158" y="468"/>
                </a:lnTo>
                <a:lnTo>
                  <a:pt x="147" y="453"/>
                </a:lnTo>
                <a:lnTo>
                  <a:pt x="136" y="440"/>
                </a:lnTo>
                <a:lnTo>
                  <a:pt x="132" y="435"/>
                </a:lnTo>
                <a:lnTo>
                  <a:pt x="126" y="432"/>
                </a:lnTo>
                <a:lnTo>
                  <a:pt x="121" y="429"/>
                </a:lnTo>
                <a:lnTo>
                  <a:pt x="116" y="429"/>
                </a:lnTo>
                <a:lnTo>
                  <a:pt x="116" y="429"/>
                </a:lnTo>
                <a:lnTo>
                  <a:pt x="111" y="430"/>
                </a:lnTo>
                <a:lnTo>
                  <a:pt x="107" y="434"/>
                </a:lnTo>
                <a:lnTo>
                  <a:pt x="104" y="439"/>
                </a:lnTo>
                <a:lnTo>
                  <a:pt x="101" y="445"/>
                </a:lnTo>
                <a:lnTo>
                  <a:pt x="98" y="459"/>
                </a:lnTo>
                <a:lnTo>
                  <a:pt x="95" y="476"/>
                </a:lnTo>
                <a:lnTo>
                  <a:pt x="94" y="494"/>
                </a:lnTo>
                <a:lnTo>
                  <a:pt x="94" y="510"/>
                </a:lnTo>
                <a:lnTo>
                  <a:pt x="95" y="531"/>
                </a:lnTo>
                <a:lnTo>
                  <a:pt x="95" y="531"/>
                </a:lnTo>
                <a:lnTo>
                  <a:pt x="93" y="592"/>
                </a:lnTo>
                <a:lnTo>
                  <a:pt x="90" y="631"/>
                </a:lnTo>
                <a:lnTo>
                  <a:pt x="90" y="654"/>
                </a:lnTo>
                <a:lnTo>
                  <a:pt x="90" y="654"/>
                </a:lnTo>
                <a:lnTo>
                  <a:pt x="90" y="661"/>
                </a:lnTo>
                <a:lnTo>
                  <a:pt x="88" y="672"/>
                </a:lnTo>
                <a:lnTo>
                  <a:pt x="81" y="698"/>
                </a:lnTo>
                <a:lnTo>
                  <a:pt x="70" y="732"/>
                </a:lnTo>
                <a:lnTo>
                  <a:pt x="63" y="830"/>
                </a:lnTo>
                <a:lnTo>
                  <a:pt x="63" y="830"/>
                </a:lnTo>
                <a:lnTo>
                  <a:pt x="34" y="919"/>
                </a:lnTo>
                <a:lnTo>
                  <a:pt x="34" y="919"/>
                </a:lnTo>
                <a:lnTo>
                  <a:pt x="31" y="924"/>
                </a:lnTo>
                <a:lnTo>
                  <a:pt x="29" y="927"/>
                </a:lnTo>
                <a:lnTo>
                  <a:pt x="22" y="936"/>
                </a:lnTo>
                <a:lnTo>
                  <a:pt x="18" y="942"/>
                </a:lnTo>
                <a:lnTo>
                  <a:pt x="14" y="950"/>
                </a:lnTo>
                <a:lnTo>
                  <a:pt x="12" y="962"/>
                </a:lnTo>
                <a:lnTo>
                  <a:pt x="10" y="977"/>
                </a:lnTo>
                <a:lnTo>
                  <a:pt x="10" y="977"/>
                </a:lnTo>
                <a:lnTo>
                  <a:pt x="7" y="994"/>
                </a:lnTo>
                <a:lnTo>
                  <a:pt x="5" y="1009"/>
                </a:lnTo>
                <a:lnTo>
                  <a:pt x="2" y="1025"/>
                </a:lnTo>
                <a:lnTo>
                  <a:pt x="0" y="1040"/>
                </a:lnTo>
                <a:lnTo>
                  <a:pt x="0" y="1052"/>
                </a:lnTo>
                <a:lnTo>
                  <a:pt x="1" y="1057"/>
                </a:lnTo>
                <a:lnTo>
                  <a:pt x="2" y="1061"/>
                </a:lnTo>
                <a:lnTo>
                  <a:pt x="5" y="1066"/>
                </a:lnTo>
                <a:lnTo>
                  <a:pt x="8" y="1070"/>
                </a:lnTo>
                <a:lnTo>
                  <a:pt x="12" y="1072"/>
                </a:lnTo>
                <a:lnTo>
                  <a:pt x="18" y="1075"/>
                </a:lnTo>
                <a:lnTo>
                  <a:pt x="18" y="1075"/>
                </a:lnTo>
                <a:lnTo>
                  <a:pt x="30" y="1077"/>
                </a:lnTo>
                <a:lnTo>
                  <a:pt x="45" y="1078"/>
                </a:lnTo>
                <a:lnTo>
                  <a:pt x="59" y="1078"/>
                </a:lnTo>
                <a:lnTo>
                  <a:pt x="74" y="1076"/>
                </a:lnTo>
                <a:lnTo>
                  <a:pt x="98" y="1072"/>
                </a:lnTo>
                <a:lnTo>
                  <a:pt x="107" y="1071"/>
                </a:lnTo>
                <a:lnTo>
                  <a:pt x="149" y="1059"/>
                </a:lnTo>
                <a:lnTo>
                  <a:pt x="229" y="1026"/>
                </a:lnTo>
                <a:lnTo>
                  <a:pt x="266" y="1018"/>
                </a:lnTo>
                <a:lnTo>
                  <a:pt x="279" y="989"/>
                </a:lnTo>
                <a:lnTo>
                  <a:pt x="303" y="985"/>
                </a:lnTo>
                <a:lnTo>
                  <a:pt x="360" y="985"/>
                </a:lnTo>
                <a:lnTo>
                  <a:pt x="422" y="985"/>
                </a:lnTo>
                <a:lnTo>
                  <a:pt x="422" y="985"/>
                </a:lnTo>
                <a:lnTo>
                  <a:pt x="425" y="988"/>
                </a:lnTo>
                <a:lnTo>
                  <a:pt x="434" y="994"/>
                </a:lnTo>
                <a:lnTo>
                  <a:pt x="439" y="999"/>
                </a:lnTo>
                <a:lnTo>
                  <a:pt x="442" y="1003"/>
                </a:lnTo>
                <a:lnTo>
                  <a:pt x="445" y="1008"/>
                </a:lnTo>
                <a:lnTo>
                  <a:pt x="446" y="1013"/>
                </a:lnTo>
                <a:lnTo>
                  <a:pt x="446" y="1013"/>
                </a:lnTo>
                <a:lnTo>
                  <a:pt x="447" y="1019"/>
                </a:lnTo>
                <a:lnTo>
                  <a:pt x="448" y="1024"/>
                </a:lnTo>
                <a:lnTo>
                  <a:pt x="452" y="1029"/>
                </a:lnTo>
                <a:lnTo>
                  <a:pt x="456" y="1032"/>
                </a:lnTo>
                <a:lnTo>
                  <a:pt x="459" y="1035"/>
                </a:lnTo>
                <a:lnTo>
                  <a:pt x="463" y="1037"/>
                </a:lnTo>
                <a:lnTo>
                  <a:pt x="465" y="1036"/>
                </a:lnTo>
                <a:lnTo>
                  <a:pt x="466" y="1034"/>
                </a:lnTo>
                <a:lnTo>
                  <a:pt x="466" y="1034"/>
                </a:lnTo>
                <a:lnTo>
                  <a:pt x="470" y="1024"/>
                </a:lnTo>
                <a:lnTo>
                  <a:pt x="475" y="1013"/>
                </a:lnTo>
                <a:lnTo>
                  <a:pt x="478" y="1009"/>
                </a:lnTo>
                <a:lnTo>
                  <a:pt x="481" y="1007"/>
                </a:lnTo>
                <a:lnTo>
                  <a:pt x="482" y="1007"/>
                </a:lnTo>
                <a:lnTo>
                  <a:pt x="482" y="1008"/>
                </a:lnTo>
                <a:lnTo>
                  <a:pt x="482" y="1013"/>
                </a:lnTo>
                <a:lnTo>
                  <a:pt x="482" y="1013"/>
                </a:lnTo>
                <a:lnTo>
                  <a:pt x="482" y="1028"/>
                </a:lnTo>
                <a:lnTo>
                  <a:pt x="482" y="1040"/>
                </a:lnTo>
                <a:lnTo>
                  <a:pt x="482" y="1050"/>
                </a:lnTo>
                <a:lnTo>
                  <a:pt x="503" y="1042"/>
                </a:lnTo>
                <a:lnTo>
                  <a:pt x="503" y="1042"/>
                </a:lnTo>
                <a:lnTo>
                  <a:pt x="501" y="1052"/>
                </a:lnTo>
                <a:lnTo>
                  <a:pt x="499" y="1071"/>
                </a:lnTo>
                <a:lnTo>
                  <a:pt x="499" y="1071"/>
                </a:lnTo>
                <a:lnTo>
                  <a:pt x="499" y="1076"/>
                </a:lnTo>
                <a:lnTo>
                  <a:pt x="500" y="1079"/>
                </a:lnTo>
                <a:lnTo>
                  <a:pt x="503" y="1087"/>
                </a:lnTo>
                <a:lnTo>
                  <a:pt x="504" y="1090"/>
                </a:lnTo>
                <a:lnTo>
                  <a:pt x="504" y="1093"/>
                </a:lnTo>
                <a:lnTo>
                  <a:pt x="503" y="1094"/>
                </a:lnTo>
                <a:lnTo>
                  <a:pt x="499" y="1095"/>
                </a:lnTo>
                <a:lnTo>
                  <a:pt x="499" y="1095"/>
                </a:lnTo>
                <a:lnTo>
                  <a:pt x="491" y="1098"/>
                </a:lnTo>
                <a:lnTo>
                  <a:pt x="482" y="1102"/>
                </a:lnTo>
                <a:lnTo>
                  <a:pt x="472" y="1106"/>
                </a:lnTo>
                <a:lnTo>
                  <a:pt x="466" y="1107"/>
                </a:lnTo>
                <a:lnTo>
                  <a:pt x="458" y="1107"/>
                </a:lnTo>
                <a:lnTo>
                  <a:pt x="458" y="1107"/>
                </a:lnTo>
                <a:lnTo>
                  <a:pt x="451" y="1108"/>
                </a:lnTo>
                <a:lnTo>
                  <a:pt x="446" y="1110"/>
                </a:lnTo>
                <a:lnTo>
                  <a:pt x="442" y="1112"/>
                </a:lnTo>
                <a:lnTo>
                  <a:pt x="440" y="1114"/>
                </a:lnTo>
                <a:lnTo>
                  <a:pt x="436" y="1117"/>
                </a:lnTo>
                <a:lnTo>
                  <a:pt x="433" y="1119"/>
                </a:lnTo>
                <a:lnTo>
                  <a:pt x="426" y="1122"/>
                </a:lnTo>
                <a:lnTo>
                  <a:pt x="417" y="1124"/>
                </a:lnTo>
                <a:lnTo>
                  <a:pt x="417" y="1124"/>
                </a:lnTo>
                <a:lnTo>
                  <a:pt x="408" y="1126"/>
                </a:lnTo>
                <a:lnTo>
                  <a:pt x="402" y="1130"/>
                </a:lnTo>
                <a:lnTo>
                  <a:pt x="397" y="1136"/>
                </a:lnTo>
                <a:lnTo>
                  <a:pt x="395" y="1141"/>
                </a:lnTo>
                <a:lnTo>
                  <a:pt x="391" y="1152"/>
                </a:lnTo>
                <a:lnTo>
                  <a:pt x="388" y="1155"/>
                </a:lnTo>
                <a:lnTo>
                  <a:pt x="384" y="1157"/>
                </a:lnTo>
                <a:lnTo>
                  <a:pt x="384" y="1157"/>
                </a:lnTo>
                <a:lnTo>
                  <a:pt x="375" y="1157"/>
                </a:lnTo>
                <a:lnTo>
                  <a:pt x="364" y="1157"/>
                </a:lnTo>
                <a:lnTo>
                  <a:pt x="352" y="1157"/>
                </a:lnTo>
                <a:lnTo>
                  <a:pt x="417" y="1177"/>
                </a:lnTo>
                <a:lnTo>
                  <a:pt x="417" y="1177"/>
                </a:lnTo>
                <a:lnTo>
                  <a:pt x="391" y="1192"/>
                </a:lnTo>
                <a:lnTo>
                  <a:pt x="372" y="1201"/>
                </a:lnTo>
                <a:lnTo>
                  <a:pt x="365" y="1205"/>
                </a:lnTo>
                <a:lnTo>
                  <a:pt x="360" y="1206"/>
                </a:lnTo>
                <a:lnTo>
                  <a:pt x="360" y="1206"/>
                </a:lnTo>
                <a:lnTo>
                  <a:pt x="417" y="1213"/>
                </a:lnTo>
                <a:lnTo>
                  <a:pt x="417" y="1213"/>
                </a:lnTo>
                <a:lnTo>
                  <a:pt x="394" y="1219"/>
                </a:lnTo>
                <a:lnTo>
                  <a:pt x="381" y="1223"/>
                </a:lnTo>
                <a:lnTo>
                  <a:pt x="378" y="1224"/>
                </a:lnTo>
                <a:lnTo>
                  <a:pt x="378" y="1225"/>
                </a:lnTo>
                <a:lnTo>
                  <a:pt x="381" y="1227"/>
                </a:lnTo>
                <a:lnTo>
                  <a:pt x="381" y="1227"/>
                </a:lnTo>
                <a:lnTo>
                  <a:pt x="394" y="1228"/>
                </a:lnTo>
                <a:lnTo>
                  <a:pt x="413" y="1229"/>
                </a:lnTo>
                <a:lnTo>
                  <a:pt x="454" y="1230"/>
                </a:lnTo>
                <a:lnTo>
                  <a:pt x="454" y="1230"/>
                </a:lnTo>
                <a:lnTo>
                  <a:pt x="464" y="1230"/>
                </a:lnTo>
                <a:lnTo>
                  <a:pt x="472" y="1228"/>
                </a:lnTo>
                <a:lnTo>
                  <a:pt x="482" y="1224"/>
                </a:lnTo>
                <a:lnTo>
                  <a:pt x="491" y="1221"/>
                </a:lnTo>
                <a:lnTo>
                  <a:pt x="498" y="1217"/>
                </a:lnTo>
                <a:lnTo>
                  <a:pt x="505" y="1212"/>
                </a:lnTo>
                <a:lnTo>
                  <a:pt x="509" y="1209"/>
                </a:lnTo>
                <a:lnTo>
                  <a:pt x="511" y="1206"/>
                </a:lnTo>
                <a:lnTo>
                  <a:pt x="511" y="1206"/>
                </a:lnTo>
                <a:lnTo>
                  <a:pt x="515" y="1201"/>
                </a:lnTo>
                <a:lnTo>
                  <a:pt x="523" y="1193"/>
                </a:lnTo>
                <a:lnTo>
                  <a:pt x="547" y="1172"/>
                </a:lnTo>
                <a:lnTo>
                  <a:pt x="580" y="1145"/>
                </a:lnTo>
                <a:lnTo>
                  <a:pt x="630" y="1092"/>
                </a:lnTo>
                <a:lnTo>
                  <a:pt x="678" y="1079"/>
                </a:lnTo>
                <a:lnTo>
                  <a:pt x="695" y="1042"/>
                </a:lnTo>
                <a:lnTo>
                  <a:pt x="727" y="1046"/>
                </a:lnTo>
                <a:lnTo>
                  <a:pt x="743" y="1026"/>
                </a:lnTo>
                <a:lnTo>
                  <a:pt x="784" y="1034"/>
                </a:lnTo>
                <a:lnTo>
                  <a:pt x="784" y="1034"/>
                </a:lnTo>
                <a:lnTo>
                  <a:pt x="783" y="1029"/>
                </a:lnTo>
                <a:lnTo>
                  <a:pt x="782" y="1018"/>
                </a:lnTo>
                <a:lnTo>
                  <a:pt x="783" y="1013"/>
                </a:lnTo>
                <a:lnTo>
                  <a:pt x="783" y="1009"/>
                </a:lnTo>
                <a:lnTo>
                  <a:pt x="784" y="1008"/>
                </a:lnTo>
                <a:lnTo>
                  <a:pt x="785" y="1008"/>
                </a:lnTo>
                <a:lnTo>
                  <a:pt x="789" y="1009"/>
                </a:lnTo>
                <a:lnTo>
                  <a:pt x="789" y="1009"/>
                </a:lnTo>
                <a:lnTo>
                  <a:pt x="790" y="1011"/>
                </a:lnTo>
                <a:lnTo>
                  <a:pt x="793" y="1011"/>
                </a:lnTo>
                <a:lnTo>
                  <a:pt x="798" y="1009"/>
                </a:lnTo>
                <a:lnTo>
                  <a:pt x="801" y="1007"/>
                </a:lnTo>
                <a:lnTo>
                  <a:pt x="806" y="1002"/>
                </a:lnTo>
                <a:lnTo>
                  <a:pt x="811" y="999"/>
                </a:lnTo>
                <a:lnTo>
                  <a:pt x="816" y="996"/>
                </a:lnTo>
                <a:lnTo>
                  <a:pt x="821" y="995"/>
                </a:lnTo>
                <a:lnTo>
                  <a:pt x="823" y="996"/>
                </a:lnTo>
                <a:lnTo>
                  <a:pt x="825" y="997"/>
                </a:lnTo>
                <a:lnTo>
                  <a:pt x="825" y="997"/>
                </a:lnTo>
                <a:lnTo>
                  <a:pt x="828" y="999"/>
                </a:lnTo>
                <a:lnTo>
                  <a:pt x="830" y="1000"/>
                </a:lnTo>
                <a:lnTo>
                  <a:pt x="836" y="1000"/>
                </a:lnTo>
                <a:lnTo>
                  <a:pt x="842" y="997"/>
                </a:lnTo>
                <a:lnTo>
                  <a:pt x="848" y="994"/>
                </a:lnTo>
                <a:lnTo>
                  <a:pt x="857" y="988"/>
                </a:lnTo>
                <a:lnTo>
                  <a:pt x="859" y="988"/>
                </a:lnTo>
                <a:lnTo>
                  <a:pt x="858" y="989"/>
                </a:lnTo>
                <a:lnTo>
                  <a:pt x="858" y="989"/>
                </a:lnTo>
                <a:lnTo>
                  <a:pt x="857" y="990"/>
                </a:lnTo>
                <a:lnTo>
                  <a:pt x="857" y="990"/>
                </a:lnTo>
                <a:lnTo>
                  <a:pt x="860" y="984"/>
                </a:lnTo>
                <a:lnTo>
                  <a:pt x="871" y="974"/>
                </a:lnTo>
                <a:lnTo>
                  <a:pt x="877" y="970"/>
                </a:lnTo>
                <a:lnTo>
                  <a:pt x="883" y="966"/>
                </a:lnTo>
                <a:lnTo>
                  <a:pt x="887" y="966"/>
                </a:lnTo>
                <a:lnTo>
                  <a:pt x="889" y="966"/>
                </a:lnTo>
                <a:lnTo>
                  <a:pt x="892" y="966"/>
                </a:lnTo>
                <a:lnTo>
                  <a:pt x="894" y="968"/>
                </a:lnTo>
                <a:lnTo>
                  <a:pt x="894" y="968"/>
                </a:lnTo>
                <a:lnTo>
                  <a:pt x="899" y="972"/>
                </a:lnTo>
                <a:lnTo>
                  <a:pt x="900" y="972"/>
                </a:lnTo>
                <a:lnTo>
                  <a:pt x="901" y="972"/>
                </a:lnTo>
                <a:lnTo>
                  <a:pt x="903" y="970"/>
                </a:lnTo>
                <a:lnTo>
                  <a:pt x="903" y="966"/>
                </a:lnTo>
                <a:lnTo>
                  <a:pt x="904" y="961"/>
                </a:lnTo>
                <a:lnTo>
                  <a:pt x="905" y="959"/>
                </a:lnTo>
                <a:lnTo>
                  <a:pt x="905" y="958"/>
                </a:lnTo>
                <a:lnTo>
                  <a:pt x="906" y="958"/>
                </a:lnTo>
                <a:lnTo>
                  <a:pt x="911" y="960"/>
                </a:lnTo>
                <a:lnTo>
                  <a:pt x="911" y="960"/>
                </a:lnTo>
                <a:lnTo>
                  <a:pt x="914" y="962"/>
                </a:lnTo>
                <a:lnTo>
                  <a:pt x="916" y="962"/>
                </a:lnTo>
                <a:lnTo>
                  <a:pt x="922" y="962"/>
                </a:lnTo>
                <a:lnTo>
                  <a:pt x="927" y="959"/>
                </a:lnTo>
                <a:lnTo>
                  <a:pt x="933" y="955"/>
                </a:lnTo>
                <a:lnTo>
                  <a:pt x="938" y="952"/>
                </a:lnTo>
                <a:lnTo>
                  <a:pt x="943" y="949"/>
                </a:lnTo>
                <a:lnTo>
                  <a:pt x="944" y="948"/>
                </a:lnTo>
                <a:lnTo>
                  <a:pt x="945" y="949"/>
                </a:lnTo>
                <a:lnTo>
                  <a:pt x="946" y="950"/>
                </a:lnTo>
                <a:lnTo>
                  <a:pt x="947" y="953"/>
                </a:lnTo>
                <a:lnTo>
                  <a:pt x="947" y="953"/>
                </a:lnTo>
                <a:lnTo>
                  <a:pt x="949" y="954"/>
                </a:lnTo>
                <a:lnTo>
                  <a:pt x="950" y="956"/>
                </a:lnTo>
                <a:lnTo>
                  <a:pt x="952" y="956"/>
                </a:lnTo>
                <a:lnTo>
                  <a:pt x="955" y="956"/>
                </a:lnTo>
                <a:lnTo>
                  <a:pt x="960" y="954"/>
                </a:lnTo>
                <a:lnTo>
                  <a:pt x="966" y="950"/>
                </a:lnTo>
                <a:lnTo>
                  <a:pt x="979" y="943"/>
                </a:lnTo>
                <a:lnTo>
                  <a:pt x="984" y="941"/>
                </a:lnTo>
                <a:lnTo>
                  <a:pt x="989" y="940"/>
                </a:lnTo>
                <a:lnTo>
                  <a:pt x="989" y="940"/>
                </a:lnTo>
                <a:lnTo>
                  <a:pt x="990" y="940"/>
                </a:lnTo>
                <a:lnTo>
                  <a:pt x="992" y="940"/>
                </a:lnTo>
                <a:lnTo>
                  <a:pt x="996" y="936"/>
                </a:lnTo>
                <a:lnTo>
                  <a:pt x="1005" y="925"/>
                </a:lnTo>
                <a:lnTo>
                  <a:pt x="1010" y="919"/>
                </a:lnTo>
                <a:lnTo>
                  <a:pt x="1018" y="914"/>
                </a:lnTo>
                <a:lnTo>
                  <a:pt x="1025" y="912"/>
                </a:lnTo>
                <a:lnTo>
                  <a:pt x="1028" y="911"/>
                </a:lnTo>
                <a:lnTo>
                  <a:pt x="1033" y="912"/>
                </a:lnTo>
                <a:lnTo>
                  <a:pt x="1033" y="912"/>
                </a:lnTo>
                <a:lnTo>
                  <a:pt x="1040" y="912"/>
                </a:lnTo>
                <a:lnTo>
                  <a:pt x="1045" y="911"/>
                </a:lnTo>
                <a:lnTo>
                  <a:pt x="1049" y="908"/>
                </a:lnTo>
                <a:lnTo>
                  <a:pt x="1051" y="906"/>
                </a:lnTo>
                <a:lnTo>
                  <a:pt x="1054" y="903"/>
                </a:lnTo>
                <a:lnTo>
                  <a:pt x="1059" y="902"/>
                </a:lnTo>
                <a:lnTo>
                  <a:pt x="1067" y="902"/>
                </a:lnTo>
                <a:lnTo>
                  <a:pt x="1078" y="903"/>
                </a:lnTo>
                <a:lnTo>
                  <a:pt x="1078" y="903"/>
                </a:lnTo>
                <a:lnTo>
                  <a:pt x="1084" y="903"/>
                </a:lnTo>
                <a:lnTo>
                  <a:pt x="1089" y="903"/>
                </a:lnTo>
                <a:lnTo>
                  <a:pt x="1092" y="903"/>
                </a:lnTo>
                <a:lnTo>
                  <a:pt x="1095" y="901"/>
                </a:lnTo>
                <a:lnTo>
                  <a:pt x="1096" y="898"/>
                </a:lnTo>
                <a:lnTo>
                  <a:pt x="1097" y="896"/>
                </a:lnTo>
                <a:lnTo>
                  <a:pt x="1097" y="890"/>
                </a:lnTo>
                <a:lnTo>
                  <a:pt x="1097" y="884"/>
                </a:lnTo>
                <a:lnTo>
                  <a:pt x="1096" y="879"/>
                </a:lnTo>
                <a:lnTo>
                  <a:pt x="1097" y="877"/>
                </a:lnTo>
                <a:lnTo>
                  <a:pt x="1099" y="876"/>
                </a:lnTo>
                <a:lnTo>
                  <a:pt x="1100" y="874"/>
                </a:lnTo>
                <a:lnTo>
                  <a:pt x="1102" y="874"/>
                </a:lnTo>
                <a:lnTo>
                  <a:pt x="1102" y="874"/>
                </a:lnTo>
                <a:lnTo>
                  <a:pt x="1106" y="874"/>
                </a:lnTo>
                <a:lnTo>
                  <a:pt x="1108" y="874"/>
                </a:lnTo>
                <a:lnTo>
                  <a:pt x="1113" y="871"/>
                </a:lnTo>
                <a:lnTo>
                  <a:pt x="1123" y="862"/>
                </a:lnTo>
                <a:lnTo>
                  <a:pt x="1128" y="857"/>
                </a:lnTo>
                <a:lnTo>
                  <a:pt x="1131" y="856"/>
                </a:lnTo>
                <a:lnTo>
                  <a:pt x="1135" y="856"/>
                </a:lnTo>
                <a:lnTo>
                  <a:pt x="1140" y="856"/>
                </a:lnTo>
                <a:lnTo>
                  <a:pt x="1144" y="857"/>
                </a:lnTo>
                <a:lnTo>
                  <a:pt x="1149" y="859"/>
                </a:lnTo>
                <a:lnTo>
                  <a:pt x="1155" y="862"/>
                </a:lnTo>
                <a:lnTo>
                  <a:pt x="1155" y="862"/>
                </a:lnTo>
                <a:lnTo>
                  <a:pt x="1161" y="865"/>
                </a:lnTo>
                <a:lnTo>
                  <a:pt x="1167" y="866"/>
                </a:lnTo>
                <a:lnTo>
                  <a:pt x="1171" y="866"/>
                </a:lnTo>
                <a:lnTo>
                  <a:pt x="1176" y="865"/>
                </a:lnTo>
                <a:lnTo>
                  <a:pt x="1178" y="861"/>
                </a:lnTo>
                <a:lnTo>
                  <a:pt x="1181" y="859"/>
                </a:lnTo>
                <a:lnTo>
                  <a:pt x="1186" y="850"/>
                </a:lnTo>
                <a:lnTo>
                  <a:pt x="1190" y="842"/>
                </a:lnTo>
                <a:lnTo>
                  <a:pt x="1194" y="836"/>
                </a:lnTo>
                <a:lnTo>
                  <a:pt x="1198" y="835"/>
                </a:lnTo>
                <a:lnTo>
                  <a:pt x="1200" y="833"/>
                </a:lnTo>
                <a:lnTo>
                  <a:pt x="1205" y="835"/>
                </a:lnTo>
                <a:lnTo>
                  <a:pt x="1208" y="838"/>
                </a:lnTo>
                <a:lnTo>
                  <a:pt x="1208" y="838"/>
                </a:lnTo>
                <a:lnTo>
                  <a:pt x="1213" y="841"/>
                </a:lnTo>
                <a:lnTo>
                  <a:pt x="1218" y="843"/>
                </a:lnTo>
                <a:lnTo>
                  <a:pt x="1223" y="845"/>
                </a:lnTo>
                <a:lnTo>
                  <a:pt x="1227" y="845"/>
                </a:lnTo>
                <a:lnTo>
                  <a:pt x="1235" y="845"/>
                </a:lnTo>
                <a:lnTo>
                  <a:pt x="1244" y="843"/>
                </a:lnTo>
                <a:lnTo>
                  <a:pt x="1259" y="837"/>
                </a:lnTo>
                <a:lnTo>
                  <a:pt x="1267" y="835"/>
                </a:lnTo>
                <a:lnTo>
                  <a:pt x="1274" y="833"/>
                </a:lnTo>
                <a:lnTo>
                  <a:pt x="1274" y="833"/>
                </a:lnTo>
                <a:lnTo>
                  <a:pt x="1277" y="833"/>
                </a:lnTo>
                <a:lnTo>
                  <a:pt x="1280" y="832"/>
                </a:lnTo>
                <a:lnTo>
                  <a:pt x="1281" y="830"/>
                </a:lnTo>
                <a:lnTo>
                  <a:pt x="1282" y="827"/>
                </a:lnTo>
                <a:lnTo>
                  <a:pt x="1282" y="822"/>
                </a:lnTo>
                <a:lnTo>
                  <a:pt x="1282" y="815"/>
                </a:lnTo>
                <a:lnTo>
                  <a:pt x="1282" y="810"/>
                </a:lnTo>
                <a:lnTo>
                  <a:pt x="1283" y="808"/>
                </a:lnTo>
                <a:lnTo>
                  <a:pt x="1285" y="806"/>
                </a:lnTo>
                <a:lnTo>
                  <a:pt x="1287" y="804"/>
                </a:lnTo>
                <a:lnTo>
                  <a:pt x="1291" y="803"/>
                </a:lnTo>
                <a:lnTo>
                  <a:pt x="1297" y="803"/>
                </a:lnTo>
                <a:lnTo>
                  <a:pt x="1303" y="806"/>
                </a:lnTo>
                <a:lnTo>
                  <a:pt x="1303" y="806"/>
                </a:lnTo>
                <a:lnTo>
                  <a:pt x="1310" y="806"/>
                </a:lnTo>
                <a:lnTo>
                  <a:pt x="1317" y="806"/>
                </a:lnTo>
                <a:lnTo>
                  <a:pt x="1325" y="804"/>
                </a:lnTo>
                <a:lnTo>
                  <a:pt x="1332" y="802"/>
                </a:lnTo>
                <a:lnTo>
                  <a:pt x="1346" y="796"/>
                </a:lnTo>
                <a:lnTo>
                  <a:pt x="1360" y="789"/>
                </a:lnTo>
                <a:lnTo>
                  <a:pt x="1372" y="781"/>
                </a:lnTo>
                <a:lnTo>
                  <a:pt x="1381" y="777"/>
                </a:lnTo>
                <a:lnTo>
                  <a:pt x="1385" y="775"/>
                </a:lnTo>
                <a:lnTo>
                  <a:pt x="1389" y="777"/>
                </a:lnTo>
                <a:lnTo>
                  <a:pt x="1391" y="778"/>
                </a:lnTo>
                <a:lnTo>
                  <a:pt x="1392" y="780"/>
                </a:lnTo>
                <a:lnTo>
                  <a:pt x="1392" y="780"/>
                </a:lnTo>
                <a:lnTo>
                  <a:pt x="1395" y="786"/>
                </a:lnTo>
                <a:lnTo>
                  <a:pt x="1396" y="788"/>
                </a:lnTo>
                <a:lnTo>
                  <a:pt x="1398" y="788"/>
                </a:lnTo>
                <a:lnTo>
                  <a:pt x="1402" y="786"/>
                </a:lnTo>
                <a:lnTo>
                  <a:pt x="1407" y="784"/>
                </a:lnTo>
                <a:lnTo>
                  <a:pt x="1416" y="778"/>
                </a:lnTo>
                <a:lnTo>
                  <a:pt x="1421" y="775"/>
                </a:lnTo>
                <a:lnTo>
                  <a:pt x="1422" y="775"/>
                </a:lnTo>
                <a:lnTo>
                  <a:pt x="1425" y="777"/>
                </a:lnTo>
                <a:lnTo>
                  <a:pt x="1425" y="777"/>
                </a:lnTo>
                <a:lnTo>
                  <a:pt x="1430" y="778"/>
                </a:lnTo>
                <a:lnTo>
                  <a:pt x="1435" y="777"/>
                </a:lnTo>
                <a:lnTo>
                  <a:pt x="1448" y="773"/>
                </a:lnTo>
                <a:lnTo>
                  <a:pt x="1455" y="771"/>
                </a:lnTo>
                <a:lnTo>
                  <a:pt x="1464" y="769"/>
                </a:lnTo>
                <a:lnTo>
                  <a:pt x="1472" y="769"/>
                </a:lnTo>
                <a:lnTo>
                  <a:pt x="1482" y="772"/>
                </a:lnTo>
                <a:lnTo>
                  <a:pt x="1482" y="772"/>
                </a:lnTo>
                <a:lnTo>
                  <a:pt x="1493" y="774"/>
                </a:lnTo>
                <a:lnTo>
                  <a:pt x="1502" y="774"/>
                </a:lnTo>
                <a:lnTo>
                  <a:pt x="1513" y="773"/>
                </a:lnTo>
                <a:lnTo>
                  <a:pt x="1523" y="771"/>
                </a:lnTo>
                <a:lnTo>
                  <a:pt x="1534" y="768"/>
                </a:lnTo>
                <a:lnTo>
                  <a:pt x="1543" y="767"/>
                </a:lnTo>
                <a:lnTo>
                  <a:pt x="1553" y="768"/>
                </a:lnTo>
                <a:lnTo>
                  <a:pt x="1559" y="769"/>
                </a:lnTo>
                <a:lnTo>
                  <a:pt x="1564" y="772"/>
                </a:lnTo>
                <a:lnTo>
                  <a:pt x="1564" y="772"/>
                </a:lnTo>
                <a:lnTo>
                  <a:pt x="1571" y="775"/>
                </a:lnTo>
                <a:lnTo>
                  <a:pt x="1574" y="775"/>
                </a:lnTo>
                <a:lnTo>
                  <a:pt x="1576" y="775"/>
                </a:lnTo>
                <a:lnTo>
                  <a:pt x="1578" y="772"/>
                </a:lnTo>
                <a:lnTo>
                  <a:pt x="1580" y="768"/>
                </a:lnTo>
                <a:lnTo>
                  <a:pt x="1581" y="763"/>
                </a:lnTo>
                <a:lnTo>
                  <a:pt x="1582" y="762"/>
                </a:lnTo>
                <a:lnTo>
                  <a:pt x="1584" y="762"/>
                </a:lnTo>
                <a:lnTo>
                  <a:pt x="1588" y="762"/>
                </a:lnTo>
                <a:lnTo>
                  <a:pt x="1592" y="763"/>
                </a:lnTo>
                <a:lnTo>
                  <a:pt x="1605" y="768"/>
                </a:lnTo>
                <a:lnTo>
                  <a:pt x="1605" y="768"/>
                </a:lnTo>
                <a:lnTo>
                  <a:pt x="1611" y="772"/>
                </a:lnTo>
                <a:lnTo>
                  <a:pt x="1617" y="773"/>
                </a:lnTo>
                <a:lnTo>
                  <a:pt x="1622" y="774"/>
                </a:lnTo>
                <a:lnTo>
                  <a:pt x="1625" y="774"/>
                </a:lnTo>
                <a:lnTo>
                  <a:pt x="1629" y="772"/>
                </a:lnTo>
                <a:lnTo>
                  <a:pt x="1630" y="771"/>
                </a:lnTo>
                <a:lnTo>
                  <a:pt x="1634" y="765"/>
                </a:lnTo>
                <a:lnTo>
                  <a:pt x="1636" y="753"/>
                </a:lnTo>
                <a:lnTo>
                  <a:pt x="1638" y="749"/>
                </a:lnTo>
                <a:lnTo>
                  <a:pt x="1639" y="748"/>
                </a:lnTo>
                <a:lnTo>
                  <a:pt x="1641" y="748"/>
                </a:lnTo>
                <a:lnTo>
                  <a:pt x="1641" y="748"/>
                </a:lnTo>
                <a:lnTo>
                  <a:pt x="1647" y="750"/>
                </a:lnTo>
                <a:lnTo>
                  <a:pt x="1653" y="755"/>
                </a:lnTo>
                <a:lnTo>
                  <a:pt x="1661" y="760"/>
                </a:lnTo>
                <a:lnTo>
                  <a:pt x="1668" y="766"/>
                </a:lnTo>
                <a:lnTo>
                  <a:pt x="1673" y="773"/>
                </a:lnTo>
                <a:lnTo>
                  <a:pt x="1674" y="775"/>
                </a:lnTo>
                <a:lnTo>
                  <a:pt x="1675" y="779"/>
                </a:lnTo>
                <a:lnTo>
                  <a:pt x="1674" y="781"/>
                </a:lnTo>
                <a:lnTo>
                  <a:pt x="1673" y="784"/>
                </a:lnTo>
                <a:lnTo>
                  <a:pt x="1670" y="786"/>
                </a:lnTo>
                <a:lnTo>
                  <a:pt x="1665" y="789"/>
                </a:lnTo>
                <a:lnTo>
                  <a:pt x="1665" y="789"/>
                </a:lnTo>
                <a:lnTo>
                  <a:pt x="1658" y="792"/>
                </a:lnTo>
                <a:lnTo>
                  <a:pt x="1652" y="796"/>
                </a:lnTo>
                <a:lnTo>
                  <a:pt x="1648" y="800"/>
                </a:lnTo>
                <a:lnTo>
                  <a:pt x="1646" y="804"/>
                </a:lnTo>
                <a:lnTo>
                  <a:pt x="1640" y="813"/>
                </a:lnTo>
                <a:lnTo>
                  <a:pt x="1635" y="816"/>
                </a:lnTo>
                <a:lnTo>
                  <a:pt x="1629" y="821"/>
                </a:lnTo>
                <a:lnTo>
                  <a:pt x="1629" y="821"/>
                </a:lnTo>
                <a:lnTo>
                  <a:pt x="1586" y="847"/>
                </a:lnTo>
                <a:lnTo>
                  <a:pt x="1559" y="862"/>
                </a:lnTo>
                <a:lnTo>
                  <a:pt x="1559" y="862"/>
                </a:lnTo>
                <a:lnTo>
                  <a:pt x="1560" y="871"/>
                </a:lnTo>
                <a:lnTo>
                  <a:pt x="1561" y="880"/>
                </a:lnTo>
                <a:lnTo>
                  <a:pt x="1565" y="889"/>
                </a:lnTo>
                <a:lnTo>
                  <a:pt x="1567" y="894"/>
                </a:lnTo>
                <a:lnTo>
                  <a:pt x="1572" y="898"/>
                </a:lnTo>
                <a:lnTo>
                  <a:pt x="1576" y="901"/>
                </a:lnTo>
                <a:lnTo>
                  <a:pt x="1582" y="905"/>
                </a:lnTo>
                <a:lnTo>
                  <a:pt x="1589" y="906"/>
                </a:lnTo>
                <a:lnTo>
                  <a:pt x="1596" y="907"/>
                </a:lnTo>
                <a:lnTo>
                  <a:pt x="1606" y="906"/>
                </a:lnTo>
                <a:lnTo>
                  <a:pt x="1617" y="903"/>
                </a:lnTo>
                <a:lnTo>
                  <a:pt x="1617" y="903"/>
                </a:lnTo>
                <a:lnTo>
                  <a:pt x="1636" y="896"/>
                </a:lnTo>
                <a:lnTo>
                  <a:pt x="1651" y="890"/>
                </a:lnTo>
                <a:lnTo>
                  <a:pt x="1661" y="883"/>
                </a:lnTo>
                <a:lnTo>
                  <a:pt x="1668" y="877"/>
                </a:lnTo>
                <a:lnTo>
                  <a:pt x="1680" y="865"/>
                </a:lnTo>
                <a:lnTo>
                  <a:pt x="1687" y="859"/>
                </a:lnTo>
                <a:lnTo>
                  <a:pt x="1698" y="854"/>
                </a:lnTo>
                <a:lnTo>
                  <a:pt x="1698" y="854"/>
                </a:lnTo>
                <a:lnTo>
                  <a:pt x="1719" y="847"/>
                </a:lnTo>
                <a:lnTo>
                  <a:pt x="1725" y="844"/>
                </a:lnTo>
                <a:lnTo>
                  <a:pt x="1729" y="841"/>
                </a:lnTo>
                <a:lnTo>
                  <a:pt x="1732" y="837"/>
                </a:lnTo>
                <a:lnTo>
                  <a:pt x="1734" y="833"/>
                </a:lnTo>
                <a:lnTo>
                  <a:pt x="1739" y="821"/>
                </a:lnTo>
                <a:lnTo>
                  <a:pt x="1739" y="821"/>
                </a:lnTo>
                <a:lnTo>
                  <a:pt x="1744" y="809"/>
                </a:lnTo>
                <a:lnTo>
                  <a:pt x="1746" y="803"/>
                </a:lnTo>
                <a:lnTo>
                  <a:pt x="1749" y="797"/>
                </a:lnTo>
                <a:lnTo>
                  <a:pt x="1751" y="789"/>
                </a:lnTo>
                <a:lnTo>
                  <a:pt x="1751" y="789"/>
                </a:lnTo>
                <a:lnTo>
                  <a:pt x="1752" y="775"/>
                </a:lnTo>
                <a:lnTo>
                  <a:pt x="1754" y="759"/>
                </a:lnTo>
                <a:lnTo>
                  <a:pt x="1755" y="749"/>
                </a:lnTo>
                <a:lnTo>
                  <a:pt x="1757" y="740"/>
                </a:lnTo>
                <a:lnTo>
                  <a:pt x="1760" y="731"/>
                </a:lnTo>
                <a:lnTo>
                  <a:pt x="1763" y="724"/>
                </a:lnTo>
                <a:lnTo>
                  <a:pt x="1763" y="724"/>
                </a:lnTo>
                <a:lnTo>
                  <a:pt x="1768" y="716"/>
                </a:lnTo>
                <a:lnTo>
                  <a:pt x="1771" y="709"/>
                </a:lnTo>
                <a:lnTo>
                  <a:pt x="1775" y="695"/>
                </a:lnTo>
                <a:lnTo>
                  <a:pt x="1780" y="670"/>
                </a:lnTo>
                <a:lnTo>
                  <a:pt x="1780" y="670"/>
                </a:lnTo>
                <a:lnTo>
                  <a:pt x="1780" y="664"/>
                </a:lnTo>
                <a:lnTo>
                  <a:pt x="1780" y="658"/>
                </a:lnTo>
                <a:lnTo>
                  <a:pt x="1779" y="648"/>
                </a:lnTo>
                <a:lnTo>
                  <a:pt x="1779" y="643"/>
                </a:lnTo>
                <a:lnTo>
                  <a:pt x="1779" y="638"/>
                </a:lnTo>
                <a:lnTo>
                  <a:pt x="1781" y="632"/>
                </a:lnTo>
                <a:lnTo>
                  <a:pt x="1784" y="625"/>
                </a:lnTo>
                <a:lnTo>
                  <a:pt x="1784" y="625"/>
                </a:lnTo>
                <a:lnTo>
                  <a:pt x="1787" y="619"/>
                </a:lnTo>
                <a:lnTo>
                  <a:pt x="1789" y="611"/>
                </a:lnTo>
                <a:lnTo>
                  <a:pt x="1791" y="598"/>
                </a:lnTo>
                <a:lnTo>
                  <a:pt x="1793" y="592"/>
                </a:lnTo>
                <a:lnTo>
                  <a:pt x="1795" y="584"/>
                </a:lnTo>
                <a:lnTo>
                  <a:pt x="1798" y="576"/>
                </a:lnTo>
                <a:lnTo>
                  <a:pt x="1804" y="568"/>
                </a:lnTo>
                <a:lnTo>
                  <a:pt x="1804" y="568"/>
                </a:lnTo>
                <a:lnTo>
                  <a:pt x="1810" y="558"/>
                </a:lnTo>
                <a:lnTo>
                  <a:pt x="1814" y="549"/>
                </a:lnTo>
                <a:lnTo>
                  <a:pt x="1815" y="539"/>
                </a:lnTo>
                <a:lnTo>
                  <a:pt x="1818" y="528"/>
                </a:lnTo>
                <a:lnTo>
                  <a:pt x="1820" y="510"/>
                </a:lnTo>
                <a:lnTo>
                  <a:pt x="1821" y="504"/>
                </a:lnTo>
                <a:lnTo>
                  <a:pt x="1825" y="498"/>
                </a:lnTo>
                <a:lnTo>
                  <a:pt x="1825" y="498"/>
                </a:lnTo>
                <a:lnTo>
                  <a:pt x="1829" y="493"/>
                </a:lnTo>
                <a:lnTo>
                  <a:pt x="1831" y="487"/>
                </a:lnTo>
                <a:lnTo>
                  <a:pt x="1835" y="471"/>
                </a:lnTo>
                <a:lnTo>
                  <a:pt x="1837" y="459"/>
                </a:lnTo>
                <a:lnTo>
                  <a:pt x="1837" y="453"/>
                </a:lnTo>
                <a:lnTo>
                  <a:pt x="1837" y="453"/>
                </a:lnTo>
                <a:lnTo>
                  <a:pt x="1835" y="447"/>
                </a:lnTo>
                <a:lnTo>
                  <a:pt x="1829" y="434"/>
                </a:lnTo>
                <a:lnTo>
                  <a:pt x="1826" y="427"/>
                </a:lnTo>
                <a:lnTo>
                  <a:pt x="1825" y="421"/>
                </a:lnTo>
                <a:lnTo>
                  <a:pt x="1826" y="416"/>
                </a:lnTo>
                <a:lnTo>
                  <a:pt x="1827" y="414"/>
                </a:lnTo>
                <a:lnTo>
                  <a:pt x="1829" y="412"/>
                </a:lnTo>
                <a:lnTo>
                  <a:pt x="1829" y="412"/>
                </a:lnTo>
                <a:lnTo>
                  <a:pt x="1831" y="411"/>
                </a:lnTo>
                <a:lnTo>
                  <a:pt x="1832" y="409"/>
                </a:lnTo>
                <a:lnTo>
                  <a:pt x="1832" y="400"/>
                </a:lnTo>
                <a:lnTo>
                  <a:pt x="1830" y="389"/>
                </a:lnTo>
                <a:lnTo>
                  <a:pt x="1827" y="377"/>
                </a:lnTo>
                <a:lnTo>
                  <a:pt x="1821" y="357"/>
                </a:lnTo>
                <a:lnTo>
                  <a:pt x="1820" y="350"/>
                </a:lnTo>
                <a:lnTo>
                  <a:pt x="1820" y="347"/>
                </a:lnTo>
                <a:lnTo>
                  <a:pt x="1820" y="347"/>
                </a:lnTo>
                <a:lnTo>
                  <a:pt x="1820" y="347"/>
                </a:lnTo>
                <a:lnTo>
                  <a:pt x="1821" y="347"/>
                </a:lnTo>
                <a:lnTo>
                  <a:pt x="1822" y="346"/>
                </a:lnTo>
                <a:lnTo>
                  <a:pt x="1821" y="344"/>
                </a:lnTo>
                <a:lnTo>
                  <a:pt x="1815" y="334"/>
                </a:lnTo>
                <a:lnTo>
                  <a:pt x="1804" y="318"/>
                </a:lnTo>
                <a:lnTo>
                  <a:pt x="1804" y="290"/>
                </a:lnTo>
                <a:lnTo>
                  <a:pt x="1784" y="290"/>
                </a:lnTo>
                <a:lnTo>
                  <a:pt x="1784" y="253"/>
                </a:lnTo>
                <a:lnTo>
                  <a:pt x="1755" y="245"/>
                </a:lnTo>
                <a:lnTo>
                  <a:pt x="1755" y="245"/>
                </a:lnTo>
                <a:lnTo>
                  <a:pt x="1750" y="239"/>
                </a:lnTo>
                <a:lnTo>
                  <a:pt x="1739" y="223"/>
                </a:lnTo>
                <a:lnTo>
                  <a:pt x="1734" y="214"/>
                </a:lnTo>
                <a:lnTo>
                  <a:pt x="1731" y="207"/>
                </a:lnTo>
                <a:lnTo>
                  <a:pt x="1729" y="202"/>
                </a:lnTo>
                <a:lnTo>
                  <a:pt x="1729" y="201"/>
                </a:lnTo>
                <a:lnTo>
                  <a:pt x="1731" y="200"/>
                </a:lnTo>
                <a:lnTo>
                  <a:pt x="1731" y="200"/>
                </a:lnTo>
                <a:lnTo>
                  <a:pt x="1733" y="199"/>
                </a:lnTo>
                <a:lnTo>
                  <a:pt x="1734" y="196"/>
                </a:lnTo>
                <a:lnTo>
                  <a:pt x="1733" y="194"/>
                </a:lnTo>
                <a:lnTo>
                  <a:pt x="1731" y="190"/>
                </a:lnTo>
                <a:lnTo>
                  <a:pt x="1726" y="182"/>
                </a:lnTo>
                <a:lnTo>
                  <a:pt x="1722" y="176"/>
                </a:lnTo>
                <a:lnTo>
                  <a:pt x="1722" y="176"/>
                </a:lnTo>
                <a:lnTo>
                  <a:pt x="1721" y="172"/>
                </a:lnTo>
                <a:lnTo>
                  <a:pt x="1716" y="170"/>
                </a:lnTo>
                <a:lnTo>
                  <a:pt x="1704" y="163"/>
                </a:lnTo>
                <a:lnTo>
                  <a:pt x="1693" y="157"/>
                </a:lnTo>
                <a:lnTo>
                  <a:pt x="1691" y="154"/>
                </a:lnTo>
                <a:lnTo>
                  <a:pt x="1690" y="152"/>
                </a:lnTo>
                <a:lnTo>
                  <a:pt x="1690" y="151"/>
                </a:lnTo>
                <a:lnTo>
                  <a:pt x="1690" y="151"/>
                </a:lnTo>
                <a:lnTo>
                  <a:pt x="1691" y="148"/>
                </a:lnTo>
                <a:lnTo>
                  <a:pt x="1690" y="146"/>
                </a:lnTo>
                <a:lnTo>
                  <a:pt x="1685" y="140"/>
                </a:lnTo>
                <a:lnTo>
                  <a:pt x="1679" y="134"/>
                </a:lnTo>
                <a:lnTo>
                  <a:pt x="1677" y="130"/>
                </a:lnTo>
                <a:lnTo>
                  <a:pt x="1677" y="126"/>
                </a:lnTo>
                <a:lnTo>
                  <a:pt x="1677" y="126"/>
                </a:lnTo>
                <a:lnTo>
                  <a:pt x="1677" y="125"/>
                </a:lnTo>
                <a:lnTo>
                  <a:pt x="1677" y="123"/>
                </a:lnTo>
                <a:lnTo>
                  <a:pt x="1674" y="120"/>
                </a:lnTo>
                <a:lnTo>
                  <a:pt x="1664" y="114"/>
                </a:lnTo>
                <a:lnTo>
                  <a:pt x="1652" y="108"/>
                </a:lnTo>
                <a:lnTo>
                  <a:pt x="1647" y="105"/>
                </a:lnTo>
                <a:lnTo>
                  <a:pt x="1645" y="102"/>
                </a:lnTo>
                <a:lnTo>
                  <a:pt x="1645" y="102"/>
                </a:lnTo>
                <a:lnTo>
                  <a:pt x="1642" y="99"/>
                </a:lnTo>
                <a:lnTo>
                  <a:pt x="1638" y="95"/>
                </a:lnTo>
                <a:lnTo>
                  <a:pt x="1624" y="88"/>
                </a:lnTo>
                <a:lnTo>
                  <a:pt x="1611" y="81"/>
                </a:lnTo>
                <a:lnTo>
                  <a:pt x="1606" y="77"/>
                </a:lnTo>
                <a:lnTo>
                  <a:pt x="1605" y="76"/>
                </a:lnTo>
                <a:lnTo>
                  <a:pt x="1605" y="73"/>
                </a:lnTo>
                <a:lnTo>
                  <a:pt x="1605" y="73"/>
                </a:lnTo>
                <a:lnTo>
                  <a:pt x="1604" y="71"/>
                </a:lnTo>
                <a:lnTo>
                  <a:pt x="1603" y="70"/>
                </a:lnTo>
                <a:lnTo>
                  <a:pt x="1599" y="73"/>
                </a:lnTo>
                <a:lnTo>
                  <a:pt x="1595" y="75"/>
                </a:lnTo>
                <a:lnTo>
                  <a:pt x="1590" y="75"/>
                </a:lnTo>
                <a:lnTo>
                  <a:pt x="1586" y="73"/>
                </a:lnTo>
                <a:lnTo>
                  <a:pt x="1580" y="70"/>
                </a:lnTo>
                <a:lnTo>
                  <a:pt x="1580" y="70"/>
                </a:lnTo>
                <a:lnTo>
                  <a:pt x="1574" y="65"/>
                </a:lnTo>
                <a:lnTo>
                  <a:pt x="1565" y="63"/>
                </a:lnTo>
                <a:lnTo>
                  <a:pt x="1555" y="60"/>
                </a:lnTo>
                <a:lnTo>
                  <a:pt x="1547" y="60"/>
                </a:lnTo>
                <a:lnTo>
                  <a:pt x="1538" y="59"/>
                </a:lnTo>
                <a:lnTo>
                  <a:pt x="1532" y="59"/>
                </a:lnTo>
                <a:lnTo>
                  <a:pt x="1528" y="56"/>
                </a:lnTo>
                <a:lnTo>
                  <a:pt x="1528" y="55"/>
                </a:lnTo>
                <a:lnTo>
                  <a:pt x="1526" y="53"/>
                </a:lnTo>
                <a:lnTo>
                  <a:pt x="1526" y="53"/>
                </a:lnTo>
                <a:lnTo>
                  <a:pt x="1526" y="50"/>
                </a:lnTo>
                <a:lnTo>
                  <a:pt x="1525" y="49"/>
                </a:lnTo>
                <a:lnTo>
                  <a:pt x="1522" y="47"/>
                </a:lnTo>
                <a:lnTo>
                  <a:pt x="1515" y="46"/>
                </a:lnTo>
                <a:lnTo>
                  <a:pt x="1507" y="46"/>
                </a:lnTo>
                <a:lnTo>
                  <a:pt x="1494" y="44"/>
                </a:lnTo>
                <a:lnTo>
                  <a:pt x="1489" y="43"/>
                </a:lnTo>
                <a:lnTo>
                  <a:pt x="1486" y="42"/>
                </a:lnTo>
                <a:lnTo>
                  <a:pt x="1486" y="41"/>
                </a:lnTo>
                <a:lnTo>
                  <a:pt x="1486" y="41"/>
                </a:lnTo>
                <a:lnTo>
                  <a:pt x="1485" y="40"/>
                </a:lnTo>
                <a:lnTo>
                  <a:pt x="1483" y="38"/>
                </a:lnTo>
                <a:lnTo>
                  <a:pt x="1476" y="37"/>
                </a:lnTo>
                <a:lnTo>
                  <a:pt x="1455" y="37"/>
                </a:lnTo>
                <a:lnTo>
                  <a:pt x="1444" y="37"/>
                </a:lnTo>
                <a:lnTo>
                  <a:pt x="1435" y="36"/>
                </a:lnTo>
                <a:lnTo>
                  <a:pt x="1432" y="35"/>
                </a:lnTo>
                <a:lnTo>
                  <a:pt x="1430" y="32"/>
                </a:lnTo>
                <a:lnTo>
                  <a:pt x="1428" y="31"/>
                </a:lnTo>
                <a:lnTo>
                  <a:pt x="1428" y="29"/>
                </a:lnTo>
                <a:lnTo>
                  <a:pt x="1428" y="29"/>
                </a:lnTo>
                <a:lnTo>
                  <a:pt x="1430" y="26"/>
                </a:lnTo>
                <a:lnTo>
                  <a:pt x="1428" y="24"/>
                </a:lnTo>
                <a:lnTo>
                  <a:pt x="1427" y="21"/>
                </a:lnTo>
                <a:lnTo>
                  <a:pt x="1424" y="20"/>
                </a:lnTo>
                <a:lnTo>
                  <a:pt x="1416" y="18"/>
                </a:lnTo>
                <a:lnTo>
                  <a:pt x="1407" y="17"/>
                </a:lnTo>
                <a:lnTo>
                  <a:pt x="1390" y="15"/>
                </a:lnTo>
                <a:lnTo>
                  <a:pt x="1385" y="14"/>
                </a:lnTo>
                <a:lnTo>
                  <a:pt x="1384" y="13"/>
                </a:lnTo>
                <a:lnTo>
                  <a:pt x="1384" y="12"/>
                </a:lnTo>
                <a:lnTo>
                  <a:pt x="1384" y="12"/>
                </a:lnTo>
                <a:lnTo>
                  <a:pt x="1384" y="11"/>
                </a:lnTo>
                <a:lnTo>
                  <a:pt x="1383" y="9"/>
                </a:lnTo>
                <a:lnTo>
                  <a:pt x="1375" y="8"/>
                </a:lnTo>
                <a:lnTo>
                  <a:pt x="1351" y="6"/>
                </a:lnTo>
                <a:lnTo>
                  <a:pt x="1315" y="3"/>
                </a:lnTo>
                <a:lnTo>
                  <a:pt x="1315" y="3"/>
                </a:lnTo>
                <a:lnTo>
                  <a:pt x="1303" y="6"/>
                </a:lnTo>
                <a:lnTo>
                  <a:pt x="1279" y="9"/>
                </a:lnTo>
                <a:lnTo>
                  <a:pt x="1267" y="11"/>
                </a:lnTo>
                <a:lnTo>
                  <a:pt x="1256" y="11"/>
                </a:lnTo>
                <a:lnTo>
                  <a:pt x="1252" y="9"/>
                </a:lnTo>
                <a:lnTo>
                  <a:pt x="1250" y="8"/>
                </a:lnTo>
                <a:lnTo>
                  <a:pt x="1248" y="6"/>
                </a:lnTo>
                <a:lnTo>
                  <a:pt x="1250" y="3"/>
                </a:lnTo>
                <a:lnTo>
                  <a:pt x="1250" y="3"/>
                </a:lnTo>
                <a:lnTo>
                  <a:pt x="1251" y="1"/>
                </a:lnTo>
                <a:lnTo>
                  <a:pt x="1250" y="0"/>
                </a:lnTo>
                <a:lnTo>
                  <a:pt x="1248" y="0"/>
                </a:lnTo>
                <a:lnTo>
                  <a:pt x="1245" y="0"/>
                </a:lnTo>
                <a:lnTo>
                  <a:pt x="1236" y="2"/>
                </a:lnTo>
                <a:lnTo>
                  <a:pt x="1227" y="6"/>
                </a:lnTo>
                <a:lnTo>
                  <a:pt x="1216" y="8"/>
                </a:lnTo>
                <a:lnTo>
                  <a:pt x="1207" y="11"/>
                </a:lnTo>
                <a:lnTo>
                  <a:pt x="1201" y="11"/>
                </a:lnTo>
                <a:lnTo>
                  <a:pt x="1200" y="9"/>
                </a:lnTo>
                <a:lnTo>
                  <a:pt x="1200" y="8"/>
                </a:lnTo>
                <a:lnTo>
                  <a:pt x="1200" y="8"/>
                </a:lnTo>
                <a:lnTo>
                  <a:pt x="1201" y="6"/>
                </a:lnTo>
                <a:lnTo>
                  <a:pt x="1199" y="5"/>
                </a:lnTo>
                <a:lnTo>
                  <a:pt x="1195" y="3"/>
                </a:lnTo>
                <a:lnTo>
                  <a:pt x="1189" y="3"/>
                </a:lnTo>
                <a:lnTo>
                  <a:pt x="1175" y="5"/>
                </a:lnTo>
                <a:lnTo>
                  <a:pt x="1158" y="7"/>
                </a:lnTo>
                <a:lnTo>
                  <a:pt x="1128" y="12"/>
                </a:lnTo>
                <a:lnTo>
                  <a:pt x="1118" y="13"/>
                </a:lnTo>
                <a:lnTo>
                  <a:pt x="1115" y="13"/>
                </a:lnTo>
                <a:lnTo>
                  <a:pt x="1115" y="12"/>
                </a:lnTo>
                <a:lnTo>
                  <a:pt x="1115" y="12"/>
                </a:lnTo>
                <a:lnTo>
                  <a:pt x="1115" y="11"/>
                </a:lnTo>
                <a:lnTo>
                  <a:pt x="1114" y="11"/>
                </a:lnTo>
                <a:lnTo>
                  <a:pt x="1107" y="11"/>
                </a:lnTo>
                <a:lnTo>
                  <a:pt x="1086" y="12"/>
                </a:lnTo>
                <a:lnTo>
                  <a:pt x="1067" y="14"/>
                </a:lnTo>
                <a:lnTo>
                  <a:pt x="1061" y="14"/>
                </a:lnTo>
                <a:lnTo>
                  <a:pt x="1061" y="13"/>
                </a:lnTo>
                <a:lnTo>
                  <a:pt x="1062" y="12"/>
                </a:lnTo>
                <a:lnTo>
                  <a:pt x="1062" y="12"/>
                </a:lnTo>
                <a:lnTo>
                  <a:pt x="1063" y="11"/>
                </a:lnTo>
                <a:lnTo>
                  <a:pt x="1062" y="11"/>
                </a:lnTo>
                <a:lnTo>
                  <a:pt x="1054" y="13"/>
                </a:lnTo>
                <a:lnTo>
                  <a:pt x="1043" y="17"/>
                </a:lnTo>
                <a:lnTo>
                  <a:pt x="1037" y="17"/>
                </a:lnTo>
                <a:lnTo>
                  <a:pt x="1033" y="17"/>
                </a:lnTo>
                <a:lnTo>
                  <a:pt x="1033" y="17"/>
                </a:lnTo>
                <a:lnTo>
                  <a:pt x="1031" y="15"/>
                </a:lnTo>
                <a:lnTo>
                  <a:pt x="1028" y="15"/>
                </a:lnTo>
                <a:lnTo>
                  <a:pt x="1019" y="18"/>
                </a:lnTo>
                <a:lnTo>
                  <a:pt x="995" y="28"/>
                </a:lnTo>
                <a:lnTo>
                  <a:pt x="972" y="37"/>
                </a:lnTo>
                <a:lnTo>
                  <a:pt x="966" y="38"/>
                </a:lnTo>
                <a:lnTo>
                  <a:pt x="964" y="38"/>
                </a:lnTo>
                <a:lnTo>
                  <a:pt x="964" y="36"/>
                </a:lnTo>
                <a:lnTo>
                  <a:pt x="964" y="36"/>
                </a:lnTo>
                <a:lnTo>
                  <a:pt x="964" y="35"/>
                </a:lnTo>
                <a:lnTo>
                  <a:pt x="963" y="35"/>
                </a:lnTo>
                <a:lnTo>
                  <a:pt x="958" y="36"/>
                </a:lnTo>
                <a:lnTo>
                  <a:pt x="940" y="43"/>
                </a:lnTo>
                <a:lnTo>
                  <a:pt x="922" y="52"/>
                </a:lnTo>
                <a:lnTo>
                  <a:pt x="917" y="54"/>
                </a:lnTo>
                <a:lnTo>
                  <a:pt x="915" y="54"/>
                </a:lnTo>
                <a:lnTo>
                  <a:pt x="915" y="53"/>
                </a:lnTo>
                <a:lnTo>
                  <a:pt x="915" y="53"/>
                </a:lnTo>
                <a:lnTo>
                  <a:pt x="915" y="52"/>
                </a:lnTo>
                <a:lnTo>
                  <a:pt x="912" y="52"/>
                </a:lnTo>
                <a:lnTo>
                  <a:pt x="904" y="52"/>
                </a:lnTo>
                <a:lnTo>
                  <a:pt x="879" y="55"/>
                </a:lnTo>
                <a:lnTo>
                  <a:pt x="865" y="56"/>
                </a:lnTo>
                <a:lnTo>
                  <a:pt x="854" y="56"/>
                </a:lnTo>
                <a:lnTo>
                  <a:pt x="847" y="56"/>
                </a:lnTo>
                <a:lnTo>
                  <a:pt x="846" y="55"/>
                </a:lnTo>
                <a:lnTo>
                  <a:pt x="846" y="53"/>
                </a:lnTo>
                <a:lnTo>
                  <a:pt x="846" y="53"/>
                </a:lnTo>
                <a:lnTo>
                  <a:pt x="846" y="52"/>
                </a:lnTo>
                <a:lnTo>
                  <a:pt x="845" y="50"/>
                </a:lnTo>
                <a:lnTo>
                  <a:pt x="837" y="54"/>
                </a:lnTo>
                <a:lnTo>
                  <a:pt x="816" y="67"/>
                </a:lnTo>
                <a:lnTo>
                  <a:pt x="793" y="82"/>
                </a:lnTo>
                <a:lnTo>
                  <a:pt x="787" y="85"/>
                </a:lnTo>
                <a:lnTo>
                  <a:pt x="784" y="87"/>
                </a:lnTo>
                <a:lnTo>
                  <a:pt x="784" y="85"/>
                </a:lnTo>
                <a:lnTo>
                  <a:pt x="784" y="85"/>
                </a:lnTo>
                <a:lnTo>
                  <a:pt x="784" y="85"/>
                </a:lnTo>
                <a:lnTo>
                  <a:pt x="784" y="85"/>
                </a:lnTo>
                <a:lnTo>
                  <a:pt x="781" y="89"/>
                </a:lnTo>
                <a:lnTo>
                  <a:pt x="769" y="101"/>
                </a:lnTo>
                <a:lnTo>
                  <a:pt x="763" y="107"/>
                </a:lnTo>
                <a:lnTo>
                  <a:pt x="756" y="112"/>
                </a:lnTo>
                <a:lnTo>
                  <a:pt x="753" y="113"/>
                </a:lnTo>
                <a:lnTo>
                  <a:pt x="752" y="112"/>
                </a:lnTo>
                <a:lnTo>
                  <a:pt x="752" y="110"/>
                </a:lnTo>
                <a:lnTo>
                  <a:pt x="752" y="110"/>
                </a:lnTo>
                <a:lnTo>
                  <a:pt x="752" y="108"/>
                </a:lnTo>
                <a:lnTo>
                  <a:pt x="750" y="107"/>
                </a:lnTo>
                <a:lnTo>
                  <a:pt x="749" y="106"/>
                </a:lnTo>
                <a:lnTo>
                  <a:pt x="747" y="107"/>
                </a:lnTo>
                <a:lnTo>
                  <a:pt x="740" y="110"/>
                </a:lnTo>
                <a:lnTo>
                  <a:pt x="732" y="113"/>
                </a:lnTo>
                <a:lnTo>
                  <a:pt x="718" y="122"/>
                </a:lnTo>
                <a:lnTo>
                  <a:pt x="713" y="124"/>
                </a:lnTo>
                <a:lnTo>
                  <a:pt x="712" y="123"/>
                </a:lnTo>
                <a:lnTo>
                  <a:pt x="711" y="123"/>
                </a:lnTo>
                <a:lnTo>
                  <a:pt x="711" y="123"/>
                </a:lnTo>
                <a:lnTo>
                  <a:pt x="711" y="122"/>
                </a:lnTo>
                <a:lnTo>
                  <a:pt x="708" y="122"/>
                </a:lnTo>
                <a:lnTo>
                  <a:pt x="701" y="124"/>
                </a:lnTo>
                <a:lnTo>
                  <a:pt x="679" y="136"/>
                </a:lnTo>
                <a:lnTo>
                  <a:pt x="659" y="148"/>
                </a:lnTo>
                <a:lnTo>
                  <a:pt x="651" y="152"/>
                </a:lnTo>
                <a:lnTo>
                  <a:pt x="650" y="152"/>
                </a:lnTo>
                <a:lnTo>
                  <a:pt x="650" y="151"/>
                </a:lnTo>
                <a:lnTo>
                  <a:pt x="650" y="151"/>
                </a:lnTo>
                <a:lnTo>
                  <a:pt x="650" y="151"/>
                </a:lnTo>
                <a:lnTo>
                  <a:pt x="649" y="151"/>
                </a:lnTo>
                <a:lnTo>
                  <a:pt x="644" y="154"/>
                </a:lnTo>
                <a:lnTo>
                  <a:pt x="627" y="169"/>
                </a:lnTo>
                <a:lnTo>
                  <a:pt x="619" y="176"/>
                </a:lnTo>
                <a:lnTo>
                  <a:pt x="610" y="182"/>
                </a:lnTo>
                <a:lnTo>
                  <a:pt x="604" y="184"/>
                </a:lnTo>
                <a:lnTo>
                  <a:pt x="602" y="184"/>
                </a:lnTo>
                <a:lnTo>
                  <a:pt x="601" y="183"/>
                </a:lnTo>
                <a:lnTo>
                  <a:pt x="601" y="183"/>
                </a:lnTo>
                <a:lnTo>
                  <a:pt x="599" y="183"/>
                </a:lnTo>
                <a:lnTo>
                  <a:pt x="598" y="183"/>
                </a:lnTo>
                <a:lnTo>
                  <a:pt x="591" y="187"/>
                </a:lnTo>
                <a:lnTo>
                  <a:pt x="573" y="202"/>
                </a:lnTo>
                <a:lnTo>
                  <a:pt x="555" y="218"/>
                </a:lnTo>
                <a:lnTo>
                  <a:pt x="550" y="222"/>
                </a:lnTo>
                <a:lnTo>
                  <a:pt x="549" y="222"/>
                </a:lnTo>
                <a:lnTo>
                  <a:pt x="547" y="221"/>
                </a:lnTo>
                <a:lnTo>
                  <a:pt x="547" y="221"/>
                </a:lnTo>
                <a:lnTo>
                  <a:pt x="547" y="219"/>
                </a:lnTo>
                <a:lnTo>
                  <a:pt x="546" y="218"/>
                </a:lnTo>
                <a:lnTo>
                  <a:pt x="543" y="219"/>
                </a:lnTo>
                <a:lnTo>
                  <a:pt x="530" y="227"/>
                </a:lnTo>
                <a:lnTo>
                  <a:pt x="517" y="234"/>
                </a:lnTo>
                <a:lnTo>
                  <a:pt x="512" y="235"/>
                </a:lnTo>
                <a:lnTo>
                  <a:pt x="511" y="234"/>
                </a:lnTo>
                <a:lnTo>
                  <a:pt x="511" y="233"/>
                </a:lnTo>
                <a:lnTo>
                  <a:pt x="511" y="233"/>
                </a:lnTo>
                <a:lnTo>
                  <a:pt x="510" y="231"/>
                </a:lnTo>
                <a:lnTo>
                  <a:pt x="509" y="231"/>
                </a:lnTo>
                <a:lnTo>
                  <a:pt x="503" y="235"/>
                </a:lnTo>
                <a:lnTo>
                  <a:pt x="483" y="249"/>
                </a:lnTo>
                <a:lnTo>
                  <a:pt x="464" y="263"/>
                </a:lnTo>
                <a:lnTo>
                  <a:pt x="457" y="266"/>
                </a:lnTo>
                <a:lnTo>
                  <a:pt x="456" y="266"/>
                </a:lnTo>
                <a:lnTo>
                  <a:pt x="454" y="265"/>
                </a:lnTo>
                <a:lnTo>
                  <a:pt x="454" y="265"/>
                </a:lnTo>
                <a:lnTo>
                  <a:pt x="453" y="264"/>
                </a:lnTo>
                <a:lnTo>
                  <a:pt x="451" y="264"/>
                </a:lnTo>
                <a:lnTo>
                  <a:pt x="446" y="266"/>
                </a:lnTo>
                <a:lnTo>
                  <a:pt x="429" y="278"/>
                </a:lnTo>
                <a:lnTo>
                  <a:pt x="414" y="290"/>
                </a:lnTo>
                <a:lnTo>
                  <a:pt x="410" y="292"/>
                </a:lnTo>
                <a:lnTo>
                  <a:pt x="408" y="292"/>
                </a:lnTo>
                <a:lnTo>
                  <a:pt x="410" y="290"/>
                </a:lnTo>
                <a:lnTo>
                  <a:pt x="410" y="290"/>
                </a:lnTo>
                <a:lnTo>
                  <a:pt x="410" y="288"/>
                </a:lnTo>
                <a:lnTo>
                  <a:pt x="408" y="290"/>
                </a:lnTo>
                <a:lnTo>
                  <a:pt x="402" y="304"/>
                </a:lnTo>
                <a:lnTo>
                  <a:pt x="397" y="312"/>
                </a:lnTo>
                <a:lnTo>
                  <a:pt x="393" y="318"/>
                </a:lnTo>
                <a:lnTo>
                  <a:pt x="389" y="323"/>
                </a:lnTo>
                <a:lnTo>
                  <a:pt x="387" y="323"/>
                </a:lnTo>
                <a:lnTo>
                  <a:pt x="384" y="323"/>
                </a:lnTo>
                <a:lnTo>
                  <a:pt x="384" y="323"/>
                </a:lnTo>
                <a:lnTo>
                  <a:pt x="382" y="322"/>
                </a:lnTo>
                <a:lnTo>
                  <a:pt x="379" y="323"/>
                </a:lnTo>
                <a:lnTo>
                  <a:pt x="370" y="328"/>
                </a:lnTo>
                <a:lnTo>
                  <a:pt x="360" y="336"/>
                </a:lnTo>
                <a:lnTo>
                  <a:pt x="348" y="346"/>
                </a:lnTo>
                <a:lnTo>
                  <a:pt x="337" y="356"/>
                </a:lnTo>
                <a:lnTo>
                  <a:pt x="327" y="363"/>
                </a:lnTo>
                <a:lnTo>
                  <a:pt x="321" y="365"/>
                </a:lnTo>
                <a:lnTo>
                  <a:pt x="320" y="365"/>
                </a:lnTo>
                <a:lnTo>
                  <a:pt x="319" y="364"/>
                </a:lnTo>
                <a:lnTo>
                  <a:pt x="319" y="364"/>
                </a:lnTo>
                <a:lnTo>
                  <a:pt x="319" y="362"/>
                </a:lnTo>
                <a:lnTo>
                  <a:pt x="319" y="362"/>
                </a:lnTo>
                <a:lnTo>
                  <a:pt x="315" y="365"/>
                </a:lnTo>
                <a:lnTo>
                  <a:pt x="306" y="382"/>
                </a:lnTo>
                <a:lnTo>
                  <a:pt x="294" y="400"/>
                </a:lnTo>
                <a:lnTo>
                  <a:pt x="290" y="405"/>
                </a:lnTo>
                <a:lnTo>
                  <a:pt x="288" y="405"/>
                </a:lnTo>
                <a:lnTo>
                  <a:pt x="286" y="404"/>
                </a:lnTo>
                <a:lnTo>
                  <a:pt x="286" y="404"/>
                </a:lnTo>
                <a:lnTo>
                  <a:pt x="286" y="404"/>
                </a:lnTo>
                <a:lnTo>
                  <a:pt x="285" y="404"/>
                </a:lnTo>
                <a:lnTo>
                  <a:pt x="281" y="409"/>
                </a:lnTo>
                <a:lnTo>
                  <a:pt x="274" y="428"/>
                </a:lnTo>
                <a:lnTo>
                  <a:pt x="267" y="447"/>
                </a:lnTo>
                <a:lnTo>
                  <a:pt x="265" y="453"/>
                </a:lnTo>
                <a:lnTo>
                  <a:pt x="263" y="453"/>
                </a:lnTo>
                <a:lnTo>
                  <a:pt x="262" y="453"/>
                </a:lnTo>
                <a:lnTo>
                  <a:pt x="262" y="453"/>
                </a:lnTo>
                <a:lnTo>
                  <a:pt x="261" y="453"/>
                </a:lnTo>
                <a:lnTo>
                  <a:pt x="258" y="453"/>
                </a:lnTo>
                <a:lnTo>
                  <a:pt x="251" y="459"/>
                </a:lnTo>
                <a:lnTo>
                  <a:pt x="232" y="477"/>
                </a:lnTo>
                <a:lnTo>
                  <a:pt x="213" y="497"/>
                </a:lnTo>
                <a:lnTo>
                  <a:pt x="207" y="502"/>
                </a:lnTo>
                <a:lnTo>
                  <a:pt x="205" y="503"/>
                </a:lnTo>
                <a:lnTo>
                  <a:pt x="205" y="503"/>
                </a:lnTo>
                <a:lnTo>
                  <a:pt x="205" y="503"/>
                </a:lnTo>
                <a:lnTo>
                  <a:pt x="204" y="500"/>
                </a:lnTo>
                <a:lnTo>
                  <a:pt x="202" y="500"/>
                </a:lnTo>
                <a:lnTo>
                  <a:pt x="193" y="504"/>
                </a:lnTo>
                <a:lnTo>
                  <a:pt x="181" y="511"/>
                </a:lnTo>
                <a:lnTo>
                  <a:pt x="181" y="51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541428" y="132045"/>
            <a:ext cx="2117535" cy="1487692"/>
          </a:xfrm>
          <a:custGeom>
            <a:avLst/>
            <a:gdLst>
              <a:gd name="T0" fmla="*/ 53 w 1875"/>
              <a:gd name="T1" fmla="*/ 163 h 1318"/>
              <a:gd name="T2" fmla="*/ 52 w 1875"/>
              <a:gd name="T3" fmla="*/ 107 h 1318"/>
              <a:gd name="T4" fmla="*/ 1 w 1875"/>
              <a:gd name="T5" fmla="*/ 170 h 1318"/>
              <a:gd name="T6" fmla="*/ 55 w 1875"/>
              <a:gd name="T7" fmla="*/ 237 h 1318"/>
              <a:gd name="T8" fmla="*/ 112 w 1875"/>
              <a:gd name="T9" fmla="*/ 287 h 1318"/>
              <a:gd name="T10" fmla="*/ 100 w 1875"/>
              <a:gd name="T11" fmla="*/ 389 h 1318"/>
              <a:gd name="T12" fmla="*/ 150 w 1875"/>
              <a:gd name="T13" fmla="*/ 461 h 1318"/>
              <a:gd name="T14" fmla="*/ 205 w 1875"/>
              <a:gd name="T15" fmla="*/ 517 h 1318"/>
              <a:gd name="T16" fmla="*/ 267 w 1875"/>
              <a:gd name="T17" fmla="*/ 518 h 1318"/>
              <a:gd name="T18" fmla="*/ 253 w 1875"/>
              <a:gd name="T19" fmla="*/ 660 h 1318"/>
              <a:gd name="T20" fmla="*/ 166 w 1875"/>
              <a:gd name="T21" fmla="*/ 772 h 1318"/>
              <a:gd name="T22" fmla="*/ 176 w 1875"/>
              <a:gd name="T23" fmla="*/ 920 h 1318"/>
              <a:gd name="T24" fmla="*/ 227 w 1875"/>
              <a:gd name="T25" fmla="*/ 1213 h 1318"/>
              <a:gd name="T26" fmla="*/ 227 w 1875"/>
              <a:gd name="T27" fmla="*/ 1318 h 1318"/>
              <a:gd name="T28" fmla="*/ 302 w 1875"/>
              <a:gd name="T29" fmla="*/ 1294 h 1318"/>
              <a:gd name="T30" fmla="*/ 331 w 1875"/>
              <a:gd name="T31" fmla="*/ 1149 h 1318"/>
              <a:gd name="T32" fmla="*/ 345 w 1875"/>
              <a:gd name="T33" fmla="*/ 1055 h 1318"/>
              <a:gd name="T34" fmla="*/ 289 w 1875"/>
              <a:gd name="T35" fmla="*/ 923 h 1318"/>
              <a:gd name="T36" fmla="*/ 342 w 1875"/>
              <a:gd name="T37" fmla="*/ 714 h 1318"/>
              <a:gd name="T38" fmla="*/ 459 w 1875"/>
              <a:gd name="T39" fmla="*/ 570 h 1318"/>
              <a:gd name="T40" fmla="*/ 484 w 1875"/>
              <a:gd name="T41" fmla="*/ 523 h 1318"/>
              <a:gd name="T42" fmla="*/ 626 w 1875"/>
              <a:gd name="T43" fmla="*/ 549 h 1318"/>
              <a:gd name="T44" fmla="*/ 823 w 1875"/>
              <a:gd name="T45" fmla="*/ 537 h 1318"/>
              <a:gd name="T46" fmla="*/ 1027 w 1875"/>
              <a:gd name="T47" fmla="*/ 757 h 1318"/>
              <a:gd name="T48" fmla="*/ 945 w 1875"/>
              <a:gd name="T49" fmla="*/ 856 h 1318"/>
              <a:gd name="T50" fmla="*/ 790 w 1875"/>
              <a:gd name="T51" fmla="*/ 1031 h 1318"/>
              <a:gd name="T52" fmla="*/ 706 w 1875"/>
              <a:gd name="T53" fmla="*/ 1084 h 1318"/>
              <a:gd name="T54" fmla="*/ 751 w 1875"/>
              <a:gd name="T55" fmla="*/ 1134 h 1318"/>
              <a:gd name="T56" fmla="*/ 785 w 1875"/>
              <a:gd name="T57" fmla="*/ 1091 h 1318"/>
              <a:gd name="T58" fmla="*/ 994 w 1875"/>
              <a:gd name="T59" fmla="*/ 901 h 1318"/>
              <a:gd name="T60" fmla="*/ 1102 w 1875"/>
              <a:gd name="T61" fmla="*/ 1081 h 1318"/>
              <a:gd name="T62" fmla="*/ 1166 w 1875"/>
              <a:gd name="T63" fmla="*/ 1057 h 1318"/>
              <a:gd name="T64" fmla="*/ 1145 w 1875"/>
              <a:gd name="T65" fmla="*/ 868 h 1318"/>
              <a:gd name="T66" fmla="*/ 1271 w 1875"/>
              <a:gd name="T67" fmla="*/ 572 h 1318"/>
              <a:gd name="T68" fmla="*/ 1408 w 1875"/>
              <a:gd name="T69" fmla="*/ 614 h 1318"/>
              <a:gd name="T70" fmla="*/ 1600 w 1875"/>
              <a:gd name="T71" fmla="*/ 810 h 1318"/>
              <a:gd name="T72" fmla="*/ 1694 w 1875"/>
              <a:gd name="T73" fmla="*/ 801 h 1318"/>
              <a:gd name="T74" fmla="*/ 1768 w 1875"/>
              <a:gd name="T75" fmla="*/ 525 h 1318"/>
              <a:gd name="T76" fmla="*/ 1851 w 1875"/>
              <a:gd name="T77" fmla="*/ 336 h 1318"/>
              <a:gd name="T78" fmla="*/ 1843 w 1875"/>
              <a:gd name="T79" fmla="*/ 132 h 1318"/>
              <a:gd name="T80" fmla="*/ 1875 w 1875"/>
              <a:gd name="T81" fmla="*/ 5 h 1318"/>
              <a:gd name="T82" fmla="*/ 1810 w 1875"/>
              <a:gd name="T83" fmla="*/ 62 h 1318"/>
              <a:gd name="T84" fmla="*/ 1768 w 1875"/>
              <a:gd name="T85" fmla="*/ 168 h 1318"/>
              <a:gd name="T86" fmla="*/ 1775 w 1875"/>
              <a:gd name="T87" fmla="*/ 3 h 1318"/>
              <a:gd name="T88" fmla="*/ 1705 w 1875"/>
              <a:gd name="T89" fmla="*/ 84 h 1318"/>
              <a:gd name="T90" fmla="*/ 1689 w 1875"/>
              <a:gd name="T91" fmla="*/ 245 h 1318"/>
              <a:gd name="T92" fmla="*/ 1651 w 1875"/>
              <a:gd name="T93" fmla="*/ 300 h 1318"/>
              <a:gd name="T94" fmla="*/ 1606 w 1875"/>
              <a:gd name="T95" fmla="*/ 394 h 1318"/>
              <a:gd name="T96" fmla="*/ 1400 w 1875"/>
              <a:gd name="T97" fmla="*/ 338 h 1318"/>
              <a:gd name="T98" fmla="*/ 1017 w 1875"/>
              <a:gd name="T99" fmla="*/ 90 h 1318"/>
              <a:gd name="T100" fmla="*/ 860 w 1875"/>
              <a:gd name="T101" fmla="*/ 64 h 1318"/>
              <a:gd name="T102" fmla="*/ 828 w 1875"/>
              <a:gd name="T103" fmla="*/ 45 h 1318"/>
              <a:gd name="T104" fmla="*/ 732 w 1875"/>
              <a:gd name="T105" fmla="*/ 20 h 1318"/>
              <a:gd name="T106" fmla="*/ 608 w 1875"/>
              <a:gd name="T107" fmla="*/ 4 h 1318"/>
              <a:gd name="T108" fmla="*/ 496 w 1875"/>
              <a:gd name="T109" fmla="*/ 11 h 1318"/>
              <a:gd name="T110" fmla="*/ 388 w 1875"/>
              <a:gd name="T111" fmla="*/ 26 h 1318"/>
              <a:gd name="T112" fmla="*/ 320 w 1875"/>
              <a:gd name="T113" fmla="*/ 37 h 1318"/>
              <a:gd name="T114" fmla="*/ 250 w 1875"/>
              <a:gd name="T115" fmla="*/ 55 h 1318"/>
              <a:gd name="T116" fmla="*/ 180 w 1875"/>
              <a:gd name="T117" fmla="*/ 105 h 1318"/>
              <a:gd name="T118" fmla="*/ 113 w 1875"/>
              <a:gd name="T119" fmla="*/ 16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75" h="1318">
                <a:moveTo>
                  <a:pt x="113" y="167"/>
                </a:moveTo>
                <a:lnTo>
                  <a:pt x="113" y="167"/>
                </a:lnTo>
                <a:lnTo>
                  <a:pt x="104" y="168"/>
                </a:lnTo>
                <a:lnTo>
                  <a:pt x="82" y="172"/>
                </a:lnTo>
                <a:lnTo>
                  <a:pt x="71" y="172"/>
                </a:lnTo>
                <a:lnTo>
                  <a:pt x="61" y="170"/>
                </a:lnTo>
                <a:lnTo>
                  <a:pt x="58" y="170"/>
                </a:lnTo>
                <a:lnTo>
                  <a:pt x="55" y="168"/>
                </a:lnTo>
                <a:lnTo>
                  <a:pt x="53" y="166"/>
                </a:lnTo>
                <a:lnTo>
                  <a:pt x="53" y="163"/>
                </a:lnTo>
                <a:lnTo>
                  <a:pt x="53" y="163"/>
                </a:lnTo>
                <a:lnTo>
                  <a:pt x="55" y="156"/>
                </a:lnTo>
                <a:lnTo>
                  <a:pt x="59" y="148"/>
                </a:lnTo>
                <a:lnTo>
                  <a:pt x="65" y="131"/>
                </a:lnTo>
                <a:lnTo>
                  <a:pt x="67" y="123"/>
                </a:lnTo>
                <a:lnTo>
                  <a:pt x="67" y="116"/>
                </a:lnTo>
                <a:lnTo>
                  <a:pt x="66" y="114"/>
                </a:lnTo>
                <a:lnTo>
                  <a:pt x="64" y="110"/>
                </a:lnTo>
                <a:lnTo>
                  <a:pt x="61" y="109"/>
                </a:lnTo>
                <a:lnTo>
                  <a:pt x="56" y="107"/>
                </a:lnTo>
                <a:lnTo>
                  <a:pt x="56" y="107"/>
                </a:lnTo>
                <a:lnTo>
                  <a:pt x="52" y="107"/>
                </a:lnTo>
                <a:lnTo>
                  <a:pt x="47" y="107"/>
                </a:lnTo>
                <a:lnTo>
                  <a:pt x="42" y="108"/>
                </a:lnTo>
                <a:lnTo>
                  <a:pt x="37" y="109"/>
                </a:lnTo>
                <a:lnTo>
                  <a:pt x="26" y="115"/>
                </a:lnTo>
                <a:lnTo>
                  <a:pt x="17" y="122"/>
                </a:lnTo>
                <a:lnTo>
                  <a:pt x="8" y="133"/>
                </a:lnTo>
                <a:lnTo>
                  <a:pt x="3" y="144"/>
                </a:lnTo>
                <a:lnTo>
                  <a:pt x="1" y="151"/>
                </a:lnTo>
                <a:lnTo>
                  <a:pt x="0" y="157"/>
                </a:lnTo>
                <a:lnTo>
                  <a:pt x="0" y="163"/>
                </a:lnTo>
                <a:lnTo>
                  <a:pt x="1" y="170"/>
                </a:lnTo>
                <a:lnTo>
                  <a:pt x="1" y="170"/>
                </a:lnTo>
                <a:lnTo>
                  <a:pt x="2" y="176"/>
                </a:lnTo>
                <a:lnTo>
                  <a:pt x="5" y="183"/>
                </a:lnTo>
                <a:lnTo>
                  <a:pt x="12" y="195"/>
                </a:lnTo>
                <a:lnTo>
                  <a:pt x="20" y="204"/>
                </a:lnTo>
                <a:lnTo>
                  <a:pt x="30" y="213"/>
                </a:lnTo>
                <a:lnTo>
                  <a:pt x="38" y="220"/>
                </a:lnTo>
                <a:lnTo>
                  <a:pt x="46" y="226"/>
                </a:lnTo>
                <a:lnTo>
                  <a:pt x="53" y="230"/>
                </a:lnTo>
                <a:lnTo>
                  <a:pt x="53" y="230"/>
                </a:lnTo>
                <a:lnTo>
                  <a:pt x="55" y="237"/>
                </a:lnTo>
                <a:lnTo>
                  <a:pt x="60" y="254"/>
                </a:lnTo>
                <a:lnTo>
                  <a:pt x="66" y="272"/>
                </a:lnTo>
                <a:lnTo>
                  <a:pt x="71" y="278"/>
                </a:lnTo>
                <a:lnTo>
                  <a:pt x="75" y="283"/>
                </a:lnTo>
                <a:lnTo>
                  <a:pt x="75" y="283"/>
                </a:lnTo>
                <a:lnTo>
                  <a:pt x="79" y="284"/>
                </a:lnTo>
                <a:lnTo>
                  <a:pt x="87" y="285"/>
                </a:lnTo>
                <a:lnTo>
                  <a:pt x="102" y="285"/>
                </a:lnTo>
                <a:lnTo>
                  <a:pt x="108" y="285"/>
                </a:lnTo>
                <a:lnTo>
                  <a:pt x="111" y="286"/>
                </a:lnTo>
                <a:lnTo>
                  <a:pt x="112" y="287"/>
                </a:lnTo>
                <a:lnTo>
                  <a:pt x="111" y="289"/>
                </a:lnTo>
                <a:lnTo>
                  <a:pt x="106" y="293"/>
                </a:lnTo>
                <a:lnTo>
                  <a:pt x="106" y="293"/>
                </a:lnTo>
                <a:lnTo>
                  <a:pt x="102" y="297"/>
                </a:lnTo>
                <a:lnTo>
                  <a:pt x="99" y="302"/>
                </a:lnTo>
                <a:lnTo>
                  <a:pt x="98" y="309"/>
                </a:lnTo>
                <a:lnTo>
                  <a:pt x="95" y="318"/>
                </a:lnTo>
                <a:lnTo>
                  <a:pt x="94" y="337"/>
                </a:lnTo>
                <a:lnTo>
                  <a:pt x="94" y="357"/>
                </a:lnTo>
                <a:lnTo>
                  <a:pt x="98" y="379"/>
                </a:lnTo>
                <a:lnTo>
                  <a:pt x="100" y="389"/>
                </a:lnTo>
                <a:lnTo>
                  <a:pt x="102" y="398"/>
                </a:lnTo>
                <a:lnTo>
                  <a:pt x="106" y="407"/>
                </a:lnTo>
                <a:lnTo>
                  <a:pt x="111" y="414"/>
                </a:lnTo>
                <a:lnTo>
                  <a:pt x="114" y="419"/>
                </a:lnTo>
                <a:lnTo>
                  <a:pt x="121" y="423"/>
                </a:lnTo>
                <a:lnTo>
                  <a:pt x="121" y="423"/>
                </a:lnTo>
                <a:lnTo>
                  <a:pt x="125" y="426"/>
                </a:lnTo>
                <a:lnTo>
                  <a:pt x="130" y="430"/>
                </a:lnTo>
                <a:lnTo>
                  <a:pt x="137" y="439"/>
                </a:lnTo>
                <a:lnTo>
                  <a:pt x="143" y="450"/>
                </a:lnTo>
                <a:lnTo>
                  <a:pt x="150" y="461"/>
                </a:lnTo>
                <a:lnTo>
                  <a:pt x="158" y="480"/>
                </a:lnTo>
                <a:lnTo>
                  <a:pt x="162" y="488"/>
                </a:lnTo>
                <a:lnTo>
                  <a:pt x="164" y="489"/>
                </a:lnTo>
                <a:lnTo>
                  <a:pt x="165" y="489"/>
                </a:lnTo>
                <a:lnTo>
                  <a:pt x="165" y="489"/>
                </a:lnTo>
                <a:lnTo>
                  <a:pt x="170" y="490"/>
                </a:lnTo>
                <a:lnTo>
                  <a:pt x="175" y="494"/>
                </a:lnTo>
                <a:lnTo>
                  <a:pt x="186" y="503"/>
                </a:lnTo>
                <a:lnTo>
                  <a:pt x="192" y="508"/>
                </a:lnTo>
                <a:lnTo>
                  <a:pt x="198" y="513"/>
                </a:lnTo>
                <a:lnTo>
                  <a:pt x="205" y="517"/>
                </a:lnTo>
                <a:lnTo>
                  <a:pt x="211" y="518"/>
                </a:lnTo>
                <a:lnTo>
                  <a:pt x="211" y="518"/>
                </a:lnTo>
                <a:lnTo>
                  <a:pt x="218" y="517"/>
                </a:lnTo>
                <a:lnTo>
                  <a:pt x="226" y="515"/>
                </a:lnTo>
                <a:lnTo>
                  <a:pt x="240" y="512"/>
                </a:lnTo>
                <a:lnTo>
                  <a:pt x="252" y="508"/>
                </a:lnTo>
                <a:lnTo>
                  <a:pt x="257" y="508"/>
                </a:lnTo>
                <a:lnTo>
                  <a:pt x="261" y="511"/>
                </a:lnTo>
                <a:lnTo>
                  <a:pt x="261" y="511"/>
                </a:lnTo>
                <a:lnTo>
                  <a:pt x="264" y="514"/>
                </a:lnTo>
                <a:lnTo>
                  <a:pt x="267" y="518"/>
                </a:lnTo>
                <a:lnTo>
                  <a:pt x="270" y="524"/>
                </a:lnTo>
                <a:lnTo>
                  <a:pt x="274" y="532"/>
                </a:lnTo>
                <a:lnTo>
                  <a:pt x="276" y="542"/>
                </a:lnTo>
                <a:lnTo>
                  <a:pt x="279" y="553"/>
                </a:lnTo>
                <a:lnTo>
                  <a:pt x="278" y="566"/>
                </a:lnTo>
                <a:lnTo>
                  <a:pt x="278" y="566"/>
                </a:lnTo>
                <a:lnTo>
                  <a:pt x="276" y="583"/>
                </a:lnTo>
                <a:lnTo>
                  <a:pt x="273" y="601"/>
                </a:lnTo>
                <a:lnTo>
                  <a:pt x="267" y="620"/>
                </a:lnTo>
                <a:lnTo>
                  <a:pt x="261" y="641"/>
                </a:lnTo>
                <a:lnTo>
                  <a:pt x="253" y="660"/>
                </a:lnTo>
                <a:lnTo>
                  <a:pt x="245" y="681"/>
                </a:lnTo>
                <a:lnTo>
                  <a:pt x="235" y="698"/>
                </a:lnTo>
                <a:lnTo>
                  <a:pt x="226" y="714"/>
                </a:lnTo>
                <a:lnTo>
                  <a:pt x="226" y="714"/>
                </a:lnTo>
                <a:lnTo>
                  <a:pt x="215" y="727"/>
                </a:lnTo>
                <a:lnTo>
                  <a:pt x="204" y="736"/>
                </a:lnTo>
                <a:lnTo>
                  <a:pt x="193" y="743"/>
                </a:lnTo>
                <a:lnTo>
                  <a:pt x="183" y="752"/>
                </a:lnTo>
                <a:lnTo>
                  <a:pt x="175" y="760"/>
                </a:lnTo>
                <a:lnTo>
                  <a:pt x="170" y="766"/>
                </a:lnTo>
                <a:lnTo>
                  <a:pt x="166" y="772"/>
                </a:lnTo>
                <a:lnTo>
                  <a:pt x="163" y="781"/>
                </a:lnTo>
                <a:lnTo>
                  <a:pt x="160" y="789"/>
                </a:lnTo>
                <a:lnTo>
                  <a:pt x="157" y="800"/>
                </a:lnTo>
                <a:lnTo>
                  <a:pt x="156" y="812"/>
                </a:lnTo>
                <a:lnTo>
                  <a:pt x="156" y="812"/>
                </a:lnTo>
                <a:lnTo>
                  <a:pt x="154" y="827"/>
                </a:lnTo>
                <a:lnTo>
                  <a:pt x="156" y="842"/>
                </a:lnTo>
                <a:lnTo>
                  <a:pt x="159" y="860"/>
                </a:lnTo>
                <a:lnTo>
                  <a:pt x="163" y="879"/>
                </a:lnTo>
                <a:lnTo>
                  <a:pt x="169" y="899"/>
                </a:lnTo>
                <a:lnTo>
                  <a:pt x="176" y="920"/>
                </a:lnTo>
                <a:lnTo>
                  <a:pt x="192" y="962"/>
                </a:lnTo>
                <a:lnTo>
                  <a:pt x="208" y="1003"/>
                </a:lnTo>
                <a:lnTo>
                  <a:pt x="222" y="1041"/>
                </a:lnTo>
                <a:lnTo>
                  <a:pt x="228" y="1058"/>
                </a:lnTo>
                <a:lnTo>
                  <a:pt x="232" y="1074"/>
                </a:lnTo>
                <a:lnTo>
                  <a:pt x="235" y="1088"/>
                </a:lnTo>
                <a:lnTo>
                  <a:pt x="237" y="1101"/>
                </a:lnTo>
                <a:lnTo>
                  <a:pt x="237" y="1101"/>
                </a:lnTo>
                <a:lnTo>
                  <a:pt x="235" y="1123"/>
                </a:lnTo>
                <a:lnTo>
                  <a:pt x="233" y="1152"/>
                </a:lnTo>
                <a:lnTo>
                  <a:pt x="227" y="1213"/>
                </a:lnTo>
                <a:lnTo>
                  <a:pt x="218" y="1283"/>
                </a:lnTo>
                <a:lnTo>
                  <a:pt x="218" y="1283"/>
                </a:lnTo>
                <a:lnTo>
                  <a:pt x="216" y="1287"/>
                </a:lnTo>
                <a:lnTo>
                  <a:pt x="214" y="1294"/>
                </a:lnTo>
                <a:lnTo>
                  <a:pt x="212" y="1300"/>
                </a:lnTo>
                <a:lnTo>
                  <a:pt x="212" y="1307"/>
                </a:lnTo>
                <a:lnTo>
                  <a:pt x="214" y="1309"/>
                </a:lnTo>
                <a:lnTo>
                  <a:pt x="216" y="1312"/>
                </a:lnTo>
                <a:lnTo>
                  <a:pt x="218" y="1314"/>
                </a:lnTo>
                <a:lnTo>
                  <a:pt x="222" y="1316"/>
                </a:lnTo>
                <a:lnTo>
                  <a:pt x="227" y="1318"/>
                </a:lnTo>
                <a:lnTo>
                  <a:pt x="233" y="1318"/>
                </a:lnTo>
                <a:lnTo>
                  <a:pt x="233" y="1318"/>
                </a:lnTo>
                <a:lnTo>
                  <a:pt x="257" y="1316"/>
                </a:lnTo>
                <a:lnTo>
                  <a:pt x="267" y="1315"/>
                </a:lnTo>
                <a:lnTo>
                  <a:pt x="276" y="1314"/>
                </a:lnTo>
                <a:lnTo>
                  <a:pt x="284" y="1312"/>
                </a:lnTo>
                <a:lnTo>
                  <a:pt x="291" y="1309"/>
                </a:lnTo>
                <a:lnTo>
                  <a:pt x="296" y="1304"/>
                </a:lnTo>
                <a:lnTo>
                  <a:pt x="299" y="1300"/>
                </a:lnTo>
                <a:lnTo>
                  <a:pt x="299" y="1300"/>
                </a:lnTo>
                <a:lnTo>
                  <a:pt x="302" y="1294"/>
                </a:lnTo>
                <a:lnTo>
                  <a:pt x="303" y="1283"/>
                </a:lnTo>
                <a:lnTo>
                  <a:pt x="305" y="1260"/>
                </a:lnTo>
                <a:lnTo>
                  <a:pt x="307" y="1230"/>
                </a:lnTo>
                <a:lnTo>
                  <a:pt x="289" y="1139"/>
                </a:lnTo>
                <a:lnTo>
                  <a:pt x="289" y="1139"/>
                </a:lnTo>
                <a:lnTo>
                  <a:pt x="292" y="1140"/>
                </a:lnTo>
                <a:lnTo>
                  <a:pt x="302" y="1145"/>
                </a:lnTo>
                <a:lnTo>
                  <a:pt x="308" y="1148"/>
                </a:lnTo>
                <a:lnTo>
                  <a:pt x="315" y="1149"/>
                </a:lnTo>
                <a:lnTo>
                  <a:pt x="324" y="1150"/>
                </a:lnTo>
                <a:lnTo>
                  <a:pt x="331" y="1149"/>
                </a:lnTo>
                <a:lnTo>
                  <a:pt x="331" y="1149"/>
                </a:lnTo>
                <a:lnTo>
                  <a:pt x="334" y="1148"/>
                </a:lnTo>
                <a:lnTo>
                  <a:pt x="338" y="1145"/>
                </a:lnTo>
                <a:lnTo>
                  <a:pt x="341" y="1142"/>
                </a:lnTo>
                <a:lnTo>
                  <a:pt x="343" y="1136"/>
                </a:lnTo>
                <a:lnTo>
                  <a:pt x="345" y="1123"/>
                </a:lnTo>
                <a:lnTo>
                  <a:pt x="347" y="1109"/>
                </a:lnTo>
                <a:lnTo>
                  <a:pt x="348" y="1093"/>
                </a:lnTo>
                <a:lnTo>
                  <a:pt x="348" y="1078"/>
                </a:lnTo>
                <a:lnTo>
                  <a:pt x="345" y="1055"/>
                </a:lnTo>
                <a:lnTo>
                  <a:pt x="345" y="1055"/>
                </a:lnTo>
                <a:lnTo>
                  <a:pt x="341" y="1033"/>
                </a:lnTo>
                <a:lnTo>
                  <a:pt x="338" y="1018"/>
                </a:lnTo>
                <a:lnTo>
                  <a:pt x="333" y="1003"/>
                </a:lnTo>
                <a:lnTo>
                  <a:pt x="328" y="987"/>
                </a:lnTo>
                <a:lnTo>
                  <a:pt x="322" y="973"/>
                </a:lnTo>
                <a:lnTo>
                  <a:pt x="315" y="959"/>
                </a:lnTo>
                <a:lnTo>
                  <a:pt x="307" y="950"/>
                </a:lnTo>
                <a:lnTo>
                  <a:pt x="307" y="950"/>
                </a:lnTo>
                <a:lnTo>
                  <a:pt x="298" y="940"/>
                </a:lnTo>
                <a:lnTo>
                  <a:pt x="292" y="932"/>
                </a:lnTo>
                <a:lnTo>
                  <a:pt x="289" y="923"/>
                </a:lnTo>
                <a:lnTo>
                  <a:pt x="286" y="914"/>
                </a:lnTo>
                <a:lnTo>
                  <a:pt x="285" y="904"/>
                </a:lnTo>
                <a:lnTo>
                  <a:pt x="285" y="892"/>
                </a:lnTo>
                <a:lnTo>
                  <a:pt x="289" y="865"/>
                </a:lnTo>
                <a:lnTo>
                  <a:pt x="289" y="865"/>
                </a:lnTo>
                <a:lnTo>
                  <a:pt x="292" y="847"/>
                </a:lnTo>
                <a:lnTo>
                  <a:pt x="298" y="825"/>
                </a:lnTo>
                <a:lnTo>
                  <a:pt x="314" y="781"/>
                </a:lnTo>
                <a:lnTo>
                  <a:pt x="330" y="739"/>
                </a:lnTo>
                <a:lnTo>
                  <a:pt x="337" y="724"/>
                </a:lnTo>
                <a:lnTo>
                  <a:pt x="342" y="714"/>
                </a:lnTo>
                <a:lnTo>
                  <a:pt x="342" y="714"/>
                </a:lnTo>
                <a:lnTo>
                  <a:pt x="362" y="684"/>
                </a:lnTo>
                <a:lnTo>
                  <a:pt x="397" y="637"/>
                </a:lnTo>
                <a:lnTo>
                  <a:pt x="417" y="613"/>
                </a:lnTo>
                <a:lnTo>
                  <a:pt x="434" y="593"/>
                </a:lnTo>
                <a:lnTo>
                  <a:pt x="447" y="579"/>
                </a:lnTo>
                <a:lnTo>
                  <a:pt x="450" y="575"/>
                </a:lnTo>
                <a:lnTo>
                  <a:pt x="454" y="573"/>
                </a:lnTo>
                <a:lnTo>
                  <a:pt x="454" y="573"/>
                </a:lnTo>
                <a:lnTo>
                  <a:pt x="457" y="572"/>
                </a:lnTo>
                <a:lnTo>
                  <a:pt x="459" y="570"/>
                </a:lnTo>
                <a:lnTo>
                  <a:pt x="460" y="561"/>
                </a:lnTo>
                <a:lnTo>
                  <a:pt x="460" y="556"/>
                </a:lnTo>
                <a:lnTo>
                  <a:pt x="461" y="553"/>
                </a:lnTo>
                <a:lnTo>
                  <a:pt x="464" y="550"/>
                </a:lnTo>
                <a:lnTo>
                  <a:pt x="467" y="549"/>
                </a:lnTo>
                <a:lnTo>
                  <a:pt x="467" y="549"/>
                </a:lnTo>
                <a:lnTo>
                  <a:pt x="472" y="548"/>
                </a:lnTo>
                <a:lnTo>
                  <a:pt x="477" y="544"/>
                </a:lnTo>
                <a:lnTo>
                  <a:pt x="480" y="540"/>
                </a:lnTo>
                <a:lnTo>
                  <a:pt x="482" y="534"/>
                </a:lnTo>
                <a:lnTo>
                  <a:pt x="484" y="523"/>
                </a:lnTo>
                <a:lnTo>
                  <a:pt x="486" y="518"/>
                </a:lnTo>
                <a:lnTo>
                  <a:pt x="510" y="500"/>
                </a:lnTo>
                <a:lnTo>
                  <a:pt x="510" y="500"/>
                </a:lnTo>
                <a:lnTo>
                  <a:pt x="519" y="507"/>
                </a:lnTo>
                <a:lnTo>
                  <a:pt x="529" y="514"/>
                </a:lnTo>
                <a:lnTo>
                  <a:pt x="544" y="521"/>
                </a:lnTo>
                <a:lnTo>
                  <a:pt x="560" y="530"/>
                </a:lnTo>
                <a:lnTo>
                  <a:pt x="580" y="538"/>
                </a:lnTo>
                <a:lnTo>
                  <a:pt x="602" y="544"/>
                </a:lnTo>
                <a:lnTo>
                  <a:pt x="614" y="547"/>
                </a:lnTo>
                <a:lnTo>
                  <a:pt x="626" y="549"/>
                </a:lnTo>
                <a:lnTo>
                  <a:pt x="626" y="549"/>
                </a:lnTo>
                <a:lnTo>
                  <a:pt x="652" y="550"/>
                </a:lnTo>
                <a:lnTo>
                  <a:pt x="679" y="549"/>
                </a:lnTo>
                <a:lnTo>
                  <a:pt x="707" y="547"/>
                </a:lnTo>
                <a:lnTo>
                  <a:pt x="732" y="543"/>
                </a:lnTo>
                <a:lnTo>
                  <a:pt x="777" y="535"/>
                </a:lnTo>
                <a:lnTo>
                  <a:pt x="793" y="532"/>
                </a:lnTo>
                <a:lnTo>
                  <a:pt x="802" y="531"/>
                </a:lnTo>
                <a:lnTo>
                  <a:pt x="802" y="531"/>
                </a:lnTo>
                <a:lnTo>
                  <a:pt x="811" y="534"/>
                </a:lnTo>
                <a:lnTo>
                  <a:pt x="823" y="537"/>
                </a:lnTo>
                <a:lnTo>
                  <a:pt x="852" y="549"/>
                </a:lnTo>
                <a:lnTo>
                  <a:pt x="889" y="566"/>
                </a:lnTo>
                <a:lnTo>
                  <a:pt x="988" y="704"/>
                </a:lnTo>
                <a:lnTo>
                  <a:pt x="988" y="704"/>
                </a:lnTo>
                <a:lnTo>
                  <a:pt x="996" y="712"/>
                </a:lnTo>
                <a:lnTo>
                  <a:pt x="1011" y="730"/>
                </a:lnTo>
                <a:lnTo>
                  <a:pt x="1019" y="740"/>
                </a:lnTo>
                <a:lnTo>
                  <a:pt x="1025" y="748"/>
                </a:lnTo>
                <a:lnTo>
                  <a:pt x="1028" y="754"/>
                </a:lnTo>
                <a:lnTo>
                  <a:pt x="1028" y="756"/>
                </a:lnTo>
                <a:lnTo>
                  <a:pt x="1027" y="757"/>
                </a:lnTo>
                <a:lnTo>
                  <a:pt x="1027" y="757"/>
                </a:lnTo>
                <a:lnTo>
                  <a:pt x="1025" y="757"/>
                </a:lnTo>
                <a:lnTo>
                  <a:pt x="1022" y="758"/>
                </a:lnTo>
                <a:lnTo>
                  <a:pt x="1016" y="765"/>
                </a:lnTo>
                <a:lnTo>
                  <a:pt x="1000" y="786"/>
                </a:lnTo>
                <a:lnTo>
                  <a:pt x="982" y="811"/>
                </a:lnTo>
                <a:lnTo>
                  <a:pt x="973" y="823"/>
                </a:lnTo>
                <a:lnTo>
                  <a:pt x="963" y="834"/>
                </a:lnTo>
                <a:lnTo>
                  <a:pt x="963" y="834"/>
                </a:lnTo>
                <a:lnTo>
                  <a:pt x="955" y="844"/>
                </a:lnTo>
                <a:lnTo>
                  <a:pt x="945" y="856"/>
                </a:lnTo>
                <a:lnTo>
                  <a:pt x="924" y="885"/>
                </a:lnTo>
                <a:lnTo>
                  <a:pt x="912" y="899"/>
                </a:lnTo>
                <a:lnTo>
                  <a:pt x="899" y="915"/>
                </a:lnTo>
                <a:lnTo>
                  <a:pt x="884" y="930"/>
                </a:lnTo>
                <a:lnTo>
                  <a:pt x="869" y="946"/>
                </a:lnTo>
                <a:lnTo>
                  <a:pt x="869" y="946"/>
                </a:lnTo>
                <a:lnTo>
                  <a:pt x="852" y="961"/>
                </a:lnTo>
                <a:lnTo>
                  <a:pt x="837" y="976"/>
                </a:lnTo>
                <a:lnTo>
                  <a:pt x="812" y="1006"/>
                </a:lnTo>
                <a:lnTo>
                  <a:pt x="800" y="1020"/>
                </a:lnTo>
                <a:lnTo>
                  <a:pt x="790" y="1031"/>
                </a:lnTo>
                <a:lnTo>
                  <a:pt x="779" y="1039"/>
                </a:lnTo>
                <a:lnTo>
                  <a:pt x="774" y="1043"/>
                </a:lnTo>
                <a:lnTo>
                  <a:pt x="771" y="1044"/>
                </a:lnTo>
                <a:lnTo>
                  <a:pt x="771" y="1044"/>
                </a:lnTo>
                <a:lnTo>
                  <a:pt x="754" y="1049"/>
                </a:lnTo>
                <a:lnTo>
                  <a:pt x="739" y="1055"/>
                </a:lnTo>
                <a:lnTo>
                  <a:pt x="728" y="1061"/>
                </a:lnTo>
                <a:lnTo>
                  <a:pt x="718" y="1068"/>
                </a:lnTo>
                <a:lnTo>
                  <a:pt x="718" y="1068"/>
                </a:lnTo>
                <a:lnTo>
                  <a:pt x="712" y="1074"/>
                </a:lnTo>
                <a:lnTo>
                  <a:pt x="706" y="1084"/>
                </a:lnTo>
                <a:lnTo>
                  <a:pt x="701" y="1094"/>
                </a:lnTo>
                <a:lnTo>
                  <a:pt x="696" y="1105"/>
                </a:lnTo>
                <a:lnTo>
                  <a:pt x="692" y="1117"/>
                </a:lnTo>
                <a:lnTo>
                  <a:pt x="692" y="1126"/>
                </a:lnTo>
                <a:lnTo>
                  <a:pt x="692" y="1129"/>
                </a:lnTo>
                <a:lnTo>
                  <a:pt x="693" y="1133"/>
                </a:lnTo>
                <a:lnTo>
                  <a:pt x="697" y="1134"/>
                </a:lnTo>
                <a:lnTo>
                  <a:pt x="699" y="1136"/>
                </a:lnTo>
                <a:lnTo>
                  <a:pt x="699" y="1136"/>
                </a:lnTo>
                <a:lnTo>
                  <a:pt x="722" y="1136"/>
                </a:lnTo>
                <a:lnTo>
                  <a:pt x="751" y="1134"/>
                </a:lnTo>
                <a:lnTo>
                  <a:pt x="764" y="1133"/>
                </a:lnTo>
                <a:lnTo>
                  <a:pt x="774" y="1131"/>
                </a:lnTo>
                <a:lnTo>
                  <a:pt x="780" y="1128"/>
                </a:lnTo>
                <a:lnTo>
                  <a:pt x="782" y="1127"/>
                </a:lnTo>
                <a:lnTo>
                  <a:pt x="780" y="1125"/>
                </a:lnTo>
                <a:lnTo>
                  <a:pt x="780" y="1125"/>
                </a:lnTo>
                <a:lnTo>
                  <a:pt x="779" y="1120"/>
                </a:lnTo>
                <a:lnTo>
                  <a:pt x="779" y="1114"/>
                </a:lnTo>
                <a:lnTo>
                  <a:pt x="780" y="1108"/>
                </a:lnTo>
                <a:lnTo>
                  <a:pt x="782" y="1102"/>
                </a:lnTo>
                <a:lnTo>
                  <a:pt x="785" y="1091"/>
                </a:lnTo>
                <a:lnTo>
                  <a:pt x="788" y="1086"/>
                </a:lnTo>
                <a:lnTo>
                  <a:pt x="788" y="1086"/>
                </a:lnTo>
                <a:lnTo>
                  <a:pt x="828" y="1057"/>
                </a:lnTo>
                <a:lnTo>
                  <a:pt x="864" y="1032"/>
                </a:lnTo>
                <a:lnTo>
                  <a:pt x="896" y="1009"/>
                </a:lnTo>
                <a:lnTo>
                  <a:pt x="896" y="1009"/>
                </a:lnTo>
                <a:lnTo>
                  <a:pt x="905" y="1003"/>
                </a:lnTo>
                <a:lnTo>
                  <a:pt x="915" y="993"/>
                </a:lnTo>
                <a:lnTo>
                  <a:pt x="939" y="968"/>
                </a:lnTo>
                <a:lnTo>
                  <a:pt x="965" y="936"/>
                </a:lnTo>
                <a:lnTo>
                  <a:pt x="994" y="901"/>
                </a:lnTo>
                <a:lnTo>
                  <a:pt x="1042" y="840"/>
                </a:lnTo>
                <a:lnTo>
                  <a:pt x="1062" y="812"/>
                </a:lnTo>
                <a:lnTo>
                  <a:pt x="1097" y="970"/>
                </a:lnTo>
                <a:lnTo>
                  <a:pt x="1097" y="970"/>
                </a:lnTo>
                <a:lnTo>
                  <a:pt x="1095" y="1022"/>
                </a:lnTo>
                <a:lnTo>
                  <a:pt x="1093" y="1060"/>
                </a:lnTo>
                <a:lnTo>
                  <a:pt x="1095" y="1073"/>
                </a:lnTo>
                <a:lnTo>
                  <a:pt x="1096" y="1076"/>
                </a:lnTo>
                <a:lnTo>
                  <a:pt x="1097" y="1079"/>
                </a:lnTo>
                <a:lnTo>
                  <a:pt x="1097" y="1079"/>
                </a:lnTo>
                <a:lnTo>
                  <a:pt x="1102" y="1081"/>
                </a:lnTo>
                <a:lnTo>
                  <a:pt x="1112" y="1084"/>
                </a:lnTo>
                <a:lnTo>
                  <a:pt x="1124" y="1085"/>
                </a:lnTo>
                <a:lnTo>
                  <a:pt x="1136" y="1085"/>
                </a:lnTo>
                <a:lnTo>
                  <a:pt x="1149" y="1082"/>
                </a:lnTo>
                <a:lnTo>
                  <a:pt x="1159" y="1080"/>
                </a:lnTo>
                <a:lnTo>
                  <a:pt x="1162" y="1078"/>
                </a:lnTo>
                <a:lnTo>
                  <a:pt x="1166" y="1075"/>
                </a:lnTo>
                <a:lnTo>
                  <a:pt x="1167" y="1072"/>
                </a:lnTo>
                <a:lnTo>
                  <a:pt x="1167" y="1068"/>
                </a:lnTo>
                <a:lnTo>
                  <a:pt x="1167" y="1068"/>
                </a:lnTo>
                <a:lnTo>
                  <a:pt x="1166" y="1057"/>
                </a:lnTo>
                <a:lnTo>
                  <a:pt x="1166" y="1041"/>
                </a:lnTo>
                <a:lnTo>
                  <a:pt x="1167" y="1003"/>
                </a:lnTo>
                <a:lnTo>
                  <a:pt x="1167" y="967"/>
                </a:lnTo>
                <a:lnTo>
                  <a:pt x="1166" y="953"/>
                </a:lnTo>
                <a:lnTo>
                  <a:pt x="1165" y="949"/>
                </a:lnTo>
                <a:lnTo>
                  <a:pt x="1164" y="946"/>
                </a:lnTo>
                <a:lnTo>
                  <a:pt x="1164" y="946"/>
                </a:lnTo>
                <a:lnTo>
                  <a:pt x="1161" y="939"/>
                </a:lnTo>
                <a:lnTo>
                  <a:pt x="1158" y="928"/>
                </a:lnTo>
                <a:lnTo>
                  <a:pt x="1150" y="898"/>
                </a:lnTo>
                <a:lnTo>
                  <a:pt x="1145" y="868"/>
                </a:lnTo>
                <a:lnTo>
                  <a:pt x="1143" y="847"/>
                </a:lnTo>
                <a:lnTo>
                  <a:pt x="1143" y="847"/>
                </a:lnTo>
                <a:lnTo>
                  <a:pt x="1142" y="835"/>
                </a:lnTo>
                <a:lnTo>
                  <a:pt x="1138" y="813"/>
                </a:lnTo>
                <a:lnTo>
                  <a:pt x="1127" y="751"/>
                </a:lnTo>
                <a:lnTo>
                  <a:pt x="1112" y="665"/>
                </a:lnTo>
                <a:lnTo>
                  <a:pt x="1112" y="549"/>
                </a:lnTo>
                <a:lnTo>
                  <a:pt x="1112" y="549"/>
                </a:lnTo>
                <a:lnTo>
                  <a:pt x="1189" y="561"/>
                </a:lnTo>
                <a:lnTo>
                  <a:pt x="1247" y="570"/>
                </a:lnTo>
                <a:lnTo>
                  <a:pt x="1271" y="572"/>
                </a:lnTo>
                <a:lnTo>
                  <a:pt x="1287" y="573"/>
                </a:lnTo>
                <a:lnTo>
                  <a:pt x="1287" y="573"/>
                </a:lnTo>
                <a:lnTo>
                  <a:pt x="1300" y="575"/>
                </a:lnTo>
                <a:lnTo>
                  <a:pt x="1316" y="576"/>
                </a:lnTo>
                <a:lnTo>
                  <a:pt x="1352" y="581"/>
                </a:lnTo>
                <a:lnTo>
                  <a:pt x="1396" y="588"/>
                </a:lnTo>
                <a:lnTo>
                  <a:pt x="1396" y="588"/>
                </a:lnTo>
                <a:lnTo>
                  <a:pt x="1397" y="593"/>
                </a:lnTo>
                <a:lnTo>
                  <a:pt x="1400" y="604"/>
                </a:lnTo>
                <a:lnTo>
                  <a:pt x="1404" y="610"/>
                </a:lnTo>
                <a:lnTo>
                  <a:pt x="1408" y="614"/>
                </a:lnTo>
                <a:lnTo>
                  <a:pt x="1411" y="618"/>
                </a:lnTo>
                <a:lnTo>
                  <a:pt x="1417" y="619"/>
                </a:lnTo>
                <a:lnTo>
                  <a:pt x="1417" y="619"/>
                </a:lnTo>
                <a:lnTo>
                  <a:pt x="1443" y="622"/>
                </a:lnTo>
                <a:lnTo>
                  <a:pt x="1459" y="623"/>
                </a:lnTo>
                <a:lnTo>
                  <a:pt x="1593" y="788"/>
                </a:lnTo>
                <a:lnTo>
                  <a:pt x="1593" y="788"/>
                </a:lnTo>
                <a:lnTo>
                  <a:pt x="1593" y="793"/>
                </a:lnTo>
                <a:lnTo>
                  <a:pt x="1594" y="798"/>
                </a:lnTo>
                <a:lnTo>
                  <a:pt x="1596" y="804"/>
                </a:lnTo>
                <a:lnTo>
                  <a:pt x="1600" y="810"/>
                </a:lnTo>
                <a:lnTo>
                  <a:pt x="1605" y="815"/>
                </a:lnTo>
                <a:lnTo>
                  <a:pt x="1612" y="818"/>
                </a:lnTo>
                <a:lnTo>
                  <a:pt x="1616" y="819"/>
                </a:lnTo>
                <a:lnTo>
                  <a:pt x="1620" y="819"/>
                </a:lnTo>
                <a:lnTo>
                  <a:pt x="1620" y="819"/>
                </a:lnTo>
                <a:lnTo>
                  <a:pt x="1645" y="818"/>
                </a:lnTo>
                <a:lnTo>
                  <a:pt x="1657" y="817"/>
                </a:lnTo>
                <a:lnTo>
                  <a:pt x="1669" y="815"/>
                </a:lnTo>
                <a:lnTo>
                  <a:pt x="1681" y="810"/>
                </a:lnTo>
                <a:lnTo>
                  <a:pt x="1689" y="805"/>
                </a:lnTo>
                <a:lnTo>
                  <a:pt x="1694" y="801"/>
                </a:lnTo>
                <a:lnTo>
                  <a:pt x="1697" y="798"/>
                </a:lnTo>
                <a:lnTo>
                  <a:pt x="1700" y="793"/>
                </a:lnTo>
                <a:lnTo>
                  <a:pt x="1701" y="788"/>
                </a:lnTo>
                <a:lnTo>
                  <a:pt x="1701" y="788"/>
                </a:lnTo>
                <a:lnTo>
                  <a:pt x="1704" y="772"/>
                </a:lnTo>
                <a:lnTo>
                  <a:pt x="1704" y="751"/>
                </a:lnTo>
                <a:lnTo>
                  <a:pt x="1703" y="696"/>
                </a:lnTo>
                <a:lnTo>
                  <a:pt x="1699" y="648"/>
                </a:lnTo>
                <a:lnTo>
                  <a:pt x="1698" y="626"/>
                </a:lnTo>
                <a:lnTo>
                  <a:pt x="1737" y="553"/>
                </a:lnTo>
                <a:lnTo>
                  <a:pt x="1768" y="525"/>
                </a:lnTo>
                <a:lnTo>
                  <a:pt x="1768" y="525"/>
                </a:lnTo>
                <a:lnTo>
                  <a:pt x="1775" y="517"/>
                </a:lnTo>
                <a:lnTo>
                  <a:pt x="1782" y="508"/>
                </a:lnTo>
                <a:lnTo>
                  <a:pt x="1791" y="494"/>
                </a:lnTo>
                <a:lnTo>
                  <a:pt x="1802" y="477"/>
                </a:lnTo>
                <a:lnTo>
                  <a:pt x="1813" y="455"/>
                </a:lnTo>
                <a:lnTo>
                  <a:pt x="1825" y="429"/>
                </a:lnTo>
                <a:lnTo>
                  <a:pt x="1836" y="398"/>
                </a:lnTo>
                <a:lnTo>
                  <a:pt x="1836" y="398"/>
                </a:lnTo>
                <a:lnTo>
                  <a:pt x="1844" y="366"/>
                </a:lnTo>
                <a:lnTo>
                  <a:pt x="1851" y="336"/>
                </a:lnTo>
                <a:lnTo>
                  <a:pt x="1855" y="307"/>
                </a:lnTo>
                <a:lnTo>
                  <a:pt x="1857" y="281"/>
                </a:lnTo>
                <a:lnTo>
                  <a:pt x="1859" y="261"/>
                </a:lnTo>
                <a:lnTo>
                  <a:pt x="1859" y="244"/>
                </a:lnTo>
                <a:lnTo>
                  <a:pt x="1857" y="232"/>
                </a:lnTo>
                <a:lnTo>
                  <a:pt x="1856" y="226"/>
                </a:lnTo>
                <a:lnTo>
                  <a:pt x="1856" y="226"/>
                </a:lnTo>
                <a:lnTo>
                  <a:pt x="1853" y="213"/>
                </a:lnTo>
                <a:lnTo>
                  <a:pt x="1848" y="185"/>
                </a:lnTo>
                <a:lnTo>
                  <a:pt x="1844" y="150"/>
                </a:lnTo>
                <a:lnTo>
                  <a:pt x="1843" y="132"/>
                </a:lnTo>
                <a:lnTo>
                  <a:pt x="1842" y="114"/>
                </a:lnTo>
                <a:lnTo>
                  <a:pt x="1842" y="114"/>
                </a:lnTo>
                <a:lnTo>
                  <a:pt x="1843" y="105"/>
                </a:lnTo>
                <a:lnTo>
                  <a:pt x="1844" y="96"/>
                </a:lnTo>
                <a:lnTo>
                  <a:pt x="1849" y="78"/>
                </a:lnTo>
                <a:lnTo>
                  <a:pt x="1856" y="59"/>
                </a:lnTo>
                <a:lnTo>
                  <a:pt x="1865" y="43"/>
                </a:lnTo>
                <a:lnTo>
                  <a:pt x="1871" y="27"/>
                </a:lnTo>
                <a:lnTo>
                  <a:pt x="1874" y="15"/>
                </a:lnTo>
                <a:lnTo>
                  <a:pt x="1875" y="9"/>
                </a:lnTo>
                <a:lnTo>
                  <a:pt x="1875" y="5"/>
                </a:lnTo>
                <a:lnTo>
                  <a:pt x="1873" y="3"/>
                </a:lnTo>
                <a:lnTo>
                  <a:pt x="1871" y="2"/>
                </a:lnTo>
                <a:lnTo>
                  <a:pt x="1871" y="2"/>
                </a:lnTo>
                <a:lnTo>
                  <a:pt x="1862" y="2"/>
                </a:lnTo>
                <a:lnTo>
                  <a:pt x="1855" y="4"/>
                </a:lnTo>
                <a:lnTo>
                  <a:pt x="1846" y="10"/>
                </a:lnTo>
                <a:lnTo>
                  <a:pt x="1839" y="17"/>
                </a:lnTo>
                <a:lnTo>
                  <a:pt x="1832" y="26"/>
                </a:lnTo>
                <a:lnTo>
                  <a:pt x="1825" y="37"/>
                </a:lnTo>
                <a:lnTo>
                  <a:pt x="1817" y="49"/>
                </a:lnTo>
                <a:lnTo>
                  <a:pt x="1810" y="62"/>
                </a:lnTo>
                <a:lnTo>
                  <a:pt x="1810" y="62"/>
                </a:lnTo>
                <a:lnTo>
                  <a:pt x="1808" y="69"/>
                </a:lnTo>
                <a:lnTo>
                  <a:pt x="1804" y="81"/>
                </a:lnTo>
                <a:lnTo>
                  <a:pt x="1798" y="113"/>
                </a:lnTo>
                <a:lnTo>
                  <a:pt x="1793" y="150"/>
                </a:lnTo>
                <a:lnTo>
                  <a:pt x="1790" y="190"/>
                </a:lnTo>
                <a:lnTo>
                  <a:pt x="1785" y="262"/>
                </a:lnTo>
                <a:lnTo>
                  <a:pt x="1782" y="293"/>
                </a:lnTo>
                <a:lnTo>
                  <a:pt x="1782" y="293"/>
                </a:lnTo>
                <a:lnTo>
                  <a:pt x="1774" y="225"/>
                </a:lnTo>
                <a:lnTo>
                  <a:pt x="1768" y="168"/>
                </a:lnTo>
                <a:lnTo>
                  <a:pt x="1766" y="144"/>
                </a:lnTo>
                <a:lnTo>
                  <a:pt x="1764" y="125"/>
                </a:lnTo>
                <a:lnTo>
                  <a:pt x="1764" y="125"/>
                </a:lnTo>
                <a:lnTo>
                  <a:pt x="1766" y="107"/>
                </a:lnTo>
                <a:lnTo>
                  <a:pt x="1769" y="87"/>
                </a:lnTo>
                <a:lnTo>
                  <a:pt x="1776" y="47"/>
                </a:lnTo>
                <a:lnTo>
                  <a:pt x="1779" y="29"/>
                </a:lnTo>
                <a:lnTo>
                  <a:pt x="1780" y="15"/>
                </a:lnTo>
                <a:lnTo>
                  <a:pt x="1779" y="9"/>
                </a:lnTo>
                <a:lnTo>
                  <a:pt x="1778" y="5"/>
                </a:lnTo>
                <a:lnTo>
                  <a:pt x="1775" y="3"/>
                </a:lnTo>
                <a:lnTo>
                  <a:pt x="1772" y="2"/>
                </a:lnTo>
                <a:lnTo>
                  <a:pt x="1772" y="2"/>
                </a:lnTo>
                <a:lnTo>
                  <a:pt x="1768" y="3"/>
                </a:lnTo>
                <a:lnTo>
                  <a:pt x="1763" y="4"/>
                </a:lnTo>
                <a:lnTo>
                  <a:pt x="1752" y="11"/>
                </a:lnTo>
                <a:lnTo>
                  <a:pt x="1741" y="22"/>
                </a:lnTo>
                <a:lnTo>
                  <a:pt x="1730" y="35"/>
                </a:lnTo>
                <a:lnTo>
                  <a:pt x="1721" y="50"/>
                </a:lnTo>
                <a:lnTo>
                  <a:pt x="1712" y="64"/>
                </a:lnTo>
                <a:lnTo>
                  <a:pt x="1707" y="78"/>
                </a:lnTo>
                <a:lnTo>
                  <a:pt x="1705" y="84"/>
                </a:lnTo>
                <a:lnTo>
                  <a:pt x="1705" y="90"/>
                </a:lnTo>
                <a:lnTo>
                  <a:pt x="1705" y="90"/>
                </a:lnTo>
                <a:lnTo>
                  <a:pt x="1704" y="102"/>
                </a:lnTo>
                <a:lnTo>
                  <a:pt x="1703" y="117"/>
                </a:lnTo>
                <a:lnTo>
                  <a:pt x="1698" y="152"/>
                </a:lnTo>
                <a:lnTo>
                  <a:pt x="1693" y="190"/>
                </a:lnTo>
                <a:lnTo>
                  <a:pt x="1692" y="205"/>
                </a:lnTo>
                <a:lnTo>
                  <a:pt x="1691" y="219"/>
                </a:lnTo>
                <a:lnTo>
                  <a:pt x="1691" y="219"/>
                </a:lnTo>
                <a:lnTo>
                  <a:pt x="1691" y="232"/>
                </a:lnTo>
                <a:lnTo>
                  <a:pt x="1689" y="245"/>
                </a:lnTo>
                <a:lnTo>
                  <a:pt x="1685" y="272"/>
                </a:lnTo>
                <a:lnTo>
                  <a:pt x="1677" y="300"/>
                </a:lnTo>
                <a:lnTo>
                  <a:pt x="1677" y="300"/>
                </a:lnTo>
                <a:lnTo>
                  <a:pt x="1676" y="298"/>
                </a:lnTo>
                <a:lnTo>
                  <a:pt x="1671" y="296"/>
                </a:lnTo>
                <a:lnTo>
                  <a:pt x="1669" y="295"/>
                </a:lnTo>
                <a:lnTo>
                  <a:pt x="1665" y="293"/>
                </a:lnTo>
                <a:lnTo>
                  <a:pt x="1660" y="295"/>
                </a:lnTo>
                <a:lnTo>
                  <a:pt x="1656" y="296"/>
                </a:lnTo>
                <a:lnTo>
                  <a:pt x="1656" y="296"/>
                </a:lnTo>
                <a:lnTo>
                  <a:pt x="1651" y="300"/>
                </a:lnTo>
                <a:lnTo>
                  <a:pt x="1646" y="306"/>
                </a:lnTo>
                <a:lnTo>
                  <a:pt x="1641" y="313"/>
                </a:lnTo>
                <a:lnTo>
                  <a:pt x="1637" y="320"/>
                </a:lnTo>
                <a:lnTo>
                  <a:pt x="1629" y="337"/>
                </a:lnTo>
                <a:lnTo>
                  <a:pt x="1620" y="353"/>
                </a:lnTo>
                <a:lnTo>
                  <a:pt x="1620" y="353"/>
                </a:lnTo>
                <a:lnTo>
                  <a:pt x="1617" y="360"/>
                </a:lnTo>
                <a:lnTo>
                  <a:pt x="1614" y="367"/>
                </a:lnTo>
                <a:lnTo>
                  <a:pt x="1611" y="380"/>
                </a:lnTo>
                <a:lnTo>
                  <a:pt x="1607" y="390"/>
                </a:lnTo>
                <a:lnTo>
                  <a:pt x="1606" y="394"/>
                </a:lnTo>
                <a:lnTo>
                  <a:pt x="1604" y="395"/>
                </a:lnTo>
                <a:lnTo>
                  <a:pt x="1604" y="395"/>
                </a:lnTo>
                <a:lnTo>
                  <a:pt x="1583" y="392"/>
                </a:lnTo>
                <a:lnTo>
                  <a:pt x="1562" y="389"/>
                </a:lnTo>
                <a:lnTo>
                  <a:pt x="1538" y="383"/>
                </a:lnTo>
                <a:lnTo>
                  <a:pt x="1509" y="377"/>
                </a:lnTo>
                <a:lnTo>
                  <a:pt x="1479" y="368"/>
                </a:lnTo>
                <a:lnTo>
                  <a:pt x="1448" y="357"/>
                </a:lnTo>
                <a:lnTo>
                  <a:pt x="1417" y="345"/>
                </a:lnTo>
                <a:lnTo>
                  <a:pt x="1417" y="345"/>
                </a:lnTo>
                <a:lnTo>
                  <a:pt x="1400" y="338"/>
                </a:lnTo>
                <a:lnTo>
                  <a:pt x="1382" y="327"/>
                </a:lnTo>
                <a:lnTo>
                  <a:pt x="1342" y="303"/>
                </a:lnTo>
                <a:lnTo>
                  <a:pt x="1298" y="273"/>
                </a:lnTo>
                <a:lnTo>
                  <a:pt x="1253" y="240"/>
                </a:lnTo>
                <a:lnTo>
                  <a:pt x="1168" y="179"/>
                </a:lnTo>
                <a:lnTo>
                  <a:pt x="1133" y="155"/>
                </a:lnTo>
                <a:lnTo>
                  <a:pt x="1108" y="139"/>
                </a:lnTo>
                <a:lnTo>
                  <a:pt x="1108" y="139"/>
                </a:lnTo>
                <a:lnTo>
                  <a:pt x="1068" y="116"/>
                </a:lnTo>
                <a:lnTo>
                  <a:pt x="1033" y="97"/>
                </a:lnTo>
                <a:lnTo>
                  <a:pt x="1017" y="90"/>
                </a:lnTo>
                <a:lnTo>
                  <a:pt x="1003" y="84"/>
                </a:lnTo>
                <a:lnTo>
                  <a:pt x="990" y="80"/>
                </a:lnTo>
                <a:lnTo>
                  <a:pt x="977" y="79"/>
                </a:lnTo>
                <a:lnTo>
                  <a:pt x="904" y="79"/>
                </a:lnTo>
                <a:lnTo>
                  <a:pt x="904" y="79"/>
                </a:lnTo>
                <a:lnTo>
                  <a:pt x="898" y="75"/>
                </a:lnTo>
                <a:lnTo>
                  <a:pt x="884" y="69"/>
                </a:lnTo>
                <a:lnTo>
                  <a:pt x="877" y="67"/>
                </a:lnTo>
                <a:lnTo>
                  <a:pt x="870" y="64"/>
                </a:lnTo>
                <a:lnTo>
                  <a:pt x="863" y="63"/>
                </a:lnTo>
                <a:lnTo>
                  <a:pt x="860" y="64"/>
                </a:lnTo>
                <a:lnTo>
                  <a:pt x="858" y="64"/>
                </a:lnTo>
                <a:lnTo>
                  <a:pt x="858" y="64"/>
                </a:lnTo>
                <a:lnTo>
                  <a:pt x="855" y="65"/>
                </a:lnTo>
                <a:lnTo>
                  <a:pt x="854" y="64"/>
                </a:lnTo>
                <a:lnTo>
                  <a:pt x="854" y="61"/>
                </a:lnTo>
                <a:lnTo>
                  <a:pt x="852" y="57"/>
                </a:lnTo>
                <a:lnTo>
                  <a:pt x="848" y="52"/>
                </a:lnTo>
                <a:lnTo>
                  <a:pt x="845" y="50"/>
                </a:lnTo>
                <a:lnTo>
                  <a:pt x="840" y="49"/>
                </a:lnTo>
                <a:lnTo>
                  <a:pt x="835" y="46"/>
                </a:lnTo>
                <a:lnTo>
                  <a:pt x="828" y="45"/>
                </a:lnTo>
                <a:lnTo>
                  <a:pt x="808" y="44"/>
                </a:lnTo>
                <a:lnTo>
                  <a:pt x="808" y="44"/>
                </a:lnTo>
                <a:lnTo>
                  <a:pt x="790" y="43"/>
                </a:lnTo>
                <a:lnTo>
                  <a:pt x="776" y="40"/>
                </a:lnTo>
                <a:lnTo>
                  <a:pt x="766" y="37"/>
                </a:lnTo>
                <a:lnTo>
                  <a:pt x="760" y="32"/>
                </a:lnTo>
                <a:lnTo>
                  <a:pt x="754" y="27"/>
                </a:lnTo>
                <a:lnTo>
                  <a:pt x="749" y="23"/>
                </a:lnTo>
                <a:lnTo>
                  <a:pt x="742" y="20"/>
                </a:lnTo>
                <a:lnTo>
                  <a:pt x="732" y="20"/>
                </a:lnTo>
                <a:lnTo>
                  <a:pt x="732" y="20"/>
                </a:lnTo>
                <a:lnTo>
                  <a:pt x="720" y="18"/>
                </a:lnTo>
                <a:lnTo>
                  <a:pt x="709" y="16"/>
                </a:lnTo>
                <a:lnTo>
                  <a:pt x="689" y="8"/>
                </a:lnTo>
                <a:lnTo>
                  <a:pt x="678" y="4"/>
                </a:lnTo>
                <a:lnTo>
                  <a:pt x="668" y="2"/>
                </a:lnTo>
                <a:lnTo>
                  <a:pt x="657" y="0"/>
                </a:lnTo>
                <a:lnTo>
                  <a:pt x="648" y="2"/>
                </a:lnTo>
                <a:lnTo>
                  <a:pt x="648" y="2"/>
                </a:lnTo>
                <a:lnTo>
                  <a:pt x="637" y="4"/>
                </a:lnTo>
                <a:lnTo>
                  <a:pt x="627" y="4"/>
                </a:lnTo>
                <a:lnTo>
                  <a:pt x="608" y="4"/>
                </a:lnTo>
                <a:lnTo>
                  <a:pt x="598" y="4"/>
                </a:lnTo>
                <a:lnTo>
                  <a:pt x="588" y="5"/>
                </a:lnTo>
                <a:lnTo>
                  <a:pt x="579" y="8"/>
                </a:lnTo>
                <a:lnTo>
                  <a:pt x="570" y="12"/>
                </a:lnTo>
                <a:lnTo>
                  <a:pt x="570" y="12"/>
                </a:lnTo>
                <a:lnTo>
                  <a:pt x="565" y="15"/>
                </a:lnTo>
                <a:lnTo>
                  <a:pt x="559" y="16"/>
                </a:lnTo>
                <a:lnTo>
                  <a:pt x="547" y="17"/>
                </a:lnTo>
                <a:lnTo>
                  <a:pt x="535" y="16"/>
                </a:lnTo>
                <a:lnTo>
                  <a:pt x="522" y="15"/>
                </a:lnTo>
                <a:lnTo>
                  <a:pt x="496" y="11"/>
                </a:lnTo>
                <a:lnTo>
                  <a:pt x="487" y="11"/>
                </a:lnTo>
                <a:lnTo>
                  <a:pt x="478" y="12"/>
                </a:lnTo>
                <a:lnTo>
                  <a:pt x="478" y="12"/>
                </a:lnTo>
                <a:lnTo>
                  <a:pt x="470" y="15"/>
                </a:lnTo>
                <a:lnTo>
                  <a:pt x="458" y="16"/>
                </a:lnTo>
                <a:lnTo>
                  <a:pt x="429" y="17"/>
                </a:lnTo>
                <a:lnTo>
                  <a:pt x="414" y="18"/>
                </a:lnTo>
                <a:lnTo>
                  <a:pt x="402" y="21"/>
                </a:lnTo>
                <a:lnTo>
                  <a:pt x="392" y="23"/>
                </a:lnTo>
                <a:lnTo>
                  <a:pt x="389" y="24"/>
                </a:lnTo>
                <a:lnTo>
                  <a:pt x="388" y="26"/>
                </a:lnTo>
                <a:lnTo>
                  <a:pt x="388" y="26"/>
                </a:lnTo>
                <a:lnTo>
                  <a:pt x="385" y="28"/>
                </a:lnTo>
                <a:lnTo>
                  <a:pt x="383" y="29"/>
                </a:lnTo>
                <a:lnTo>
                  <a:pt x="377" y="29"/>
                </a:lnTo>
                <a:lnTo>
                  <a:pt x="357" y="29"/>
                </a:lnTo>
                <a:lnTo>
                  <a:pt x="348" y="28"/>
                </a:lnTo>
                <a:lnTo>
                  <a:pt x="337" y="29"/>
                </a:lnTo>
                <a:lnTo>
                  <a:pt x="328" y="32"/>
                </a:lnTo>
                <a:lnTo>
                  <a:pt x="324" y="34"/>
                </a:lnTo>
                <a:lnTo>
                  <a:pt x="320" y="37"/>
                </a:lnTo>
                <a:lnTo>
                  <a:pt x="320" y="37"/>
                </a:lnTo>
                <a:lnTo>
                  <a:pt x="316" y="39"/>
                </a:lnTo>
                <a:lnTo>
                  <a:pt x="313" y="41"/>
                </a:lnTo>
                <a:lnTo>
                  <a:pt x="305" y="44"/>
                </a:lnTo>
                <a:lnTo>
                  <a:pt x="296" y="45"/>
                </a:lnTo>
                <a:lnTo>
                  <a:pt x="286" y="44"/>
                </a:lnTo>
                <a:lnTo>
                  <a:pt x="276" y="44"/>
                </a:lnTo>
                <a:lnTo>
                  <a:pt x="268" y="45"/>
                </a:lnTo>
                <a:lnTo>
                  <a:pt x="258" y="49"/>
                </a:lnTo>
                <a:lnTo>
                  <a:pt x="255" y="51"/>
                </a:lnTo>
                <a:lnTo>
                  <a:pt x="250" y="55"/>
                </a:lnTo>
                <a:lnTo>
                  <a:pt x="250" y="55"/>
                </a:lnTo>
                <a:lnTo>
                  <a:pt x="241" y="61"/>
                </a:lnTo>
                <a:lnTo>
                  <a:pt x="233" y="67"/>
                </a:lnTo>
                <a:lnTo>
                  <a:pt x="216" y="75"/>
                </a:lnTo>
                <a:lnTo>
                  <a:pt x="209" y="79"/>
                </a:lnTo>
                <a:lnTo>
                  <a:pt x="202" y="82"/>
                </a:lnTo>
                <a:lnTo>
                  <a:pt x="195" y="87"/>
                </a:lnTo>
                <a:lnTo>
                  <a:pt x="191" y="93"/>
                </a:lnTo>
                <a:lnTo>
                  <a:pt x="191" y="93"/>
                </a:lnTo>
                <a:lnTo>
                  <a:pt x="185" y="102"/>
                </a:lnTo>
                <a:lnTo>
                  <a:pt x="182" y="104"/>
                </a:lnTo>
                <a:lnTo>
                  <a:pt x="180" y="105"/>
                </a:lnTo>
                <a:lnTo>
                  <a:pt x="174" y="108"/>
                </a:lnTo>
                <a:lnTo>
                  <a:pt x="162" y="114"/>
                </a:lnTo>
                <a:lnTo>
                  <a:pt x="162" y="114"/>
                </a:lnTo>
                <a:lnTo>
                  <a:pt x="150" y="122"/>
                </a:lnTo>
                <a:lnTo>
                  <a:pt x="141" y="126"/>
                </a:lnTo>
                <a:lnTo>
                  <a:pt x="137" y="129"/>
                </a:lnTo>
                <a:lnTo>
                  <a:pt x="134" y="135"/>
                </a:lnTo>
                <a:lnTo>
                  <a:pt x="134" y="135"/>
                </a:lnTo>
                <a:lnTo>
                  <a:pt x="129" y="144"/>
                </a:lnTo>
                <a:lnTo>
                  <a:pt x="122" y="155"/>
                </a:lnTo>
                <a:lnTo>
                  <a:pt x="113" y="167"/>
                </a:lnTo>
                <a:lnTo>
                  <a:pt x="113" y="167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2"/>
          <p:cNvSpPr>
            <a:spLocks noEditPoints="1"/>
          </p:cNvSpPr>
          <p:nvPr/>
        </p:nvSpPr>
        <p:spPr bwMode="auto">
          <a:xfrm>
            <a:off x="922375" y="1087237"/>
            <a:ext cx="2809885" cy="2587583"/>
          </a:xfrm>
          <a:custGeom>
            <a:avLst/>
            <a:gdLst>
              <a:gd name="T0" fmla="*/ 541 w 1895"/>
              <a:gd name="T1" fmla="*/ 363 h 1747"/>
              <a:gd name="T2" fmla="*/ 963 w 1895"/>
              <a:gd name="T3" fmla="*/ 510 h 1747"/>
              <a:gd name="T4" fmla="*/ 989 w 1895"/>
              <a:gd name="T5" fmla="*/ 604 h 1747"/>
              <a:gd name="T6" fmla="*/ 995 w 1895"/>
              <a:gd name="T7" fmla="*/ 712 h 1747"/>
              <a:gd name="T8" fmla="*/ 1081 w 1895"/>
              <a:gd name="T9" fmla="*/ 878 h 1747"/>
              <a:gd name="T10" fmla="*/ 1129 w 1895"/>
              <a:gd name="T11" fmla="*/ 1129 h 1747"/>
              <a:gd name="T12" fmla="*/ 1103 w 1895"/>
              <a:gd name="T13" fmla="*/ 1258 h 1747"/>
              <a:gd name="T14" fmla="*/ 1154 w 1895"/>
              <a:gd name="T15" fmla="*/ 1438 h 1747"/>
              <a:gd name="T16" fmla="*/ 1070 w 1895"/>
              <a:gd name="T17" fmla="*/ 1726 h 1747"/>
              <a:gd name="T18" fmla="*/ 1199 w 1895"/>
              <a:gd name="T19" fmla="*/ 1718 h 1747"/>
              <a:gd name="T20" fmla="*/ 1210 w 1895"/>
              <a:gd name="T21" fmla="*/ 1633 h 1747"/>
              <a:gd name="T22" fmla="*/ 1197 w 1895"/>
              <a:gd name="T23" fmla="*/ 1742 h 1747"/>
              <a:gd name="T24" fmla="*/ 1311 w 1895"/>
              <a:gd name="T25" fmla="*/ 1743 h 1747"/>
              <a:gd name="T26" fmla="*/ 1275 w 1895"/>
              <a:gd name="T27" fmla="*/ 1642 h 1747"/>
              <a:gd name="T28" fmla="*/ 1230 w 1895"/>
              <a:gd name="T29" fmla="*/ 1468 h 1747"/>
              <a:gd name="T30" fmla="*/ 1232 w 1895"/>
              <a:gd name="T31" fmla="*/ 1238 h 1747"/>
              <a:gd name="T32" fmla="*/ 1311 w 1895"/>
              <a:gd name="T33" fmla="*/ 852 h 1747"/>
              <a:gd name="T34" fmla="*/ 1456 w 1895"/>
              <a:gd name="T35" fmla="*/ 885 h 1747"/>
              <a:gd name="T36" fmla="*/ 1600 w 1895"/>
              <a:gd name="T37" fmla="*/ 914 h 1747"/>
              <a:gd name="T38" fmla="*/ 1662 w 1895"/>
              <a:gd name="T39" fmla="*/ 995 h 1747"/>
              <a:gd name="T40" fmla="*/ 1760 w 1895"/>
              <a:gd name="T41" fmla="*/ 1253 h 1747"/>
              <a:gd name="T42" fmla="*/ 1796 w 1895"/>
              <a:gd name="T43" fmla="*/ 1597 h 1747"/>
              <a:gd name="T44" fmla="*/ 1753 w 1895"/>
              <a:gd name="T45" fmla="*/ 1707 h 1747"/>
              <a:gd name="T46" fmla="*/ 1846 w 1895"/>
              <a:gd name="T47" fmla="*/ 1721 h 1747"/>
              <a:gd name="T48" fmla="*/ 1834 w 1895"/>
              <a:gd name="T49" fmla="*/ 1679 h 1747"/>
              <a:gd name="T50" fmla="*/ 1871 w 1895"/>
              <a:gd name="T51" fmla="*/ 1667 h 1747"/>
              <a:gd name="T52" fmla="*/ 1850 w 1895"/>
              <a:gd name="T53" fmla="*/ 1508 h 1747"/>
              <a:gd name="T54" fmla="*/ 1834 w 1895"/>
              <a:gd name="T55" fmla="*/ 1189 h 1747"/>
              <a:gd name="T56" fmla="*/ 1831 w 1895"/>
              <a:gd name="T57" fmla="*/ 953 h 1747"/>
              <a:gd name="T58" fmla="*/ 1843 w 1895"/>
              <a:gd name="T59" fmla="*/ 1126 h 1747"/>
              <a:gd name="T60" fmla="*/ 1852 w 1895"/>
              <a:gd name="T61" fmla="*/ 1270 h 1747"/>
              <a:gd name="T62" fmla="*/ 1859 w 1895"/>
              <a:gd name="T63" fmla="*/ 1297 h 1747"/>
              <a:gd name="T64" fmla="*/ 1873 w 1895"/>
              <a:gd name="T65" fmla="*/ 1198 h 1747"/>
              <a:gd name="T66" fmla="*/ 1855 w 1895"/>
              <a:gd name="T67" fmla="*/ 1373 h 1747"/>
              <a:gd name="T68" fmla="*/ 1883 w 1895"/>
              <a:gd name="T69" fmla="*/ 1196 h 1747"/>
              <a:gd name="T70" fmla="*/ 1861 w 1895"/>
              <a:gd name="T71" fmla="*/ 1044 h 1747"/>
              <a:gd name="T72" fmla="*/ 1846 w 1895"/>
              <a:gd name="T73" fmla="*/ 830 h 1747"/>
              <a:gd name="T74" fmla="*/ 1827 w 1895"/>
              <a:gd name="T75" fmla="*/ 644 h 1747"/>
              <a:gd name="T76" fmla="*/ 1541 w 1895"/>
              <a:gd name="T77" fmla="*/ 443 h 1747"/>
              <a:gd name="T78" fmla="*/ 1372 w 1895"/>
              <a:gd name="T79" fmla="*/ 351 h 1747"/>
              <a:gd name="T80" fmla="*/ 1177 w 1895"/>
              <a:gd name="T81" fmla="*/ 240 h 1747"/>
              <a:gd name="T82" fmla="*/ 844 w 1895"/>
              <a:gd name="T83" fmla="*/ 211 h 1747"/>
              <a:gd name="T84" fmla="*/ 451 w 1895"/>
              <a:gd name="T85" fmla="*/ 124 h 1747"/>
              <a:gd name="T86" fmla="*/ 278 w 1895"/>
              <a:gd name="T87" fmla="*/ 74 h 1747"/>
              <a:gd name="T88" fmla="*/ 261 w 1895"/>
              <a:gd name="T89" fmla="*/ 58 h 1747"/>
              <a:gd name="T90" fmla="*/ 207 w 1895"/>
              <a:gd name="T91" fmla="*/ 43 h 1747"/>
              <a:gd name="T92" fmla="*/ 214 w 1895"/>
              <a:gd name="T93" fmla="*/ 2 h 1747"/>
              <a:gd name="T94" fmla="*/ 173 w 1895"/>
              <a:gd name="T95" fmla="*/ 27 h 1747"/>
              <a:gd name="T96" fmla="*/ 140 w 1895"/>
              <a:gd name="T97" fmla="*/ 76 h 1747"/>
              <a:gd name="T98" fmla="*/ 89 w 1895"/>
              <a:gd name="T99" fmla="*/ 110 h 1747"/>
              <a:gd name="T100" fmla="*/ 45 w 1895"/>
              <a:gd name="T101" fmla="*/ 214 h 1747"/>
              <a:gd name="T102" fmla="*/ 4 w 1895"/>
              <a:gd name="T103" fmla="*/ 304 h 1747"/>
              <a:gd name="T104" fmla="*/ 24 w 1895"/>
              <a:gd name="T105" fmla="*/ 352 h 1747"/>
              <a:gd name="T106" fmla="*/ 71 w 1895"/>
              <a:gd name="T107" fmla="*/ 302 h 1747"/>
              <a:gd name="T108" fmla="*/ 39 w 1895"/>
              <a:gd name="T109" fmla="*/ 352 h 1747"/>
              <a:gd name="T110" fmla="*/ 147 w 1895"/>
              <a:gd name="T111" fmla="*/ 292 h 1747"/>
              <a:gd name="T112" fmla="*/ 243 w 1895"/>
              <a:gd name="T113" fmla="*/ 243 h 1747"/>
              <a:gd name="T114" fmla="*/ 1206 w 1895"/>
              <a:gd name="T115" fmla="*/ 1624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5" h="1747">
                <a:moveTo>
                  <a:pt x="263" y="233"/>
                </a:moveTo>
                <a:lnTo>
                  <a:pt x="320" y="243"/>
                </a:lnTo>
                <a:lnTo>
                  <a:pt x="320" y="243"/>
                </a:lnTo>
                <a:lnTo>
                  <a:pt x="335" y="252"/>
                </a:lnTo>
                <a:lnTo>
                  <a:pt x="378" y="277"/>
                </a:lnTo>
                <a:lnTo>
                  <a:pt x="410" y="296"/>
                </a:lnTo>
                <a:lnTo>
                  <a:pt x="447" y="316"/>
                </a:lnTo>
                <a:lnTo>
                  <a:pt x="491" y="339"/>
                </a:lnTo>
                <a:lnTo>
                  <a:pt x="541" y="363"/>
                </a:lnTo>
                <a:lnTo>
                  <a:pt x="541" y="363"/>
                </a:lnTo>
                <a:lnTo>
                  <a:pt x="568" y="375"/>
                </a:lnTo>
                <a:lnTo>
                  <a:pt x="597" y="387"/>
                </a:lnTo>
                <a:lnTo>
                  <a:pt x="658" y="410"/>
                </a:lnTo>
                <a:lnTo>
                  <a:pt x="719" y="432"/>
                </a:lnTo>
                <a:lnTo>
                  <a:pt x="780" y="451"/>
                </a:lnTo>
                <a:lnTo>
                  <a:pt x="884" y="483"/>
                </a:lnTo>
                <a:lnTo>
                  <a:pt x="921" y="495"/>
                </a:lnTo>
                <a:lnTo>
                  <a:pt x="946" y="503"/>
                </a:lnTo>
                <a:lnTo>
                  <a:pt x="946" y="503"/>
                </a:lnTo>
                <a:lnTo>
                  <a:pt x="963" y="510"/>
                </a:lnTo>
                <a:lnTo>
                  <a:pt x="978" y="520"/>
                </a:lnTo>
                <a:lnTo>
                  <a:pt x="990" y="530"/>
                </a:lnTo>
                <a:lnTo>
                  <a:pt x="1000" y="539"/>
                </a:lnTo>
                <a:lnTo>
                  <a:pt x="1008" y="548"/>
                </a:lnTo>
                <a:lnTo>
                  <a:pt x="1013" y="555"/>
                </a:lnTo>
                <a:lnTo>
                  <a:pt x="1018" y="562"/>
                </a:lnTo>
                <a:lnTo>
                  <a:pt x="1018" y="562"/>
                </a:lnTo>
                <a:lnTo>
                  <a:pt x="1012" y="571"/>
                </a:lnTo>
                <a:lnTo>
                  <a:pt x="997" y="591"/>
                </a:lnTo>
                <a:lnTo>
                  <a:pt x="989" y="604"/>
                </a:lnTo>
                <a:lnTo>
                  <a:pt x="983" y="618"/>
                </a:lnTo>
                <a:lnTo>
                  <a:pt x="978" y="632"/>
                </a:lnTo>
                <a:lnTo>
                  <a:pt x="977" y="639"/>
                </a:lnTo>
                <a:lnTo>
                  <a:pt x="977" y="645"/>
                </a:lnTo>
                <a:lnTo>
                  <a:pt x="977" y="645"/>
                </a:lnTo>
                <a:lnTo>
                  <a:pt x="977" y="657"/>
                </a:lnTo>
                <a:lnTo>
                  <a:pt x="979" y="670"/>
                </a:lnTo>
                <a:lnTo>
                  <a:pt x="981" y="680"/>
                </a:lnTo>
                <a:lnTo>
                  <a:pt x="985" y="691"/>
                </a:lnTo>
                <a:lnTo>
                  <a:pt x="995" y="712"/>
                </a:lnTo>
                <a:lnTo>
                  <a:pt x="1006" y="731"/>
                </a:lnTo>
                <a:lnTo>
                  <a:pt x="1006" y="731"/>
                </a:lnTo>
                <a:lnTo>
                  <a:pt x="1020" y="754"/>
                </a:lnTo>
                <a:lnTo>
                  <a:pt x="1038" y="779"/>
                </a:lnTo>
                <a:lnTo>
                  <a:pt x="1055" y="801"/>
                </a:lnTo>
                <a:lnTo>
                  <a:pt x="1061" y="811"/>
                </a:lnTo>
                <a:lnTo>
                  <a:pt x="1065" y="818"/>
                </a:lnTo>
                <a:lnTo>
                  <a:pt x="1065" y="818"/>
                </a:lnTo>
                <a:lnTo>
                  <a:pt x="1071" y="840"/>
                </a:lnTo>
                <a:lnTo>
                  <a:pt x="1081" y="878"/>
                </a:lnTo>
                <a:lnTo>
                  <a:pt x="1099" y="955"/>
                </a:lnTo>
                <a:lnTo>
                  <a:pt x="1099" y="955"/>
                </a:lnTo>
                <a:lnTo>
                  <a:pt x="1119" y="1028"/>
                </a:lnTo>
                <a:lnTo>
                  <a:pt x="1129" y="1065"/>
                </a:lnTo>
                <a:lnTo>
                  <a:pt x="1133" y="1080"/>
                </a:lnTo>
                <a:lnTo>
                  <a:pt x="1134" y="1091"/>
                </a:lnTo>
                <a:lnTo>
                  <a:pt x="1134" y="1091"/>
                </a:lnTo>
                <a:lnTo>
                  <a:pt x="1134" y="1099"/>
                </a:lnTo>
                <a:lnTo>
                  <a:pt x="1133" y="1109"/>
                </a:lnTo>
                <a:lnTo>
                  <a:pt x="1129" y="1129"/>
                </a:lnTo>
                <a:lnTo>
                  <a:pt x="1124" y="1154"/>
                </a:lnTo>
                <a:lnTo>
                  <a:pt x="1103" y="1210"/>
                </a:lnTo>
                <a:lnTo>
                  <a:pt x="1108" y="1235"/>
                </a:lnTo>
                <a:lnTo>
                  <a:pt x="1108" y="1235"/>
                </a:lnTo>
                <a:lnTo>
                  <a:pt x="1105" y="1240"/>
                </a:lnTo>
                <a:lnTo>
                  <a:pt x="1102" y="1246"/>
                </a:lnTo>
                <a:lnTo>
                  <a:pt x="1101" y="1249"/>
                </a:lnTo>
                <a:lnTo>
                  <a:pt x="1101" y="1252"/>
                </a:lnTo>
                <a:lnTo>
                  <a:pt x="1101" y="1252"/>
                </a:lnTo>
                <a:lnTo>
                  <a:pt x="1103" y="1258"/>
                </a:lnTo>
                <a:lnTo>
                  <a:pt x="1110" y="1270"/>
                </a:lnTo>
                <a:lnTo>
                  <a:pt x="1126" y="1304"/>
                </a:lnTo>
                <a:lnTo>
                  <a:pt x="1135" y="1326"/>
                </a:lnTo>
                <a:lnTo>
                  <a:pt x="1143" y="1346"/>
                </a:lnTo>
                <a:lnTo>
                  <a:pt x="1149" y="1368"/>
                </a:lnTo>
                <a:lnTo>
                  <a:pt x="1152" y="1378"/>
                </a:lnTo>
                <a:lnTo>
                  <a:pt x="1153" y="1387"/>
                </a:lnTo>
                <a:lnTo>
                  <a:pt x="1153" y="1387"/>
                </a:lnTo>
                <a:lnTo>
                  <a:pt x="1154" y="1409"/>
                </a:lnTo>
                <a:lnTo>
                  <a:pt x="1154" y="1438"/>
                </a:lnTo>
                <a:lnTo>
                  <a:pt x="1153" y="1502"/>
                </a:lnTo>
                <a:lnTo>
                  <a:pt x="1151" y="1579"/>
                </a:lnTo>
                <a:lnTo>
                  <a:pt x="1136" y="1638"/>
                </a:lnTo>
                <a:lnTo>
                  <a:pt x="1094" y="1677"/>
                </a:lnTo>
                <a:lnTo>
                  <a:pt x="1060" y="1719"/>
                </a:lnTo>
                <a:lnTo>
                  <a:pt x="1060" y="1719"/>
                </a:lnTo>
                <a:lnTo>
                  <a:pt x="1061" y="1721"/>
                </a:lnTo>
                <a:lnTo>
                  <a:pt x="1064" y="1724"/>
                </a:lnTo>
                <a:lnTo>
                  <a:pt x="1070" y="1726"/>
                </a:lnTo>
                <a:lnTo>
                  <a:pt x="1070" y="1726"/>
                </a:lnTo>
                <a:lnTo>
                  <a:pt x="1082" y="1726"/>
                </a:lnTo>
                <a:lnTo>
                  <a:pt x="1099" y="1725"/>
                </a:lnTo>
                <a:lnTo>
                  <a:pt x="1122" y="1724"/>
                </a:lnTo>
                <a:lnTo>
                  <a:pt x="1182" y="1726"/>
                </a:lnTo>
                <a:lnTo>
                  <a:pt x="1182" y="1726"/>
                </a:lnTo>
                <a:lnTo>
                  <a:pt x="1187" y="1725"/>
                </a:lnTo>
                <a:lnTo>
                  <a:pt x="1198" y="1721"/>
                </a:lnTo>
                <a:lnTo>
                  <a:pt x="1198" y="1721"/>
                </a:lnTo>
                <a:lnTo>
                  <a:pt x="1198" y="1720"/>
                </a:lnTo>
                <a:lnTo>
                  <a:pt x="1199" y="1718"/>
                </a:lnTo>
                <a:lnTo>
                  <a:pt x="1199" y="1713"/>
                </a:lnTo>
                <a:lnTo>
                  <a:pt x="1194" y="1697"/>
                </a:lnTo>
                <a:lnTo>
                  <a:pt x="1188" y="1682"/>
                </a:lnTo>
                <a:lnTo>
                  <a:pt x="1184" y="1674"/>
                </a:lnTo>
                <a:lnTo>
                  <a:pt x="1189" y="1645"/>
                </a:lnTo>
                <a:lnTo>
                  <a:pt x="1189" y="1645"/>
                </a:lnTo>
                <a:lnTo>
                  <a:pt x="1197" y="1637"/>
                </a:lnTo>
                <a:lnTo>
                  <a:pt x="1206" y="1624"/>
                </a:lnTo>
                <a:lnTo>
                  <a:pt x="1206" y="1624"/>
                </a:lnTo>
                <a:lnTo>
                  <a:pt x="1210" y="1633"/>
                </a:lnTo>
                <a:lnTo>
                  <a:pt x="1215" y="1647"/>
                </a:lnTo>
                <a:lnTo>
                  <a:pt x="1222" y="1662"/>
                </a:lnTo>
                <a:lnTo>
                  <a:pt x="1215" y="1702"/>
                </a:lnTo>
                <a:lnTo>
                  <a:pt x="1215" y="1702"/>
                </a:lnTo>
                <a:lnTo>
                  <a:pt x="1211" y="1707"/>
                </a:lnTo>
                <a:lnTo>
                  <a:pt x="1203" y="1720"/>
                </a:lnTo>
                <a:lnTo>
                  <a:pt x="1199" y="1727"/>
                </a:lnTo>
                <a:lnTo>
                  <a:pt x="1197" y="1735"/>
                </a:lnTo>
                <a:lnTo>
                  <a:pt x="1195" y="1740"/>
                </a:lnTo>
                <a:lnTo>
                  <a:pt x="1197" y="1742"/>
                </a:lnTo>
                <a:lnTo>
                  <a:pt x="1198" y="1743"/>
                </a:lnTo>
                <a:lnTo>
                  <a:pt x="1198" y="1743"/>
                </a:lnTo>
                <a:lnTo>
                  <a:pt x="1201" y="1746"/>
                </a:lnTo>
                <a:lnTo>
                  <a:pt x="1210" y="1747"/>
                </a:lnTo>
                <a:lnTo>
                  <a:pt x="1232" y="1747"/>
                </a:lnTo>
                <a:lnTo>
                  <a:pt x="1276" y="1746"/>
                </a:lnTo>
                <a:lnTo>
                  <a:pt x="1276" y="1746"/>
                </a:lnTo>
                <a:lnTo>
                  <a:pt x="1291" y="1746"/>
                </a:lnTo>
                <a:lnTo>
                  <a:pt x="1302" y="1744"/>
                </a:lnTo>
                <a:lnTo>
                  <a:pt x="1311" y="1743"/>
                </a:lnTo>
                <a:lnTo>
                  <a:pt x="1314" y="1741"/>
                </a:lnTo>
                <a:lnTo>
                  <a:pt x="1315" y="1738"/>
                </a:lnTo>
                <a:lnTo>
                  <a:pt x="1315" y="1738"/>
                </a:lnTo>
                <a:lnTo>
                  <a:pt x="1315" y="1734"/>
                </a:lnTo>
                <a:lnTo>
                  <a:pt x="1313" y="1727"/>
                </a:lnTo>
                <a:lnTo>
                  <a:pt x="1307" y="1708"/>
                </a:lnTo>
                <a:lnTo>
                  <a:pt x="1296" y="1684"/>
                </a:lnTo>
                <a:lnTo>
                  <a:pt x="1279" y="1660"/>
                </a:lnTo>
                <a:lnTo>
                  <a:pt x="1279" y="1660"/>
                </a:lnTo>
                <a:lnTo>
                  <a:pt x="1275" y="1642"/>
                </a:lnTo>
                <a:lnTo>
                  <a:pt x="1273" y="1626"/>
                </a:lnTo>
                <a:lnTo>
                  <a:pt x="1272" y="1610"/>
                </a:lnTo>
                <a:lnTo>
                  <a:pt x="1272" y="1610"/>
                </a:lnTo>
                <a:lnTo>
                  <a:pt x="1269" y="1602"/>
                </a:lnTo>
                <a:lnTo>
                  <a:pt x="1267" y="1590"/>
                </a:lnTo>
                <a:lnTo>
                  <a:pt x="1258" y="1563"/>
                </a:lnTo>
                <a:lnTo>
                  <a:pt x="1246" y="1530"/>
                </a:lnTo>
                <a:lnTo>
                  <a:pt x="1246" y="1530"/>
                </a:lnTo>
                <a:lnTo>
                  <a:pt x="1239" y="1501"/>
                </a:lnTo>
                <a:lnTo>
                  <a:pt x="1230" y="1468"/>
                </a:lnTo>
                <a:lnTo>
                  <a:pt x="1222" y="1430"/>
                </a:lnTo>
                <a:lnTo>
                  <a:pt x="1222" y="1430"/>
                </a:lnTo>
                <a:lnTo>
                  <a:pt x="1218" y="1408"/>
                </a:lnTo>
                <a:lnTo>
                  <a:pt x="1215" y="1386"/>
                </a:lnTo>
                <a:lnTo>
                  <a:pt x="1213" y="1366"/>
                </a:lnTo>
                <a:lnTo>
                  <a:pt x="1212" y="1348"/>
                </a:lnTo>
                <a:lnTo>
                  <a:pt x="1212" y="1320"/>
                </a:lnTo>
                <a:lnTo>
                  <a:pt x="1212" y="1309"/>
                </a:lnTo>
                <a:lnTo>
                  <a:pt x="1217" y="1267"/>
                </a:lnTo>
                <a:lnTo>
                  <a:pt x="1232" y="1238"/>
                </a:lnTo>
                <a:lnTo>
                  <a:pt x="1220" y="1129"/>
                </a:lnTo>
                <a:lnTo>
                  <a:pt x="1227" y="1070"/>
                </a:lnTo>
                <a:lnTo>
                  <a:pt x="1272" y="975"/>
                </a:lnTo>
                <a:lnTo>
                  <a:pt x="1298" y="887"/>
                </a:lnTo>
                <a:lnTo>
                  <a:pt x="1298" y="887"/>
                </a:lnTo>
                <a:lnTo>
                  <a:pt x="1299" y="879"/>
                </a:lnTo>
                <a:lnTo>
                  <a:pt x="1302" y="866"/>
                </a:lnTo>
                <a:lnTo>
                  <a:pt x="1305" y="859"/>
                </a:lnTo>
                <a:lnTo>
                  <a:pt x="1309" y="853"/>
                </a:lnTo>
                <a:lnTo>
                  <a:pt x="1311" y="852"/>
                </a:lnTo>
                <a:lnTo>
                  <a:pt x="1314" y="849"/>
                </a:lnTo>
                <a:lnTo>
                  <a:pt x="1316" y="849"/>
                </a:lnTo>
                <a:lnTo>
                  <a:pt x="1320" y="849"/>
                </a:lnTo>
                <a:lnTo>
                  <a:pt x="1320" y="849"/>
                </a:lnTo>
                <a:lnTo>
                  <a:pt x="1342" y="855"/>
                </a:lnTo>
                <a:lnTo>
                  <a:pt x="1374" y="865"/>
                </a:lnTo>
                <a:lnTo>
                  <a:pt x="1412" y="875"/>
                </a:lnTo>
                <a:lnTo>
                  <a:pt x="1448" y="884"/>
                </a:lnTo>
                <a:lnTo>
                  <a:pt x="1448" y="884"/>
                </a:lnTo>
                <a:lnTo>
                  <a:pt x="1456" y="885"/>
                </a:lnTo>
                <a:lnTo>
                  <a:pt x="1466" y="885"/>
                </a:lnTo>
                <a:lnTo>
                  <a:pt x="1488" y="884"/>
                </a:lnTo>
                <a:lnTo>
                  <a:pt x="1510" y="882"/>
                </a:lnTo>
                <a:lnTo>
                  <a:pt x="1531" y="877"/>
                </a:lnTo>
                <a:lnTo>
                  <a:pt x="1568" y="869"/>
                </a:lnTo>
                <a:lnTo>
                  <a:pt x="1583" y="864"/>
                </a:lnTo>
                <a:lnTo>
                  <a:pt x="1583" y="864"/>
                </a:lnTo>
                <a:lnTo>
                  <a:pt x="1586" y="872"/>
                </a:lnTo>
                <a:lnTo>
                  <a:pt x="1592" y="892"/>
                </a:lnTo>
                <a:lnTo>
                  <a:pt x="1600" y="914"/>
                </a:lnTo>
                <a:lnTo>
                  <a:pt x="1605" y="925"/>
                </a:lnTo>
                <a:lnTo>
                  <a:pt x="1610" y="933"/>
                </a:lnTo>
                <a:lnTo>
                  <a:pt x="1610" y="933"/>
                </a:lnTo>
                <a:lnTo>
                  <a:pt x="1621" y="945"/>
                </a:lnTo>
                <a:lnTo>
                  <a:pt x="1630" y="953"/>
                </a:lnTo>
                <a:lnTo>
                  <a:pt x="1640" y="960"/>
                </a:lnTo>
                <a:lnTo>
                  <a:pt x="1640" y="960"/>
                </a:lnTo>
                <a:lnTo>
                  <a:pt x="1643" y="963"/>
                </a:lnTo>
                <a:lnTo>
                  <a:pt x="1650" y="974"/>
                </a:lnTo>
                <a:lnTo>
                  <a:pt x="1662" y="995"/>
                </a:lnTo>
                <a:lnTo>
                  <a:pt x="1679" y="1029"/>
                </a:lnTo>
                <a:lnTo>
                  <a:pt x="1679" y="1029"/>
                </a:lnTo>
                <a:lnTo>
                  <a:pt x="1688" y="1053"/>
                </a:lnTo>
                <a:lnTo>
                  <a:pt x="1699" y="1082"/>
                </a:lnTo>
                <a:lnTo>
                  <a:pt x="1721" y="1147"/>
                </a:lnTo>
                <a:lnTo>
                  <a:pt x="1738" y="1204"/>
                </a:lnTo>
                <a:lnTo>
                  <a:pt x="1744" y="1223"/>
                </a:lnTo>
                <a:lnTo>
                  <a:pt x="1748" y="1233"/>
                </a:lnTo>
                <a:lnTo>
                  <a:pt x="1748" y="1233"/>
                </a:lnTo>
                <a:lnTo>
                  <a:pt x="1760" y="1253"/>
                </a:lnTo>
                <a:lnTo>
                  <a:pt x="1767" y="1267"/>
                </a:lnTo>
                <a:lnTo>
                  <a:pt x="1767" y="1267"/>
                </a:lnTo>
                <a:lnTo>
                  <a:pt x="1782" y="1351"/>
                </a:lnTo>
                <a:lnTo>
                  <a:pt x="1792" y="1420"/>
                </a:lnTo>
                <a:lnTo>
                  <a:pt x="1795" y="1450"/>
                </a:lnTo>
                <a:lnTo>
                  <a:pt x="1797" y="1473"/>
                </a:lnTo>
                <a:lnTo>
                  <a:pt x="1797" y="1473"/>
                </a:lnTo>
                <a:lnTo>
                  <a:pt x="1797" y="1514"/>
                </a:lnTo>
                <a:lnTo>
                  <a:pt x="1797" y="1557"/>
                </a:lnTo>
                <a:lnTo>
                  <a:pt x="1796" y="1597"/>
                </a:lnTo>
                <a:lnTo>
                  <a:pt x="1795" y="1613"/>
                </a:lnTo>
                <a:lnTo>
                  <a:pt x="1792" y="1625"/>
                </a:lnTo>
                <a:lnTo>
                  <a:pt x="1792" y="1625"/>
                </a:lnTo>
                <a:lnTo>
                  <a:pt x="1788" y="1637"/>
                </a:lnTo>
                <a:lnTo>
                  <a:pt x="1783" y="1648"/>
                </a:lnTo>
                <a:lnTo>
                  <a:pt x="1769" y="1673"/>
                </a:lnTo>
                <a:lnTo>
                  <a:pt x="1757" y="1694"/>
                </a:lnTo>
                <a:lnTo>
                  <a:pt x="1754" y="1702"/>
                </a:lnTo>
                <a:lnTo>
                  <a:pt x="1753" y="1707"/>
                </a:lnTo>
                <a:lnTo>
                  <a:pt x="1753" y="1707"/>
                </a:lnTo>
                <a:lnTo>
                  <a:pt x="1754" y="1708"/>
                </a:lnTo>
                <a:lnTo>
                  <a:pt x="1756" y="1709"/>
                </a:lnTo>
                <a:lnTo>
                  <a:pt x="1765" y="1712"/>
                </a:lnTo>
                <a:lnTo>
                  <a:pt x="1789" y="1715"/>
                </a:lnTo>
                <a:lnTo>
                  <a:pt x="1813" y="1718"/>
                </a:lnTo>
                <a:lnTo>
                  <a:pt x="1824" y="1719"/>
                </a:lnTo>
                <a:lnTo>
                  <a:pt x="1824" y="1719"/>
                </a:lnTo>
                <a:lnTo>
                  <a:pt x="1829" y="1720"/>
                </a:lnTo>
                <a:lnTo>
                  <a:pt x="1840" y="1721"/>
                </a:lnTo>
                <a:lnTo>
                  <a:pt x="1846" y="1721"/>
                </a:lnTo>
                <a:lnTo>
                  <a:pt x="1852" y="1720"/>
                </a:lnTo>
                <a:lnTo>
                  <a:pt x="1855" y="1718"/>
                </a:lnTo>
                <a:lnTo>
                  <a:pt x="1855" y="1715"/>
                </a:lnTo>
                <a:lnTo>
                  <a:pt x="1855" y="1714"/>
                </a:lnTo>
                <a:lnTo>
                  <a:pt x="1855" y="1714"/>
                </a:lnTo>
                <a:lnTo>
                  <a:pt x="1854" y="1709"/>
                </a:lnTo>
                <a:lnTo>
                  <a:pt x="1852" y="1703"/>
                </a:lnTo>
                <a:lnTo>
                  <a:pt x="1844" y="1693"/>
                </a:lnTo>
                <a:lnTo>
                  <a:pt x="1834" y="1679"/>
                </a:lnTo>
                <a:lnTo>
                  <a:pt x="1834" y="1679"/>
                </a:lnTo>
                <a:lnTo>
                  <a:pt x="1838" y="1674"/>
                </a:lnTo>
                <a:lnTo>
                  <a:pt x="1841" y="1670"/>
                </a:lnTo>
                <a:lnTo>
                  <a:pt x="1842" y="1666"/>
                </a:lnTo>
                <a:lnTo>
                  <a:pt x="1842" y="1666"/>
                </a:lnTo>
                <a:lnTo>
                  <a:pt x="1847" y="1668"/>
                </a:lnTo>
                <a:lnTo>
                  <a:pt x="1855" y="1670"/>
                </a:lnTo>
                <a:lnTo>
                  <a:pt x="1864" y="1670"/>
                </a:lnTo>
                <a:lnTo>
                  <a:pt x="1867" y="1670"/>
                </a:lnTo>
                <a:lnTo>
                  <a:pt x="1871" y="1667"/>
                </a:lnTo>
                <a:lnTo>
                  <a:pt x="1871" y="1667"/>
                </a:lnTo>
                <a:lnTo>
                  <a:pt x="1872" y="1665"/>
                </a:lnTo>
                <a:lnTo>
                  <a:pt x="1873" y="1662"/>
                </a:lnTo>
                <a:lnTo>
                  <a:pt x="1873" y="1655"/>
                </a:lnTo>
                <a:lnTo>
                  <a:pt x="1871" y="1645"/>
                </a:lnTo>
                <a:lnTo>
                  <a:pt x="1869" y="1635"/>
                </a:lnTo>
                <a:lnTo>
                  <a:pt x="1861" y="1617"/>
                </a:lnTo>
                <a:lnTo>
                  <a:pt x="1858" y="1608"/>
                </a:lnTo>
                <a:lnTo>
                  <a:pt x="1853" y="1522"/>
                </a:lnTo>
                <a:lnTo>
                  <a:pt x="1853" y="1522"/>
                </a:lnTo>
                <a:lnTo>
                  <a:pt x="1850" y="1508"/>
                </a:lnTo>
                <a:lnTo>
                  <a:pt x="1844" y="1471"/>
                </a:lnTo>
                <a:lnTo>
                  <a:pt x="1841" y="1445"/>
                </a:lnTo>
                <a:lnTo>
                  <a:pt x="1837" y="1419"/>
                </a:lnTo>
                <a:lnTo>
                  <a:pt x="1835" y="1390"/>
                </a:lnTo>
                <a:lnTo>
                  <a:pt x="1834" y="1361"/>
                </a:lnTo>
                <a:lnTo>
                  <a:pt x="1834" y="1361"/>
                </a:lnTo>
                <a:lnTo>
                  <a:pt x="1831" y="1196"/>
                </a:lnTo>
                <a:lnTo>
                  <a:pt x="1831" y="1196"/>
                </a:lnTo>
                <a:lnTo>
                  <a:pt x="1832" y="1194"/>
                </a:lnTo>
                <a:lnTo>
                  <a:pt x="1834" y="1189"/>
                </a:lnTo>
                <a:lnTo>
                  <a:pt x="1836" y="1181"/>
                </a:lnTo>
                <a:lnTo>
                  <a:pt x="1836" y="1169"/>
                </a:lnTo>
                <a:lnTo>
                  <a:pt x="1836" y="1169"/>
                </a:lnTo>
                <a:lnTo>
                  <a:pt x="1835" y="1158"/>
                </a:lnTo>
                <a:lnTo>
                  <a:pt x="1830" y="1140"/>
                </a:lnTo>
                <a:lnTo>
                  <a:pt x="1819" y="1097"/>
                </a:lnTo>
                <a:lnTo>
                  <a:pt x="1802" y="1039"/>
                </a:lnTo>
                <a:lnTo>
                  <a:pt x="1807" y="942"/>
                </a:lnTo>
                <a:lnTo>
                  <a:pt x="1826" y="797"/>
                </a:lnTo>
                <a:lnTo>
                  <a:pt x="1831" y="953"/>
                </a:lnTo>
                <a:lnTo>
                  <a:pt x="1841" y="1027"/>
                </a:lnTo>
                <a:lnTo>
                  <a:pt x="1841" y="1027"/>
                </a:lnTo>
                <a:lnTo>
                  <a:pt x="1837" y="1044"/>
                </a:lnTo>
                <a:lnTo>
                  <a:pt x="1835" y="1059"/>
                </a:lnTo>
                <a:lnTo>
                  <a:pt x="1834" y="1075"/>
                </a:lnTo>
                <a:lnTo>
                  <a:pt x="1834" y="1075"/>
                </a:lnTo>
                <a:lnTo>
                  <a:pt x="1835" y="1083"/>
                </a:lnTo>
                <a:lnTo>
                  <a:pt x="1836" y="1091"/>
                </a:lnTo>
                <a:lnTo>
                  <a:pt x="1840" y="1109"/>
                </a:lnTo>
                <a:lnTo>
                  <a:pt x="1843" y="1126"/>
                </a:lnTo>
                <a:lnTo>
                  <a:pt x="1846" y="1139"/>
                </a:lnTo>
                <a:lnTo>
                  <a:pt x="1846" y="1139"/>
                </a:lnTo>
                <a:lnTo>
                  <a:pt x="1848" y="1153"/>
                </a:lnTo>
                <a:lnTo>
                  <a:pt x="1850" y="1171"/>
                </a:lnTo>
                <a:lnTo>
                  <a:pt x="1853" y="1196"/>
                </a:lnTo>
                <a:lnTo>
                  <a:pt x="1855" y="1226"/>
                </a:lnTo>
                <a:lnTo>
                  <a:pt x="1855" y="1226"/>
                </a:lnTo>
                <a:lnTo>
                  <a:pt x="1856" y="1240"/>
                </a:lnTo>
                <a:lnTo>
                  <a:pt x="1855" y="1252"/>
                </a:lnTo>
                <a:lnTo>
                  <a:pt x="1852" y="1270"/>
                </a:lnTo>
                <a:lnTo>
                  <a:pt x="1850" y="1279"/>
                </a:lnTo>
                <a:lnTo>
                  <a:pt x="1850" y="1287"/>
                </a:lnTo>
                <a:lnTo>
                  <a:pt x="1850" y="1298"/>
                </a:lnTo>
                <a:lnTo>
                  <a:pt x="1853" y="1311"/>
                </a:lnTo>
                <a:lnTo>
                  <a:pt x="1853" y="1311"/>
                </a:lnTo>
                <a:lnTo>
                  <a:pt x="1858" y="1329"/>
                </a:lnTo>
                <a:lnTo>
                  <a:pt x="1859" y="1331"/>
                </a:lnTo>
                <a:lnTo>
                  <a:pt x="1859" y="1327"/>
                </a:lnTo>
                <a:lnTo>
                  <a:pt x="1859" y="1310"/>
                </a:lnTo>
                <a:lnTo>
                  <a:pt x="1859" y="1297"/>
                </a:lnTo>
                <a:lnTo>
                  <a:pt x="1861" y="1281"/>
                </a:lnTo>
                <a:lnTo>
                  <a:pt x="1861" y="1281"/>
                </a:lnTo>
                <a:lnTo>
                  <a:pt x="1865" y="1249"/>
                </a:lnTo>
                <a:lnTo>
                  <a:pt x="1867" y="1217"/>
                </a:lnTo>
                <a:lnTo>
                  <a:pt x="1869" y="1197"/>
                </a:lnTo>
                <a:lnTo>
                  <a:pt x="1870" y="1191"/>
                </a:lnTo>
                <a:lnTo>
                  <a:pt x="1870" y="1191"/>
                </a:lnTo>
                <a:lnTo>
                  <a:pt x="1871" y="1191"/>
                </a:lnTo>
                <a:lnTo>
                  <a:pt x="1871" y="1191"/>
                </a:lnTo>
                <a:lnTo>
                  <a:pt x="1873" y="1198"/>
                </a:lnTo>
                <a:lnTo>
                  <a:pt x="1876" y="1209"/>
                </a:lnTo>
                <a:lnTo>
                  <a:pt x="1879" y="1224"/>
                </a:lnTo>
                <a:lnTo>
                  <a:pt x="1881" y="1247"/>
                </a:lnTo>
                <a:lnTo>
                  <a:pt x="1881" y="1247"/>
                </a:lnTo>
                <a:lnTo>
                  <a:pt x="1879" y="1263"/>
                </a:lnTo>
                <a:lnTo>
                  <a:pt x="1877" y="1281"/>
                </a:lnTo>
                <a:lnTo>
                  <a:pt x="1869" y="1323"/>
                </a:lnTo>
                <a:lnTo>
                  <a:pt x="1860" y="1358"/>
                </a:lnTo>
                <a:lnTo>
                  <a:pt x="1855" y="1373"/>
                </a:lnTo>
                <a:lnTo>
                  <a:pt x="1855" y="1373"/>
                </a:lnTo>
                <a:lnTo>
                  <a:pt x="1861" y="1362"/>
                </a:lnTo>
                <a:lnTo>
                  <a:pt x="1875" y="1337"/>
                </a:lnTo>
                <a:lnTo>
                  <a:pt x="1882" y="1321"/>
                </a:lnTo>
                <a:lnTo>
                  <a:pt x="1889" y="1304"/>
                </a:lnTo>
                <a:lnTo>
                  <a:pt x="1893" y="1288"/>
                </a:lnTo>
                <a:lnTo>
                  <a:pt x="1895" y="1274"/>
                </a:lnTo>
                <a:lnTo>
                  <a:pt x="1895" y="1274"/>
                </a:lnTo>
                <a:lnTo>
                  <a:pt x="1894" y="1259"/>
                </a:lnTo>
                <a:lnTo>
                  <a:pt x="1892" y="1240"/>
                </a:lnTo>
                <a:lnTo>
                  <a:pt x="1883" y="1196"/>
                </a:lnTo>
                <a:lnTo>
                  <a:pt x="1873" y="1153"/>
                </a:lnTo>
                <a:lnTo>
                  <a:pt x="1866" y="1124"/>
                </a:lnTo>
                <a:lnTo>
                  <a:pt x="1866" y="1124"/>
                </a:lnTo>
                <a:lnTo>
                  <a:pt x="1864" y="1115"/>
                </a:lnTo>
                <a:lnTo>
                  <a:pt x="1863" y="1103"/>
                </a:lnTo>
                <a:lnTo>
                  <a:pt x="1863" y="1078"/>
                </a:lnTo>
                <a:lnTo>
                  <a:pt x="1863" y="1057"/>
                </a:lnTo>
                <a:lnTo>
                  <a:pt x="1861" y="1048"/>
                </a:lnTo>
                <a:lnTo>
                  <a:pt x="1861" y="1044"/>
                </a:lnTo>
                <a:lnTo>
                  <a:pt x="1861" y="1044"/>
                </a:lnTo>
                <a:lnTo>
                  <a:pt x="1858" y="1036"/>
                </a:lnTo>
                <a:lnTo>
                  <a:pt x="1856" y="1029"/>
                </a:lnTo>
                <a:lnTo>
                  <a:pt x="1855" y="1022"/>
                </a:lnTo>
                <a:lnTo>
                  <a:pt x="1855" y="1022"/>
                </a:lnTo>
                <a:lnTo>
                  <a:pt x="1849" y="983"/>
                </a:lnTo>
                <a:lnTo>
                  <a:pt x="1846" y="951"/>
                </a:lnTo>
                <a:lnTo>
                  <a:pt x="1844" y="935"/>
                </a:lnTo>
                <a:lnTo>
                  <a:pt x="1843" y="920"/>
                </a:lnTo>
                <a:lnTo>
                  <a:pt x="1843" y="920"/>
                </a:lnTo>
                <a:lnTo>
                  <a:pt x="1846" y="830"/>
                </a:lnTo>
                <a:lnTo>
                  <a:pt x="1848" y="744"/>
                </a:lnTo>
                <a:lnTo>
                  <a:pt x="1848" y="744"/>
                </a:lnTo>
                <a:lnTo>
                  <a:pt x="1848" y="724"/>
                </a:lnTo>
                <a:lnTo>
                  <a:pt x="1847" y="706"/>
                </a:lnTo>
                <a:lnTo>
                  <a:pt x="1844" y="695"/>
                </a:lnTo>
                <a:lnTo>
                  <a:pt x="1842" y="683"/>
                </a:lnTo>
                <a:lnTo>
                  <a:pt x="1837" y="670"/>
                </a:lnTo>
                <a:lnTo>
                  <a:pt x="1831" y="653"/>
                </a:lnTo>
                <a:lnTo>
                  <a:pt x="1831" y="653"/>
                </a:lnTo>
                <a:lnTo>
                  <a:pt x="1827" y="644"/>
                </a:lnTo>
                <a:lnTo>
                  <a:pt x="1821" y="635"/>
                </a:lnTo>
                <a:lnTo>
                  <a:pt x="1806" y="613"/>
                </a:lnTo>
                <a:lnTo>
                  <a:pt x="1788" y="592"/>
                </a:lnTo>
                <a:lnTo>
                  <a:pt x="1769" y="572"/>
                </a:lnTo>
                <a:lnTo>
                  <a:pt x="1736" y="538"/>
                </a:lnTo>
                <a:lnTo>
                  <a:pt x="1721" y="525"/>
                </a:lnTo>
                <a:lnTo>
                  <a:pt x="1622" y="477"/>
                </a:lnTo>
                <a:lnTo>
                  <a:pt x="1622" y="477"/>
                </a:lnTo>
                <a:lnTo>
                  <a:pt x="1575" y="456"/>
                </a:lnTo>
                <a:lnTo>
                  <a:pt x="1541" y="443"/>
                </a:lnTo>
                <a:lnTo>
                  <a:pt x="1524" y="437"/>
                </a:lnTo>
                <a:lnTo>
                  <a:pt x="1524" y="437"/>
                </a:lnTo>
                <a:lnTo>
                  <a:pt x="1519" y="436"/>
                </a:lnTo>
                <a:lnTo>
                  <a:pt x="1507" y="429"/>
                </a:lnTo>
                <a:lnTo>
                  <a:pt x="1470" y="410"/>
                </a:lnTo>
                <a:lnTo>
                  <a:pt x="1447" y="398"/>
                </a:lnTo>
                <a:lnTo>
                  <a:pt x="1421" y="382"/>
                </a:lnTo>
                <a:lnTo>
                  <a:pt x="1396" y="367"/>
                </a:lnTo>
                <a:lnTo>
                  <a:pt x="1372" y="351"/>
                </a:lnTo>
                <a:lnTo>
                  <a:pt x="1372" y="351"/>
                </a:lnTo>
                <a:lnTo>
                  <a:pt x="1331" y="320"/>
                </a:lnTo>
                <a:lnTo>
                  <a:pt x="1299" y="294"/>
                </a:lnTo>
                <a:lnTo>
                  <a:pt x="1274" y="274"/>
                </a:lnTo>
                <a:lnTo>
                  <a:pt x="1262" y="267"/>
                </a:lnTo>
                <a:lnTo>
                  <a:pt x="1251" y="259"/>
                </a:lnTo>
                <a:lnTo>
                  <a:pt x="1251" y="259"/>
                </a:lnTo>
                <a:lnTo>
                  <a:pt x="1238" y="255"/>
                </a:lnTo>
                <a:lnTo>
                  <a:pt x="1220" y="250"/>
                </a:lnTo>
                <a:lnTo>
                  <a:pt x="1198" y="245"/>
                </a:lnTo>
                <a:lnTo>
                  <a:pt x="1177" y="240"/>
                </a:lnTo>
                <a:lnTo>
                  <a:pt x="1140" y="235"/>
                </a:lnTo>
                <a:lnTo>
                  <a:pt x="1124" y="233"/>
                </a:lnTo>
                <a:lnTo>
                  <a:pt x="1062" y="223"/>
                </a:lnTo>
                <a:lnTo>
                  <a:pt x="1062" y="223"/>
                </a:lnTo>
                <a:lnTo>
                  <a:pt x="1041" y="223"/>
                </a:lnTo>
                <a:lnTo>
                  <a:pt x="985" y="222"/>
                </a:lnTo>
                <a:lnTo>
                  <a:pt x="951" y="221"/>
                </a:lnTo>
                <a:lnTo>
                  <a:pt x="915" y="218"/>
                </a:lnTo>
                <a:lnTo>
                  <a:pt x="877" y="215"/>
                </a:lnTo>
                <a:lnTo>
                  <a:pt x="844" y="211"/>
                </a:lnTo>
                <a:lnTo>
                  <a:pt x="844" y="211"/>
                </a:lnTo>
                <a:lnTo>
                  <a:pt x="774" y="200"/>
                </a:lnTo>
                <a:lnTo>
                  <a:pt x="702" y="192"/>
                </a:lnTo>
                <a:lnTo>
                  <a:pt x="603" y="179"/>
                </a:lnTo>
                <a:lnTo>
                  <a:pt x="603" y="179"/>
                </a:lnTo>
                <a:lnTo>
                  <a:pt x="589" y="176"/>
                </a:lnTo>
                <a:lnTo>
                  <a:pt x="569" y="170"/>
                </a:lnTo>
                <a:lnTo>
                  <a:pt x="526" y="154"/>
                </a:lnTo>
                <a:lnTo>
                  <a:pt x="482" y="138"/>
                </a:lnTo>
                <a:lnTo>
                  <a:pt x="451" y="124"/>
                </a:lnTo>
                <a:lnTo>
                  <a:pt x="451" y="124"/>
                </a:lnTo>
                <a:lnTo>
                  <a:pt x="402" y="103"/>
                </a:lnTo>
                <a:lnTo>
                  <a:pt x="380" y="94"/>
                </a:lnTo>
                <a:lnTo>
                  <a:pt x="369" y="91"/>
                </a:lnTo>
                <a:lnTo>
                  <a:pt x="359" y="88"/>
                </a:lnTo>
                <a:lnTo>
                  <a:pt x="359" y="88"/>
                </a:lnTo>
                <a:lnTo>
                  <a:pt x="340" y="86"/>
                </a:lnTo>
                <a:lnTo>
                  <a:pt x="322" y="84"/>
                </a:lnTo>
                <a:lnTo>
                  <a:pt x="303" y="83"/>
                </a:lnTo>
                <a:lnTo>
                  <a:pt x="278" y="74"/>
                </a:lnTo>
                <a:lnTo>
                  <a:pt x="278" y="74"/>
                </a:lnTo>
                <a:lnTo>
                  <a:pt x="279" y="71"/>
                </a:lnTo>
                <a:lnTo>
                  <a:pt x="279" y="68"/>
                </a:lnTo>
                <a:lnTo>
                  <a:pt x="279" y="65"/>
                </a:lnTo>
                <a:lnTo>
                  <a:pt x="278" y="63"/>
                </a:lnTo>
                <a:lnTo>
                  <a:pt x="274" y="60"/>
                </a:lnTo>
                <a:lnTo>
                  <a:pt x="271" y="58"/>
                </a:lnTo>
                <a:lnTo>
                  <a:pt x="271" y="58"/>
                </a:lnTo>
                <a:lnTo>
                  <a:pt x="266" y="58"/>
                </a:lnTo>
                <a:lnTo>
                  <a:pt x="261" y="58"/>
                </a:lnTo>
                <a:lnTo>
                  <a:pt x="254" y="59"/>
                </a:lnTo>
                <a:lnTo>
                  <a:pt x="248" y="62"/>
                </a:lnTo>
                <a:lnTo>
                  <a:pt x="247" y="64"/>
                </a:lnTo>
                <a:lnTo>
                  <a:pt x="216" y="53"/>
                </a:lnTo>
                <a:lnTo>
                  <a:pt x="216" y="53"/>
                </a:lnTo>
                <a:lnTo>
                  <a:pt x="212" y="51"/>
                </a:lnTo>
                <a:lnTo>
                  <a:pt x="209" y="48"/>
                </a:lnTo>
                <a:lnTo>
                  <a:pt x="208" y="46"/>
                </a:lnTo>
                <a:lnTo>
                  <a:pt x="207" y="43"/>
                </a:lnTo>
                <a:lnTo>
                  <a:pt x="207" y="43"/>
                </a:lnTo>
                <a:lnTo>
                  <a:pt x="208" y="41"/>
                </a:lnTo>
                <a:lnTo>
                  <a:pt x="212" y="36"/>
                </a:lnTo>
                <a:lnTo>
                  <a:pt x="219" y="24"/>
                </a:lnTo>
                <a:lnTo>
                  <a:pt x="221" y="18"/>
                </a:lnTo>
                <a:lnTo>
                  <a:pt x="222" y="12"/>
                </a:lnTo>
                <a:lnTo>
                  <a:pt x="221" y="8"/>
                </a:lnTo>
                <a:lnTo>
                  <a:pt x="220" y="6"/>
                </a:lnTo>
                <a:lnTo>
                  <a:pt x="218" y="4"/>
                </a:lnTo>
                <a:lnTo>
                  <a:pt x="214" y="2"/>
                </a:lnTo>
                <a:lnTo>
                  <a:pt x="214" y="2"/>
                </a:lnTo>
                <a:lnTo>
                  <a:pt x="210" y="1"/>
                </a:lnTo>
                <a:lnTo>
                  <a:pt x="207" y="0"/>
                </a:lnTo>
                <a:lnTo>
                  <a:pt x="199" y="1"/>
                </a:lnTo>
                <a:lnTo>
                  <a:pt x="193" y="4"/>
                </a:lnTo>
                <a:lnTo>
                  <a:pt x="189" y="8"/>
                </a:lnTo>
                <a:lnTo>
                  <a:pt x="184" y="13"/>
                </a:lnTo>
                <a:lnTo>
                  <a:pt x="180" y="17"/>
                </a:lnTo>
                <a:lnTo>
                  <a:pt x="178" y="22"/>
                </a:lnTo>
                <a:lnTo>
                  <a:pt x="178" y="22"/>
                </a:lnTo>
                <a:lnTo>
                  <a:pt x="173" y="27"/>
                </a:lnTo>
                <a:lnTo>
                  <a:pt x="169" y="33"/>
                </a:lnTo>
                <a:lnTo>
                  <a:pt x="168" y="35"/>
                </a:lnTo>
                <a:lnTo>
                  <a:pt x="168" y="39"/>
                </a:lnTo>
                <a:lnTo>
                  <a:pt x="168" y="39"/>
                </a:lnTo>
                <a:lnTo>
                  <a:pt x="167" y="47"/>
                </a:lnTo>
                <a:lnTo>
                  <a:pt x="164" y="54"/>
                </a:lnTo>
                <a:lnTo>
                  <a:pt x="161" y="64"/>
                </a:lnTo>
                <a:lnTo>
                  <a:pt x="143" y="78"/>
                </a:lnTo>
                <a:lnTo>
                  <a:pt x="143" y="78"/>
                </a:lnTo>
                <a:lnTo>
                  <a:pt x="140" y="76"/>
                </a:lnTo>
                <a:lnTo>
                  <a:pt x="137" y="75"/>
                </a:lnTo>
                <a:lnTo>
                  <a:pt x="132" y="72"/>
                </a:lnTo>
                <a:lnTo>
                  <a:pt x="126" y="72"/>
                </a:lnTo>
                <a:lnTo>
                  <a:pt x="118" y="74"/>
                </a:lnTo>
                <a:lnTo>
                  <a:pt x="111" y="77"/>
                </a:lnTo>
                <a:lnTo>
                  <a:pt x="104" y="83"/>
                </a:lnTo>
                <a:lnTo>
                  <a:pt x="104" y="83"/>
                </a:lnTo>
                <a:lnTo>
                  <a:pt x="97" y="92"/>
                </a:lnTo>
                <a:lnTo>
                  <a:pt x="92" y="100"/>
                </a:lnTo>
                <a:lnTo>
                  <a:pt x="89" y="110"/>
                </a:lnTo>
                <a:lnTo>
                  <a:pt x="87" y="119"/>
                </a:lnTo>
                <a:lnTo>
                  <a:pt x="86" y="134"/>
                </a:lnTo>
                <a:lnTo>
                  <a:pt x="87" y="140"/>
                </a:lnTo>
                <a:lnTo>
                  <a:pt x="76" y="171"/>
                </a:lnTo>
                <a:lnTo>
                  <a:pt x="76" y="171"/>
                </a:lnTo>
                <a:lnTo>
                  <a:pt x="60" y="189"/>
                </a:lnTo>
                <a:lnTo>
                  <a:pt x="50" y="203"/>
                </a:lnTo>
                <a:lnTo>
                  <a:pt x="46" y="209"/>
                </a:lnTo>
                <a:lnTo>
                  <a:pt x="45" y="214"/>
                </a:lnTo>
                <a:lnTo>
                  <a:pt x="45" y="214"/>
                </a:lnTo>
                <a:lnTo>
                  <a:pt x="44" y="221"/>
                </a:lnTo>
                <a:lnTo>
                  <a:pt x="41" y="230"/>
                </a:lnTo>
                <a:lnTo>
                  <a:pt x="37" y="240"/>
                </a:lnTo>
                <a:lnTo>
                  <a:pt x="37" y="240"/>
                </a:lnTo>
                <a:lnTo>
                  <a:pt x="24" y="259"/>
                </a:lnTo>
                <a:lnTo>
                  <a:pt x="15" y="276"/>
                </a:lnTo>
                <a:lnTo>
                  <a:pt x="11" y="284"/>
                </a:lnTo>
                <a:lnTo>
                  <a:pt x="8" y="290"/>
                </a:lnTo>
                <a:lnTo>
                  <a:pt x="8" y="290"/>
                </a:lnTo>
                <a:lnTo>
                  <a:pt x="4" y="304"/>
                </a:lnTo>
                <a:lnTo>
                  <a:pt x="0" y="323"/>
                </a:lnTo>
                <a:lnTo>
                  <a:pt x="0" y="333"/>
                </a:lnTo>
                <a:lnTo>
                  <a:pt x="1" y="341"/>
                </a:lnTo>
                <a:lnTo>
                  <a:pt x="4" y="347"/>
                </a:lnTo>
                <a:lnTo>
                  <a:pt x="5" y="350"/>
                </a:lnTo>
                <a:lnTo>
                  <a:pt x="8" y="351"/>
                </a:lnTo>
                <a:lnTo>
                  <a:pt x="8" y="351"/>
                </a:lnTo>
                <a:lnTo>
                  <a:pt x="17" y="352"/>
                </a:lnTo>
                <a:lnTo>
                  <a:pt x="24" y="352"/>
                </a:lnTo>
                <a:lnTo>
                  <a:pt x="24" y="352"/>
                </a:lnTo>
                <a:lnTo>
                  <a:pt x="31" y="344"/>
                </a:lnTo>
                <a:lnTo>
                  <a:pt x="36" y="337"/>
                </a:lnTo>
                <a:lnTo>
                  <a:pt x="45" y="321"/>
                </a:lnTo>
                <a:lnTo>
                  <a:pt x="45" y="321"/>
                </a:lnTo>
                <a:lnTo>
                  <a:pt x="48" y="316"/>
                </a:lnTo>
                <a:lnTo>
                  <a:pt x="52" y="311"/>
                </a:lnTo>
                <a:lnTo>
                  <a:pt x="62" y="304"/>
                </a:lnTo>
                <a:lnTo>
                  <a:pt x="69" y="300"/>
                </a:lnTo>
                <a:lnTo>
                  <a:pt x="71" y="300"/>
                </a:lnTo>
                <a:lnTo>
                  <a:pt x="71" y="302"/>
                </a:lnTo>
                <a:lnTo>
                  <a:pt x="71" y="302"/>
                </a:lnTo>
                <a:lnTo>
                  <a:pt x="71" y="304"/>
                </a:lnTo>
                <a:lnTo>
                  <a:pt x="69" y="308"/>
                </a:lnTo>
                <a:lnTo>
                  <a:pt x="63" y="314"/>
                </a:lnTo>
                <a:lnTo>
                  <a:pt x="56" y="321"/>
                </a:lnTo>
                <a:lnTo>
                  <a:pt x="50" y="328"/>
                </a:lnTo>
                <a:lnTo>
                  <a:pt x="50" y="328"/>
                </a:lnTo>
                <a:lnTo>
                  <a:pt x="45" y="339"/>
                </a:lnTo>
                <a:lnTo>
                  <a:pt x="39" y="352"/>
                </a:lnTo>
                <a:lnTo>
                  <a:pt x="39" y="352"/>
                </a:lnTo>
                <a:lnTo>
                  <a:pt x="46" y="356"/>
                </a:lnTo>
                <a:lnTo>
                  <a:pt x="50" y="357"/>
                </a:lnTo>
                <a:lnTo>
                  <a:pt x="54" y="358"/>
                </a:lnTo>
                <a:lnTo>
                  <a:pt x="54" y="358"/>
                </a:lnTo>
                <a:lnTo>
                  <a:pt x="58" y="357"/>
                </a:lnTo>
                <a:lnTo>
                  <a:pt x="62" y="356"/>
                </a:lnTo>
                <a:lnTo>
                  <a:pt x="74" y="349"/>
                </a:lnTo>
                <a:lnTo>
                  <a:pt x="105" y="326"/>
                </a:lnTo>
                <a:lnTo>
                  <a:pt x="135" y="303"/>
                </a:lnTo>
                <a:lnTo>
                  <a:pt x="147" y="292"/>
                </a:lnTo>
                <a:lnTo>
                  <a:pt x="147" y="292"/>
                </a:lnTo>
                <a:lnTo>
                  <a:pt x="153" y="293"/>
                </a:lnTo>
                <a:lnTo>
                  <a:pt x="168" y="293"/>
                </a:lnTo>
                <a:lnTo>
                  <a:pt x="178" y="293"/>
                </a:lnTo>
                <a:lnTo>
                  <a:pt x="186" y="292"/>
                </a:lnTo>
                <a:lnTo>
                  <a:pt x="193" y="288"/>
                </a:lnTo>
                <a:lnTo>
                  <a:pt x="199" y="285"/>
                </a:lnTo>
                <a:lnTo>
                  <a:pt x="237" y="247"/>
                </a:lnTo>
                <a:lnTo>
                  <a:pt x="237" y="247"/>
                </a:lnTo>
                <a:lnTo>
                  <a:pt x="243" y="243"/>
                </a:lnTo>
                <a:lnTo>
                  <a:pt x="253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1206" y="1624"/>
                </a:moveTo>
                <a:lnTo>
                  <a:pt x="1206" y="1624"/>
                </a:lnTo>
                <a:lnTo>
                  <a:pt x="1206" y="1621"/>
                </a:lnTo>
                <a:lnTo>
                  <a:pt x="1207" y="1620"/>
                </a:lnTo>
                <a:lnTo>
                  <a:pt x="1207" y="1620"/>
                </a:lnTo>
                <a:lnTo>
                  <a:pt x="1207" y="1621"/>
                </a:lnTo>
                <a:lnTo>
                  <a:pt x="1206" y="1624"/>
                </a:lnTo>
                <a:lnTo>
                  <a:pt x="1206" y="1624"/>
                </a:lnTo>
                <a:close/>
                <a:moveTo>
                  <a:pt x="1842" y="1666"/>
                </a:moveTo>
                <a:lnTo>
                  <a:pt x="1842" y="1666"/>
                </a:lnTo>
                <a:lnTo>
                  <a:pt x="1841" y="1665"/>
                </a:lnTo>
                <a:lnTo>
                  <a:pt x="1841" y="1665"/>
                </a:lnTo>
                <a:lnTo>
                  <a:pt x="1841" y="1665"/>
                </a:lnTo>
                <a:lnTo>
                  <a:pt x="1842" y="1666"/>
                </a:lnTo>
                <a:lnTo>
                  <a:pt x="1842" y="1666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185071" y="1750567"/>
            <a:ext cx="1090373" cy="2085930"/>
          </a:xfrm>
          <a:custGeom>
            <a:avLst/>
            <a:gdLst>
              <a:gd name="T0" fmla="*/ 199 w 967"/>
              <a:gd name="T1" fmla="*/ 574 h 1848"/>
              <a:gd name="T2" fmla="*/ 205 w 967"/>
              <a:gd name="T3" fmla="*/ 684 h 1848"/>
              <a:gd name="T4" fmla="*/ 186 w 967"/>
              <a:gd name="T5" fmla="*/ 766 h 1848"/>
              <a:gd name="T6" fmla="*/ 125 w 967"/>
              <a:gd name="T7" fmla="*/ 904 h 1848"/>
              <a:gd name="T8" fmla="*/ 35 w 967"/>
              <a:gd name="T9" fmla="*/ 1122 h 1848"/>
              <a:gd name="T10" fmla="*/ 0 w 967"/>
              <a:gd name="T11" fmla="*/ 1360 h 1848"/>
              <a:gd name="T12" fmla="*/ 29 w 967"/>
              <a:gd name="T13" fmla="*/ 1506 h 1848"/>
              <a:gd name="T14" fmla="*/ 69 w 967"/>
              <a:gd name="T15" fmla="*/ 1532 h 1848"/>
              <a:gd name="T16" fmla="*/ 111 w 967"/>
              <a:gd name="T17" fmla="*/ 1308 h 1848"/>
              <a:gd name="T18" fmla="*/ 207 w 967"/>
              <a:gd name="T19" fmla="*/ 1100 h 1848"/>
              <a:gd name="T20" fmla="*/ 225 w 967"/>
              <a:gd name="T21" fmla="*/ 1193 h 1848"/>
              <a:gd name="T22" fmla="*/ 270 w 967"/>
              <a:gd name="T23" fmla="*/ 1403 h 1848"/>
              <a:gd name="T24" fmla="*/ 341 w 967"/>
              <a:gd name="T25" fmla="*/ 1566 h 1848"/>
              <a:gd name="T26" fmla="*/ 281 w 967"/>
              <a:gd name="T27" fmla="*/ 1687 h 1848"/>
              <a:gd name="T28" fmla="*/ 191 w 967"/>
              <a:gd name="T29" fmla="*/ 1717 h 1848"/>
              <a:gd name="T30" fmla="*/ 178 w 967"/>
              <a:gd name="T31" fmla="*/ 1782 h 1848"/>
              <a:gd name="T32" fmla="*/ 258 w 967"/>
              <a:gd name="T33" fmla="*/ 1749 h 1848"/>
              <a:gd name="T34" fmla="*/ 279 w 967"/>
              <a:gd name="T35" fmla="*/ 1772 h 1848"/>
              <a:gd name="T36" fmla="*/ 306 w 967"/>
              <a:gd name="T37" fmla="*/ 1774 h 1848"/>
              <a:gd name="T38" fmla="*/ 374 w 967"/>
              <a:gd name="T39" fmla="*/ 1741 h 1848"/>
              <a:gd name="T40" fmla="*/ 438 w 967"/>
              <a:gd name="T41" fmla="*/ 1745 h 1848"/>
              <a:gd name="T42" fmla="*/ 486 w 967"/>
              <a:gd name="T43" fmla="*/ 1730 h 1848"/>
              <a:gd name="T44" fmla="*/ 480 w 967"/>
              <a:gd name="T45" fmla="*/ 1693 h 1848"/>
              <a:gd name="T46" fmla="*/ 455 w 967"/>
              <a:gd name="T47" fmla="*/ 1653 h 1848"/>
              <a:gd name="T48" fmla="*/ 463 w 967"/>
              <a:gd name="T49" fmla="*/ 1567 h 1848"/>
              <a:gd name="T50" fmla="*/ 547 w 967"/>
              <a:gd name="T51" fmla="*/ 1597 h 1848"/>
              <a:gd name="T52" fmla="*/ 615 w 967"/>
              <a:gd name="T53" fmla="*/ 1635 h 1848"/>
              <a:gd name="T54" fmla="*/ 682 w 967"/>
              <a:gd name="T55" fmla="*/ 1664 h 1848"/>
              <a:gd name="T56" fmla="*/ 711 w 967"/>
              <a:gd name="T57" fmla="*/ 1693 h 1848"/>
              <a:gd name="T58" fmla="*/ 611 w 967"/>
              <a:gd name="T59" fmla="*/ 1695 h 1848"/>
              <a:gd name="T60" fmla="*/ 543 w 967"/>
              <a:gd name="T61" fmla="*/ 1735 h 1848"/>
              <a:gd name="T62" fmla="*/ 618 w 967"/>
              <a:gd name="T63" fmla="*/ 1719 h 1848"/>
              <a:gd name="T64" fmla="*/ 625 w 967"/>
              <a:gd name="T65" fmla="*/ 1772 h 1848"/>
              <a:gd name="T66" fmla="*/ 601 w 967"/>
              <a:gd name="T67" fmla="*/ 1818 h 1848"/>
              <a:gd name="T68" fmla="*/ 658 w 967"/>
              <a:gd name="T69" fmla="*/ 1790 h 1848"/>
              <a:gd name="T70" fmla="*/ 718 w 967"/>
              <a:gd name="T71" fmla="*/ 1781 h 1848"/>
              <a:gd name="T72" fmla="*/ 748 w 967"/>
              <a:gd name="T73" fmla="*/ 1837 h 1848"/>
              <a:gd name="T74" fmla="*/ 796 w 967"/>
              <a:gd name="T75" fmla="*/ 1806 h 1848"/>
              <a:gd name="T76" fmla="*/ 831 w 967"/>
              <a:gd name="T77" fmla="*/ 1720 h 1848"/>
              <a:gd name="T78" fmla="*/ 860 w 967"/>
              <a:gd name="T79" fmla="*/ 1638 h 1848"/>
              <a:gd name="T80" fmla="*/ 869 w 967"/>
              <a:gd name="T81" fmla="*/ 1541 h 1848"/>
              <a:gd name="T82" fmla="*/ 881 w 967"/>
              <a:gd name="T83" fmla="*/ 1441 h 1848"/>
              <a:gd name="T84" fmla="*/ 922 w 967"/>
              <a:gd name="T85" fmla="*/ 1425 h 1848"/>
              <a:gd name="T86" fmla="*/ 962 w 967"/>
              <a:gd name="T87" fmla="*/ 1473 h 1848"/>
              <a:gd name="T88" fmla="*/ 948 w 967"/>
              <a:gd name="T89" fmla="*/ 1348 h 1848"/>
              <a:gd name="T90" fmla="*/ 873 w 967"/>
              <a:gd name="T91" fmla="*/ 897 h 1848"/>
              <a:gd name="T92" fmla="*/ 747 w 967"/>
              <a:gd name="T93" fmla="*/ 632 h 1848"/>
              <a:gd name="T94" fmla="*/ 676 w 967"/>
              <a:gd name="T95" fmla="*/ 478 h 1848"/>
              <a:gd name="T96" fmla="*/ 614 w 967"/>
              <a:gd name="T97" fmla="*/ 369 h 1848"/>
              <a:gd name="T98" fmla="*/ 570 w 967"/>
              <a:gd name="T99" fmla="*/ 291 h 1848"/>
              <a:gd name="T100" fmla="*/ 593 w 967"/>
              <a:gd name="T101" fmla="*/ 221 h 1848"/>
              <a:gd name="T102" fmla="*/ 609 w 967"/>
              <a:gd name="T103" fmla="*/ 117 h 1848"/>
              <a:gd name="T104" fmla="*/ 619 w 967"/>
              <a:gd name="T105" fmla="*/ 30 h 1848"/>
              <a:gd name="T106" fmla="*/ 564 w 967"/>
              <a:gd name="T107" fmla="*/ 5 h 1848"/>
              <a:gd name="T108" fmla="*/ 458 w 967"/>
              <a:gd name="T109" fmla="*/ 0 h 1848"/>
              <a:gd name="T110" fmla="*/ 364 w 967"/>
              <a:gd name="T111" fmla="*/ 33 h 1848"/>
              <a:gd name="T112" fmla="*/ 284 w 967"/>
              <a:gd name="T113" fmla="*/ 132 h 1848"/>
              <a:gd name="T114" fmla="*/ 263 w 967"/>
              <a:gd name="T115" fmla="*/ 290 h 1848"/>
              <a:gd name="T116" fmla="*/ 257 w 967"/>
              <a:gd name="T117" fmla="*/ 467 h 1848"/>
              <a:gd name="T118" fmla="*/ 237 w 967"/>
              <a:gd name="T119" fmla="*/ 513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7" h="1848">
                <a:moveTo>
                  <a:pt x="213" y="547"/>
                </a:moveTo>
                <a:lnTo>
                  <a:pt x="213" y="547"/>
                </a:lnTo>
                <a:lnTo>
                  <a:pt x="211" y="548"/>
                </a:lnTo>
                <a:lnTo>
                  <a:pt x="208" y="549"/>
                </a:lnTo>
                <a:lnTo>
                  <a:pt x="206" y="553"/>
                </a:lnTo>
                <a:lnTo>
                  <a:pt x="202" y="558"/>
                </a:lnTo>
                <a:lnTo>
                  <a:pt x="200" y="565"/>
                </a:lnTo>
                <a:lnTo>
                  <a:pt x="199" y="574"/>
                </a:lnTo>
                <a:lnTo>
                  <a:pt x="199" y="587"/>
                </a:lnTo>
                <a:lnTo>
                  <a:pt x="199" y="587"/>
                </a:lnTo>
                <a:lnTo>
                  <a:pt x="197" y="623"/>
                </a:lnTo>
                <a:lnTo>
                  <a:pt x="199" y="634"/>
                </a:lnTo>
                <a:lnTo>
                  <a:pt x="201" y="646"/>
                </a:lnTo>
                <a:lnTo>
                  <a:pt x="201" y="646"/>
                </a:lnTo>
                <a:lnTo>
                  <a:pt x="203" y="664"/>
                </a:lnTo>
                <a:lnTo>
                  <a:pt x="205" y="684"/>
                </a:lnTo>
                <a:lnTo>
                  <a:pt x="206" y="708"/>
                </a:lnTo>
                <a:lnTo>
                  <a:pt x="206" y="708"/>
                </a:lnTo>
                <a:lnTo>
                  <a:pt x="202" y="714"/>
                </a:lnTo>
                <a:lnTo>
                  <a:pt x="196" y="728"/>
                </a:lnTo>
                <a:lnTo>
                  <a:pt x="190" y="747"/>
                </a:lnTo>
                <a:lnTo>
                  <a:pt x="188" y="757"/>
                </a:lnTo>
                <a:lnTo>
                  <a:pt x="186" y="766"/>
                </a:lnTo>
                <a:lnTo>
                  <a:pt x="186" y="766"/>
                </a:lnTo>
                <a:lnTo>
                  <a:pt x="185" y="776"/>
                </a:lnTo>
                <a:lnTo>
                  <a:pt x="182" y="787"/>
                </a:lnTo>
                <a:lnTo>
                  <a:pt x="176" y="799"/>
                </a:lnTo>
                <a:lnTo>
                  <a:pt x="169" y="812"/>
                </a:lnTo>
                <a:lnTo>
                  <a:pt x="155" y="839"/>
                </a:lnTo>
                <a:lnTo>
                  <a:pt x="143" y="863"/>
                </a:lnTo>
                <a:lnTo>
                  <a:pt x="143" y="863"/>
                </a:lnTo>
                <a:lnTo>
                  <a:pt x="125" y="904"/>
                </a:lnTo>
                <a:lnTo>
                  <a:pt x="116" y="922"/>
                </a:lnTo>
                <a:lnTo>
                  <a:pt x="108" y="939"/>
                </a:lnTo>
                <a:lnTo>
                  <a:pt x="108" y="939"/>
                </a:lnTo>
                <a:lnTo>
                  <a:pt x="93" y="970"/>
                </a:lnTo>
                <a:lnTo>
                  <a:pt x="70" y="1024"/>
                </a:lnTo>
                <a:lnTo>
                  <a:pt x="58" y="1057"/>
                </a:lnTo>
                <a:lnTo>
                  <a:pt x="46" y="1090"/>
                </a:lnTo>
                <a:lnTo>
                  <a:pt x="35" y="1122"/>
                </a:lnTo>
                <a:lnTo>
                  <a:pt x="28" y="1151"/>
                </a:lnTo>
                <a:lnTo>
                  <a:pt x="28" y="1151"/>
                </a:lnTo>
                <a:lnTo>
                  <a:pt x="16" y="1207"/>
                </a:lnTo>
                <a:lnTo>
                  <a:pt x="8" y="1261"/>
                </a:lnTo>
                <a:lnTo>
                  <a:pt x="4" y="1286"/>
                </a:lnTo>
                <a:lnTo>
                  <a:pt x="3" y="1313"/>
                </a:lnTo>
                <a:lnTo>
                  <a:pt x="0" y="1337"/>
                </a:lnTo>
                <a:lnTo>
                  <a:pt x="0" y="1360"/>
                </a:lnTo>
                <a:lnTo>
                  <a:pt x="0" y="1360"/>
                </a:lnTo>
                <a:lnTo>
                  <a:pt x="1" y="1385"/>
                </a:lnTo>
                <a:lnTo>
                  <a:pt x="4" y="1413"/>
                </a:lnTo>
                <a:lnTo>
                  <a:pt x="9" y="1442"/>
                </a:lnTo>
                <a:lnTo>
                  <a:pt x="16" y="1471"/>
                </a:lnTo>
                <a:lnTo>
                  <a:pt x="20" y="1483"/>
                </a:lnTo>
                <a:lnTo>
                  <a:pt x="24" y="1495"/>
                </a:lnTo>
                <a:lnTo>
                  <a:pt x="29" y="1506"/>
                </a:lnTo>
                <a:lnTo>
                  <a:pt x="35" y="1515"/>
                </a:lnTo>
                <a:lnTo>
                  <a:pt x="41" y="1524"/>
                </a:lnTo>
                <a:lnTo>
                  <a:pt x="49" y="1530"/>
                </a:lnTo>
                <a:lnTo>
                  <a:pt x="56" y="1533"/>
                </a:lnTo>
                <a:lnTo>
                  <a:pt x="64" y="1535"/>
                </a:lnTo>
                <a:lnTo>
                  <a:pt x="64" y="1535"/>
                </a:lnTo>
                <a:lnTo>
                  <a:pt x="67" y="1533"/>
                </a:lnTo>
                <a:lnTo>
                  <a:pt x="69" y="1532"/>
                </a:lnTo>
                <a:lnTo>
                  <a:pt x="74" y="1525"/>
                </a:lnTo>
                <a:lnTo>
                  <a:pt x="78" y="1513"/>
                </a:lnTo>
                <a:lnTo>
                  <a:pt x="82" y="1499"/>
                </a:lnTo>
                <a:lnTo>
                  <a:pt x="91" y="1462"/>
                </a:lnTo>
                <a:lnTo>
                  <a:pt x="98" y="1421"/>
                </a:lnTo>
                <a:lnTo>
                  <a:pt x="103" y="1379"/>
                </a:lnTo>
                <a:lnTo>
                  <a:pt x="108" y="1343"/>
                </a:lnTo>
                <a:lnTo>
                  <a:pt x="111" y="1308"/>
                </a:lnTo>
                <a:lnTo>
                  <a:pt x="111" y="1308"/>
                </a:lnTo>
                <a:lnTo>
                  <a:pt x="136" y="1251"/>
                </a:lnTo>
                <a:lnTo>
                  <a:pt x="173" y="1158"/>
                </a:lnTo>
                <a:lnTo>
                  <a:pt x="173" y="1158"/>
                </a:lnTo>
                <a:lnTo>
                  <a:pt x="180" y="1141"/>
                </a:lnTo>
                <a:lnTo>
                  <a:pt x="189" y="1126"/>
                </a:lnTo>
                <a:lnTo>
                  <a:pt x="199" y="1112"/>
                </a:lnTo>
                <a:lnTo>
                  <a:pt x="207" y="1100"/>
                </a:lnTo>
                <a:lnTo>
                  <a:pt x="221" y="1085"/>
                </a:lnTo>
                <a:lnTo>
                  <a:pt x="226" y="1079"/>
                </a:lnTo>
                <a:lnTo>
                  <a:pt x="226" y="1079"/>
                </a:lnTo>
                <a:lnTo>
                  <a:pt x="226" y="1088"/>
                </a:lnTo>
                <a:lnTo>
                  <a:pt x="224" y="1114"/>
                </a:lnTo>
                <a:lnTo>
                  <a:pt x="224" y="1150"/>
                </a:lnTo>
                <a:lnTo>
                  <a:pt x="224" y="1172"/>
                </a:lnTo>
                <a:lnTo>
                  <a:pt x="225" y="1193"/>
                </a:lnTo>
                <a:lnTo>
                  <a:pt x="225" y="1193"/>
                </a:lnTo>
                <a:lnTo>
                  <a:pt x="229" y="1219"/>
                </a:lnTo>
                <a:lnTo>
                  <a:pt x="232" y="1246"/>
                </a:lnTo>
                <a:lnTo>
                  <a:pt x="238" y="1275"/>
                </a:lnTo>
                <a:lnTo>
                  <a:pt x="244" y="1304"/>
                </a:lnTo>
                <a:lnTo>
                  <a:pt x="258" y="1360"/>
                </a:lnTo>
                <a:lnTo>
                  <a:pt x="270" y="1403"/>
                </a:lnTo>
                <a:lnTo>
                  <a:pt x="270" y="1403"/>
                </a:lnTo>
                <a:lnTo>
                  <a:pt x="276" y="1420"/>
                </a:lnTo>
                <a:lnTo>
                  <a:pt x="283" y="1437"/>
                </a:lnTo>
                <a:lnTo>
                  <a:pt x="299" y="1470"/>
                </a:lnTo>
                <a:lnTo>
                  <a:pt x="312" y="1494"/>
                </a:lnTo>
                <a:lnTo>
                  <a:pt x="318" y="1503"/>
                </a:lnTo>
                <a:lnTo>
                  <a:pt x="338" y="1556"/>
                </a:lnTo>
                <a:lnTo>
                  <a:pt x="338" y="1556"/>
                </a:lnTo>
                <a:lnTo>
                  <a:pt x="341" y="1566"/>
                </a:lnTo>
                <a:lnTo>
                  <a:pt x="344" y="1573"/>
                </a:lnTo>
                <a:lnTo>
                  <a:pt x="347" y="1578"/>
                </a:lnTo>
                <a:lnTo>
                  <a:pt x="354" y="1585"/>
                </a:lnTo>
                <a:lnTo>
                  <a:pt x="342" y="1629"/>
                </a:lnTo>
                <a:lnTo>
                  <a:pt x="329" y="1670"/>
                </a:lnTo>
                <a:lnTo>
                  <a:pt x="325" y="1679"/>
                </a:lnTo>
                <a:lnTo>
                  <a:pt x="325" y="1679"/>
                </a:lnTo>
                <a:lnTo>
                  <a:pt x="281" y="1687"/>
                </a:lnTo>
                <a:lnTo>
                  <a:pt x="246" y="1694"/>
                </a:lnTo>
                <a:lnTo>
                  <a:pt x="231" y="1698"/>
                </a:lnTo>
                <a:lnTo>
                  <a:pt x="221" y="1701"/>
                </a:lnTo>
                <a:lnTo>
                  <a:pt x="221" y="1701"/>
                </a:lnTo>
                <a:lnTo>
                  <a:pt x="202" y="1708"/>
                </a:lnTo>
                <a:lnTo>
                  <a:pt x="196" y="1711"/>
                </a:lnTo>
                <a:lnTo>
                  <a:pt x="191" y="1717"/>
                </a:lnTo>
                <a:lnTo>
                  <a:pt x="191" y="1717"/>
                </a:lnTo>
                <a:lnTo>
                  <a:pt x="188" y="1725"/>
                </a:lnTo>
                <a:lnTo>
                  <a:pt x="185" y="1734"/>
                </a:lnTo>
                <a:lnTo>
                  <a:pt x="184" y="1743"/>
                </a:lnTo>
                <a:lnTo>
                  <a:pt x="184" y="1743"/>
                </a:lnTo>
                <a:lnTo>
                  <a:pt x="180" y="1757"/>
                </a:lnTo>
                <a:lnTo>
                  <a:pt x="178" y="1770"/>
                </a:lnTo>
                <a:lnTo>
                  <a:pt x="178" y="1782"/>
                </a:lnTo>
                <a:lnTo>
                  <a:pt x="178" y="1782"/>
                </a:lnTo>
                <a:lnTo>
                  <a:pt x="182" y="1812"/>
                </a:lnTo>
                <a:lnTo>
                  <a:pt x="184" y="1830"/>
                </a:lnTo>
                <a:lnTo>
                  <a:pt x="203" y="1794"/>
                </a:lnTo>
                <a:lnTo>
                  <a:pt x="212" y="1788"/>
                </a:lnTo>
                <a:lnTo>
                  <a:pt x="219" y="1768"/>
                </a:lnTo>
                <a:lnTo>
                  <a:pt x="219" y="1768"/>
                </a:lnTo>
                <a:lnTo>
                  <a:pt x="258" y="1749"/>
                </a:lnTo>
                <a:lnTo>
                  <a:pt x="258" y="1749"/>
                </a:lnTo>
                <a:lnTo>
                  <a:pt x="266" y="1747"/>
                </a:lnTo>
                <a:lnTo>
                  <a:pt x="272" y="1747"/>
                </a:lnTo>
                <a:lnTo>
                  <a:pt x="275" y="1747"/>
                </a:lnTo>
                <a:lnTo>
                  <a:pt x="276" y="1748"/>
                </a:lnTo>
                <a:lnTo>
                  <a:pt x="276" y="1748"/>
                </a:lnTo>
                <a:lnTo>
                  <a:pt x="276" y="1754"/>
                </a:lnTo>
                <a:lnTo>
                  <a:pt x="278" y="1766"/>
                </a:lnTo>
                <a:lnTo>
                  <a:pt x="279" y="1772"/>
                </a:lnTo>
                <a:lnTo>
                  <a:pt x="282" y="1778"/>
                </a:lnTo>
                <a:lnTo>
                  <a:pt x="284" y="1782"/>
                </a:lnTo>
                <a:lnTo>
                  <a:pt x="287" y="1783"/>
                </a:lnTo>
                <a:lnTo>
                  <a:pt x="288" y="1783"/>
                </a:lnTo>
                <a:lnTo>
                  <a:pt x="288" y="1783"/>
                </a:lnTo>
                <a:lnTo>
                  <a:pt x="292" y="1782"/>
                </a:lnTo>
                <a:lnTo>
                  <a:pt x="296" y="1780"/>
                </a:lnTo>
                <a:lnTo>
                  <a:pt x="306" y="1774"/>
                </a:lnTo>
                <a:lnTo>
                  <a:pt x="316" y="1763"/>
                </a:lnTo>
                <a:lnTo>
                  <a:pt x="334" y="1739"/>
                </a:lnTo>
                <a:lnTo>
                  <a:pt x="334" y="1739"/>
                </a:lnTo>
                <a:lnTo>
                  <a:pt x="339" y="1740"/>
                </a:lnTo>
                <a:lnTo>
                  <a:pt x="350" y="1742"/>
                </a:lnTo>
                <a:lnTo>
                  <a:pt x="363" y="1743"/>
                </a:lnTo>
                <a:lnTo>
                  <a:pt x="369" y="1742"/>
                </a:lnTo>
                <a:lnTo>
                  <a:pt x="374" y="1741"/>
                </a:lnTo>
                <a:lnTo>
                  <a:pt x="374" y="1741"/>
                </a:lnTo>
                <a:lnTo>
                  <a:pt x="379" y="1739"/>
                </a:lnTo>
                <a:lnTo>
                  <a:pt x="385" y="1737"/>
                </a:lnTo>
                <a:lnTo>
                  <a:pt x="397" y="1736"/>
                </a:lnTo>
                <a:lnTo>
                  <a:pt x="412" y="1737"/>
                </a:lnTo>
                <a:lnTo>
                  <a:pt x="412" y="1737"/>
                </a:lnTo>
                <a:lnTo>
                  <a:pt x="426" y="1742"/>
                </a:lnTo>
                <a:lnTo>
                  <a:pt x="438" y="1745"/>
                </a:lnTo>
                <a:lnTo>
                  <a:pt x="443" y="1745"/>
                </a:lnTo>
                <a:lnTo>
                  <a:pt x="446" y="1745"/>
                </a:lnTo>
                <a:lnTo>
                  <a:pt x="446" y="1745"/>
                </a:lnTo>
                <a:lnTo>
                  <a:pt x="462" y="1740"/>
                </a:lnTo>
                <a:lnTo>
                  <a:pt x="462" y="1740"/>
                </a:lnTo>
                <a:lnTo>
                  <a:pt x="474" y="1735"/>
                </a:lnTo>
                <a:lnTo>
                  <a:pt x="483" y="1731"/>
                </a:lnTo>
                <a:lnTo>
                  <a:pt x="486" y="1730"/>
                </a:lnTo>
                <a:lnTo>
                  <a:pt x="487" y="1728"/>
                </a:lnTo>
                <a:lnTo>
                  <a:pt x="487" y="1728"/>
                </a:lnTo>
                <a:lnTo>
                  <a:pt x="486" y="1724"/>
                </a:lnTo>
                <a:lnTo>
                  <a:pt x="484" y="1718"/>
                </a:lnTo>
                <a:lnTo>
                  <a:pt x="479" y="1711"/>
                </a:lnTo>
                <a:lnTo>
                  <a:pt x="479" y="1711"/>
                </a:lnTo>
                <a:lnTo>
                  <a:pt x="480" y="1701"/>
                </a:lnTo>
                <a:lnTo>
                  <a:pt x="480" y="1693"/>
                </a:lnTo>
                <a:lnTo>
                  <a:pt x="479" y="1685"/>
                </a:lnTo>
                <a:lnTo>
                  <a:pt x="479" y="1685"/>
                </a:lnTo>
                <a:lnTo>
                  <a:pt x="478" y="1682"/>
                </a:lnTo>
                <a:lnTo>
                  <a:pt x="474" y="1677"/>
                </a:lnTo>
                <a:lnTo>
                  <a:pt x="466" y="1666"/>
                </a:lnTo>
                <a:lnTo>
                  <a:pt x="454" y="1654"/>
                </a:lnTo>
                <a:lnTo>
                  <a:pt x="454" y="1654"/>
                </a:lnTo>
                <a:lnTo>
                  <a:pt x="455" y="1653"/>
                </a:lnTo>
                <a:lnTo>
                  <a:pt x="457" y="1647"/>
                </a:lnTo>
                <a:lnTo>
                  <a:pt x="460" y="1635"/>
                </a:lnTo>
                <a:lnTo>
                  <a:pt x="461" y="1617"/>
                </a:lnTo>
                <a:lnTo>
                  <a:pt x="461" y="1617"/>
                </a:lnTo>
                <a:lnTo>
                  <a:pt x="460" y="1581"/>
                </a:lnTo>
                <a:lnTo>
                  <a:pt x="460" y="1575"/>
                </a:lnTo>
                <a:lnTo>
                  <a:pt x="461" y="1571"/>
                </a:lnTo>
                <a:lnTo>
                  <a:pt x="463" y="1567"/>
                </a:lnTo>
                <a:lnTo>
                  <a:pt x="467" y="1567"/>
                </a:lnTo>
                <a:lnTo>
                  <a:pt x="467" y="1567"/>
                </a:lnTo>
                <a:lnTo>
                  <a:pt x="475" y="1568"/>
                </a:lnTo>
                <a:lnTo>
                  <a:pt x="485" y="1572"/>
                </a:lnTo>
                <a:lnTo>
                  <a:pt x="501" y="1579"/>
                </a:lnTo>
                <a:lnTo>
                  <a:pt x="501" y="1579"/>
                </a:lnTo>
                <a:lnTo>
                  <a:pt x="528" y="1590"/>
                </a:lnTo>
                <a:lnTo>
                  <a:pt x="547" y="1597"/>
                </a:lnTo>
                <a:lnTo>
                  <a:pt x="562" y="1605"/>
                </a:lnTo>
                <a:lnTo>
                  <a:pt x="562" y="1605"/>
                </a:lnTo>
                <a:lnTo>
                  <a:pt x="571" y="1611"/>
                </a:lnTo>
                <a:lnTo>
                  <a:pt x="578" y="1617"/>
                </a:lnTo>
                <a:lnTo>
                  <a:pt x="583" y="1622"/>
                </a:lnTo>
                <a:lnTo>
                  <a:pt x="588" y="1625"/>
                </a:lnTo>
                <a:lnTo>
                  <a:pt x="588" y="1625"/>
                </a:lnTo>
                <a:lnTo>
                  <a:pt x="615" y="1635"/>
                </a:lnTo>
                <a:lnTo>
                  <a:pt x="636" y="1641"/>
                </a:lnTo>
                <a:lnTo>
                  <a:pt x="674" y="1652"/>
                </a:lnTo>
                <a:lnTo>
                  <a:pt x="674" y="1652"/>
                </a:lnTo>
                <a:lnTo>
                  <a:pt x="674" y="1654"/>
                </a:lnTo>
                <a:lnTo>
                  <a:pt x="675" y="1658"/>
                </a:lnTo>
                <a:lnTo>
                  <a:pt x="677" y="1660"/>
                </a:lnTo>
                <a:lnTo>
                  <a:pt x="680" y="1661"/>
                </a:lnTo>
                <a:lnTo>
                  <a:pt x="682" y="1664"/>
                </a:lnTo>
                <a:lnTo>
                  <a:pt x="687" y="1665"/>
                </a:lnTo>
                <a:lnTo>
                  <a:pt x="687" y="1665"/>
                </a:lnTo>
                <a:lnTo>
                  <a:pt x="692" y="1666"/>
                </a:lnTo>
                <a:lnTo>
                  <a:pt x="698" y="1669"/>
                </a:lnTo>
                <a:lnTo>
                  <a:pt x="706" y="1675"/>
                </a:lnTo>
                <a:lnTo>
                  <a:pt x="712" y="1682"/>
                </a:lnTo>
                <a:lnTo>
                  <a:pt x="715" y="1684"/>
                </a:lnTo>
                <a:lnTo>
                  <a:pt x="711" y="1693"/>
                </a:lnTo>
                <a:lnTo>
                  <a:pt x="711" y="1693"/>
                </a:lnTo>
                <a:lnTo>
                  <a:pt x="694" y="1695"/>
                </a:lnTo>
                <a:lnTo>
                  <a:pt x="659" y="1699"/>
                </a:lnTo>
                <a:lnTo>
                  <a:pt x="659" y="1699"/>
                </a:lnTo>
                <a:lnTo>
                  <a:pt x="643" y="1698"/>
                </a:lnTo>
                <a:lnTo>
                  <a:pt x="629" y="1696"/>
                </a:lnTo>
                <a:lnTo>
                  <a:pt x="617" y="1695"/>
                </a:lnTo>
                <a:lnTo>
                  <a:pt x="611" y="1695"/>
                </a:lnTo>
                <a:lnTo>
                  <a:pt x="605" y="1695"/>
                </a:lnTo>
                <a:lnTo>
                  <a:pt x="605" y="1695"/>
                </a:lnTo>
                <a:lnTo>
                  <a:pt x="597" y="1699"/>
                </a:lnTo>
                <a:lnTo>
                  <a:pt x="588" y="1704"/>
                </a:lnTo>
                <a:lnTo>
                  <a:pt x="566" y="1717"/>
                </a:lnTo>
                <a:lnTo>
                  <a:pt x="549" y="1729"/>
                </a:lnTo>
                <a:lnTo>
                  <a:pt x="544" y="1734"/>
                </a:lnTo>
                <a:lnTo>
                  <a:pt x="543" y="1735"/>
                </a:lnTo>
                <a:lnTo>
                  <a:pt x="543" y="1736"/>
                </a:lnTo>
                <a:lnTo>
                  <a:pt x="543" y="1736"/>
                </a:lnTo>
                <a:lnTo>
                  <a:pt x="549" y="1735"/>
                </a:lnTo>
                <a:lnTo>
                  <a:pt x="559" y="1733"/>
                </a:lnTo>
                <a:lnTo>
                  <a:pt x="571" y="1729"/>
                </a:lnTo>
                <a:lnTo>
                  <a:pt x="571" y="1729"/>
                </a:lnTo>
                <a:lnTo>
                  <a:pt x="618" y="1719"/>
                </a:lnTo>
                <a:lnTo>
                  <a:pt x="618" y="1719"/>
                </a:lnTo>
                <a:lnTo>
                  <a:pt x="620" y="1719"/>
                </a:lnTo>
                <a:lnTo>
                  <a:pt x="622" y="1720"/>
                </a:lnTo>
                <a:lnTo>
                  <a:pt x="625" y="1723"/>
                </a:lnTo>
                <a:lnTo>
                  <a:pt x="629" y="1728"/>
                </a:lnTo>
                <a:lnTo>
                  <a:pt x="643" y="1746"/>
                </a:lnTo>
                <a:lnTo>
                  <a:pt x="643" y="1746"/>
                </a:lnTo>
                <a:lnTo>
                  <a:pt x="634" y="1760"/>
                </a:lnTo>
                <a:lnTo>
                  <a:pt x="625" y="1772"/>
                </a:lnTo>
                <a:lnTo>
                  <a:pt x="619" y="1780"/>
                </a:lnTo>
                <a:lnTo>
                  <a:pt x="619" y="1780"/>
                </a:lnTo>
                <a:lnTo>
                  <a:pt x="614" y="1787"/>
                </a:lnTo>
                <a:lnTo>
                  <a:pt x="608" y="1799"/>
                </a:lnTo>
                <a:lnTo>
                  <a:pt x="603" y="1810"/>
                </a:lnTo>
                <a:lnTo>
                  <a:pt x="601" y="1816"/>
                </a:lnTo>
                <a:lnTo>
                  <a:pt x="601" y="1816"/>
                </a:lnTo>
                <a:lnTo>
                  <a:pt x="601" y="1818"/>
                </a:lnTo>
                <a:lnTo>
                  <a:pt x="603" y="1821"/>
                </a:lnTo>
                <a:lnTo>
                  <a:pt x="605" y="1823"/>
                </a:lnTo>
                <a:lnTo>
                  <a:pt x="607" y="1823"/>
                </a:lnTo>
                <a:lnTo>
                  <a:pt x="607" y="1823"/>
                </a:lnTo>
                <a:lnTo>
                  <a:pt x="615" y="1818"/>
                </a:lnTo>
                <a:lnTo>
                  <a:pt x="634" y="1807"/>
                </a:lnTo>
                <a:lnTo>
                  <a:pt x="658" y="1790"/>
                </a:lnTo>
                <a:lnTo>
                  <a:pt x="658" y="1790"/>
                </a:lnTo>
                <a:lnTo>
                  <a:pt x="665" y="1788"/>
                </a:lnTo>
                <a:lnTo>
                  <a:pt x="680" y="1781"/>
                </a:lnTo>
                <a:lnTo>
                  <a:pt x="689" y="1778"/>
                </a:lnTo>
                <a:lnTo>
                  <a:pt x="699" y="1777"/>
                </a:lnTo>
                <a:lnTo>
                  <a:pt x="710" y="1777"/>
                </a:lnTo>
                <a:lnTo>
                  <a:pt x="713" y="1778"/>
                </a:lnTo>
                <a:lnTo>
                  <a:pt x="718" y="1781"/>
                </a:lnTo>
                <a:lnTo>
                  <a:pt x="718" y="1781"/>
                </a:lnTo>
                <a:lnTo>
                  <a:pt x="727" y="1787"/>
                </a:lnTo>
                <a:lnTo>
                  <a:pt x="733" y="1793"/>
                </a:lnTo>
                <a:lnTo>
                  <a:pt x="739" y="1801"/>
                </a:lnTo>
                <a:lnTo>
                  <a:pt x="742" y="1809"/>
                </a:lnTo>
                <a:lnTo>
                  <a:pt x="748" y="1822"/>
                </a:lnTo>
                <a:lnTo>
                  <a:pt x="751" y="1827"/>
                </a:lnTo>
                <a:lnTo>
                  <a:pt x="751" y="1827"/>
                </a:lnTo>
                <a:lnTo>
                  <a:pt x="748" y="1837"/>
                </a:lnTo>
                <a:lnTo>
                  <a:pt x="747" y="1845"/>
                </a:lnTo>
                <a:lnTo>
                  <a:pt x="748" y="1847"/>
                </a:lnTo>
                <a:lnTo>
                  <a:pt x="750" y="1848"/>
                </a:lnTo>
                <a:lnTo>
                  <a:pt x="750" y="1848"/>
                </a:lnTo>
                <a:lnTo>
                  <a:pt x="753" y="1846"/>
                </a:lnTo>
                <a:lnTo>
                  <a:pt x="759" y="1841"/>
                </a:lnTo>
                <a:lnTo>
                  <a:pt x="777" y="1824"/>
                </a:lnTo>
                <a:lnTo>
                  <a:pt x="796" y="1806"/>
                </a:lnTo>
                <a:lnTo>
                  <a:pt x="809" y="1795"/>
                </a:lnTo>
                <a:lnTo>
                  <a:pt x="809" y="1795"/>
                </a:lnTo>
                <a:lnTo>
                  <a:pt x="810" y="1794"/>
                </a:lnTo>
                <a:lnTo>
                  <a:pt x="813" y="1790"/>
                </a:lnTo>
                <a:lnTo>
                  <a:pt x="816" y="1781"/>
                </a:lnTo>
                <a:lnTo>
                  <a:pt x="821" y="1766"/>
                </a:lnTo>
                <a:lnTo>
                  <a:pt x="825" y="1751"/>
                </a:lnTo>
                <a:lnTo>
                  <a:pt x="831" y="1720"/>
                </a:lnTo>
                <a:lnTo>
                  <a:pt x="833" y="1700"/>
                </a:lnTo>
                <a:lnTo>
                  <a:pt x="833" y="1700"/>
                </a:lnTo>
                <a:lnTo>
                  <a:pt x="834" y="1682"/>
                </a:lnTo>
                <a:lnTo>
                  <a:pt x="834" y="1676"/>
                </a:lnTo>
                <a:lnTo>
                  <a:pt x="834" y="1676"/>
                </a:lnTo>
                <a:lnTo>
                  <a:pt x="840" y="1669"/>
                </a:lnTo>
                <a:lnTo>
                  <a:pt x="854" y="1651"/>
                </a:lnTo>
                <a:lnTo>
                  <a:pt x="860" y="1638"/>
                </a:lnTo>
                <a:lnTo>
                  <a:pt x="867" y="1626"/>
                </a:lnTo>
                <a:lnTo>
                  <a:pt x="871" y="1613"/>
                </a:lnTo>
                <a:lnTo>
                  <a:pt x="873" y="1600"/>
                </a:lnTo>
                <a:lnTo>
                  <a:pt x="873" y="1600"/>
                </a:lnTo>
                <a:lnTo>
                  <a:pt x="874" y="1587"/>
                </a:lnTo>
                <a:lnTo>
                  <a:pt x="874" y="1575"/>
                </a:lnTo>
                <a:lnTo>
                  <a:pt x="872" y="1554"/>
                </a:lnTo>
                <a:lnTo>
                  <a:pt x="869" y="1541"/>
                </a:lnTo>
                <a:lnTo>
                  <a:pt x="868" y="1536"/>
                </a:lnTo>
                <a:lnTo>
                  <a:pt x="881" y="1518"/>
                </a:lnTo>
                <a:lnTo>
                  <a:pt x="881" y="1518"/>
                </a:lnTo>
                <a:lnTo>
                  <a:pt x="880" y="1509"/>
                </a:lnTo>
                <a:lnTo>
                  <a:pt x="879" y="1490"/>
                </a:lnTo>
                <a:lnTo>
                  <a:pt x="878" y="1465"/>
                </a:lnTo>
                <a:lnTo>
                  <a:pt x="879" y="1451"/>
                </a:lnTo>
                <a:lnTo>
                  <a:pt x="881" y="1441"/>
                </a:lnTo>
                <a:lnTo>
                  <a:pt x="881" y="1441"/>
                </a:lnTo>
                <a:lnTo>
                  <a:pt x="886" y="1418"/>
                </a:lnTo>
                <a:lnTo>
                  <a:pt x="893" y="1394"/>
                </a:lnTo>
                <a:lnTo>
                  <a:pt x="901" y="1368"/>
                </a:lnTo>
                <a:lnTo>
                  <a:pt x="901" y="1368"/>
                </a:lnTo>
                <a:lnTo>
                  <a:pt x="907" y="1386"/>
                </a:lnTo>
                <a:lnTo>
                  <a:pt x="914" y="1404"/>
                </a:lnTo>
                <a:lnTo>
                  <a:pt x="922" y="1425"/>
                </a:lnTo>
                <a:lnTo>
                  <a:pt x="932" y="1445"/>
                </a:lnTo>
                <a:lnTo>
                  <a:pt x="943" y="1462"/>
                </a:lnTo>
                <a:lnTo>
                  <a:pt x="948" y="1468"/>
                </a:lnTo>
                <a:lnTo>
                  <a:pt x="953" y="1472"/>
                </a:lnTo>
                <a:lnTo>
                  <a:pt x="956" y="1474"/>
                </a:lnTo>
                <a:lnTo>
                  <a:pt x="961" y="1474"/>
                </a:lnTo>
                <a:lnTo>
                  <a:pt x="961" y="1474"/>
                </a:lnTo>
                <a:lnTo>
                  <a:pt x="962" y="1473"/>
                </a:lnTo>
                <a:lnTo>
                  <a:pt x="965" y="1471"/>
                </a:lnTo>
                <a:lnTo>
                  <a:pt x="966" y="1465"/>
                </a:lnTo>
                <a:lnTo>
                  <a:pt x="967" y="1456"/>
                </a:lnTo>
                <a:lnTo>
                  <a:pt x="967" y="1447"/>
                </a:lnTo>
                <a:lnTo>
                  <a:pt x="965" y="1423"/>
                </a:lnTo>
                <a:lnTo>
                  <a:pt x="960" y="1397"/>
                </a:lnTo>
                <a:lnTo>
                  <a:pt x="954" y="1371"/>
                </a:lnTo>
                <a:lnTo>
                  <a:pt x="948" y="1348"/>
                </a:lnTo>
                <a:lnTo>
                  <a:pt x="942" y="1326"/>
                </a:lnTo>
                <a:lnTo>
                  <a:pt x="901" y="1075"/>
                </a:lnTo>
                <a:lnTo>
                  <a:pt x="901" y="1075"/>
                </a:lnTo>
                <a:lnTo>
                  <a:pt x="891" y="1003"/>
                </a:lnTo>
                <a:lnTo>
                  <a:pt x="884" y="947"/>
                </a:lnTo>
                <a:lnTo>
                  <a:pt x="878" y="910"/>
                </a:lnTo>
                <a:lnTo>
                  <a:pt x="878" y="910"/>
                </a:lnTo>
                <a:lnTo>
                  <a:pt x="873" y="897"/>
                </a:lnTo>
                <a:lnTo>
                  <a:pt x="864" y="880"/>
                </a:lnTo>
                <a:lnTo>
                  <a:pt x="854" y="860"/>
                </a:lnTo>
                <a:lnTo>
                  <a:pt x="843" y="841"/>
                </a:lnTo>
                <a:lnTo>
                  <a:pt x="821" y="807"/>
                </a:lnTo>
                <a:lnTo>
                  <a:pt x="813" y="794"/>
                </a:lnTo>
                <a:lnTo>
                  <a:pt x="758" y="660"/>
                </a:lnTo>
                <a:lnTo>
                  <a:pt x="758" y="660"/>
                </a:lnTo>
                <a:lnTo>
                  <a:pt x="747" y="632"/>
                </a:lnTo>
                <a:lnTo>
                  <a:pt x="736" y="609"/>
                </a:lnTo>
                <a:lnTo>
                  <a:pt x="732" y="600"/>
                </a:lnTo>
                <a:lnTo>
                  <a:pt x="727" y="594"/>
                </a:lnTo>
                <a:lnTo>
                  <a:pt x="727" y="594"/>
                </a:lnTo>
                <a:lnTo>
                  <a:pt x="722" y="585"/>
                </a:lnTo>
                <a:lnTo>
                  <a:pt x="716" y="573"/>
                </a:lnTo>
                <a:lnTo>
                  <a:pt x="703" y="543"/>
                </a:lnTo>
                <a:lnTo>
                  <a:pt x="676" y="478"/>
                </a:lnTo>
                <a:lnTo>
                  <a:pt x="676" y="478"/>
                </a:lnTo>
                <a:lnTo>
                  <a:pt x="664" y="450"/>
                </a:lnTo>
                <a:lnTo>
                  <a:pt x="648" y="420"/>
                </a:lnTo>
                <a:lnTo>
                  <a:pt x="640" y="404"/>
                </a:lnTo>
                <a:lnTo>
                  <a:pt x="631" y="391"/>
                </a:lnTo>
                <a:lnTo>
                  <a:pt x="623" y="379"/>
                </a:lnTo>
                <a:lnTo>
                  <a:pt x="614" y="369"/>
                </a:lnTo>
                <a:lnTo>
                  <a:pt x="614" y="369"/>
                </a:lnTo>
                <a:lnTo>
                  <a:pt x="599" y="353"/>
                </a:lnTo>
                <a:lnTo>
                  <a:pt x="593" y="344"/>
                </a:lnTo>
                <a:lnTo>
                  <a:pt x="585" y="336"/>
                </a:lnTo>
                <a:lnTo>
                  <a:pt x="580" y="326"/>
                </a:lnTo>
                <a:lnTo>
                  <a:pt x="576" y="316"/>
                </a:lnTo>
                <a:lnTo>
                  <a:pt x="572" y="304"/>
                </a:lnTo>
                <a:lnTo>
                  <a:pt x="570" y="291"/>
                </a:lnTo>
                <a:lnTo>
                  <a:pt x="570" y="291"/>
                </a:lnTo>
                <a:lnTo>
                  <a:pt x="568" y="284"/>
                </a:lnTo>
                <a:lnTo>
                  <a:pt x="568" y="278"/>
                </a:lnTo>
                <a:lnTo>
                  <a:pt x="571" y="267"/>
                </a:lnTo>
                <a:lnTo>
                  <a:pt x="574" y="257"/>
                </a:lnTo>
                <a:lnTo>
                  <a:pt x="579" y="249"/>
                </a:lnTo>
                <a:lnTo>
                  <a:pt x="584" y="240"/>
                </a:lnTo>
                <a:lnTo>
                  <a:pt x="589" y="232"/>
                </a:lnTo>
                <a:lnTo>
                  <a:pt x="593" y="221"/>
                </a:lnTo>
                <a:lnTo>
                  <a:pt x="595" y="209"/>
                </a:lnTo>
                <a:lnTo>
                  <a:pt x="595" y="209"/>
                </a:lnTo>
                <a:lnTo>
                  <a:pt x="595" y="196"/>
                </a:lnTo>
                <a:lnTo>
                  <a:pt x="597" y="182"/>
                </a:lnTo>
                <a:lnTo>
                  <a:pt x="602" y="156"/>
                </a:lnTo>
                <a:lnTo>
                  <a:pt x="607" y="134"/>
                </a:lnTo>
                <a:lnTo>
                  <a:pt x="609" y="126"/>
                </a:lnTo>
                <a:lnTo>
                  <a:pt x="609" y="117"/>
                </a:lnTo>
                <a:lnTo>
                  <a:pt x="609" y="117"/>
                </a:lnTo>
                <a:lnTo>
                  <a:pt x="608" y="97"/>
                </a:lnTo>
                <a:lnTo>
                  <a:pt x="607" y="90"/>
                </a:lnTo>
                <a:lnTo>
                  <a:pt x="635" y="59"/>
                </a:lnTo>
                <a:lnTo>
                  <a:pt x="635" y="59"/>
                </a:lnTo>
                <a:lnTo>
                  <a:pt x="630" y="50"/>
                </a:lnTo>
                <a:lnTo>
                  <a:pt x="625" y="40"/>
                </a:lnTo>
                <a:lnTo>
                  <a:pt x="619" y="30"/>
                </a:lnTo>
                <a:lnTo>
                  <a:pt x="612" y="20"/>
                </a:lnTo>
                <a:lnTo>
                  <a:pt x="603" y="11"/>
                </a:lnTo>
                <a:lnTo>
                  <a:pt x="599" y="7"/>
                </a:lnTo>
                <a:lnTo>
                  <a:pt x="594" y="5"/>
                </a:lnTo>
                <a:lnTo>
                  <a:pt x="589" y="3"/>
                </a:lnTo>
                <a:lnTo>
                  <a:pt x="583" y="3"/>
                </a:lnTo>
                <a:lnTo>
                  <a:pt x="583" y="3"/>
                </a:lnTo>
                <a:lnTo>
                  <a:pt x="564" y="5"/>
                </a:lnTo>
                <a:lnTo>
                  <a:pt x="548" y="9"/>
                </a:lnTo>
                <a:lnTo>
                  <a:pt x="533" y="12"/>
                </a:lnTo>
                <a:lnTo>
                  <a:pt x="533" y="12"/>
                </a:lnTo>
                <a:lnTo>
                  <a:pt x="521" y="9"/>
                </a:lnTo>
                <a:lnTo>
                  <a:pt x="508" y="5"/>
                </a:lnTo>
                <a:lnTo>
                  <a:pt x="491" y="1"/>
                </a:lnTo>
                <a:lnTo>
                  <a:pt x="469" y="0"/>
                </a:lnTo>
                <a:lnTo>
                  <a:pt x="458" y="0"/>
                </a:lnTo>
                <a:lnTo>
                  <a:pt x="445" y="1"/>
                </a:lnTo>
                <a:lnTo>
                  <a:pt x="433" y="4"/>
                </a:lnTo>
                <a:lnTo>
                  <a:pt x="418" y="7"/>
                </a:lnTo>
                <a:lnTo>
                  <a:pt x="405" y="11"/>
                </a:lnTo>
                <a:lnTo>
                  <a:pt x="391" y="17"/>
                </a:lnTo>
                <a:lnTo>
                  <a:pt x="391" y="17"/>
                </a:lnTo>
                <a:lnTo>
                  <a:pt x="376" y="24"/>
                </a:lnTo>
                <a:lnTo>
                  <a:pt x="364" y="33"/>
                </a:lnTo>
                <a:lnTo>
                  <a:pt x="352" y="41"/>
                </a:lnTo>
                <a:lnTo>
                  <a:pt x="341" y="51"/>
                </a:lnTo>
                <a:lnTo>
                  <a:pt x="331" y="61"/>
                </a:lnTo>
                <a:lnTo>
                  <a:pt x="322" y="70"/>
                </a:lnTo>
                <a:lnTo>
                  <a:pt x="315" y="81"/>
                </a:lnTo>
                <a:lnTo>
                  <a:pt x="307" y="91"/>
                </a:lnTo>
                <a:lnTo>
                  <a:pt x="294" y="111"/>
                </a:lnTo>
                <a:lnTo>
                  <a:pt x="284" y="132"/>
                </a:lnTo>
                <a:lnTo>
                  <a:pt x="277" y="149"/>
                </a:lnTo>
                <a:lnTo>
                  <a:pt x="272" y="164"/>
                </a:lnTo>
                <a:lnTo>
                  <a:pt x="272" y="164"/>
                </a:lnTo>
                <a:lnTo>
                  <a:pt x="270" y="173"/>
                </a:lnTo>
                <a:lnTo>
                  <a:pt x="267" y="184"/>
                </a:lnTo>
                <a:lnTo>
                  <a:pt x="265" y="214"/>
                </a:lnTo>
                <a:lnTo>
                  <a:pt x="264" y="251"/>
                </a:lnTo>
                <a:lnTo>
                  <a:pt x="263" y="290"/>
                </a:lnTo>
                <a:lnTo>
                  <a:pt x="264" y="359"/>
                </a:lnTo>
                <a:lnTo>
                  <a:pt x="264" y="389"/>
                </a:lnTo>
                <a:lnTo>
                  <a:pt x="266" y="414"/>
                </a:lnTo>
                <a:lnTo>
                  <a:pt x="261" y="441"/>
                </a:lnTo>
                <a:lnTo>
                  <a:pt x="261" y="441"/>
                </a:lnTo>
                <a:lnTo>
                  <a:pt x="259" y="449"/>
                </a:lnTo>
                <a:lnTo>
                  <a:pt x="258" y="457"/>
                </a:lnTo>
                <a:lnTo>
                  <a:pt x="257" y="467"/>
                </a:lnTo>
                <a:lnTo>
                  <a:pt x="257" y="467"/>
                </a:lnTo>
                <a:lnTo>
                  <a:pt x="258" y="483"/>
                </a:lnTo>
                <a:lnTo>
                  <a:pt x="258" y="488"/>
                </a:lnTo>
                <a:lnTo>
                  <a:pt x="257" y="490"/>
                </a:lnTo>
                <a:lnTo>
                  <a:pt x="257" y="490"/>
                </a:lnTo>
                <a:lnTo>
                  <a:pt x="250" y="496"/>
                </a:lnTo>
                <a:lnTo>
                  <a:pt x="237" y="513"/>
                </a:lnTo>
                <a:lnTo>
                  <a:pt x="237" y="513"/>
                </a:lnTo>
                <a:lnTo>
                  <a:pt x="220" y="536"/>
                </a:lnTo>
                <a:lnTo>
                  <a:pt x="213" y="547"/>
                </a:lnTo>
                <a:lnTo>
                  <a:pt x="213" y="5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5524769" y="812468"/>
            <a:ext cx="1602261" cy="1249694"/>
          </a:xfrm>
          <a:custGeom>
            <a:avLst/>
            <a:gdLst>
              <a:gd name="T0" fmla="*/ 785 w 1837"/>
              <a:gd name="T1" fmla="*/ 161 h 1433"/>
              <a:gd name="T2" fmla="*/ 771 w 1837"/>
              <a:gd name="T3" fmla="*/ 81 h 1433"/>
              <a:gd name="T4" fmla="*/ 753 w 1837"/>
              <a:gd name="T5" fmla="*/ 47 h 1433"/>
              <a:gd name="T6" fmla="*/ 685 w 1837"/>
              <a:gd name="T7" fmla="*/ 27 h 1433"/>
              <a:gd name="T8" fmla="*/ 627 w 1837"/>
              <a:gd name="T9" fmla="*/ 30 h 1433"/>
              <a:gd name="T10" fmla="*/ 570 w 1837"/>
              <a:gd name="T11" fmla="*/ 55 h 1433"/>
              <a:gd name="T12" fmla="*/ 550 w 1837"/>
              <a:gd name="T13" fmla="*/ 87 h 1433"/>
              <a:gd name="T14" fmla="*/ 559 w 1837"/>
              <a:gd name="T15" fmla="*/ 163 h 1433"/>
              <a:gd name="T16" fmla="*/ 625 w 1837"/>
              <a:gd name="T17" fmla="*/ 260 h 1433"/>
              <a:gd name="T18" fmla="*/ 520 w 1837"/>
              <a:gd name="T19" fmla="*/ 398 h 1433"/>
              <a:gd name="T20" fmla="*/ 472 w 1837"/>
              <a:gd name="T21" fmla="*/ 547 h 1433"/>
              <a:gd name="T22" fmla="*/ 465 w 1837"/>
              <a:gd name="T23" fmla="*/ 731 h 1433"/>
              <a:gd name="T24" fmla="*/ 550 w 1837"/>
              <a:gd name="T25" fmla="*/ 942 h 1433"/>
              <a:gd name="T26" fmla="*/ 576 w 1837"/>
              <a:gd name="T27" fmla="*/ 991 h 1433"/>
              <a:gd name="T28" fmla="*/ 552 w 1837"/>
              <a:gd name="T29" fmla="*/ 1023 h 1433"/>
              <a:gd name="T30" fmla="*/ 469 w 1837"/>
              <a:gd name="T31" fmla="*/ 1040 h 1433"/>
              <a:gd name="T32" fmla="*/ 401 w 1837"/>
              <a:gd name="T33" fmla="*/ 1049 h 1433"/>
              <a:gd name="T34" fmla="*/ 251 w 1837"/>
              <a:gd name="T35" fmla="*/ 1032 h 1433"/>
              <a:gd name="T36" fmla="*/ 110 w 1837"/>
              <a:gd name="T37" fmla="*/ 1000 h 1433"/>
              <a:gd name="T38" fmla="*/ 71 w 1837"/>
              <a:gd name="T39" fmla="*/ 985 h 1433"/>
              <a:gd name="T40" fmla="*/ 40 w 1837"/>
              <a:gd name="T41" fmla="*/ 995 h 1433"/>
              <a:gd name="T42" fmla="*/ 3 w 1837"/>
              <a:gd name="T43" fmla="*/ 988 h 1433"/>
              <a:gd name="T44" fmla="*/ 24 w 1837"/>
              <a:gd name="T45" fmla="*/ 1070 h 1433"/>
              <a:gd name="T46" fmla="*/ 196 w 1837"/>
              <a:gd name="T47" fmla="*/ 1204 h 1433"/>
              <a:gd name="T48" fmla="*/ 243 w 1837"/>
              <a:gd name="T49" fmla="*/ 1223 h 1433"/>
              <a:gd name="T50" fmla="*/ 448 w 1837"/>
              <a:gd name="T51" fmla="*/ 1249 h 1433"/>
              <a:gd name="T52" fmla="*/ 657 w 1837"/>
              <a:gd name="T53" fmla="*/ 1196 h 1433"/>
              <a:gd name="T54" fmla="*/ 735 w 1837"/>
              <a:gd name="T55" fmla="*/ 1084 h 1433"/>
              <a:gd name="T56" fmla="*/ 848 w 1837"/>
              <a:gd name="T57" fmla="*/ 1204 h 1433"/>
              <a:gd name="T58" fmla="*/ 854 w 1837"/>
              <a:gd name="T59" fmla="*/ 1332 h 1433"/>
              <a:gd name="T60" fmla="*/ 940 w 1837"/>
              <a:gd name="T61" fmla="*/ 1432 h 1433"/>
              <a:gd name="T62" fmla="*/ 1018 w 1837"/>
              <a:gd name="T63" fmla="*/ 1378 h 1433"/>
              <a:gd name="T64" fmla="*/ 1061 w 1837"/>
              <a:gd name="T65" fmla="*/ 1263 h 1433"/>
              <a:gd name="T66" fmla="*/ 1159 w 1837"/>
              <a:gd name="T67" fmla="*/ 1102 h 1433"/>
              <a:gd name="T68" fmla="*/ 1230 w 1837"/>
              <a:gd name="T69" fmla="*/ 1199 h 1433"/>
              <a:gd name="T70" fmla="*/ 1404 w 1837"/>
              <a:gd name="T71" fmla="*/ 1243 h 1433"/>
              <a:gd name="T72" fmla="*/ 1656 w 1837"/>
              <a:gd name="T73" fmla="*/ 1176 h 1433"/>
              <a:gd name="T74" fmla="*/ 1798 w 1837"/>
              <a:gd name="T75" fmla="*/ 1080 h 1433"/>
              <a:gd name="T76" fmla="*/ 1832 w 1837"/>
              <a:gd name="T77" fmla="*/ 962 h 1433"/>
              <a:gd name="T78" fmla="*/ 1749 w 1837"/>
              <a:gd name="T79" fmla="*/ 965 h 1433"/>
              <a:gd name="T80" fmla="*/ 1676 w 1837"/>
              <a:gd name="T81" fmla="*/ 1014 h 1433"/>
              <a:gd name="T82" fmla="*/ 1607 w 1837"/>
              <a:gd name="T83" fmla="*/ 1020 h 1433"/>
              <a:gd name="T84" fmla="*/ 1451 w 1837"/>
              <a:gd name="T85" fmla="*/ 1051 h 1433"/>
              <a:gd name="T86" fmla="*/ 1300 w 1837"/>
              <a:gd name="T87" fmla="*/ 1034 h 1433"/>
              <a:gd name="T88" fmla="*/ 1339 w 1837"/>
              <a:gd name="T89" fmla="*/ 964 h 1433"/>
              <a:gd name="T90" fmla="*/ 1421 w 1837"/>
              <a:gd name="T91" fmla="*/ 737 h 1433"/>
              <a:gd name="T92" fmla="*/ 1426 w 1837"/>
              <a:gd name="T93" fmla="*/ 613 h 1433"/>
              <a:gd name="T94" fmla="*/ 1367 w 1837"/>
              <a:gd name="T95" fmla="*/ 419 h 1433"/>
              <a:gd name="T96" fmla="*/ 1222 w 1837"/>
              <a:gd name="T97" fmla="*/ 274 h 1433"/>
              <a:gd name="T98" fmla="*/ 1281 w 1837"/>
              <a:gd name="T99" fmla="*/ 176 h 1433"/>
              <a:gd name="T100" fmla="*/ 1293 w 1837"/>
              <a:gd name="T101" fmla="*/ 125 h 1433"/>
              <a:gd name="T102" fmla="*/ 1227 w 1837"/>
              <a:gd name="T103" fmla="*/ 5 h 1433"/>
              <a:gd name="T104" fmla="*/ 1194 w 1837"/>
              <a:gd name="T105" fmla="*/ 23 h 1433"/>
              <a:gd name="T106" fmla="*/ 1129 w 1837"/>
              <a:gd name="T107" fmla="*/ 110 h 1433"/>
              <a:gd name="T108" fmla="*/ 1085 w 1837"/>
              <a:gd name="T109" fmla="*/ 181 h 1433"/>
              <a:gd name="T110" fmla="*/ 968 w 1837"/>
              <a:gd name="T111" fmla="*/ 98 h 1433"/>
              <a:gd name="T112" fmla="*/ 943 w 1837"/>
              <a:gd name="T113" fmla="*/ 42 h 1433"/>
              <a:gd name="T114" fmla="*/ 886 w 1837"/>
              <a:gd name="T115" fmla="*/ 123 h 1433"/>
              <a:gd name="T116" fmla="*/ 823 w 1837"/>
              <a:gd name="T117" fmla="*/ 160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7" h="1433">
                <a:moveTo>
                  <a:pt x="777" y="202"/>
                </a:moveTo>
                <a:lnTo>
                  <a:pt x="777" y="202"/>
                </a:lnTo>
                <a:lnTo>
                  <a:pt x="778" y="194"/>
                </a:lnTo>
                <a:lnTo>
                  <a:pt x="779" y="187"/>
                </a:lnTo>
                <a:lnTo>
                  <a:pt x="779" y="180"/>
                </a:lnTo>
                <a:lnTo>
                  <a:pt x="779" y="180"/>
                </a:lnTo>
                <a:lnTo>
                  <a:pt x="781" y="174"/>
                </a:lnTo>
                <a:lnTo>
                  <a:pt x="783" y="168"/>
                </a:lnTo>
                <a:lnTo>
                  <a:pt x="785" y="161"/>
                </a:lnTo>
                <a:lnTo>
                  <a:pt x="785" y="153"/>
                </a:lnTo>
                <a:lnTo>
                  <a:pt x="785" y="153"/>
                </a:lnTo>
                <a:lnTo>
                  <a:pt x="783" y="141"/>
                </a:lnTo>
                <a:lnTo>
                  <a:pt x="778" y="123"/>
                </a:lnTo>
                <a:lnTo>
                  <a:pt x="771" y="99"/>
                </a:lnTo>
                <a:lnTo>
                  <a:pt x="771" y="99"/>
                </a:lnTo>
                <a:lnTo>
                  <a:pt x="771" y="94"/>
                </a:lnTo>
                <a:lnTo>
                  <a:pt x="771" y="88"/>
                </a:lnTo>
                <a:lnTo>
                  <a:pt x="771" y="81"/>
                </a:lnTo>
                <a:lnTo>
                  <a:pt x="771" y="81"/>
                </a:lnTo>
                <a:lnTo>
                  <a:pt x="770" y="74"/>
                </a:lnTo>
                <a:lnTo>
                  <a:pt x="770" y="67"/>
                </a:lnTo>
                <a:lnTo>
                  <a:pt x="769" y="63"/>
                </a:lnTo>
                <a:lnTo>
                  <a:pt x="767" y="59"/>
                </a:lnTo>
                <a:lnTo>
                  <a:pt x="765" y="56"/>
                </a:lnTo>
                <a:lnTo>
                  <a:pt x="760" y="51"/>
                </a:lnTo>
                <a:lnTo>
                  <a:pt x="760" y="51"/>
                </a:lnTo>
                <a:lnTo>
                  <a:pt x="753" y="47"/>
                </a:lnTo>
                <a:lnTo>
                  <a:pt x="747" y="45"/>
                </a:lnTo>
                <a:lnTo>
                  <a:pt x="741" y="44"/>
                </a:lnTo>
                <a:lnTo>
                  <a:pt x="735" y="42"/>
                </a:lnTo>
                <a:lnTo>
                  <a:pt x="725" y="44"/>
                </a:lnTo>
                <a:lnTo>
                  <a:pt x="720" y="44"/>
                </a:lnTo>
                <a:lnTo>
                  <a:pt x="720" y="44"/>
                </a:lnTo>
                <a:lnTo>
                  <a:pt x="706" y="35"/>
                </a:lnTo>
                <a:lnTo>
                  <a:pt x="692" y="29"/>
                </a:lnTo>
                <a:lnTo>
                  <a:pt x="685" y="27"/>
                </a:lnTo>
                <a:lnTo>
                  <a:pt x="680" y="27"/>
                </a:lnTo>
                <a:lnTo>
                  <a:pt x="680" y="27"/>
                </a:lnTo>
                <a:lnTo>
                  <a:pt x="672" y="28"/>
                </a:lnTo>
                <a:lnTo>
                  <a:pt x="666" y="32"/>
                </a:lnTo>
                <a:lnTo>
                  <a:pt x="660" y="34"/>
                </a:lnTo>
                <a:lnTo>
                  <a:pt x="653" y="34"/>
                </a:lnTo>
                <a:lnTo>
                  <a:pt x="653" y="34"/>
                </a:lnTo>
                <a:lnTo>
                  <a:pt x="640" y="33"/>
                </a:lnTo>
                <a:lnTo>
                  <a:pt x="627" y="30"/>
                </a:lnTo>
                <a:lnTo>
                  <a:pt x="613" y="28"/>
                </a:lnTo>
                <a:lnTo>
                  <a:pt x="605" y="28"/>
                </a:lnTo>
                <a:lnTo>
                  <a:pt x="599" y="28"/>
                </a:lnTo>
                <a:lnTo>
                  <a:pt x="599" y="28"/>
                </a:lnTo>
                <a:lnTo>
                  <a:pt x="593" y="30"/>
                </a:lnTo>
                <a:lnTo>
                  <a:pt x="588" y="34"/>
                </a:lnTo>
                <a:lnTo>
                  <a:pt x="582" y="39"/>
                </a:lnTo>
                <a:lnTo>
                  <a:pt x="578" y="45"/>
                </a:lnTo>
                <a:lnTo>
                  <a:pt x="570" y="55"/>
                </a:lnTo>
                <a:lnTo>
                  <a:pt x="567" y="59"/>
                </a:lnTo>
                <a:lnTo>
                  <a:pt x="567" y="59"/>
                </a:lnTo>
                <a:lnTo>
                  <a:pt x="565" y="59"/>
                </a:lnTo>
                <a:lnTo>
                  <a:pt x="563" y="61"/>
                </a:lnTo>
                <a:lnTo>
                  <a:pt x="561" y="62"/>
                </a:lnTo>
                <a:lnTo>
                  <a:pt x="558" y="65"/>
                </a:lnTo>
                <a:lnTo>
                  <a:pt x="555" y="70"/>
                </a:lnTo>
                <a:lnTo>
                  <a:pt x="552" y="77"/>
                </a:lnTo>
                <a:lnTo>
                  <a:pt x="550" y="87"/>
                </a:lnTo>
                <a:lnTo>
                  <a:pt x="550" y="87"/>
                </a:lnTo>
                <a:lnTo>
                  <a:pt x="549" y="99"/>
                </a:lnTo>
                <a:lnTo>
                  <a:pt x="547" y="110"/>
                </a:lnTo>
                <a:lnTo>
                  <a:pt x="547" y="122"/>
                </a:lnTo>
                <a:lnTo>
                  <a:pt x="549" y="133"/>
                </a:lnTo>
                <a:lnTo>
                  <a:pt x="550" y="143"/>
                </a:lnTo>
                <a:lnTo>
                  <a:pt x="552" y="151"/>
                </a:lnTo>
                <a:lnTo>
                  <a:pt x="556" y="158"/>
                </a:lnTo>
                <a:lnTo>
                  <a:pt x="559" y="163"/>
                </a:lnTo>
                <a:lnTo>
                  <a:pt x="559" y="163"/>
                </a:lnTo>
                <a:lnTo>
                  <a:pt x="570" y="174"/>
                </a:lnTo>
                <a:lnTo>
                  <a:pt x="586" y="187"/>
                </a:lnTo>
                <a:lnTo>
                  <a:pt x="593" y="194"/>
                </a:lnTo>
                <a:lnTo>
                  <a:pt x="601" y="204"/>
                </a:lnTo>
                <a:lnTo>
                  <a:pt x="608" y="214"/>
                </a:lnTo>
                <a:lnTo>
                  <a:pt x="611" y="223"/>
                </a:lnTo>
                <a:lnTo>
                  <a:pt x="611" y="223"/>
                </a:lnTo>
                <a:lnTo>
                  <a:pt x="625" y="260"/>
                </a:lnTo>
                <a:lnTo>
                  <a:pt x="631" y="274"/>
                </a:lnTo>
                <a:lnTo>
                  <a:pt x="608" y="283"/>
                </a:lnTo>
                <a:lnTo>
                  <a:pt x="608" y="283"/>
                </a:lnTo>
                <a:lnTo>
                  <a:pt x="585" y="309"/>
                </a:lnTo>
                <a:lnTo>
                  <a:pt x="562" y="336"/>
                </a:lnTo>
                <a:lnTo>
                  <a:pt x="539" y="367"/>
                </a:lnTo>
                <a:lnTo>
                  <a:pt x="539" y="367"/>
                </a:lnTo>
                <a:lnTo>
                  <a:pt x="528" y="383"/>
                </a:lnTo>
                <a:lnTo>
                  <a:pt x="520" y="398"/>
                </a:lnTo>
                <a:lnTo>
                  <a:pt x="512" y="413"/>
                </a:lnTo>
                <a:lnTo>
                  <a:pt x="505" y="429"/>
                </a:lnTo>
                <a:lnTo>
                  <a:pt x="494" y="457"/>
                </a:lnTo>
                <a:lnTo>
                  <a:pt x="483" y="486"/>
                </a:lnTo>
                <a:lnTo>
                  <a:pt x="483" y="486"/>
                </a:lnTo>
                <a:lnTo>
                  <a:pt x="478" y="501"/>
                </a:lnTo>
                <a:lnTo>
                  <a:pt x="475" y="517"/>
                </a:lnTo>
                <a:lnTo>
                  <a:pt x="474" y="532"/>
                </a:lnTo>
                <a:lnTo>
                  <a:pt x="472" y="547"/>
                </a:lnTo>
                <a:lnTo>
                  <a:pt x="471" y="568"/>
                </a:lnTo>
                <a:lnTo>
                  <a:pt x="472" y="578"/>
                </a:lnTo>
                <a:lnTo>
                  <a:pt x="472" y="578"/>
                </a:lnTo>
                <a:lnTo>
                  <a:pt x="468" y="625"/>
                </a:lnTo>
                <a:lnTo>
                  <a:pt x="463" y="665"/>
                </a:lnTo>
                <a:lnTo>
                  <a:pt x="462" y="698"/>
                </a:lnTo>
                <a:lnTo>
                  <a:pt x="462" y="698"/>
                </a:lnTo>
                <a:lnTo>
                  <a:pt x="462" y="712"/>
                </a:lnTo>
                <a:lnTo>
                  <a:pt x="465" y="731"/>
                </a:lnTo>
                <a:lnTo>
                  <a:pt x="469" y="754"/>
                </a:lnTo>
                <a:lnTo>
                  <a:pt x="475" y="777"/>
                </a:lnTo>
                <a:lnTo>
                  <a:pt x="487" y="823"/>
                </a:lnTo>
                <a:lnTo>
                  <a:pt x="497" y="854"/>
                </a:lnTo>
                <a:lnTo>
                  <a:pt x="497" y="854"/>
                </a:lnTo>
                <a:lnTo>
                  <a:pt x="503" y="866"/>
                </a:lnTo>
                <a:lnTo>
                  <a:pt x="510" y="880"/>
                </a:lnTo>
                <a:lnTo>
                  <a:pt x="528" y="909"/>
                </a:lnTo>
                <a:lnTo>
                  <a:pt x="550" y="942"/>
                </a:lnTo>
                <a:lnTo>
                  <a:pt x="550" y="942"/>
                </a:lnTo>
                <a:lnTo>
                  <a:pt x="550" y="946"/>
                </a:lnTo>
                <a:lnTo>
                  <a:pt x="551" y="954"/>
                </a:lnTo>
                <a:lnTo>
                  <a:pt x="552" y="961"/>
                </a:lnTo>
                <a:lnTo>
                  <a:pt x="555" y="967"/>
                </a:lnTo>
                <a:lnTo>
                  <a:pt x="558" y="973"/>
                </a:lnTo>
                <a:lnTo>
                  <a:pt x="564" y="979"/>
                </a:lnTo>
                <a:lnTo>
                  <a:pt x="564" y="979"/>
                </a:lnTo>
                <a:lnTo>
                  <a:pt x="576" y="991"/>
                </a:lnTo>
                <a:lnTo>
                  <a:pt x="587" y="1000"/>
                </a:lnTo>
                <a:lnTo>
                  <a:pt x="599" y="1010"/>
                </a:lnTo>
                <a:lnTo>
                  <a:pt x="597" y="1028"/>
                </a:lnTo>
                <a:lnTo>
                  <a:pt x="597" y="1028"/>
                </a:lnTo>
                <a:lnTo>
                  <a:pt x="585" y="1024"/>
                </a:lnTo>
                <a:lnTo>
                  <a:pt x="574" y="1023"/>
                </a:lnTo>
                <a:lnTo>
                  <a:pt x="559" y="1022"/>
                </a:lnTo>
                <a:lnTo>
                  <a:pt x="559" y="1022"/>
                </a:lnTo>
                <a:lnTo>
                  <a:pt x="552" y="1023"/>
                </a:lnTo>
                <a:lnTo>
                  <a:pt x="545" y="1026"/>
                </a:lnTo>
                <a:lnTo>
                  <a:pt x="539" y="1028"/>
                </a:lnTo>
                <a:lnTo>
                  <a:pt x="533" y="1032"/>
                </a:lnTo>
                <a:lnTo>
                  <a:pt x="524" y="1038"/>
                </a:lnTo>
                <a:lnTo>
                  <a:pt x="522" y="1040"/>
                </a:lnTo>
                <a:lnTo>
                  <a:pt x="522" y="1040"/>
                </a:lnTo>
                <a:lnTo>
                  <a:pt x="503" y="1040"/>
                </a:lnTo>
                <a:lnTo>
                  <a:pt x="469" y="1040"/>
                </a:lnTo>
                <a:lnTo>
                  <a:pt x="469" y="1040"/>
                </a:lnTo>
                <a:lnTo>
                  <a:pt x="458" y="1041"/>
                </a:lnTo>
                <a:lnTo>
                  <a:pt x="453" y="1043"/>
                </a:lnTo>
                <a:lnTo>
                  <a:pt x="451" y="1045"/>
                </a:lnTo>
                <a:lnTo>
                  <a:pt x="451" y="1045"/>
                </a:lnTo>
                <a:lnTo>
                  <a:pt x="423" y="1045"/>
                </a:lnTo>
                <a:lnTo>
                  <a:pt x="423" y="1045"/>
                </a:lnTo>
                <a:lnTo>
                  <a:pt x="413" y="1046"/>
                </a:lnTo>
                <a:lnTo>
                  <a:pt x="407" y="1047"/>
                </a:lnTo>
                <a:lnTo>
                  <a:pt x="401" y="1049"/>
                </a:lnTo>
                <a:lnTo>
                  <a:pt x="401" y="1049"/>
                </a:lnTo>
                <a:lnTo>
                  <a:pt x="364" y="1044"/>
                </a:lnTo>
                <a:lnTo>
                  <a:pt x="333" y="1040"/>
                </a:lnTo>
                <a:lnTo>
                  <a:pt x="310" y="1039"/>
                </a:lnTo>
                <a:lnTo>
                  <a:pt x="310" y="1039"/>
                </a:lnTo>
                <a:lnTo>
                  <a:pt x="294" y="1038"/>
                </a:lnTo>
                <a:lnTo>
                  <a:pt x="274" y="1034"/>
                </a:lnTo>
                <a:lnTo>
                  <a:pt x="258" y="1032"/>
                </a:lnTo>
                <a:lnTo>
                  <a:pt x="251" y="1032"/>
                </a:lnTo>
                <a:lnTo>
                  <a:pt x="245" y="1032"/>
                </a:lnTo>
                <a:lnTo>
                  <a:pt x="245" y="1032"/>
                </a:lnTo>
                <a:lnTo>
                  <a:pt x="240" y="1033"/>
                </a:lnTo>
                <a:lnTo>
                  <a:pt x="236" y="1034"/>
                </a:lnTo>
                <a:lnTo>
                  <a:pt x="228" y="1040"/>
                </a:lnTo>
                <a:lnTo>
                  <a:pt x="222" y="1045"/>
                </a:lnTo>
                <a:lnTo>
                  <a:pt x="221" y="1047"/>
                </a:lnTo>
                <a:lnTo>
                  <a:pt x="152" y="1017"/>
                </a:lnTo>
                <a:lnTo>
                  <a:pt x="110" y="1000"/>
                </a:lnTo>
                <a:lnTo>
                  <a:pt x="110" y="1000"/>
                </a:lnTo>
                <a:lnTo>
                  <a:pt x="105" y="991"/>
                </a:lnTo>
                <a:lnTo>
                  <a:pt x="99" y="985"/>
                </a:lnTo>
                <a:lnTo>
                  <a:pt x="97" y="982"/>
                </a:lnTo>
                <a:lnTo>
                  <a:pt x="93" y="981"/>
                </a:lnTo>
                <a:lnTo>
                  <a:pt x="93" y="981"/>
                </a:lnTo>
                <a:lnTo>
                  <a:pt x="87" y="982"/>
                </a:lnTo>
                <a:lnTo>
                  <a:pt x="80" y="983"/>
                </a:lnTo>
                <a:lnTo>
                  <a:pt x="71" y="985"/>
                </a:lnTo>
                <a:lnTo>
                  <a:pt x="71" y="985"/>
                </a:lnTo>
                <a:lnTo>
                  <a:pt x="69" y="983"/>
                </a:lnTo>
                <a:lnTo>
                  <a:pt x="65" y="983"/>
                </a:lnTo>
                <a:lnTo>
                  <a:pt x="59" y="985"/>
                </a:lnTo>
                <a:lnTo>
                  <a:pt x="59" y="985"/>
                </a:lnTo>
                <a:lnTo>
                  <a:pt x="52" y="988"/>
                </a:lnTo>
                <a:lnTo>
                  <a:pt x="46" y="992"/>
                </a:lnTo>
                <a:lnTo>
                  <a:pt x="40" y="995"/>
                </a:lnTo>
                <a:lnTo>
                  <a:pt x="40" y="995"/>
                </a:lnTo>
                <a:lnTo>
                  <a:pt x="37" y="993"/>
                </a:lnTo>
                <a:lnTo>
                  <a:pt x="31" y="986"/>
                </a:lnTo>
                <a:lnTo>
                  <a:pt x="24" y="981"/>
                </a:lnTo>
                <a:lnTo>
                  <a:pt x="19" y="979"/>
                </a:lnTo>
                <a:lnTo>
                  <a:pt x="16" y="979"/>
                </a:lnTo>
                <a:lnTo>
                  <a:pt x="16" y="979"/>
                </a:lnTo>
                <a:lnTo>
                  <a:pt x="12" y="980"/>
                </a:lnTo>
                <a:lnTo>
                  <a:pt x="8" y="982"/>
                </a:lnTo>
                <a:lnTo>
                  <a:pt x="3" y="988"/>
                </a:lnTo>
                <a:lnTo>
                  <a:pt x="1" y="994"/>
                </a:lnTo>
                <a:lnTo>
                  <a:pt x="0" y="997"/>
                </a:lnTo>
                <a:lnTo>
                  <a:pt x="0" y="997"/>
                </a:lnTo>
                <a:lnTo>
                  <a:pt x="1" y="1002"/>
                </a:lnTo>
                <a:lnTo>
                  <a:pt x="3" y="1015"/>
                </a:lnTo>
                <a:lnTo>
                  <a:pt x="8" y="1034"/>
                </a:lnTo>
                <a:lnTo>
                  <a:pt x="13" y="1045"/>
                </a:lnTo>
                <a:lnTo>
                  <a:pt x="18" y="1057"/>
                </a:lnTo>
                <a:lnTo>
                  <a:pt x="24" y="1070"/>
                </a:lnTo>
                <a:lnTo>
                  <a:pt x="32" y="1084"/>
                </a:lnTo>
                <a:lnTo>
                  <a:pt x="41" y="1097"/>
                </a:lnTo>
                <a:lnTo>
                  <a:pt x="52" y="1110"/>
                </a:lnTo>
                <a:lnTo>
                  <a:pt x="64" y="1123"/>
                </a:lnTo>
                <a:lnTo>
                  <a:pt x="78" y="1135"/>
                </a:lnTo>
                <a:lnTo>
                  <a:pt x="94" y="1147"/>
                </a:lnTo>
                <a:lnTo>
                  <a:pt x="112" y="1158"/>
                </a:lnTo>
                <a:lnTo>
                  <a:pt x="112" y="1158"/>
                </a:lnTo>
                <a:lnTo>
                  <a:pt x="196" y="1204"/>
                </a:lnTo>
                <a:lnTo>
                  <a:pt x="203" y="1208"/>
                </a:lnTo>
                <a:lnTo>
                  <a:pt x="203" y="1208"/>
                </a:lnTo>
                <a:lnTo>
                  <a:pt x="203" y="1211"/>
                </a:lnTo>
                <a:lnTo>
                  <a:pt x="204" y="1215"/>
                </a:lnTo>
                <a:lnTo>
                  <a:pt x="208" y="1217"/>
                </a:lnTo>
                <a:lnTo>
                  <a:pt x="208" y="1217"/>
                </a:lnTo>
                <a:lnTo>
                  <a:pt x="213" y="1219"/>
                </a:lnTo>
                <a:lnTo>
                  <a:pt x="221" y="1220"/>
                </a:lnTo>
                <a:lnTo>
                  <a:pt x="243" y="1223"/>
                </a:lnTo>
                <a:lnTo>
                  <a:pt x="273" y="1227"/>
                </a:lnTo>
                <a:lnTo>
                  <a:pt x="273" y="1227"/>
                </a:lnTo>
                <a:lnTo>
                  <a:pt x="296" y="1233"/>
                </a:lnTo>
                <a:lnTo>
                  <a:pt x="320" y="1238"/>
                </a:lnTo>
                <a:lnTo>
                  <a:pt x="352" y="1243"/>
                </a:lnTo>
                <a:lnTo>
                  <a:pt x="388" y="1248"/>
                </a:lnTo>
                <a:lnTo>
                  <a:pt x="407" y="1249"/>
                </a:lnTo>
                <a:lnTo>
                  <a:pt x="428" y="1249"/>
                </a:lnTo>
                <a:lnTo>
                  <a:pt x="448" y="1249"/>
                </a:lnTo>
                <a:lnTo>
                  <a:pt x="469" y="1248"/>
                </a:lnTo>
                <a:lnTo>
                  <a:pt x="491" y="1245"/>
                </a:lnTo>
                <a:lnTo>
                  <a:pt x="511" y="1240"/>
                </a:lnTo>
                <a:lnTo>
                  <a:pt x="511" y="1240"/>
                </a:lnTo>
                <a:lnTo>
                  <a:pt x="550" y="1232"/>
                </a:lnTo>
                <a:lnTo>
                  <a:pt x="584" y="1223"/>
                </a:lnTo>
                <a:lnTo>
                  <a:pt x="613" y="1214"/>
                </a:lnTo>
                <a:lnTo>
                  <a:pt x="638" y="1205"/>
                </a:lnTo>
                <a:lnTo>
                  <a:pt x="657" y="1196"/>
                </a:lnTo>
                <a:lnTo>
                  <a:pt x="673" y="1186"/>
                </a:lnTo>
                <a:lnTo>
                  <a:pt x="685" y="1178"/>
                </a:lnTo>
                <a:lnTo>
                  <a:pt x="690" y="1173"/>
                </a:lnTo>
                <a:lnTo>
                  <a:pt x="692" y="1168"/>
                </a:lnTo>
                <a:lnTo>
                  <a:pt x="692" y="1168"/>
                </a:lnTo>
                <a:lnTo>
                  <a:pt x="703" y="1147"/>
                </a:lnTo>
                <a:lnTo>
                  <a:pt x="712" y="1127"/>
                </a:lnTo>
                <a:lnTo>
                  <a:pt x="720" y="1104"/>
                </a:lnTo>
                <a:lnTo>
                  <a:pt x="735" y="1084"/>
                </a:lnTo>
                <a:lnTo>
                  <a:pt x="735" y="1084"/>
                </a:lnTo>
                <a:lnTo>
                  <a:pt x="776" y="1111"/>
                </a:lnTo>
                <a:lnTo>
                  <a:pt x="805" y="1131"/>
                </a:lnTo>
                <a:lnTo>
                  <a:pt x="821" y="1140"/>
                </a:lnTo>
                <a:lnTo>
                  <a:pt x="821" y="1140"/>
                </a:lnTo>
                <a:lnTo>
                  <a:pt x="824" y="1143"/>
                </a:lnTo>
                <a:lnTo>
                  <a:pt x="829" y="1149"/>
                </a:lnTo>
                <a:lnTo>
                  <a:pt x="834" y="1156"/>
                </a:lnTo>
                <a:lnTo>
                  <a:pt x="848" y="1204"/>
                </a:lnTo>
                <a:lnTo>
                  <a:pt x="848" y="1204"/>
                </a:lnTo>
                <a:lnTo>
                  <a:pt x="847" y="1214"/>
                </a:lnTo>
                <a:lnTo>
                  <a:pt x="846" y="1239"/>
                </a:lnTo>
                <a:lnTo>
                  <a:pt x="846" y="1274"/>
                </a:lnTo>
                <a:lnTo>
                  <a:pt x="847" y="1293"/>
                </a:lnTo>
                <a:lnTo>
                  <a:pt x="850" y="1313"/>
                </a:lnTo>
                <a:lnTo>
                  <a:pt x="850" y="1313"/>
                </a:lnTo>
                <a:lnTo>
                  <a:pt x="852" y="1322"/>
                </a:lnTo>
                <a:lnTo>
                  <a:pt x="854" y="1332"/>
                </a:lnTo>
                <a:lnTo>
                  <a:pt x="863" y="1353"/>
                </a:lnTo>
                <a:lnTo>
                  <a:pt x="875" y="1372"/>
                </a:lnTo>
                <a:lnTo>
                  <a:pt x="888" y="1391"/>
                </a:lnTo>
                <a:lnTo>
                  <a:pt x="903" y="1408"/>
                </a:lnTo>
                <a:lnTo>
                  <a:pt x="911" y="1415"/>
                </a:lnTo>
                <a:lnTo>
                  <a:pt x="918" y="1421"/>
                </a:lnTo>
                <a:lnTo>
                  <a:pt x="926" y="1426"/>
                </a:lnTo>
                <a:lnTo>
                  <a:pt x="933" y="1430"/>
                </a:lnTo>
                <a:lnTo>
                  <a:pt x="940" y="1432"/>
                </a:lnTo>
                <a:lnTo>
                  <a:pt x="947" y="1433"/>
                </a:lnTo>
                <a:lnTo>
                  <a:pt x="947" y="1433"/>
                </a:lnTo>
                <a:lnTo>
                  <a:pt x="955" y="1432"/>
                </a:lnTo>
                <a:lnTo>
                  <a:pt x="963" y="1429"/>
                </a:lnTo>
                <a:lnTo>
                  <a:pt x="972" y="1424"/>
                </a:lnTo>
                <a:lnTo>
                  <a:pt x="980" y="1418"/>
                </a:lnTo>
                <a:lnTo>
                  <a:pt x="990" y="1409"/>
                </a:lnTo>
                <a:lnTo>
                  <a:pt x="999" y="1400"/>
                </a:lnTo>
                <a:lnTo>
                  <a:pt x="1018" y="1378"/>
                </a:lnTo>
                <a:lnTo>
                  <a:pt x="1034" y="1354"/>
                </a:lnTo>
                <a:lnTo>
                  <a:pt x="1042" y="1340"/>
                </a:lnTo>
                <a:lnTo>
                  <a:pt x="1048" y="1328"/>
                </a:lnTo>
                <a:lnTo>
                  <a:pt x="1054" y="1316"/>
                </a:lnTo>
                <a:lnTo>
                  <a:pt x="1057" y="1304"/>
                </a:lnTo>
                <a:lnTo>
                  <a:pt x="1060" y="1293"/>
                </a:lnTo>
                <a:lnTo>
                  <a:pt x="1061" y="1283"/>
                </a:lnTo>
                <a:lnTo>
                  <a:pt x="1061" y="1283"/>
                </a:lnTo>
                <a:lnTo>
                  <a:pt x="1061" y="1263"/>
                </a:lnTo>
                <a:lnTo>
                  <a:pt x="1062" y="1245"/>
                </a:lnTo>
                <a:lnTo>
                  <a:pt x="1067" y="1215"/>
                </a:lnTo>
                <a:lnTo>
                  <a:pt x="1072" y="1184"/>
                </a:lnTo>
                <a:lnTo>
                  <a:pt x="1072" y="1184"/>
                </a:lnTo>
                <a:lnTo>
                  <a:pt x="1074" y="1167"/>
                </a:lnTo>
                <a:lnTo>
                  <a:pt x="1077" y="1152"/>
                </a:lnTo>
                <a:lnTo>
                  <a:pt x="1096" y="1149"/>
                </a:lnTo>
                <a:lnTo>
                  <a:pt x="1159" y="1102"/>
                </a:lnTo>
                <a:lnTo>
                  <a:pt x="1159" y="1102"/>
                </a:lnTo>
                <a:lnTo>
                  <a:pt x="1164" y="1114"/>
                </a:lnTo>
                <a:lnTo>
                  <a:pt x="1170" y="1127"/>
                </a:lnTo>
                <a:lnTo>
                  <a:pt x="1178" y="1141"/>
                </a:lnTo>
                <a:lnTo>
                  <a:pt x="1189" y="1158"/>
                </a:lnTo>
                <a:lnTo>
                  <a:pt x="1201" y="1175"/>
                </a:lnTo>
                <a:lnTo>
                  <a:pt x="1207" y="1182"/>
                </a:lnTo>
                <a:lnTo>
                  <a:pt x="1215" y="1189"/>
                </a:lnTo>
                <a:lnTo>
                  <a:pt x="1222" y="1195"/>
                </a:lnTo>
                <a:lnTo>
                  <a:pt x="1230" y="1199"/>
                </a:lnTo>
                <a:lnTo>
                  <a:pt x="1230" y="1199"/>
                </a:lnTo>
                <a:lnTo>
                  <a:pt x="1250" y="1208"/>
                </a:lnTo>
                <a:lnTo>
                  <a:pt x="1276" y="1217"/>
                </a:lnTo>
                <a:lnTo>
                  <a:pt x="1306" y="1227"/>
                </a:lnTo>
                <a:lnTo>
                  <a:pt x="1325" y="1232"/>
                </a:lnTo>
                <a:lnTo>
                  <a:pt x="1343" y="1236"/>
                </a:lnTo>
                <a:lnTo>
                  <a:pt x="1362" y="1239"/>
                </a:lnTo>
                <a:lnTo>
                  <a:pt x="1383" y="1242"/>
                </a:lnTo>
                <a:lnTo>
                  <a:pt x="1404" y="1243"/>
                </a:lnTo>
                <a:lnTo>
                  <a:pt x="1426" y="1243"/>
                </a:lnTo>
                <a:lnTo>
                  <a:pt x="1448" y="1242"/>
                </a:lnTo>
                <a:lnTo>
                  <a:pt x="1471" y="1239"/>
                </a:lnTo>
                <a:lnTo>
                  <a:pt x="1494" y="1234"/>
                </a:lnTo>
                <a:lnTo>
                  <a:pt x="1518" y="1228"/>
                </a:lnTo>
                <a:lnTo>
                  <a:pt x="1518" y="1228"/>
                </a:lnTo>
                <a:lnTo>
                  <a:pt x="1565" y="1213"/>
                </a:lnTo>
                <a:lnTo>
                  <a:pt x="1611" y="1196"/>
                </a:lnTo>
                <a:lnTo>
                  <a:pt x="1656" y="1176"/>
                </a:lnTo>
                <a:lnTo>
                  <a:pt x="1697" y="1157"/>
                </a:lnTo>
                <a:lnTo>
                  <a:pt x="1733" y="1137"/>
                </a:lnTo>
                <a:lnTo>
                  <a:pt x="1749" y="1126"/>
                </a:lnTo>
                <a:lnTo>
                  <a:pt x="1762" y="1116"/>
                </a:lnTo>
                <a:lnTo>
                  <a:pt x="1775" y="1106"/>
                </a:lnTo>
                <a:lnTo>
                  <a:pt x="1785" y="1097"/>
                </a:lnTo>
                <a:lnTo>
                  <a:pt x="1793" y="1088"/>
                </a:lnTo>
                <a:lnTo>
                  <a:pt x="1798" y="1080"/>
                </a:lnTo>
                <a:lnTo>
                  <a:pt x="1798" y="1080"/>
                </a:lnTo>
                <a:lnTo>
                  <a:pt x="1816" y="1043"/>
                </a:lnTo>
                <a:lnTo>
                  <a:pt x="1825" y="1023"/>
                </a:lnTo>
                <a:lnTo>
                  <a:pt x="1831" y="1005"/>
                </a:lnTo>
                <a:lnTo>
                  <a:pt x="1836" y="988"/>
                </a:lnTo>
                <a:lnTo>
                  <a:pt x="1837" y="981"/>
                </a:lnTo>
                <a:lnTo>
                  <a:pt x="1837" y="974"/>
                </a:lnTo>
                <a:lnTo>
                  <a:pt x="1837" y="969"/>
                </a:lnTo>
                <a:lnTo>
                  <a:pt x="1835" y="964"/>
                </a:lnTo>
                <a:lnTo>
                  <a:pt x="1832" y="962"/>
                </a:lnTo>
                <a:lnTo>
                  <a:pt x="1829" y="959"/>
                </a:lnTo>
                <a:lnTo>
                  <a:pt x="1829" y="959"/>
                </a:lnTo>
                <a:lnTo>
                  <a:pt x="1807" y="954"/>
                </a:lnTo>
                <a:lnTo>
                  <a:pt x="1803" y="953"/>
                </a:lnTo>
                <a:lnTo>
                  <a:pt x="1786" y="962"/>
                </a:lnTo>
                <a:lnTo>
                  <a:pt x="1777" y="962"/>
                </a:lnTo>
                <a:lnTo>
                  <a:pt x="1754" y="968"/>
                </a:lnTo>
                <a:lnTo>
                  <a:pt x="1754" y="968"/>
                </a:lnTo>
                <a:lnTo>
                  <a:pt x="1749" y="965"/>
                </a:lnTo>
                <a:lnTo>
                  <a:pt x="1743" y="964"/>
                </a:lnTo>
                <a:lnTo>
                  <a:pt x="1738" y="964"/>
                </a:lnTo>
                <a:lnTo>
                  <a:pt x="1738" y="964"/>
                </a:lnTo>
                <a:lnTo>
                  <a:pt x="1734" y="967"/>
                </a:lnTo>
                <a:lnTo>
                  <a:pt x="1728" y="971"/>
                </a:lnTo>
                <a:lnTo>
                  <a:pt x="1714" y="986"/>
                </a:lnTo>
                <a:lnTo>
                  <a:pt x="1694" y="1006"/>
                </a:lnTo>
                <a:lnTo>
                  <a:pt x="1694" y="1006"/>
                </a:lnTo>
                <a:lnTo>
                  <a:pt x="1676" y="1014"/>
                </a:lnTo>
                <a:lnTo>
                  <a:pt x="1651" y="1023"/>
                </a:lnTo>
                <a:lnTo>
                  <a:pt x="1651" y="1023"/>
                </a:lnTo>
                <a:lnTo>
                  <a:pt x="1618" y="1039"/>
                </a:lnTo>
                <a:lnTo>
                  <a:pt x="1618" y="1039"/>
                </a:lnTo>
                <a:lnTo>
                  <a:pt x="1618" y="1035"/>
                </a:lnTo>
                <a:lnTo>
                  <a:pt x="1616" y="1029"/>
                </a:lnTo>
                <a:lnTo>
                  <a:pt x="1613" y="1024"/>
                </a:lnTo>
                <a:lnTo>
                  <a:pt x="1611" y="1022"/>
                </a:lnTo>
                <a:lnTo>
                  <a:pt x="1607" y="1020"/>
                </a:lnTo>
                <a:lnTo>
                  <a:pt x="1603" y="1018"/>
                </a:lnTo>
                <a:lnTo>
                  <a:pt x="1603" y="1018"/>
                </a:lnTo>
                <a:lnTo>
                  <a:pt x="1589" y="1022"/>
                </a:lnTo>
                <a:lnTo>
                  <a:pt x="1572" y="1027"/>
                </a:lnTo>
                <a:lnTo>
                  <a:pt x="1551" y="1034"/>
                </a:lnTo>
                <a:lnTo>
                  <a:pt x="1551" y="1034"/>
                </a:lnTo>
                <a:lnTo>
                  <a:pt x="1508" y="1043"/>
                </a:lnTo>
                <a:lnTo>
                  <a:pt x="1470" y="1049"/>
                </a:lnTo>
                <a:lnTo>
                  <a:pt x="1451" y="1051"/>
                </a:lnTo>
                <a:lnTo>
                  <a:pt x="1433" y="1053"/>
                </a:lnTo>
                <a:lnTo>
                  <a:pt x="1433" y="1053"/>
                </a:lnTo>
                <a:lnTo>
                  <a:pt x="1416" y="1053"/>
                </a:lnTo>
                <a:lnTo>
                  <a:pt x="1396" y="1052"/>
                </a:lnTo>
                <a:lnTo>
                  <a:pt x="1374" y="1050"/>
                </a:lnTo>
                <a:lnTo>
                  <a:pt x="1354" y="1046"/>
                </a:lnTo>
                <a:lnTo>
                  <a:pt x="1317" y="1040"/>
                </a:lnTo>
                <a:lnTo>
                  <a:pt x="1306" y="1037"/>
                </a:lnTo>
                <a:lnTo>
                  <a:pt x="1300" y="1034"/>
                </a:lnTo>
                <a:lnTo>
                  <a:pt x="1300" y="1034"/>
                </a:lnTo>
                <a:lnTo>
                  <a:pt x="1296" y="1029"/>
                </a:lnTo>
                <a:lnTo>
                  <a:pt x="1291" y="1024"/>
                </a:lnTo>
                <a:lnTo>
                  <a:pt x="1286" y="1017"/>
                </a:lnTo>
                <a:lnTo>
                  <a:pt x="1286" y="1017"/>
                </a:lnTo>
                <a:lnTo>
                  <a:pt x="1300" y="1004"/>
                </a:lnTo>
                <a:lnTo>
                  <a:pt x="1317" y="987"/>
                </a:lnTo>
                <a:lnTo>
                  <a:pt x="1339" y="964"/>
                </a:lnTo>
                <a:lnTo>
                  <a:pt x="1339" y="964"/>
                </a:lnTo>
                <a:lnTo>
                  <a:pt x="1345" y="957"/>
                </a:lnTo>
                <a:lnTo>
                  <a:pt x="1351" y="946"/>
                </a:lnTo>
                <a:lnTo>
                  <a:pt x="1358" y="933"/>
                </a:lnTo>
                <a:lnTo>
                  <a:pt x="1364" y="918"/>
                </a:lnTo>
                <a:lnTo>
                  <a:pt x="1378" y="885"/>
                </a:lnTo>
                <a:lnTo>
                  <a:pt x="1391" y="847"/>
                </a:lnTo>
                <a:lnTo>
                  <a:pt x="1403" y="807"/>
                </a:lnTo>
                <a:lnTo>
                  <a:pt x="1414" y="770"/>
                </a:lnTo>
                <a:lnTo>
                  <a:pt x="1421" y="737"/>
                </a:lnTo>
                <a:lnTo>
                  <a:pt x="1426" y="711"/>
                </a:lnTo>
                <a:lnTo>
                  <a:pt x="1426" y="711"/>
                </a:lnTo>
                <a:lnTo>
                  <a:pt x="1428" y="690"/>
                </a:lnTo>
                <a:lnTo>
                  <a:pt x="1430" y="672"/>
                </a:lnTo>
                <a:lnTo>
                  <a:pt x="1430" y="655"/>
                </a:lnTo>
                <a:lnTo>
                  <a:pt x="1428" y="641"/>
                </a:lnTo>
                <a:lnTo>
                  <a:pt x="1427" y="620"/>
                </a:lnTo>
                <a:lnTo>
                  <a:pt x="1426" y="613"/>
                </a:lnTo>
                <a:lnTo>
                  <a:pt x="1426" y="613"/>
                </a:lnTo>
                <a:lnTo>
                  <a:pt x="1424" y="599"/>
                </a:lnTo>
                <a:lnTo>
                  <a:pt x="1416" y="562"/>
                </a:lnTo>
                <a:lnTo>
                  <a:pt x="1407" y="519"/>
                </a:lnTo>
                <a:lnTo>
                  <a:pt x="1402" y="500"/>
                </a:lnTo>
                <a:lnTo>
                  <a:pt x="1396" y="483"/>
                </a:lnTo>
                <a:lnTo>
                  <a:pt x="1396" y="483"/>
                </a:lnTo>
                <a:lnTo>
                  <a:pt x="1386" y="457"/>
                </a:lnTo>
                <a:lnTo>
                  <a:pt x="1376" y="437"/>
                </a:lnTo>
                <a:lnTo>
                  <a:pt x="1367" y="419"/>
                </a:lnTo>
                <a:lnTo>
                  <a:pt x="1362" y="412"/>
                </a:lnTo>
                <a:lnTo>
                  <a:pt x="1356" y="404"/>
                </a:lnTo>
                <a:lnTo>
                  <a:pt x="1356" y="404"/>
                </a:lnTo>
                <a:lnTo>
                  <a:pt x="1333" y="380"/>
                </a:lnTo>
                <a:lnTo>
                  <a:pt x="1297" y="348"/>
                </a:lnTo>
                <a:lnTo>
                  <a:pt x="1248" y="304"/>
                </a:lnTo>
                <a:lnTo>
                  <a:pt x="1221" y="280"/>
                </a:lnTo>
                <a:lnTo>
                  <a:pt x="1221" y="280"/>
                </a:lnTo>
                <a:lnTo>
                  <a:pt x="1222" y="274"/>
                </a:lnTo>
                <a:lnTo>
                  <a:pt x="1224" y="258"/>
                </a:lnTo>
                <a:lnTo>
                  <a:pt x="1228" y="248"/>
                </a:lnTo>
                <a:lnTo>
                  <a:pt x="1231" y="238"/>
                </a:lnTo>
                <a:lnTo>
                  <a:pt x="1238" y="227"/>
                </a:lnTo>
                <a:lnTo>
                  <a:pt x="1245" y="216"/>
                </a:lnTo>
                <a:lnTo>
                  <a:pt x="1245" y="216"/>
                </a:lnTo>
                <a:lnTo>
                  <a:pt x="1259" y="199"/>
                </a:lnTo>
                <a:lnTo>
                  <a:pt x="1271" y="186"/>
                </a:lnTo>
                <a:lnTo>
                  <a:pt x="1281" y="176"/>
                </a:lnTo>
                <a:lnTo>
                  <a:pt x="1283" y="172"/>
                </a:lnTo>
                <a:lnTo>
                  <a:pt x="1286" y="168"/>
                </a:lnTo>
                <a:lnTo>
                  <a:pt x="1286" y="168"/>
                </a:lnTo>
                <a:lnTo>
                  <a:pt x="1289" y="162"/>
                </a:lnTo>
                <a:lnTo>
                  <a:pt x="1293" y="156"/>
                </a:lnTo>
                <a:lnTo>
                  <a:pt x="1294" y="149"/>
                </a:lnTo>
                <a:lnTo>
                  <a:pt x="1296" y="135"/>
                </a:lnTo>
                <a:lnTo>
                  <a:pt x="1296" y="135"/>
                </a:lnTo>
                <a:lnTo>
                  <a:pt x="1293" y="125"/>
                </a:lnTo>
                <a:lnTo>
                  <a:pt x="1288" y="111"/>
                </a:lnTo>
                <a:lnTo>
                  <a:pt x="1281" y="94"/>
                </a:lnTo>
                <a:lnTo>
                  <a:pt x="1273" y="77"/>
                </a:lnTo>
                <a:lnTo>
                  <a:pt x="1257" y="49"/>
                </a:lnTo>
                <a:lnTo>
                  <a:pt x="1251" y="36"/>
                </a:lnTo>
                <a:lnTo>
                  <a:pt x="1251" y="36"/>
                </a:lnTo>
                <a:lnTo>
                  <a:pt x="1247" y="30"/>
                </a:lnTo>
                <a:lnTo>
                  <a:pt x="1238" y="18"/>
                </a:lnTo>
                <a:lnTo>
                  <a:pt x="1227" y="5"/>
                </a:lnTo>
                <a:lnTo>
                  <a:pt x="1222" y="1"/>
                </a:lnTo>
                <a:lnTo>
                  <a:pt x="1218" y="0"/>
                </a:lnTo>
                <a:lnTo>
                  <a:pt x="1218" y="0"/>
                </a:lnTo>
                <a:lnTo>
                  <a:pt x="1215" y="1"/>
                </a:lnTo>
                <a:lnTo>
                  <a:pt x="1210" y="4"/>
                </a:lnTo>
                <a:lnTo>
                  <a:pt x="1202" y="12"/>
                </a:lnTo>
                <a:lnTo>
                  <a:pt x="1196" y="20"/>
                </a:lnTo>
                <a:lnTo>
                  <a:pt x="1194" y="23"/>
                </a:lnTo>
                <a:lnTo>
                  <a:pt x="1194" y="23"/>
                </a:lnTo>
                <a:lnTo>
                  <a:pt x="1187" y="23"/>
                </a:lnTo>
                <a:lnTo>
                  <a:pt x="1179" y="24"/>
                </a:lnTo>
                <a:lnTo>
                  <a:pt x="1177" y="26"/>
                </a:lnTo>
                <a:lnTo>
                  <a:pt x="1175" y="27"/>
                </a:lnTo>
                <a:lnTo>
                  <a:pt x="1175" y="27"/>
                </a:lnTo>
                <a:lnTo>
                  <a:pt x="1171" y="32"/>
                </a:lnTo>
                <a:lnTo>
                  <a:pt x="1165" y="42"/>
                </a:lnTo>
                <a:lnTo>
                  <a:pt x="1149" y="70"/>
                </a:lnTo>
                <a:lnTo>
                  <a:pt x="1129" y="110"/>
                </a:lnTo>
                <a:lnTo>
                  <a:pt x="1129" y="110"/>
                </a:lnTo>
                <a:lnTo>
                  <a:pt x="1120" y="138"/>
                </a:lnTo>
                <a:lnTo>
                  <a:pt x="1115" y="160"/>
                </a:lnTo>
                <a:lnTo>
                  <a:pt x="1112" y="173"/>
                </a:lnTo>
                <a:lnTo>
                  <a:pt x="1112" y="173"/>
                </a:lnTo>
                <a:lnTo>
                  <a:pt x="1112" y="193"/>
                </a:lnTo>
                <a:lnTo>
                  <a:pt x="1112" y="207"/>
                </a:lnTo>
                <a:lnTo>
                  <a:pt x="1112" y="207"/>
                </a:lnTo>
                <a:lnTo>
                  <a:pt x="1085" y="181"/>
                </a:lnTo>
                <a:lnTo>
                  <a:pt x="1045" y="145"/>
                </a:lnTo>
                <a:lnTo>
                  <a:pt x="1045" y="145"/>
                </a:lnTo>
                <a:lnTo>
                  <a:pt x="1037" y="139"/>
                </a:lnTo>
                <a:lnTo>
                  <a:pt x="1026" y="133"/>
                </a:lnTo>
                <a:lnTo>
                  <a:pt x="1001" y="121"/>
                </a:lnTo>
                <a:lnTo>
                  <a:pt x="979" y="112"/>
                </a:lnTo>
                <a:lnTo>
                  <a:pt x="969" y="109"/>
                </a:lnTo>
                <a:lnTo>
                  <a:pt x="969" y="109"/>
                </a:lnTo>
                <a:lnTo>
                  <a:pt x="968" y="98"/>
                </a:lnTo>
                <a:lnTo>
                  <a:pt x="963" y="75"/>
                </a:lnTo>
                <a:lnTo>
                  <a:pt x="960" y="62"/>
                </a:lnTo>
                <a:lnTo>
                  <a:pt x="956" y="51"/>
                </a:lnTo>
                <a:lnTo>
                  <a:pt x="952" y="44"/>
                </a:lnTo>
                <a:lnTo>
                  <a:pt x="950" y="41"/>
                </a:lnTo>
                <a:lnTo>
                  <a:pt x="947" y="40"/>
                </a:lnTo>
                <a:lnTo>
                  <a:pt x="947" y="40"/>
                </a:lnTo>
                <a:lnTo>
                  <a:pt x="945" y="41"/>
                </a:lnTo>
                <a:lnTo>
                  <a:pt x="943" y="42"/>
                </a:lnTo>
                <a:lnTo>
                  <a:pt x="938" y="49"/>
                </a:lnTo>
                <a:lnTo>
                  <a:pt x="933" y="57"/>
                </a:lnTo>
                <a:lnTo>
                  <a:pt x="927" y="67"/>
                </a:lnTo>
                <a:lnTo>
                  <a:pt x="920" y="84"/>
                </a:lnTo>
                <a:lnTo>
                  <a:pt x="916" y="92"/>
                </a:lnTo>
                <a:lnTo>
                  <a:pt x="904" y="115"/>
                </a:lnTo>
                <a:lnTo>
                  <a:pt x="893" y="120"/>
                </a:lnTo>
                <a:lnTo>
                  <a:pt x="886" y="123"/>
                </a:lnTo>
                <a:lnTo>
                  <a:pt x="886" y="123"/>
                </a:lnTo>
                <a:lnTo>
                  <a:pt x="883" y="123"/>
                </a:lnTo>
                <a:lnTo>
                  <a:pt x="876" y="123"/>
                </a:lnTo>
                <a:lnTo>
                  <a:pt x="865" y="127"/>
                </a:lnTo>
                <a:lnTo>
                  <a:pt x="851" y="134"/>
                </a:lnTo>
                <a:lnTo>
                  <a:pt x="851" y="134"/>
                </a:lnTo>
                <a:lnTo>
                  <a:pt x="843" y="139"/>
                </a:lnTo>
                <a:lnTo>
                  <a:pt x="837" y="143"/>
                </a:lnTo>
                <a:lnTo>
                  <a:pt x="829" y="152"/>
                </a:lnTo>
                <a:lnTo>
                  <a:pt x="823" y="160"/>
                </a:lnTo>
                <a:lnTo>
                  <a:pt x="822" y="162"/>
                </a:lnTo>
                <a:lnTo>
                  <a:pt x="777" y="2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4681913" y="4332007"/>
            <a:ext cx="2140110" cy="2018205"/>
          </a:xfrm>
          <a:custGeom>
            <a:avLst/>
            <a:gdLst>
              <a:gd name="T0" fmla="*/ 930 w 1895"/>
              <a:gd name="T1" fmla="*/ 770 h 1788"/>
              <a:gd name="T2" fmla="*/ 991 w 1895"/>
              <a:gd name="T3" fmla="*/ 801 h 1788"/>
              <a:gd name="T4" fmla="*/ 1331 w 1895"/>
              <a:gd name="T5" fmla="*/ 811 h 1788"/>
              <a:gd name="T6" fmla="*/ 1561 w 1895"/>
              <a:gd name="T7" fmla="*/ 863 h 1788"/>
              <a:gd name="T8" fmla="*/ 1702 w 1895"/>
              <a:gd name="T9" fmla="*/ 942 h 1788"/>
              <a:gd name="T10" fmla="*/ 1766 w 1895"/>
              <a:gd name="T11" fmla="*/ 1035 h 1788"/>
              <a:gd name="T12" fmla="*/ 1822 w 1895"/>
              <a:gd name="T13" fmla="*/ 1196 h 1788"/>
              <a:gd name="T14" fmla="*/ 1829 w 1895"/>
              <a:gd name="T15" fmla="*/ 1529 h 1788"/>
              <a:gd name="T16" fmla="*/ 1855 w 1895"/>
              <a:gd name="T17" fmla="*/ 1635 h 1788"/>
              <a:gd name="T18" fmla="*/ 1895 w 1895"/>
              <a:gd name="T19" fmla="*/ 1680 h 1788"/>
              <a:gd name="T20" fmla="*/ 1841 w 1895"/>
              <a:gd name="T21" fmla="*/ 1689 h 1788"/>
              <a:gd name="T22" fmla="*/ 1791 w 1895"/>
              <a:gd name="T23" fmla="*/ 1721 h 1788"/>
              <a:gd name="T24" fmla="*/ 1442 w 1895"/>
              <a:gd name="T25" fmla="*/ 1771 h 1788"/>
              <a:gd name="T26" fmla="*/ 1419 w 1895"/>
              <a:gd name="T27" fmla="*/ 1772 h 1788"/>
              <a:gd name="T28" fmla="*/ 1332 w 1895"/>
              <a:gd name="T29" fmla="*/ 1788 h 1788"/>
              <a:gd name="T30" fmla="*/ 1305 w 1895"/>
              <a:gd name="T31" fmla="*/ 1775 h 1788"/>
              <a:gd name="T32" fmla="*/ 1337 w 1895"/>
              <a:gd name="T33" fmla="*/ 1731 h 1788"/>
              <a:gd name="T34" fmla="*/ 1228 w 1895"/>
              <a:gd name="T35" fmla="*/ 1712 h 1788"/>
              <a:gd name="T36" fmla="*/ 1056 w 1895"/>
              <a:gd name="T37" fmla="*/ 1684 h 1788"/>
              <a:gd name="T38" fmla="*/ 939 w 1895"/>
              <a:gd name="T39" fmla="*/ 1675 h 1788"/>
              <a:gd name="T40" fmla="*/ 940 w 1895"/>
              <a:gd name="T41" fmla="*/ 1654 h 1788"/>
              <a:gd name="T42" fmla="*/ 986 w 1895"/>
              <a:gd name="T43" fmla="*/ 1635 h 1788"/>
              <a:gd name="T44" fmla="*/ 1144 w 1895"/>
              <a:gd name="T45" fmla="*/ 1631 h 1788"/>
              <a:gd name="T46" fmla="*/ 1433 w 1895"/>
              <a:gd name="T47" fmla="*/ 1591 h 1788"/>
              <a:gd name="T48" fmla="*/ 1182 w 1895"/>
              <a:gd name="T49" fmla="*/ 1611 h 1788"/>
              <a:gd name="T50" fmla="*/ 981 w 1895"/>
              <a:gd name="T51" fmla="*/ 1596 h 1788"/>
              <a:gd name="T52" fmla="*/ 819 w 1895"/>
              <a:gd name="T53" fmla="*/ 1552 h 1788"/>
              <a:gd name="T54" fmla="*/ 692 w 1895"/>
              <a:gd name="T55" fmla="*/ 1613 h 1788"/>
              <a:gd name="T56" fmla="*/ 614 w 1895"/>
              <a:gd name="T57" fmla="*/ 1634 h 1788"/>
              <a:gd name="T58" fmla="*/ 532 w 1895"/>
              <a:gd name="T59" fmla="*/ 1677 h 1788"/>
              <a:gd name="T60" fmla="*/ 474 w 1895"/>
              <a:gd name="T61" fmla="*/ 1725 h 1788"/>
              <a:gd name="T62" fmla="*/ 385 w 1895"/>
              <a:gd name="T63" fmla="*/ 1780 h 1788"/>
              <a:gd name="T64" fmla="*/ 350 w 1895"/>
              <a:gd name="T65" fmla="*/ 1772 h 1788"/>
              <a:gd name="T66" fmla="*/ 279 w 1895"/>
              <a:gd name="T67" fmla="*/ 1764 h 1788"/>
              <a:gd name="T68" fmla="*/ 76 w 1895"/>
              <a:gd name="T69" fmla="*/ 1748 h 1788"/>
              <a:gd name="T70" fmla="*/ 3 w 1895"/>
              <a:gd name="T71" fmla="*/ 1730 h 1788"/>
              <a:gd name="T72" fmla="*/ 6 w 1895"/>
              <a:gd name="T73" fmla="*/ 1702 h 1788"/>
              <a:gd name="T74" fmla="*/ 64 w 1895"/>
              <a:gd name="T75" fmla="*/ 1692 h 1788"/>
              <a:gd name="T76" fmla="*/ 184 w 1895"/>
              <a:gd name="T77" fmla="*/ 1663 h 1788"/>
              <a:gd name="T78" fmla="*/ 229 w 1895"/>
              <a:gd name="T79" fmla="*/ 1632 h 1788"/>
              <a:gd name="T80" fmla="*/ 287 w 1895"/>
              <a:gd name="T81" fmla="*/ 1526 h 1788"/>
              <a:gd name="T82" fmla="*/ 323 w 1895"/>
              <a:gd name="T83" fmla="*/ 1397 h 1788"/>
              <a:gd name="T84" fmla="*/ 367 w 1895"/>
              <a:gd name="T85" fmla="*/ 1301 h 1788"/>
              <a:gd name="T86" fmla="*/ 366 w 1895"/>
              <a:gd name="T87" fmla="*/ 1021 h 1788"/>
              <a:gd name="T88" fmla="*/ 373 w 1895"/>
              <a:gd name="T89" fmla="*/ 740 h 1788"/>
              <a:gd name="T90" fmla="*/ 408 w 1895"/>
              <a:gd name="T91" fmla="*/ 591 h 1788"/>
              <a:gd name="T92" fmla="*/ 440 w 1895"/>
              <a:gd name="T93" fmla="*/ 433 h 1788"/>
              <a:gd name="T94" fmla="*/ 371 w 1895"/>
              <a:gd name="T95" fmla="*/ 298 h 1788"/>
              <a:gd name="T96" fmla="*/ 290 w 1895"/>
              <a:gd name="T97" fmla="*/ 173 h 1788"/>
              <a:gd name="T98" fmla="*/ 284 w 1895"/>
              <a:gd name="T99" fmla="*/ 102 h 1788"/>
              <a:gd name="T100" fmla="*/ 313 w 1895"/>
              <a:gd name="T101" fmla="*/ 16 h 1788"/>
              <a:gd name="T102" fmla="*/ 355 w 1895"/>
              <a:gd name="T103" fmla="*/ 4 h 1788"/>
              <a:gd name="T104" fmla="*/ 436 w 1895"/>
              <a:gd name="T105" fmla="*/ 45 h 1788"/>
              <a:gd name="T106" fmla="*/ 540 w 1895"/>
              <a:gd name="T107" fmla="*/ 55 h 1788"/>
              <a:gd name="T108" fmla="*/ 601 w 1895"/>
              <a:gd name="T109" fmla="*/ 88 h 1788"/>
              <a:gd name="T110" fmla="*/ 759 w 1895"/>
              <a:gd name="T111" fmla="*/ 172 h 1788"/>
              <a:gd name="T112" fmla="*/ 839 w 1895"/>
              <a:gd name="T113" fmla="*/ 286 h 1788"/>
              <a:gd name="T114" fmla="*/ 860 w 1895"/>
              <a:gd name="T115" fmla="*/ 401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5" h="1788">
                <a:moveTo>
                  <a:pt x="854" y="501"/>
                </a:moveTo>
                <a:lnTo>
                  <a:pt x="863" y="567"/>
                </a:lnTo>
                <a:lnTo>
                  <a:pt x="866" y="607"/>
                </a:lnTo>
                <a:lnTo>
                  <a:pt x="918" y="737"/>
                </a:lnTo>
                <a:lnTo>
                  <a:pt x="918" y="737"/>
                </a:lnTo>
                <a:lnTo>
                  <a:pt x="922" y="748"/>
                </a:lnTo>
                <a:lnTo>
                  <a:pt x="930" y="770"/>
                </a:lnTo>
                <a:lnTo>
                  <a:pt x="935" y="782"/>
                </a:lnTo>
                <a:lnTo>
                  <a:pt x="941" y="793"/>
                </a:lnTo>
                <a:lnTo>
                  <a:pt x="947" y="800"/>
                </a:lnTo>
                <a:lnTo>
                  <a:pt x="951" y="801"/>
                </a:lnTo>
                <a:lnTo>
                  <a:pt x="955" y="803"/>
                </a:lnTo>
                <a:lnTo>
                  <a:pt x="955" y="803"/>
                </a:lnTo>
                <a:lnTo>
                  <a:pt x="991" y="801"/>
                </a:lnTo>
                <a:lnTo>
                  <a:pt x="1066" y="801"/>
                </a:lnTo>
                <a:lnTo>
                  <a:pt x="1165" y="803"/>
                </a:lnTo>
                <a:lnTo>
                  <a:pt x="1218" y="804"/>
                </a:lnTo>
                <a:lnTo>
                  <a:pt x="1273" y="806"/>
                </a:lnTo>
                <a:lnTo>
                  <a:pt x="1273" y="806"/>
                </a:lnTo>
                <a:lnTo>
                  <a:pt x="1300" y="809"/>
                </a:lnTo>
                <a:lnTo>
                  <a:pt x="1331" y="811"/>
                </a:lnTo>
                <a:lnTo>
                  <a:pt x="1362" y="815"/>
                </a:lnTo>
                <a:lnTo>
                  <a:pt x="1395" y="819"/>
                </a:lnTo>
                <a:lnTo>
                  <a:pt x="1428" y="825"/>
                </a:lnTo>
                <a:lnTo>
                  <a:pt x="1462" y="833"/>
                </a:lnTo>
                <a:lnTo>
                  <a:pt x="1496" y="841"/>
                </a:lnTo>
                <a:lnTo>
                  <a:pt x="1529" y="851"/>
                </a:lnTo>
                <a:lnTo>
                  <a:pt x="1561" y="863"/>
                </a:lnTo>
                <a:lnTo>
                  <a:pt x="1594" y="875"/>
                </a:lnTo>
                <a:lnTo>
                  <a:pt x="1624" y="889"/>
                </a:lnTo>
                <a:lnTo>
                  <a:pt x="1652" y="905"/>
                </a:lnTo>
                <a:lnTo>
                  <a:pt x="1665" y="914"/>
                </a:lnTo>
                <a:lnTo>
                  <a:pt x="1677" y="923"/>
                </a:lnTo>
                <a:lnTo>
                  <a:pt x="1690" y="933"/>
                </a:lnTo>
                <a:lnTo>
                  <a:pt x="1702" y="942"/>
                </a:lnTo>
                <a:lnTo>
                  <a:pt x="1712" y="953"/>
                </a:lnTo>
                <a:lnTo>
                  <a:pt x="1722" y="964"/>
                </a:lnTo>
                <a:lnTo>
                  <a:pt x="1731" y="976"/>
                </a:lnTo>
                <a:lnTo>
                  <a:pt x="1739" y="988"/>
                </a:lnTo>
                <a:lnTo>
                  <a:pt x="1739" y="988"/>
                </a:lnTo>
                <a:lnTo>
                  <a:pt x="1754" y="1012"/>
                </a:lnTo>
                <a:lnTo>
                  <a:pt x="1766" y="1035"/>
                </a:lnTo>
                <a:lnTo>
                  <a:pt x="1777" y="1057"/>
                </a:lnTo>
                <a:lnTo>
                  <a:pt x="1786" y="1079"/>
                </a:lnTo>
                <a:lnTo>
                  <a:pt x="1795" y="1098"/>
                </a:lnTo>
                <a:lnTo>
                  <a:pt x="1802" y="1116"/>
                </a:lnTo>
                <a:lnTo>
                  <a:pt x="1812" y="1150"/>
                </a:lnTo>
                <a:lnTo>
                  <a:pt x="1819" y="1176"/>
                </a:lnTo>
                <a:lnTo>
                  <a:pt x="1822" y="1196"/>
                </a:lnTo>
                <a:lnTo>
                  <a:pt x="1824" y="1213"/>
                </a:lnTo>
                <a:lnTo>
                  <a:pt x="1824" y="1213"/>
                </a:lnTo>
                <a:lnTo>
                  <a:pt x="1825" y="1330"/>
                </a:lnTo>
                <a:lnTo>
                  <a:pt x="1825" y="1421"/>
                </a:lnTo>
                <a:lnTo>
                  <a:pt x="1826" y="1488"/>
                </a:lnTo>
                <a:lnTo>
                  <a:pt x="1826" y="1488"/>
                </a:lnTo>
                <a:lnTo>
                  <a:pt x="1829" y="1529"/>
                </a:lnTo>
                <a:lnTo>
                  <a:pt x="1832" y="1566"/>
                </a:lnTo>
                <a:lnTo>
                  <a:pt x="1837" y="1597"/>
                </a:lnTo>
                <a:lnTo>
                  <a:pt x="1839" y="1610"/>
                </a:lnTo>
                <a:lnTo>
                  <a:pt x="1843" y="1619"/>
                </a:lnTo>
                <a:lnTo>
                  <a:pt x="1843" y="1619"/>
                </a:lnTo>
                <a:lnTo>
                  <a:pt x="1848" y="1626"/>
                </a:lnTo>
                <a:lnTo>
                  <a:pt x="1855" y="1635"/>
                </a:lnTo>
                <a:lnTo>
                  <a:pt x="1873" y="1652"/>
                </a:lnTo>
                <a:lnTo>
                  <a:pt x="1882" y="1659"/>
                </a:lnTo>
                <a:lnTo>
                  <a:pt x="1889" y="1667"/>
                </a:lnTo>
                <a:lnTo>
                  <a:pt x="1894" y="1673"/>
                </a:lnTo>
                <a:lnTo>
                  <a:pt x="1895" y="1677"/>
                </a:lnTo>
                <a:lnTo>
                  <a:pt x="1895" y="1680"/>
                </a:lnTo>
                <a:lnTo>
                  <a:pt x="1895" y="1680"/>
                </a:lnTo>
                <a:lnTo>
                  <a:pt x="1894" y="1682"/>
                </a:lnTo>
                <a:lnTo>
                  <a:pt x="1893" y="1683"/>
                </a:lnTo>
                <a:lnTo>
                  <a:pt x="1885" y="1686"/>
                </a:lnTo>
                <a:lnTo>
                  <a:pt x="1877" y="1688"/>
                </a:lnTo>
                <a:lnTo>
                  <a:pt x="1867" y="1689"/>
                </a:lnTo>
                <a:lnTo>
                  <a:pt x="1849" y="1690"/>
                </a:lnTo>
                <a:lnTo>
                  <a:pt x="1841" y="1689"/>
                </a:lnTo>
                <a:lnTo>
                  <a:pt x="1841" y="1689"/>
                </a:lnTo>
                <a:lnTo>
                  <a:pt x="1838" y="1693"/>
                </a:lnTo>
                <a:lnTo>
                  <a:pt x="1829" y="1700"/>
                </a:lnTo>
                <a:lnTo>
                  <a:pt x="1822" y="1706"/>
                </a:lnTo>
                <a:lnTo>
                  <a:pt x="1814" y="1711"/>
                </a:lnTo>
                <a:lnTo>
                  <a:pt x="1803" y="1716"/>
                </a:lnTo>
                <a:lnTo>
                  <a:pt x="1791" y="1721"/>
                </a:lnTo>
                <a:lnTo>
                  <a:pt x="1791" y="1721"/>
                </a:lnTo>
                <a:lnTo>
                  <a:pt x="1771" y="1727"/>
                </a:lnTo>
                <a:lnTo>
                  <a:pt x="1740" y="1733"/>
                </a:lnTo>
                <a:lnTo>
                  <a:pt x="1664" y="1747"/>
                </a:lnTo>
                <a:lnTo>
                  <a:pt x="1564" y="1765"/>
                </a:lnTo>
                <a:lnTo>
                  <a:pt x="1442" y="1771"/>
                </a:lnTo>
                <a:lnTo>
                  <a:pt x="1442" y="1771"/>
                </a:lnTo>
                <a:lnTo>
                  <a:pt x="1438" y="1770"/>
                </a:lnTo>
                <a:lnTo>
                  <a:pt x="1432" y="1768"/>
                </a:lnTo>
                <a:lnTo>
                  <a:pt x="1428" y="1766"/>
                </a:lnTo>
                <a:lnTo>
                  <a:pt x="1425" y="1768"/>
                </a:lnTo>
                <a:lnTo>
                  <a:pt x="1421" y="1769"/>
                </a:lnTo>
                <a:lnTo>
                  <a:pt x="1419" y="1772"/>
                </a:lnTo>
                <a:lnTo>
                  <a:pt x="1419" y="1772"/>
                </a:lnTo>
                <a:lnTo>
                  <a:pt x="1416" y="1775"/>
                </a:lnTo>
                <a:lnTo>
                  <a:pt x="1413" y="1777"/>
                </a:lnTo>
                <a:lnTo>
                  <a:pt x="1401" y="1781"/>
                </a:lnTo>
                <a:lnTo>
                  <a:pt x="1385" y="1784"/>
                </a:lnTo>
                <a:lnTo>
                  <a:pt x="1367" y="1787"/>
                </a:lnTo>
                <a:lnTo>
                  <a:pt x="1349" y="1788"/>
                </a:lnTo>
                <a:lnTo>
                  <a:pt x="1332" y="1788"/>
                </a:lnTo>
                <a:lnTo>
                  <a:pt x="1317" y="1787"/>
                </a:lnTo>
                <a:lnTo>
                  <a:pt x="1312" y="1786"/>
                </a:lnTo>
                <a:lnTo>
                  <a:pt x="1308" y="1783"/>
                </a:lnTo>
                <a:lnTo>
                  <a:pt x="1308" y="1783"/>
                </a:lnTo>
                <a:lnTo>
                  <a:pt x="1305" y="1781"/>
                </a:lnTo>
                <a:lnTo>
                  <a:pt x="1305" y="1778"/>
                </a:lnTo>
                <a:lnTo>
                  <a:pt x="1305" y="1775"/>
                </a:lnTo>
                <a:lnTo>
                  <a:pt x="1306" y="1771"/>
                </a:lnTo>
                <a:lnTo>
                  <a:pt x="1312" y="1763"/>
                </a:lnTo>
                <a:lnTo>
                  <a:pt x="1320" y="1754"/>
                </a:lnTo>
                <a:lnTo>
                  <a:pt x="1328" y="1746"/>
                </a:lnTo>
                <a:lnTo>
                  <a:pt x="1334" y="1737"/>
                </a:lnTo>
                <a:lnTo>
                  <a:pt x="1335" y="1735"/>
                </a:lnTo>
                <a:lnTo>
                  <a:pt x="1337" y="1731"/>
                </a:lnTo>
                <a:lnTo>
                  <a:pt x="1337" y="1729"/>
                </a:lnTo>
                <a:lnTo>
                  <a:pt x="1335" y="1727"/>
                </a:lnTo>
                <a:lnTo>
                  <a:pt x="1335" y="1727"/>
                </a:lnTo>
                <a:lnTo>
                  <a:pt x="1327" y="1724"/>
                </a:lnTo>
                <a:lnTo>
                  <a:pt x="1314" y="1721"/>
                </a:lnTo>
                <a:lnTo>
                  <a:pt x="1274" y="1716"/>
                </a:lnTo>
                <a:lnTo>
                  <a:pt x="1228" y="1712"/>
                </a:lnTo>
                <a:lnTo>
                  <a:pt x="1187" y="1711"/>
                </a:lnTo>
                <a:lnTo>
                  <a:pt x="1187" y="1711"/>
                </a:lnTo>
                <a:lnTo>
                  <a:pt x="1167" y="1710"/>
                </a:lnTo>
                <a:lnTo>
                  <a:pt x="1144" y="1706"/>
                </a:lnTo>
                <a:lnTo>
                  <a:pt x="1120" y="1700"/>
                </a:lnTo>
                <a:lnTo>
                  <a:pt x="1096" y="1695"/>
                </a:lnTo>
                <a:lnTo>
                  <a:pt x="1056" y="1684"/>
                </a:lnTo>
                <a:lnTo>
                  <a:pt x="1039" y="1680"/>
                </a:lnTo>
                <a:lnTo>
                  <a:pt x="1039" y="1680"/>
                </a:lnTo>
                <a:lnTo>
                  <a:pt x="1024" y="1680"/>
                </a:lnTo>
                <a:lnTo>
                  <a:pt x="989" y="1680"/>
                </a:lnTo>
                <a:lnTo>
                  <a:pt x="969" y="1678"/>
                </a:lnTo>
                <a:lnTo>
                  <a:pt x="952" y="1677"/>
                </a:lnTo>
                <a:lnTo>
                  <a:pt x="939" y="1675"/>
                </a:lnTo>
                <a:lnTo>
                  <a:pt x="935" y="1672"/>
                </a:lnTo>
                <a:lnTo>
                  <a:pt x="933" y="1671"/>
                </a:lnTo>
                <a:lnTo>
                  <a:pt x="933" y="1671"/>
                </a:lnTo>
                <a:lnTo>
                  <a:pt x="933" y="1669"/>
                </a:lnTo>
                <a:lnTo>
                  <a:pt x="933" y="1666"/>
                </a:lnTo>
                <a:lnTo>
                  <a:pt x="937" y="1660"/>
                </a:lnTo>
                <a:lnTo>
                  <a:pt x="940" y="1654"/>
                </a:lnTo>
                <a:lnTo>
                  <a:pt x="947" y="1648"/>
                </a:lnTo>
                <a:lnTo>
                  <a:pt x="953" y="1642"/>
                </a:lnTo>
                <a:lnTo>
                  <a:pt x="961" y="1637"/>
                </a:lnTo>
                <a:lnTo>
                  <a:pt x="968" y="1635"/>
                </a:lnTo>
                <a:lnTo>
                  <a:pt x="973" y="1634"/>
                </a:lnTo>
                <a:lnTo>
                  <a:pt x="973" y="1634"/>
                </a:lnTo>
                <a:lnTo>
                  <a:pt x="986" y="1635"/>
                </a:lnTo>
                <a:lnTo>
                  <a:pt x="1004" y="1637"/>
                </a:lnTo>
                <a:lnTo>
                  <a:pt x="1024" y="1641"/>
                </a:lnTo>
                <a:lnTo>
                  <a:pt x="1042" y="1642"/>
                </a:lnTo>
                <a:lnTo>
                  <a:pt x="1042" y="1642"/>
                </a:lnTo>
                <a:lnTo>
                  <a:pt x="1067" y="1640"/>
                </a:lnTo>
                <a:lnTo>
                  <a:pt x="1105" y="1635"/>
                </a:lnTo>
                <a:lnTo>
                  <a:pt x="1144" y="1631"/>
                </a:lnTo>
                <a:lnTo>
                  <a:pt x="1163" y="1630"/>
                </a:lnTo>
                <a:lnTo>
                  <a:pt x="1179" y="1629"/>
                </a:lnTo>
                <a:lnTo>
                  <a:pt x="1179" y="1629"/>
                </a:lnTo>
                <a:lnTo>
                  <a:pt x="1212" y="1630"/>
                </a:lnTo>
                <a:lnTo>
                  <a:pt x="1248" y="1631"/>
                </a:lnTo>
                <a:lnTo>
                  <a:pt x="1289" y="1634"/>
                </a:lnTo>
                <a:lnTo>
                  <a:pt x="1433" y="1591"/>
                </a:lnTo>
                <a:lnTo>
                  <a:pt x="1358" y="1579"/>
                </a:lnTo>
                <a:lnTo>
                  <a:pt x="1358" y="1579"/>
                </a:lnTo>
                <a:lnTo>
                  <a:pt x="1337" y="1584"/>
                </a:lnTo>
                <a:lnTo>
                  <a:pt x="1283" y="1596"/>
                </a:lnTo>
                <a:lnTo>
                  <a:pt x="1250" y="1602"/>
                </a:lnTo>
                <a:lnTo>
                  <a:pt x="1216" y="1607"/>
                </a:lnTo>
                <a:lnTo>
                  <a:pt x="1182" y="1611"/>
                </a:lnTo>
                <a:lnTo>
                  <a:pt x="1152" y="1613"/>
                </a:lnTo>
                <a:lnTo>
                  <a:pt x="1152" y="1613"/>
                </a:lnTo>
                <a:lnTo>
                  <a:pt x="1121" y="1612"/>
                </a:lnTo>
                <a:lnTo>
                  <a:pt x="1088" y="1610"/>
                </a:lnTo>
                <a:lnTo>
                  <a:pt x="1053" y="1606"/>
                </a:lnTo>
                <a:lnTo>
                  <a:pt x="1016" y="1601"/>
                </a:lnTo>
                <a:lnTo>
                  <a:pt x="981" y="1596"/>
                </a:lnTo>
                <a:lnTo>
                  <a:pt x="949" y="1590"/>
                </a:lnTo>
                <a:lnTo>
                  <a:pt x="921" y="1585"/>
                </a:lnTo>
                <a:lnTo>
                  <a:pt x="898" y="1579"/>
                </a:lnTo>
                <a:lnTo>
                  <a:pt x="898" y="1579"/>
                </a:lnTo>
                <a:lnTo>
                  <a:pt x="879" y="1573"/>
                </a:lnTo>
                <a:lnTo>
                  <a:pt x="858" y="1566"/>
                </a:lnTo>
                <a:lnTo>
                  <a:pt x="819" y="1552"/>
                </a:lnTo>
                <a:lnTo>
                  <a:pt x="779" y="1536"/>
                </a:lnTo>
                <a:lnTo>
                  <a:pt x="738" y="1552"/>
                </a:lnTo>
                <a:lnTo>
                  <a:pt x="738" y="1552"/>
                </a:lnTo>
                <a:lnTo>
                  <a:pt x="719" y="1581"/>
                </a:lnTo>
                <a:lnTo>
                  <a:pt x="704" y="1601"/>
                </a:lnTo>
                <a:lnTo>
                  <a:pt x="697" y="1608"/>
                </a:lnTo>
                <a:lnTo>
                  <a:pt x="692" y="1613"/>
                </a:lnTo>
                <a:lnTo>
                  <a:pt x="692" y="1613"/>
                </a:lnTo>
                <a:lnTo>
                  <a:pt x="678" y="1618"/>
                </a:lnTo>
                <a:lnTo>
                  <a:pt x="660" y="1622"/>
                </a:lnTo>
                <a:lnTo>
                  <a:pt x="633" y="1628"/>
                </a:lnTo>
                <a:lnTo>
                  <a:pt x="633" y="1628"/>
                </a:lnTo>
                <a:lnTo>
                  <a:pt x="626" y="1629"/>
                </a:lnTo>
                <a:lnTo>
                  <a:pt x="614" y="1634"/>
                </a:lnTo>
                <a:lnTo>
                  <a:pt x="598" y="1640"/>
                </a:lnTo>
                <a:lnTo>
                  <a:pt x="555" y="1657"/>
                </a:lnTo>
                <a:lnTo>
                  <a:pt x="555" y="1657"/>
                </a:lnTo>
                <a:lnTo>
                  <a:pt x="547" y="1663"/>
                </a:lnTo>
                <a:lnTo>
                  <a:pt x="535" y="1671"/>
                </a:lnTo>
                <a:lnTo>
                  <a:pt x="535" y="1671"/>
                </a:lnTo>
                <a:lnTo>
                  <a:pt x="532" y="1677"/>
                </a:lnTo>
                <a:lnTo>
                  <a:pt x="524" y="1688"/>
                </a:lnTo>
                <a:lnTo>
                  <a:pt x="517" y="1702"/>
                </a:lnTo>
                <a:lnTo>
                  <a:pt x="517" y="1702"/>
                </a:lnTo>
                <a:lnTo>
                  <a:pt x="501" y="1710"/>
                </a:lnTo>
                <a:lnTo>
                  <a:pt x="487" y="1717"/>
                </a:lnTo>
                <a:lnTo>
                  <a:pt x="474" y="1725"/>
                </a:lnTo>
                <a:lnTo>
                  <a:pt x="474" y="1725"/>
                </a:lnTo>
                <a:lnTo>
                  <a:pt x="437" y="1748"/>
                </a:lnTo>
                <a:lnTo>
                  <a:pt x="417" y="1760"/>
                </a:lnTo>
                <a:lnTo>
                  <a:pt x="401" y="1769"/>
                </a:lnTo>
                <a:lnTo>
                  <a:pt x="401" y="1769"/>
                </a:lnTo>
                <a:lnTo>
                  <a:pt x="395" y="1771"/>
                </a:lnTo>
                <a:lnTo>
                  <a:pt x="391" y="1775"/>
                </a:lnTo>
                <a:lnTo>
                  <a:pt x="385" y="1780"/>
                </a:lnTo>
                <a:lnTo>
                  <a:pt x="383" y="1782"/>
                </a:lnTo>
                <a:lnTo>
                  <a:pt x="379" y="1782"/>
                </a:lnTo>
                <a:lnTo>
                  <a:pt x="373" y="1782"/>
                </a:lnTo>
                <a:lnTo>
                  <a:pt x="365" y="1780"/>
                </a:lnTo>
                <a:lnTo>
                  <a:pt x="365" y="1780"/>
                </a:lnTo>
                <a:lnTo>
                  <a:pt x="356" y="1776"/>
                </a:lnTo>
                <a:lnTo>
                  <a:pt x="350" y="1772"/>
                </a:lnTo>
                <a:lnTo>
                  <a:pt x="347" y="1769"/>
                </a:lnTo>
                <a:lnTo>
                  <a:pt x="343" y="1765"/>
                </a:lnTo>
                <a:lnTo>
                  <a:pt x="341" y="1760"/>
                </a:lnTo>
                <a:lnTo>
                  <a:pt x="341" y="1758"/>
                </a:lnTo>
                <a:lnTo>
                  <a:pt x="341" y="1758"/>
                </a:lnTo>
                <a:lnTo>
                  <a:pt x="309" y="1762"/>
                </a:lnTo>
                <a:lnTo>
                  <a:pt x="279" y="1764"/>
                </a:lnTo>
                <a:lnTo>
                  <a:pt x="246" y="1765"/>
                </a:lnTo>
                <a:lnTo>
                  <a:pt x="246" y="1765"/>
                </a:lnTo>
                <a:lnTo>
                  <a:pt x="210" y="1763"/>
                </a:lnTo>
                <a:lnTo>
                  <a:pt x="167" y="1760"/>
                </a:lnTo>
                <a:lnTo>
                  <a:pt x="121" y="1756"/>
                </a:lnTo>
                <a:lnTo>
                  <a:pt x="98" y="1752"/>
                </a:lnTo>
                <a:lnTo>
                  <a:pt x="76" y="1748"/>
                </a:lnTo>
                <a:lnTo>
                  <a:pt x="76" y="1748"/>
                </a:lnTo>
                <a:lnTo>
                  <a:pt x="57" y="1745"/>
                </a:lnTo>
                <a:lnTo>
                  <a:pt x="41" y="1742"/>
                </a:lnTo>
                <a:lnTo>
                  <a:pt x="19" y="1740"/>
                </a:lnTo>
                <a:lnTo>
                  <a:pt x="13" y="1739"/>
                </a:lnTo>
                <a:lnTo>
                  <a:pt x="8" y="1735"/>
                </a:lnTo>
                <a:lnTo>
                  <a:pt x="3" y="1730"/>
                </a:lnTo>
                <a:lnTo>
                  <a:pt x="1" y="1723"/>
                </a:lnTo>
                <a:lnTo>
                  <a:pt x="1" y="1723"/>
                </a:lnTo>
                <a:lnTo>
                  <a:pt x="0" y="1718"/>
                </a:lnTo>
                <a:lnTo>
                  <a:pt x="0" y="1715"/>
                </a:lnTo>
                <a:lnTo>
                  <a:pt x="1" y="1711"/>
                </a:lnTo>
                <a:lnTo>
                  <a:pt x="2" y="1708"/>
                </a:lnTo>
                <a:lnTo>
                  <a:pt x="6" y="1702"/>
                </a:lnTo>
                <a:lnTo>
                  <a:pt x="12" y="1699"/>
                </a:lnTo>
                <a:lnTo>
                  <a:pt x="18" y="1695"/>
                </a:lnTo>
                <a:lnTo>
                  <a:pt x="23" y="1693"/>
                </a:lnTo>
                <a:lnTo>
                  <a:pt x="28" y="1692"/>
                </a:lnTo>
                <a:lnTo>
                  <a:pt x="28" y="1692"/>
                </a:lnTo>
                <a:lnTo>
                  <a:pt x="46" y="1692"/>
                </a:lnTo>
                <a:lnTo>
                  <a:pt x="64" y="1692"/>
                </a:lnTo>
                <a:lnTo>
                  <a:pt x="88" y="1690"/>
                </a:lnTo>
                <a:lnTo>
                  <a:pt x="113" y="1687"/>
                </a:lnTo>
                <a:lnTo>
                  <a:pt x="139" y="1682"/>
                </a:lnTo>
                <a:lnTo>
                  <a:pt x="151" y="1678"/>
                </a:lnTo>
                <a:lnTo>
                  <a:pt x="163" y="1673"/>
                </a:lnTo>
                <a:lnTo>
                  <a:pt x="174" y="1669"/>
                </a:lnTo>
                <a:lnTo>
                  <a:pt x="184" y="1663"/>
                </a:lnTo>
                <a:lnTo>
                  <a:pt x="184" y="1663"/>
                </a:lnTo>
                <a:lnTo>
                  <a:pt x="200" y="1652"/>
                </a:lnTo>
                <a:lnTo>
                  <a:pt x="211" y="1645"/>
                </a:lnTo>
                <a:lnTo>
                  <a:pt x="220" y="1640"/>
                </a:lnTo>
                <a:lnTo>
                  <a:pt x="225" y="1636"/>
                </a:lnTo>
                <a:lnTo>
                  <a:pt x="225" y="1636"/>
                </a:lnTo>
                <a:lnTo>
                  <a:pt x="229" y="1632"/>
                </a:lnTo>
                <a:lnTo>
                  <a:pt x="234" y="1626"/>
                </a:lnTo>
                <a:lnTo>
                  <a:pt x="249" y="1605"/>
                </a:lnTo>
                <a:lnTo>
                  <a:pt x="249" y="1605"/>
                </a:lnTo>
                <a:lnTo>
                  <a:pt x="260" y="1587"/>
                </a:lnTo>
                <a:lnTo>
                  <a:pt x="269" y="1567"/>
                </a:lnTo>
                <a:lnTo>
                  <a:pt x="279" y="1548"/>
                </a:lnTo>
                <a:lnTo>
                  <a:pt x="287" y="1526"/>
                </a:lnTo>
                <a:lnTo>
                  <a:pt x="295" y="1505"/>
                </a:lnTo>
                <a:lnTo>
                  <a:pt x="301" y="1482"/>
                </a:lnTo>
                <a:lnTo>
                  <a:pt x="307" y="1460"/>
                </a:lnTo>
                <a:lnTo>
                  <a:pt x="310" y="1437"/>
                </a:lnTo>
                <a:lnTo>
                  <a:pt x="310" y="1437"/>
                </a:lnTo>
                <a:lnTo>
                  <a:pt x="317" y="1417"/>
                </a:lnTo>
                <a:lnTo>
                  <a:pt x="323" y="1397"/>
                </a:lnTo>
                <a:lnTo>
                  <a:pt x="331" y="1379"/>
                </a:lnTo>
                <a:lnTo>
                  <a:pt x="341" y="1362"/>
                </a:lnTo>
                <a:lnTo>
                  <a:pt x="349" y="1345"/>
                </a:lnTo>
                <a:lnTo>
                  <a:pt x="358" y="1330"/>
                </a:lnTo>
                <a:lnTo>
                  <a:pt x="364" y="1315"/>
                </a:lnTo>
                <a:lnTo>
                  <a:pt x="367" y="1301"/>
                </a:lnTo>
                <a:lnTo>
                  <a:pt x="367" y="1301"/>
                </a:lnTo>
                <a:lnTo>
                  <a:pt x="370" y="1285"/>
                </a:lnTo>
                <a:lnTo>
                  <a:pt x="370" y="1268"/>
                </a:lnTo>
                <a:lnTo>
                  <a:pt x="370" y="1232"/>
                </a:lnTo>
                <a:lnTo>
                  <a:pt x="368" y="1190"/>
                </a:lnTo>
                <a:lnTo>
                  <a:pt x="367" y="1142"/>
                </a:lnTo>
                <a:lnTo>
                  <a:pt x="367" y="1142"/>
                </a:lnTo>
                <a:lnTo>
                  <a:pt x="366" y="1021"/>
                </a:lnTo>
                <a:lnTo>
                  <a:pt x="364" y="892"/>
                </a:lnTo>
                <a:lnTo>
                  <a:pt x="364" y="892"/>
                </a:lnTo>
                <a:lnTo>
                  <a:pt x="362" y="864"/>
                </a:lnTo>
                <a:lnTo>
                  <a:pt x="364" y="836"/>
                </a:lnTo>
                <a:lnTo>
                  <a:pt x="365" y="810"/>
                </a:lnTo>
                <a:lnTo>
                  <a:pt x="367" y="786"/>
                </a:lnTo>
                <a:lnTo>
                  <a:pt x="373" y="740"/>
                </a:lnTo>
                <a:lnTo>
                  <a:pt x="379" y="699"/>
                </a:lnTo>
                <a:lnTo>
                  <a:pt x="379" y="699"/>
                </a:lnTo>
                <a:lnTo>
                  <a:pt x="383" y="679"/>
                </a:lnTo>
                <a:lnTo>
                  <a:pt x="388" y="660"/>
                </a:lnTo>
                <a:lnTo>
                  <a:pt x="397" y="626"/>
                </a:lnTo>
                <a:lnTo>
                  <a:pt x="408" y="591"/>
                </a:lnTo>
                <a:lnTo>
                  <a:pt x="408" y="591"/>
                </a:lnTo>
                <a:lnTo>
                  <a:pt x="413" y="575"/>
                </a:lnTo>
                <a:lnTo>
                  <a:pt x="424" y="531"/>
                </a:lnTo>
                <a:lnTo>
                  <a:pt x="430" y="506"/>
                </a:lnTo>
                <a:lnTo>
                  <a:pt x="435" y="479"/>
                </a:lnTo>
                <a:lnTo>
                  <a:pt x="439" y="455"/>
                </a:lnTo>
                <a:lnTo>
                  <a:pt x="440" y="433"/>
                </a:lnTo>
                <a:lnTo>
                  <a:pt x="440" y="433"/>
                </a:lnTo>
                <a:lnTo>
                  <a:pt x="439" y="424"/>
                </a:lnTo>
                <a:lnTo>
                  <a:pt x="436" y="412"/>
                </a:lnTo>
                <a:lnTo>
                  <a:pt x="430" y="398"/>
                </a:lnTo>
                <a:lnTo>
                  <a:pt x="424" y="385"/>
                </a:lnTo>
                <a:lnTo>
                  <a:pt x="408" y="355"/>
                </a:lnTo>
                <a:lnTo>
                  <a:pt x="389" y="326"/>
                </a:lnTo>
                <a:lnTo>
                  <a:pt x="371" y="298"/>
                </a:lnTo>
                <a:lnTo>
                  <a:pt x="354" y="275"/>
                </a:lnTo>
                <a:lnTo>
                  <a:pt x="338" y="255"/>
                </a:lnTo>
                <a:lnTo>
                  <a:pt x="338" y="255"/>
                </a:lnTo>
                <a:lnTo>
                  <a:pt x="331" y="245"/>
                </a:lnTo>
                <a:lnTo>
                  <a:pt x="317" y="220"/>
                </a:lnTo>
                <a:lnTo>
                  <a:pt x="298" y="189"/>
                </a:lnTo>
                <a:lnTo>
                  <a:pt x="290" y="173"/>
                </a:lnTo>
                <a:lnTo>
                  <a:pt x="284" y="158"/>
                </a:lnTo>
                <a:lnTo>
                  <a:pt x="284" y="158"/>
                </a:lnTo>
                <a:lnTo>
                  <a:pt x="280" y="145"/>
                </a:lnTo>
                <a:lnTo>
                  <a:pt x="279" y="133"/>
                </a:lnTo>
                <a:lnTo>
                  <a:pt x="279" y="121"/>
                </a:lnTo>
                <a:lnTo>
                  <a:pt x="281" y="110"/>
                </a:lnTo>
                <a:lnTo>
                  <a:pt x="284" y="102"/>
                </a:lnTo>
                <a:lnTo>
                  <a:pt x="285" y="94"/>
                </a:lnTo>
                <a:lnTo>
                  <a:pt x="289" y="88"/>
                </a:lnTo>
                <a:lnTo>
                  <a:pt x="310" y="29"/>
                </a:lnTo>
                <a:lnTo>
                  <a:pt x="310" y="29"/>
                </a:lnTo>
                <a:lnTo>
                  <a:pt x="310" y="26"/>
                </a:lnTo>
                <a:lnTo>
                  <a:pt x="312" y="21"/>
                </a:lnTo>
                <a:lnTo>
                  <a:pt x="313" y="16"/>
                </a:lnTo>
                <a:lnTo>
                  <a:pt x="315" y="11"/>
                </a:lnTo>
                <a:lnTo>
                  <a:pt x="319" y="6"/>
                </a:lnTo>
                <a:lnTo>
                  <a:pt x="325" y="3"/>
                </a:lnTo>
                <a:lnTo>
                  <a:pt x="333" y="0"/>
                </a:lnTo>
                <a:lnTo>
                  <a:pt x="333" y="0"/>
                </a:lnTo>
                <a:lnTo>
                  <a:pt x="344" y="2"/>
                </a:lnTo>
                <a:lnTo>
                  <a:pt x="355" y="4"/>
                </a:lnTo>
                <a:lnTo>
                  <a:pt x="366" y="9"/>
                </a:lnTo>
                <a:lnTo>
                  <a:pt x="376" y="15"/>
                </a:lnTo>
                <a:lnTo>
                  <a:pt x="390" y="24"/>
                </a:lnTo>
                <a:lnTo>
                  <a:pt x="396" y="29"/>
                </a:lnTo>
                <a:lnTo>
                  <a:pt x="396" y="29"/>
                </a:lnTo>
                <a:lnTo>
                  <a:pt x="418" y="38"/>
                </a:lnTo>
                <a:lnTo>
                  <a:pt x="436" y="45"/>
                </a:lnTo>
                <a:lnTo>
                  <a:pt x="454" y="51"/>
                </a:lnTo>
                <a:lnTo>
                  <a:pt x="454" y="51"/>
                </a:lnTo>
                <a:lnTo>
                  <a:pt x="464" y="52"/>
                </a:lnTo>
                <a:lnTo>
                  <a:pt x="475" y="53"/>
                </a:lnTo>
                <a:lnTo>
                  <a:pt x="500" y="55"/>
                </a:lnTo>
                <a:lnTo>
                  <a:pt x="540" y="55"/>
                </a:lnTo>
                <a:lnTo>
                  <a:pt x="540" y="55"/>
                </a:lnTo>
                <a:lnTo>
                  <a:pt x="546" y="56"/>
                </a:lnTo>
                <a:lnTo>
                  <a:pt x="552" y="57"/>
                </a:lnTo>
                <a:lnTo>
                  <a:pt x="565" y="63"/>
                </a:lnTo>
                <a:lnTo>
                  <a:pt x="578" y="71"/>
                </a:lnTo>
                <a:lnTo>
                  <a:pt x="590" y="81"/>
                </a:lnTo>
                <a:lnTo>
                  <a:pt x="590" y="81"/>
                </a:lnTo>
                <a:lnTo>
                  <a:pt x="601" y="88"/>
                </a:lnTo>
                <a:lnTo>
                  <a:pt x="617" y="97"/>
                </a:lnTo>
                <a:lnTo>
                  <a:pt x="665" y="120"/>
                </a:lnTo>
                <a:lnTo>
                  <a:pt x="692" y="133"/>
                </a:lnTo>
                <a:lnTo>
                  <a:pt x="718" y="146"/>
                </a:lnTo>
                <a:lnTo>
                  <a:pt x="741" y="160"/>
                </a:lnTo>
                <a:lnTo>
                  <a:pt x="759" y="172"/>
                </a:lnTo>
                <a:lnTo>
                  <a:pt x="759" y="172"/>
                </a:lnTo>
                <a:lnTo>
                  <a:pt x="772" y="184"/>
                </a:lnTo>
                <a:lnTo>
                  <a:pt x="785" y="197"/>
                </a:lnTo>
                <a:lnTo>
                  <a:pt x="798" y="211"/>
                </a:lnTo>
                <a:lnTo>
                  <a:pt x="808" y="227"/>
                </a:lnTo>
                <a:lnTo>
                  <a:pt x="819" y="245"/>
                </a:lnTo>
                <a:lnTo>
                  <a:pt x="829" y="265"/>
                </a:lnTo>
                <a:lnTo>
                  <a:pt x="839" y="286"/>
                </a:lnTo>
                <a:lnTo>
                  <a:pt x="848" y="310"/>
                </a:lnTo>
                <a:lnTo>
                  <a:pt x="848" y="310"/>
                </a:lnTo>
                <a:lnTo>
                  <a:pt x="852" y="324"/>
                </a:lnTo>
                <a:lnTo>
                  <a:pt x="856" y="338"/>
                </a:lnTo>
                <a:lnTo>
                  <a:pt x="858" y="354"/>
                </a:lnTo>
                <a:lnTo>
                  <a:pt x="859" y="369"/>
                </a:lnTo>
                <a:lnTo>
                  <a:pt x="860" y="401"/>
                </a:lnTo>
                <a:lnTo>
                  <a:pt x="860" y="431"/>
                </a:lnTo>
                <a:lnTo>
                  <a:pt x="859" y="459"/>
                </a:lnTo>
                <a:lnTo>
                  <a:pt x="857" y="480"/>
                </a:lnTo>
                <a:lnTo>
                  <a:pt x="854" y="501"/>
                </a:lnTo>
                <a:lnTo>
                  <a:pt x="854" y="5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2793881" y="280490"/>
            <a:ext cx="2074643" cy="659190"/>
          </a:xfrm>
          <a:custGeom>
            <a:avLst/>
            <a:gdLst>
              <a:gd name="T0" fmla="*/ 441 w 1837"/>
              <a:gd name="T1" fmla="*/ 203 h 584"/>
              <a:gd name="T2" fmla="*/ 296 w 1837"/>
              <a:gd name="T3" fmla="*/ 204 h 584"/>
              <a:gd name="T4" fmla="*/ 235 w 1837"/>
              <a:gd name="T5" fmla="*/ 227 h 584"/>
              <a:gd name="T6" fmla="*/ 167 w 1837"/>
              <a:gd name="T7" fmla="*/ 282 h 584"/>
              <a:gd name="T8" fmla="*/ 68 w 1837"/>
              <a:gd name="T9" fmla="*/ 410 h 584"/>
              <a:gd name="T10" fmla="*/ 4 w 1837"/>
              <a:gd name="T11" fmla="*/ 550 h 584"/>
              <a:gd name="T12" fmla="*/ 4 w 1837"/>
              <a:gd name="T13" fmla="*/ 579 h 584"/>
              <a:gd name="T14" fmla="*/ 47 w 1837"/>
              <a:gd name="T15" fmla="*/ 583 h 584"/>
              <a:gd name="T16" fmla="*/ 123 w 1837"/>
              <a:gd name="T17" fmla="*/ 525 h 584"/>
              <a:gd name="T18" fmla="*/ 150 w 1837"/>
              <a:gd name="T19" fmla="*/ 498 h 584"/>
              <a:gd name="T20" fmla="*/ 167 w 1837"/>
              <a:gd name="T21" fmla="*/ 486 h 584"/>
              <a:gd name="T22" fmla="*/ 219 w 1837"/>
              <a:gd name="T23" fmla="*/ 464 h 584"/>
              <a:gd name="T24" fmla="*/ 261 w 1837"/>
              <a:gd name="T25" fmla="*/ 434 h 584"/>
              <a:gd name="T26" fmla="*/ 282 w 1837"/>
              <a:gd name="T27" fmla="*/ 420 h 584"/>
              <a:gd name="T28" fmla="*/ 296 w 1837"/>
              <a:gd name="T29" fmla="*/ 370 h 584"/>
              <a:gd name="T30" fmla="*/ 331 w 1837"/>
              <a:gd name="T31" fmla="*/ 351 h 584"/>
              <a:gd name="T32" fmla="*/ 462 w 1837"/>
              <a:gd name="T33" fmla="*/ 320 h 584"/>
              <a:gd name="T34" fmla="*/ 664 w 1837"/>
              <a:gd name="T35" fmla="*/ 369 h 584"/>
              <a:gd name="T36" fmla="*/ 714 w 1837"/>
              <a:gd name="T37" fmla="*/ 408 h 584"/>
              <a:gd name="T38" fmla="*/ 794 w 1837"/>
              <a:gd name="T39" fmla="*/ 422 h 584"/>
              <a:gd name="T40" fmla="*/ 896 w 1837"/>
              <a:gd name="T41" fmla="*/ 416 h 584"/>
              <a:gd name="T42" fmla="*/ 932 w 1837"/>
              <a:gd name="T43" fmla="*/ 403 h 584"/>
              <a:gd name="T44" fmla="*/ 992 w 1837"/>
              <a:gd name="T45" fmla="*/ 424 h 584"/>
              <a:gd name="T46" fmla="*/ 1050 w 1837"/>
              <a:gd name="T47" fmla="*/ 423 h 584"/>
              <a:gd name="T48" fmla="*/ 1079 w 1837"/>
              <a:gd name="T49" fmla="*/ 412 h 584"/>
              <a:gd name="T50" fmla="*/ 1101 w 1837"/>
              <a:gd name="T51" fmla="*/ 389 h 584"/>
              <a:gd name="T52" fmla="*/ 1133 w 1837"/>
              <a:gd name="T53" fmla="*/ 403 h 584"/>
              <a:gd name="T54" fmla="*/ 1191 w 1837"/>
              <a:gd name="T55" fmla="*/ 391 h 584"/>
              <a:gd name="T56" fmla="*/ 1197 w 1837"/>
              <a:gd name="T57" fmla="*/ 381 h 584"/>
              <a:gd name="T58" fmla="*/ 1150 w 1837"/>
              <a:gd name="T59" fmla="*/ 379 h 584"/>
              <a:gd name="T60" fmla="*/ 1077 w 1837"/>
              <a:gd name="T61" fmla="*/ 355 h 584"/>
              <a:gd name="T62" fmla="*/ 1015 w 1837"/>
              <a:gd name="T63" fmla="*/ 316 h 584"/>
              <a:gd name="T64" fmla="*/ 1015 w 1837"/>
              <a:gd name="T65" fmla="*/ 299 h 584"/>
              <a:gd name="T66" fmla="*/ 1159 w 1837"/>
              <a:gd name="T67" fmla="*/ 165 h 584"/>
              <a:gd name="T68" fmla="*/ 1248 w 1837"/>
              <a:gd name="T69" fmla="*/ 110 h 584"/>
              <a:gd name="T70" fmla="*/ 1365 w 1837"/>
              <a:gd name="T71" fmla="*/ 78 h 584"/>
              <a:gd name="T72" fmla="*/ 1416 w 1837"/>
              <a:gd name="T73" fmla="*/ 84 h 584"/>
              <a:gd name="T74" fmla="*/ 1492 w 1837"/>
              <a:gd name="T75" fmla="*/ 96 h 584"/>
              <a:gd name="T76" fmla="*/ 1692 w 1837"/>
              <a:gd name="T77" fmla="*/ 95 h 584"/>
              <a:gd name="T78" fmla="*/ 1776 w 1837"/>
              <a:gd name="T79" fmla="*/ 101 h 584"/>
              <a:gd name="T80" fmla="*/ 1832 w 1837"/>
              <a:gd name="T81" fmla="*/ 96 h 584"/>
              <a:gd name="T82" fmla="*/ 1835 w 1837"/>
              <a:gd name="T83" fmla="*/ 87 h 584"/>
              <a:gd name="T84" fmla="*/ 1721 w 1837"/>
              <a:gd name="T85" fmla="*/ 61 h 584"/>
              <a:gd name="T86" fmla="*/ 1296 w 1837"/>
              <a:gd name="T87" fmla="*/ 13 h 584"/>
              <a:gd name="T88" fmla="*/ 1066 w 1837"/>
              <a:gd name="T89" fmla="*/ 1 h 584"/>
              <a:gd name="T90" fmla="*/ 1008 w 1837"/>
              <a:gd name="T91" fmla="*/ 17 h 584"/>
              <a:gd name="T92" fmla="*/ 955 w 1837"/>
              <a:gd name="T93" fmla="*/ 65 h 584"/>
              <a:gd name="T94" fmla="*/ 897 w 1837"/>
              <a:gd name="T95" fmla="*/ 124 h 584"/>
              <a:gd name="T96" fmla="*/ 810 w 1837"/>
              <a:gd name="T97" fmla="*/ 186 h 584"/>
              <a:gd name="T98" fmla="*/ 650 w 1837"/>
              <a:gd name="T99" fmla="*/ 180 h 584"/>
              <a:gd name="T100" fmla="*/ 601 w 1837"/>
              <a:gd name="T101" fmla="*/ 186 h 584"/>
              <a:gd name="T102" fmla="*/ 543 w 1837"/>
              <a:gd name="T103" fmla="*/ 213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37" h="584">
                <a:moveTo>
                  <a:pt x="540" y="216"/>
                </a:moveTo>
                <a:lnTo>
                  <a:pt x="540" y="216"/>
                </a:lnTo>
                <a:lnTo>
                  <a:pt x="511" y="211"/>
                </a:lnTo>
                <a:lnTo>
                  <a:pt x="480" y="207"/>
                </a:lnTo>
                <a:lnTo>
                  <a:pt x="441" y="203"/>
                </a:lnTo>
                <a:lnTo>
                  <a:pt x="399" y="200"/>
                </a:lnTo>
                <a:lnTo>
                  <a:pt x="356" y="199"/>
                </a:lnTo>
                <a:lnTo>
                  <a:pt x="335" y="200"/>
                </a:lnTo>
                <a:lnTo>
                  <a:pt x="314" y="201"/>
                </a:lnTo>
                <a:lnTo>
                  <a:pt x="296" y="204"/>
                </a:lnTo>
                <a:lnTo>
                  <a:pt x="279" y="207"/>
                </a:lnTo>
                <a:lnTo>
                  <a:pt x="279" y="207"/>
                </a:lnTo>
                <a:lnTo>
                  <a:pt x="265" y="212"/>
                </a:lnTo>
                <a:lnTo>
                  <a:pt x="249" y="218"/>
                </a:lnTo>
                <a:lnTo>
                  <a:pt x="235" y="227"/>
                </a:lnTo>
                <a:lnTo>
                  <a:pt x="220" y="236"/>
                </a:lnTo>
                <a:lnTo>
                  <a:pt x="207" y="246"/>
                </a:lnTo>
                <a:lnTo>
                  <a:pt x="194" y="258"/>
                </a:lnTo>
                <a:lnTo>
                  <a:pt x="180" y="270"/>
                </a:lnTo>
                <a:lnTo>
                  <a:pt x="167" y="282"/>
                </a:lnTo>
                <a:lnTo>
                  <a:pt x="143" y="309"/>
                </a:lnTo>
                <a:lnTo>
                  <a:pt x="121" y="336"/>
                </a:lnTo>
                <a:lnTo>
                  <a:pt x="84" y="386"/>
                </a:lnTo>
                <a:lnTo>
                  <a:pt x="84" y="386"/>
                </a:lnTo>
                <a:lnTo>
                  <a:pt x="68" y="410"/>
                </a:lnTo>
                <a:lnTo>
                  <a:pt x="51" y="438"/>
                </a:lnTo>
                <a:lnTo>
                  <a:pt x="36" y="469"/>
                </a:lnTo>
                <a:lnTo>
                  <a:pt x="23" y="499"/>
                </a:lnTo>
                <a:lnTo>
                  <a:pt x="12" y="527"/>
                </a:lnTo>
                <a:lnTo>
                  <a:pt x="4" y="550"/>
                </a:lnTo>
                <a:lnTo>
                  <a:pt x="0" y="568"/>
                </a:lnTo>
                <a:lnTo>
                  <a:pt x="0" y="574"/>
                </a:lnTo>
                <a:lnTo>
                  <a:pt x="1" y="578"/>
                </a:lnTo>
                <a:lnTo>
                  <a:pt x="1" y="578"/>
                </a:lnTo>
                <a:lnTo>
                  <a:pt x="4" y="579"/>
                </a:lnTo>
                <a:lnTo>
                  <a:pt x="6" y="580"/>
                </a:lnTo>
                <a:lnTo>
                  <a:pt x="13" y="583"/>
                </a:lnTo>
                <a:lnTo>
                  <a:pt x="22" y="584"/>
                </a:lnTo>
                <a:lnTo>
                  <a:pt x="32" y="584"/>
                </a:lnTo>
                <a:lnTo>
                  <a:pt x="47" y="583"/>
                </a:lnTo>
                <a:lnTo>
                  <a:pt x="53" y="581"/>
                </a:lnTo>
                <a:lnTo>
                  <a:pt x="53" y="581"/>
                </a:lnTo>
                <a:lnTo>
                  <a:pt x="78" y="561"/>
                </a:lnTo>
                <a:lnTo>
                  <a:pt x="99" y="543"/>
                </a:lnTo>
                <a:lnTo>
                  <a:pt x="123" y="525"/>
                </a:lnTo>
                <a:lnTo>
                  <a:pt x="123" y="525"/>
                </a:lnTo>
                <a:lnTo>
                  <a:pt x="133" y="517"/>
                </a:lnTo>
                <a:lnTo>
                  <a:pt x="140" y="510"/>
                </a:lnTo>
                <a:lnTo>
                  <a:pt x="146" y="504"/>
                </a:lnTo>
                <a:lnTo>
                  <a:pt x="150" y="498"/>
                </a:lnTo>
                <a:lnTo>
                  <a:pt x="154" y="493"/>
                </a:lnTo>
                <a:lnTo>
                  <a:pt x="157" y="490"/>
                </a:lnTo>
                <a:lnTo>
                  <a:pt x="161" y="487"/>
                </a:lnTo>
                <a:lnTo>
                  <a:pt x="167" y="486"/>
                </a:lnTo>
                <a:lnTo>
                  <a:pt x="167" y="486"/>
                </a:lnTo>
                <a:lnTo>
                  <a:pt x="173" y="485"/>
                </a:lnTo>
                <a:lnTo>
                  <a:pt x="179" y="482"/>
                </a:lnTo>
                <a:lnTo>
                  <a:pt x="191" y="478"/>
                </a:lnTo>
                <a:lnTo>
                  <a:pt x="203" y="470"/>
                </a:lnTo>
                <a:lnTo>
                  <a:pt x="219" y="464"/>
                </a:lnTo>
                <a:lnTo>
                  <a:pt x="219" y="464"/>
                </a:lnTo>
                <a:lnTo>
                  <a:pt x="226" y="461"/>
                </a:lnTo>
                <a:lnTo>
                  <a:pt x="233" y="456"/>
                </a:lnTo>
                <a:lnTo>
                  <a:pt x="248" y="445"/>
                </a:lnTo>
                <a:lnTo>
                  <a:pt x="261" y="434"/>
                </a:lnTo>
                <a:lnTo>
                  <a:pt x="268" y="429"/>
                </a:lnTo>
                <a:lnTo>
                  <a:pt x="276" y="424"/>
                </a:lnTo>
                <a:lnTo>
                  <a:pt x="276" y="424"/>
                </a:lnTo>
                <a:lnTo>
                  <a:pt x="279" y="422"/>
                </a:lnTo>
                <a:lnTo>
                  <a:pt x="282" y="420"/>
                </a:lnTo>
                <a:lnTo>
                  <a:pt x="287" y="411"/>
                </a:lnTo>
                <a:lnTo>
                  <a:pt x="289" y="402"/>
                </a:lnTo>
                <a:lnTo>
                  <a:pt x="291" y="391"/>
                </a:lnTo>
                <a:lnTo>
                  <a:pt x="294" y="380"/>
                </a:lnTo>
                <a:lnTo>
                  <a:pt x="296" y="370"/>
                </a:lnTo>
                <a:lnTo>
                  <a:pt x="300" y="363"/>
                </a:lnTo>
                <a:lnTo>
                  <a:pt x="302" y="361"/>
                </a:lnTo>
                <a:lnTo>
                  <a:pt x="306" y="359"/>
                </a:lnTo>
                <a:lnTo>
                  <a:pt x="306" y="359"/>
                </a:lnTo>
                <a:lnTo>
                  <a:pt x="331" y="351"/>
                </a:lnTo>
                <a:lnTo>
                  <a:pt x="374" y="339"/>
                </a:lnTo>
                <a:lnTo>
                  <a:pt x="421" y="327"/>
                </a:lnTo>
                <a:lnTo>
                  <a:pt x="443" y="323"/>
                </a:lnTo>
                <a:lnTo>
                  <a:pt x="462" y="320"/>
                </a:lnTo>
                <a:lnTo>
                  <a:pt x="462" y="320"/>
                </a:lnTo>
                <a:lnTo>
                  <a:pt x="601" y="307"/>
                </a:lnTo>
                <a:lnTo>
                  <a:pt x="601" y="307"/>
                </a:lnTo>
                <a:lnTo>
                  <a:pt x="614" y="321"/>
                </a:lnTo>
                <a:lnTo>
                  <a:pt x="646" y="351"/>
                </a:lnTo>
                <a:lnTo>
                  <a:pt x="664" y="369"/>
                </a:lnTo>
                <a:lnTo>
                  <a:pt x="683" y="385"/>
                </a:lnTo>
                <a:lnTo>
                  <a:pt x="700" y="398"/>
                </a:lnTo>
                <a:lnTo>
                  <a:pt x="707" y="404"/>
                </a:lnTo>
                <a:lnTo>
                  <a:pt x="714" y="408"/>
                </a:lnTo>
                <a:lnTo>
                  <a:pt x="714" y="408"/>
                </a:lnTo>
                <a:lnTo>
                  <a:pt x="728" y="412"/>
                </a:lnTo>
                <a:lnTo>
                  <a:pt x="742" y="416"/>
                </a:lnTo>
                <a:lnTo>
                  <a:pt x="758" y="420"/>
                </a:lnTo>
                <a:lnTo>
                  <a:pt x="776" y="421"/>
                </a:lnTo>
                <a:lnTo>
                  <a:pt x="794" y="422"/>
                </a:lnTo>
                <a:lnTo>
                  <a:pt x="815" y="422"/>
                </a:lnTo>
                <a:lnTo>
                  <a:pt x="858" y="421"/>
                </a:lnTo>
                <a:lnTo>
                  <a:pt x="858" y="421"/>
                </a:lnTo>
                <a:lnTo>
                  <a:pt x="879" y="418"/>
                </a:lnTo>
                <a:lnTo>
                  <a:pt x="896" y="416"/>
                </a:lnTo>
                <a:lnTo>
                  <a:pt x="908" y="414"/>
                </a:lnTo>
                <a:lnTo>
                  <a:pt x="918" y="410"/>
                </a:lnTo>
                <a:lnTo>
                  <a:pt x="925" y="408"/>
                </a:lnTo>
                <a:lnTo>
                  <a:pt x="928" y="405"/>
                </a:lnTo>
                <a:lnTo>
                  <a:pt x="932" y="403"/>
                </a:lnTo>
                <a:lnTo>
                  <a:pt x="932" y="403"/>
                </a:lnTo>
                <a:lnTo>
                  <a:pt x="941" y="406"/>
                </a:lnTo>
                <a:lnTo>
                  <a:pt x="960" y="415"/>
                </a:lnTo>
                <a:lnTo>
                  <a:pt x="983" y="422"/>
                </a:lnTo>
                <a:lnTo>
                  <a:pt x="992" y="424"/>
                </a:lnTo>
                <a:lnTo>
                  <a:pt x="1001" y="424"/>
                </a:lnTo>
                <a:lnTo>
                  <a:pt x="1001" y="424"/>
                </a:lnTo>
                <a:lnTo>
                  <a:pt x="1017" y="424"/>
                </a:lnTo>
                <a:lnTo>
                  <a:pt x="1034" y="424"/>
                </a:lnTo>
                <a:lnTo>
                  <a:pt x="1050" y="423"/>
                </a:lnTo>
                <a:lnTo>
                  <a:pt x="1059" y="422"/>
                </a:lnTo>
                <a:lnTo>
                  <a:pt x="1066" y="421"/>
                </a:lnTo>
                <a:lnTo>
                  <a:pt x="1066" y="421"/>
                </a:lnTo>
                <a:lnTo>
                  <a:pt x="1073" y="417"/>
                </a:lnTo>
                <a:lnTo>
                  <a:pt x="1079" y="412"/>
                </a:lnTo>
                <a:lnTo>
                  <a:pt x="1084" y="408"/>
                </a:lnTo>
                <a:lnTo>
                  <a:pt x="1088" y="403"/>
                </a:lnTo>
                <a:lnTo>
                  <a:pt x="1095" y="393"/>
                </a:lnTo>
                <a:lnTo>
                  <a:pt x="1099" y="391"/>
                </a:lnTo>
                <a:lnTo>
                  <a:pt x="1101" y="389"/>
                </a:lnTo>
                <a:lnTo>
                  <a:pt x="1101" y="389"/>
                </a:lnTo>
                <a:lnTo>
                  <a:pt x="1105" y="391"/>
                </a:lnTo>
                <a:lnTo>
                  <a:pt x="1111" y="393"/>
                </a:lnTo>
                <a:lnTo>
                  <a:pt x="1124" y="400"/>
                </a:lnTo>
                <a:lnTo>
                  <a:pt x="1133" y="403"/>
                </a:lnTo>
                <a:lnTo>
                  <a:pt x="1141" y="405"/>
                </a:lnTo>
                <a:lnTo>
                  <a:pt x="1150" y="405"/>
                </a:lnTo>
                <a:lnTo>
                  <a:pt x="1158" y="403"/>
                </a:lnTo>
                <a:lnTo>
                  <a:pt x="1158" y="403"/>
                </a:lnTo>
                <a:lnTo>
                  <a:pt x="1191" y="391"/>
                </a:lnTo>
                <a:lnTo>
                  <a:pt x="1197" y="387"/>
                </a:lnTo>
                <a:lnTo>
                  <a:pt x="1200" y="385"/>
                </a:lnTo>
                <a:lnTo>
                  <a:pt x="1200" y="383"/>
                </a:lnTo>
                <a:lnTo>
                  <a:pt x="1200" y="383"/>
                </a:lnTo>
                <a:lnTo>
                  <a:pt x="1197" y="381"/>
                </a:lnTo>
                <a:lnTo>
                  <a:pt x="1197" y="381"/>
                </a:lnTo>
                <a:lnTo>
                  <a:pt x="1191" y="380"/>
                </a:lnTo>
                <a:lnTo>
                  <a:pt x="1183" y="380"/>
                </a:lnTo>
                <a:lnTo>
                  <a:pt x="1163" y="380"/>
                </a:lnTo>
                <a:lnTo>
                  <a:pt x="1150" y="379"/>
                </a:lnTo>
                <a:lnTo>
                  <a:pt x="1135" y="376"/>
                </a:lnTo>
                <a:lnTo>
                  <a:pt x="1117" y="371"/>
                </a:lnTo>
                <a:lnTo>
                  <a:pt x="1098" y="364"/>
                </a:lnTo>
                <a:lnTo>
                  <a:pt x="1098" y="364"/>
                </a:lnTo>
                <a:lnTo>
                  <a:pt x="1077" y="355"/>
                </a:lnTo>
                <a:lnTo>
                  <a:pt x="1059" y="346"/>
                </a:lnTo>
                <a:lnTo>
                  <a:pt x="1044" y="338"/>
                </a:lnTo>
                <a:lnTo>
                  <a:pt x="1032" y="329"/>
                </a:lnTo>
                <a:lnTo>
                  <a:pt x="1023" y="322"/>
                </a:lnTo>
                <a:lnTo>
                  <a:pt x="1015" y="316"/>
                </a:lnTo>
                <a:lnTo>
                  <a:pt x="1011" y="311"/>
                </a:lnTo>
                <a:lnTo>
                  <a:pt x="1011" y="307"/>
                </a:lnTo>
                <a:lnTo>
                  <a:pt x="1011" y="307"/>
                </a:lnTo>
                <a:lnTo>
                  <a:pt x="1012" y="304"/>
                </a:lnTo>
                <a:lnTo>
                  <a:pt x="1015" y="299"/>
                </a:lnTo>
                <a:lnTo>
                  <a:pt x="1029" y="285"/>
                </a:lnTo>
                <a:lnTo>
                  <a:pt x="1070" y="245"/>
                </a:lnTo>
                <a:lnTo>
                  <a:pt x="1128" y="189"/>
                </a:lnTo>
                <a:lnTo>
                  <a:pt x="1128" y="189"/>
                </a:lnTo>
                <a:lnTo>
                  <a:pt x="1159" y="165"/>
                </a:lnTo>
                <a:lnTo>
                  <a:pt x="1192" y="142"/>
                </a:lnTo>
                <a:lnTo>
                  <a:pt x="1210" y="130"/>
                </a:lnTo>
                <a:lnTo>
                  <a:pt x="1227" y="119"/>
                </a:lnTo>
                <a:lnTo>
                  <a:pt x="1227" y="119"/>
                </a:lnTo>
                <a:lnTo>
                  <a:pt x="1248" y="110"/>
                </a:lnTo>
                <a:lnTo>
                  <a:pt x="1272" y="101"/>
                </a:lnTo>
                <a:lnTo>
                  <a:pt x="1296" y="94"/>
                </a:lnTo>
                <a:lnTo>
                  <a:pt x="1321" y="87"/>
                </a:lnTo>
                <a:lnTo>
                  <a:pt x="1345" y="82"/>
                </a:lnTo>
                <a:lnTo>
                  <a:pt x="1365" y="78"/>
                </a:lnTo>
                <a:lnTo>
                  <a:pt x="1380" y="77"/>
                </a:lnTo>
                <a:lnTo>
                  <a:pt x="1389" y="76"/>
                </a:lnTo>
                <a:lnTo>
                  <a:pt x="1389" y="76"/>
                </a:lnTo>
                <a:lnTo>
                  <a:pt x="1400" y="78"/>
                </a:lnTo>
                <a:lnTo>
                  <a:pt x="1416" y="84"/>
                </a:lnTo>
                <a:lnTo>
                  <a:pt x="1435" y="89"/>
                </a:lnTo>
                <a:lnTo>
                  <a:pt x="1454" y="94"/>
                </a:lnTo>
                <a:lnTo>
                  <a:pt x="1454" y="94"/>
                </a:lnTo>
                <a:lnTo>
                  <a:pt x="1469" y="95"/>
                </a:lnTo>
                <a:lnTo>
                  <a:pt x="1492" y="96"/>
                </a:lnTo>
                <a:lnTo>
                  <a:pt x="1552" y="98"/>
                </a:lnTo>
                <a:lnTo>
                  <a:pt x="1654" y="98"/>
                </a:lnTo>
                <a:lnTo>
                  <a:pt x="1654" y="98"/>
                </a:lnTo>
                <a:lnTo>
                  <a:pt x="1674" y="98"/>
                </a:lnTo>
                <a:lnTo>
                  <a:pt x="1692" y="95"/>
                </a:lnTo>
                <a:lnTo>
                  <a:pt x="1708" y="94"/>
                </a:lnTo>
                <a:lnTo>
                  <a:pt x="1719" y="94"/>
                </a:lnTo>
                <a:lnTo>
                  <a:pt x="1719" y="94"/>
                </a:lnTo>
                <a:lnTo>
                  <a:pt x="1739" y="96"/>
                </a:lnTo>
                <a:lnTo>
                  <a:pt x="1776" y="101"/>
                </a:lnTo>
                <a:lnTo>
                  <a:pt x="1795" y="102"/>
                </a:lnTo>
                <a:lnTo>
                  <a:pt x="1813" y="101"/>
                </a:lnTo>
                <a:lnTo>
                  <a:pt x="1820" y="101"/>
                </a:lnTo>
                <a:lnTo>
                  <a:pt x="1826" y="99"/>
                </a:lnTo>
                <a:lnTo>
                  <a:pt x="1832" y="96"/>
                </a:lnTo>
                <a:lnTo>
                  <a:pt x="1836" y="94"/>
                </a:lnTo>
                <a:lnTo>
                  <a:pt x="1836" y="94"/>
                </a:lnTo>
                <a:lnTo>
                  <a:pt x="1837" y="92"/>
                </a:lnTo>
                <a:lnTo>
                  <a:pt x="1837" y="90"/>
                </a:lnTo>
                <a:lnTo>
                  <a:pt x="1835" y="87"/>
                </a:lnTo>
                <a:lnTo>
                  <a:pt x="1829" y="83"/>
                </a:lnTo>
                <a:lnTo>
                  <a:pt x="1822" y="81"/>
                </a:lnTo>
                <a:lnTo>
                  <a:pt x="1799" y="75"/>
                </a:lnTo>
                <a:lnTo>
                  <a:pt x="1772" y="69"/>
                </a:lnTo>
                <a:lnTo>
                  <a:pt x="1721" y="61"/>
                </a:lnTo>
                <a:lnTo>
                  <a:pt x="1697" y="59"/>
                </a:lnTo>
                <a:lnTo>
                  <a:pt x="1393" y="24"/>
                </a:lnTo>
                <a:lnTo>
                  <a:pt x="1393" y="24"/>
                </a:lnTo>
                <a:lnTo>
                  <a:pt x="1345" y="18"/>
                </a:lnTo>
                <a:lnTo>
                  <a:pt x="1296" y="13"/>
                </a:lnTo>
                <a:lnTo>
                  <a:pt x="1238" y="7"/>
                </a:lnTo>
                <a:lnTo>
                  <a:pt x="1175" y="2"/>
                </a:lnTo>
                <a:lnTo>
                  <a:pt x="1117" y="0"/>
                </a:lnTo>
                <a:lnTo>
                  <a:pt x="1090" y="0"/>
                </a:lnTo>
                <a:lnTo>
                  <a:pt x="1066" y="1"/>
                </a:lnTo>
                <a:lnTo>
                  <a:pt x="1047" y="3"/>
                </a:lnTo>
                <a:lnTo>
                  <a:pt x="1032" y="6"/>
                </a:lnTo>
                <a:lnTo>
                  <a:pt x="1032" y="6"/>
                </a:lnTo>
                <a:lnTo>
                  <a:pt x="1020" y="11"/>
                </a:lnTo>
                <a:lnTo>
                  <a:pt x="1008" y="17"/>
                </a:lnTo>
                <a:lnTo>
                  <a:pt x="999" y="24"/>
                </a:lnTo>
                <a:lnTo>
                  <a:pt x="989" y="31"/>
                </a:lnTo>
                <a:lnTo>
                  <a:pt x="979" y="38"/>
                </a:lnTo>
                <a:lnTo>
                  <a:pt x="971" y="47"/>
                </a:lnTo>
                <a:lnTo>
                  <a:pt x="955" y="65"/>
                </a:lnTo>
                <a:lnTo>
                  <a:pt x="941" y="82"/>
                </a:lnTo>
                <a:lnTo>
                  <a:pt x="926" y="99"/>
                </a:lnTo>
                <a:lnTo>
                  <a:pt x="913" y="113"/>
                </a:lnTo>
                <a:lnTo>
                  <a:pt x="904" y="119"/>
                </a:lnTo>
                <a:lnTo>
                  <a:pt x="897" y="124"/>
                </a:lnTo>
                <a:lnTo>
                  <a:pt x="897" y="124"/>
                </a:lnTo>
                <a:lnTo>
                  <a:pt x="881" y="134"/>
                </a:lnTo>
                <a:lnTo>
                  <a:pt x="866" y="143"/>
                </a:lnTo>
                <a:lnTo>
                  <a:pt x="838" y="163"/>
                </a:lnTo>
                <a:lnTo>
                  <a:pt x="810" y="186"/>
                </a:lnTo>
                <a:lnTo>
                  <a:pt x="663" y="186"/>
                </a:lnTo>
                <a:lnTo>
                  <a:pt x="663" y="186"/>
                </a:lnTo>
                <a:lnTo>
                  <a:pt x="660" y="183"/>
                </a:lnTo>
                <a:lnTo>
                  <a:pt x="655" y="181"/>
                </a:lnTo>
                <a:lnTo>
                  <a:pt x="650" y="180"/>
                </a:lnTo>
                <a:lnTo>
                  <a:pt x="642" y="178"/>
                </a:lnTo>
                <a:lnTo>
                  <a:pt x="631" y="178"/>
                </a:lnTo>
                <a:lnTo>
                  <a:pt x="618" y="181"/>
                </a:lnTo>
                <a:lnTo>
                  <a:pt x="601" y="186"/>
                </a:lnTo>
                <a:lnTo>
                  <a:pt x="601" y="186"/>
                </a:lnTo>
                <a:lnTo>
                  <a:pt x="585" y="190"/>
                </a:lnTo>
                <a:lnTo>
                  <a:pt x="572" y="196"/>
                </a:lnTo>
                <a:lnTo>
                  <a:pt x="561" y="201"/>
                </a:lnTo>
                <a:lnTo>
                  <a:pt x="553" y="206"/>
                </a:lnTo>
                <a:lnTo>
                  <a:pt x="543" y="213"/>
                </a:lnTo>
                <a:lnTo>
                  <a:pt x="540" y="216"/>
                </a:lnTo>
                <a:lnTo>
                  <a:pt x="540" y="2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7964162" y="3250058"/>
            <a:ext cx="1298063" cy="1812771"/>
          </a:xfrm>
          <a:custGeom>
            <a:avLst/>
            <a:gdLst>
              <a:gd name="T0" fmla="*/ 247 w 1151"/>
              <a:gd name="T1" fmla="*/ 13 h 1606"/>
              <a:gd name="T2" fmla="*/ 148 w 1151"/>
              <a:gd name="T3" fmla="*/ 7 h 1606"/>
              <a:gd name="T4" fmla="*/ 42 w 1151"/>
              <a:gd name="T5" fmla="*/ 48 h 1606"/>
              <a:gd name="T6" fmla="*/ 142 w 1151"/>
              <a:gd name="T7" fmla="*/ 166 h 1606"/>
              <a:gd name="T8" fmla="*/ 164 w 1151"/>
              <a:gd name="T9" fmla="*/ 254 h 1606"/>
              <a:gd name="T10" fmla="*/ 86 w 1151"/>
              <a:gd name="T11" fmla="*/ 404 h 1606"/>
              <a:gd name="T12" fmla="*/ 0 w 1151"/>
              <a:gd name="T13" fmla="*/ 719 h 1606"/>
              <a:gd name="T14" fmla="*/ 50 w 1151"/>
              <a:gd name="T15" fmla="*/ 846 h 1606"/>
              <a:gd name="T16" fmla="*/ 201 w 1151"/>
              <a:gd name="T17" fmla="*/ 972 h 1606"/>
              <a:gd name="T18" fmla="*/ 224 w 1151"/>
              <a:gd name="T19" fmla="*/ 1032 h 1606"/>
              <a:gd name="T20" fmla="*/ 239 w 1151"/>
              <a:gd name="T21" fmla="*/ 1082 h 1606"/>
              <a:gd name="T22" fmla="*/ 279 w 1151"/>
              <a:gd name="T23" fmla="*/ 1137 h 1606"/>
              <a:gd name="T24" fmla="*/ 376 w 1151"/>
              <a:gd name="T25" fmla="*/ 1156 h 1606"/>
              <a:gd name="T26" fmla="*/ 406 w 1151"/>
              <a:gd name="T27" fmla="*/ 1245 h 1606"/>
              <a:gd name="T28" fmla="*/ 399 w 1151"/>
              <a:gd name="T29" fmla="*/ 1294 h 1606"/>
              <a:gd name="T30" fmla="*/ 300 w 1151"/>
              <a:gd name="T31" fmla="*/ 1334 h 1606"/>
              <a:gd name="T32" fmla="*/ 381 w 1151"/>
              <a:gd name="T33" fmla="*/ 1448 h 1606"/>
              <a:gd name="T34" fmla="*/ 429 w 1151"/>
              <a:gd name="T35" fmla="*/ 1477 h 1606"/>
              <a:gd name="T36" fmla="*/ 302 w 1151"/>
              <a:gd name="T37" fmla="*/ 1516 h 1606"/>
              <a:gd name="T38" fmla="*/ 317 w 1151"/>
              <a:gd name="T39" fmla="*/ 1539 h 1606"/>
              <a:gd name="T40" fmla="*/ 457 w 1151"/>
              <a:gd name="T41" fmla="*/ 1516 h 1606"/>
              <a:gd name="T42" fmla="*/ 481 w 1151"/>
              <a:gd name="T43" fmla="*/ 1540 h 1606"/>
              <a:gd name="T44" fmla="*/ 486 w 1151"/>
              <a:gd name="T45" fmla="*/ 1593 h 1606"/>
              <a:gd name="T46" fmla="*/ 515 w 1151"/>
              <a:gd name="T47" fmla="*/ 1520 h 1606"/>
              <a:gd name="T48" fmla="*/ 555 w 1151"/>
              <a:gd name="T49" fmla="*/ 1448 h 1606"/>
              <a:gd name="T50" fmla="*/ 609 w 1151"/>
              <a:gd name="T51" fmla="*/ 1317 h 1606"/>
              <a:gd name="T52" fmla="*/ 642 w 1151"/>
              <a:gd name="T53" fmla="*/ 1277 h 1606"/>
              <a:gd name="T54" fmla="*/ 706 w 1151"/>
              <a:gd name="T55" fmla="*/ 1205 h 1606"/>
              <a:gd name="T56" fmla="*/ 764 w 1151"/>
              <a:gd name="T57" fmla="*/ 1160 h 1606"/>
              <a:gd name="T58" fmla="*/ 851 w 1151"/>
              <a:gd name="T59" fmla="*/ 1083 h 1606"/>
              <a:gd name="T60" fmla="*/ 932 w 1151"/>
              <a:gd name="T61" fmla="*/ 1007 h 1606"/>
              <a:gd name="T62" fmla="*/ 962 w 1151"/>
              <a:gd name="T63" fmla="*/ 937 h 1606"/>
              <a:gd name="T64" fmla="*/ 990 w 1151"/>
              <a:gd name="T65" fmla="*/ 901 h 1606"/>
              <a:gd name="T66" fmla="*/ 966 w 1151"/>
              <a:gd name="T67" fmla="*/ 878 h 1606"/>
              <a:gd name="T68" fmla="*/ 963 w 1151"/>
              <a:gd name="T69" fmla="*/ 844 h 1606"/>
              <a:gd name="T70" fmla="*/ 942 w 1151"/>
              <a:gd name="T71" fmla="*/ 809 h 1606"/>
              <a:gd name="T72" fmla="*/ 967 w 1151"/>
              <a:gd name="T73" fmla="*/ 756 h 1606"/>
              <a:gd name="T74" fmla="*/ 1006 w 1151"/>
              <a:gd name="T75" fmla="*/ 681 h 1606"/>
              <a:gd name="T76" fmla="*/ 1006 w 1151"/>
              <a:gd name="T77" fmla="*/ 618 h 1606"/>
              <a:gd name="T78" fmla="*/ 1035 w 1151"/>
              <a:gd name="T79" fmla="*/ 581 h 1606"/>
              <a:gd name="T80" fmla="*/ 1066 w 1151"/>
              <a:gd name="T81" fmla="*/ 575 h 1606"/>
              <a:gd name="T82" fmla="*/ 1119 w 1151"/>
              <a:gd name="T83" fmla="*/ 504 h 1606"/>
              <a:gd name="T84" fmla="*/ 1142 w 1151"/>
              <a:gd name="T85" fmla="*/ 419 h 1606"/>
              <a:gd name="T86" fmla="*/ 1136 w 1151"/>
              <a:gd name="T87" fmla="*/ 334 h 1606"/>
              <a:gd name="T88" fmla="*/ 1136 w 1151"/>
              <a:gd name="T89" fmla="*/ 282 h 1606"/>
              <a:gd name="T90" fmla="*/ 1112 w 1151"/>
              <a:gd name="T91" fmla="*/ 228 h 1606"/>
              <a:gd name="T92" fmla="*/ 1038 w 1151"/>
              <a:gd name="T93" fmla="*/ 214 h 1606"/>
              <a:gd name="T94" fmla="*/ 969 w 1151"/>
              <a:gd name="T95" fmla="*/ 264 h 1606"/>
              <a:gd name="T96" fmla="*/ 898 w 1151"/>
              <a:gd name="T97" fmla="*/ 310 h 1606"/>
              <a:gd name="T98" fmla="*/ 872 w 1151"/>
              <a:gd name="T99" fmla="*/ 351 h 1606"/>
              <a:gd name="T100" fmla="*/ 737 w 1151"/>
              <a:gd name="T101" fmla="*/ 422 h 1606"/>
              <a:gd name="T102" fmla="*/ 596 w 1151"/>
              <a:gd name="T103" fmla="*/ 439 h 1606"/>
              <a:gd name="T104" fmla="*/ 493 w 1151"/>
              <a:gd name="T105" fmla="*/ 371 h 1606"/>
              <a:gd name="T106" fmla="*/ 456 w 1151"/>
              <a:gd name="T107" fmla="*/ 258 h 1606"/>
              <a:gd name="T108" fmla="*/ 416 w 1151"/>
              <a:gd name="T109" fmla="*/ 190 h 1606"/>
              <a:gd name="T110" fmla="*/ 508 w 1151"/>
              <a:gd name="T111" fmla="*/ 1380 h 1606"/>
              <a:gd name="T112" fmla="*/ 476 w 1151"/>
              <a:gd name="T113" fmla="*/ 1413 h 1606"/>
              <a:gd name="T114" fmla="*/ 441 w 1151"/>
              <a:gd name="T115" fmla="*/ 1343 h 1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1" h="1606">
                <a:moveTo>
                  <a:pt x="393" y="152"/>
                </a:moveTo>
                <a:lnTo>
                  <a:pt x="336" y="80"/>
                </a:lnTo>
                <a:lnTo>
                  <a:pt x="336" y="80"/>
                </a:lnTo>
                <a:lnTo>
                  <a:pt x="325" y="70"/>
                </a:lnTo>
                <a:lnTo>
                  <a:pt x="313" y="57"/>
                </a:lnTo>
                <a:lnTo>
                  <a:pt x="296" y="44"/>
                </a:lnTo>
                <a:lnTo>
                  <a:pt x="278" y="31"/>
                </a:lnTo>
                <a:lnTo>
                  <a:pt x="258" y="18"/>
                </a:lnTo>
                <a:lnTo>
                  <a:pt x="247" y="13"/>
                </a:lnTo>
                <a:lnTo>
                  <a:pt x="236" y="8"/>
                </a:lnTo>
                <a:lnTo>
                  <a:pt x="225" y="4"/>
                </a:lnTo>
                <a:lnTo>
                  <a:pt x="214" y="1"/>
                </a:lnTo>
                <a:lnTo>
                  <a:pt x="214" y="1"/>
                </a:lnTo>
                <a:lnTo>
                  <a:pt x="203" y="0"/>
                </a:lnTo>
                <a:lnTo>
                  <a:pt x="191" y="0"/>
                </a:lnTo>
                <a:lnTo>
                  <a:pt x="180" y="1"/>
                </a:lnTo>
                <a:lnTo>
                  <a:pt x="169" y="2"/>
                </a:lnTo>
                <a:lnTo>
                  <a:pt x="148" y="7"/>
                </a:lnTo>
                <a:lnTo>
                  <a:pt x="128" y="14"/>
                </a:lnTo>
                <a:lnTo>
                  <a:pt x="111" y="21"/>
                </a:lnTo>
                <a:lnTo>
                  <a:pt x="98" y="27"/>
                </a:lnTo>
                <a:lnTo>
                  <a:pt x="86" y="35"/>
                </a:lnTo>
                <a:lnTo>
                  <a:pt x="86" y="35"/>
                </a:lnTo>
                <a:lnTo>
                  <a:pt x="50" y="43"/>
                </a:lnTo>
                <a:lnTo>
                  <a:pt x="50" y="43"/>
                </a:lnTo>
                <a:lnTo>
                  <a:pt x="46" y="45"/>
                </a:lnTo>
                <a:lnTo>
                  <a:pt x="42" y="48"/>
                </a:lnTo>
                <a:lnTo>
                  <a:pt x="36" y="55"/>
                </a:lnTo>
                <a:lnTo>
                  <a:pt x="32" y="65"/>
                </a:lnTo>
                <a:lnTo>
                  <a:pt x="51" y="77"/>
                </a:lnTo>
                <a:lnTo>
                  <a:pt x="86" y="95"/>
                </a:lnTo>
                <a:lnTo>
                  <a:pt x="86" y="95"/>
                </a:lnTo>
                <a:lnTo>
                  <a:pt x="128" y="146"/>
                </a:lnTo>
                <a:lnTo>
                  <a:pt x="128" y="146"/>
                </a:lnTo>
                <a:lnTo>
                  <a:pt x="134" y="155"/>
                </a:lnTo>
                <a:lnTo>
                  <a:pt x="142" y="166"/>
                </a:lnTo>
                <a:lnTo>
                  <a:pt x="152" y="190"/>
                </a:lnTo>
                <a:lnTo>
                  <a:pt x="161" y="212"/>
                </a:lnTo>
                <a:lnTo>
                  <a:pt x="164" y="218"/>
                </a:lnTo>
                <a:lnTo>
                  <a:pt x="166" y="220"/>
                </a:lnTo>
                <a:lnTo>
                  <a:pt x="166" y="220"/>
                </a:lnTo>
                <a:lnTo>
                  <a:pt x="167" y="223"/>
                </a:lnTo>
                <a:lnTo>
                  <a:pt x="167" y="226"/>
                </a:lnTo>
                <a:lnTo>
                  <a:pt x="167" y="238"/>
                </a:lnTo>
                <a:lnTo>
                  <a:pt x="164" y="254"/>
                </a:lnTo>
                <a:lnTo>
                  <a:pt x="164" y="254"/>
                </a:lnTo>
                <a:lnTo>
                  <a:pt x="142" y="284"/>
                </a:lnTo>
                <a:lnTo>
                  <a:pt x="125" y="306"/>
                </a:lnTo>
                <a:lnTo>
                  <a:pt x="120" y="314"/>
                </a:lnTo>
                <a:lnTo>
                  <a:pt x="117" y="319"/>
                </a:lnTo>
                <a:lnTo>
                  <a:pt x="117" y="319"/>
                </a:lnTo>
                <a:lnTo>
                  <a:pt x="100" y="364"/>
                </a:lnTo>
                <a:lnTo>
                  <a:pt x="86" y="404"/>
                </a:lnTo>
                <a:lnTo>
                  <a:pt x="86" y="404"/>
                </a:lnTo>
                <a:lnTo>
                  <a:pt x="51" y="474"/>
                </a:lnTo>
                <a:lnTo>
                  <a:pt x="27" y="527"/>
                </a:lnTo>
                <a:lnTo>
                  <a:pt x="13" y="557"/>
                </a:lnTo>
                <a:lnTo>
                  <a:pt x="13" y="557"/>
                </a:lnTo>
                <a:lnTo>
                  <a:pt x="11" y="568"/>
                </a:lnTo>
                <a:lnTo>
                  <a:pt x="9" y="585"/>
                </a:lnTo>
                <a:lnTo>
                  <a:pt x="5" y="630"/>
                </a:lnTo>
                <a:lnTo>
                  <a:pt x="1" y="680"/>
                </a:lnTo>
                <a:lnTo>
                  <a:pt x="0" y="719"/>
                </a:lnTo>
                <a:lnTo>
                  <a:pt x="0" y="719"/>
                </a:lnTo>
                <a:lnTo>
                  <a:pt x="0" y="725"/>
                </a:lnTo>
                <a:lnTo>
                  <a:pt x="3" y="733"/>
                </a:lnTo>
                <a:lnTo>
                  <a:pt x="7" y="752"/>
                </a:lnTo>
                <a:lnTo>
                  <a:pt x="16" y="774"/>
                </a:lnTo>
                <a:lnTo>
                  <a:pt x="24" y="795"/>
                </a:lnTo>
                <a:lnTo>
                  <a:pt x="41" y="831"/>
                </a:lnTo>
                <a:lnTo>
                  <a:pt x="50" y="846"/>
                </a:lnTo>
                <a:lnTo>
                  <a:pt x="50" y="846"/>
                </a:lnTo>
                <a:lnTo>
                  <a:pt x="77" y="872"/>
                </a:lnTo>
                <a:lnTo>
                  <a:pt x="115" y="908"/>
                </a:lnTo>
                <a:lnTo>
                  <a:pt x="115" y="908"/>
                </a:lnTo>
                <a:lnTo>
                  <a:pt x="127" y="919"/>
                </a:lnTo>
                <a:lnTo>
                  <a:pt x="143" y="930"/>
                </a:lnTo>
                <a:lnTo>
                  <a:pt x="162" y="943"/>
                </a:lnTo>
                <a:lnTo>
                  <a:pt x="181" y="957"/>
                </a:lnTo>
                <a:lnTo>
                  <a:pt x="181" y="957"/>
                </a:lnTo>
                <a:lnTo>
                  <a:pt x="201" y="972"/>
                </a:lnTo>
                <a:lnTo>
                  <a:pt x="221" y="985"/>
                </a:lnTo>
                <a:lnTo>
                  <a:pt x="243" y="997"/>
                </a:lnTo>
                <a:lnTo>
                  <a:pt x="243" y="997"/>
                </a:lnTo>
                <a:lnTo>
                  <a:pt x="239" y="1007"/>
                </a:lnTo>
                <a:lnTo>
                  <a:pt x="235" y="1014"/>
                </a:lnTo>
                <a:lnTo>
                  <a:pt x="229" y="1024"/>
                </a:lnTo>
                <a:lnTo>
                  <a:pt x="229" y="1024"/>
                </a:lnTo>
                <a:lnTo>
                  <a:pt x="225" y="1027"/>
                </a:lnTo>
                <a:lnTo>
                  <a:pt x="224" y="1032"/>
                </a:lnTo>
                <a:lnTo>
                  <a:pt x="224" y="1037"/>
                </a:lnTo>
                <a:lnTo>
                  <a:pt x="222" y="1042"/>
                </a:lnTo>
                <a:lnTo>
                  <a:pt x="224" y="1049"/>
                </a:lnTo>
                <a:lnTo>
                  <a:pt x="225" y="1053"/>
                </a:lnTo>
                <a:lnTo>
                  <a:pt x="225" y="1053"/>
                </a:lnTo>
                <a:lnTo>
                  <a:pt x="231" y="1065"/>
                </a:lnTo>
                <a:lnTo>
                  <a:pt x="236" y="1074"/>
                </a:lnTo>
                <a:lnTo>
                  <a:pt x="239" y="1082"/>
                </a:lnTo>
                <a:lnTo>
                  <a:pt x="239" y="1082"/>
                </a:lnTo>
                <a:lnTo>
                  <a:pt x="241" y="1084"/>
                </a:lnTo>
                <a:lnTo>
                  <a:pt x="242" y="1088"/>
                </a:lnTo>
                <a:lnTo>
                  <a:pt x="247" y="1091"/>
                </a:lnTo>
                <a:lnTo>
                  <a:pt x="254" y="1096"/>
                </a:lnTo>
                <a:lnTo>
                  <a:pt x="254" y="1109"/>
                </a:lnTo>
                <a:lnTo>
                  <a:pt x="254" y="1109"/>
                </a:lnTo>
                <a:lnTo>
                  <a:pt x="265" y="1123"/>
                </a:lnTo>
                <a:lnTo>
                  <a:pt x="273" y="1131"/>
                </a:lnTo>
                <a:lnTo>
                  <a:pt x="279" y="1137"/>
                </a:lnTo>
                <a:lnTo>
                  <a:pt x="279" y="1137"/>
                </a:lnTo>
                <a:lnTo>
                  <a:pt x="283" y="1140"/>
                </a:lnTo>
                <a:lnTo>
                  <a:pt x="285" y="1146"/>
                </a:lnTo>
                <a:lnTo>
                  <a:pt x="289" y="1153"/>
                </a:lnTo>
                <a:lnTo>
                  <a:pt x="289" y="1153"/>
                </a:lnTo>
                <a:lnTo>
                  <a:pt x="307" y="1156"/>
                </a:lnTo>
                <a:lnTo>
                  <a:pt x="329" y="1160"/>
                </a:lnTo>
                <a:lnTo>
                  <a:pt x="329" y="1160"/>
                </a:lnTo>
                <a:lnTo>
                  <a:pt x="376" y="1156"/>
                </a:lnTo>
                <a:lnTo>
                  <a:pt x="407" y="1152"/>
                </a:lnTo>
                <a:lnTo>
                  <a:pt x="412" y="1226"/>
                </a:lnTo>
                <a:lnTo>
                  <a:pt x="412" y="1226"/>
                </a:lnTo>
                <a:lnTo>
                  <a:pt x="411" y="1232"/>
                </a:lnTo>
                <a:lnTo>
                  <a:pt x="410" y="1237"/>
                </a:lnTo>
                <a:lnTo>
                  <a:pt x="407" y="1241"/>
                </a:lnTo>
                <a:lnTo>
                  <a:pt x="407" y="1241"/>
                </a:lnTo>
                <a:lnTo>
                  <a:pt x="406" y="1242"/>
                </a:lnTo>
                <a:lnTo>
                  <a:pt x="406" y="1245"/>
                </a:lnTo>
                <a:lnTo>
                  <a:pt x="406" y="1252"/>
                </a:lnTo>
                <a:lnTo>
                  <a:pt x="409" y="1261"/>
                </a:lnTo>
                <a:lnTo>
                  <a:pt x="409" y="1261"/>
                </a:lnTo>
                <a:lnTo>
                  <a:pt x="409" y="1267"/>
                </a:lnTo>
                <a:lnTo>
                  <a:pt x="406" y="1276"/>
                </a:lnTo>
                <a:lnTo>
                  <a:pt x="404" y="1288"/>
                </a:lnTo>
                <a:lnTo>
                  <a:pt x="404" y="1288"/>
                </a:lnTo>
                <a:lnTo>
                  <a:pt x="401" y="1292"/>
                </a:lnTo>
                <a:lnTo>
                  <a:pt x="399" y="1294"/>
                </a:lnTo>
                <a:lnTo>
                  <a:pt x="392" y="1299"/>
                </a:lnTo>
                <a:lnTo>
                  <a:pt x="381" y="1302"/>
                </a:lnTo>
                <a:lnTo>
                  <a:pt x="370" y="1305"/>
                </a:lnTo>
                <a:lnTo>
                  <a:pt x="349" y="1306"/>
                </a:lnTo>
                <a:lnTo>
                  <a:pt x="340" y="1306"/>
                </a:lnTo>
                <a:lnTo>
                  <a:pt x="301" y="1308"/>
                </a:lnTo>
                <a:lnTo>
                  <a:pt x="265" y="1319"/>
                </a:lnTo>
                <a:lnTo>
                  <a:pt x="290" y="1323"/>
                </a:lnTo>
                <a:lnTo>
                  <a:pt x="300" y="1334"/>
                </a:lnTo>
                <a:lnTo>
                  <a:pt x="322" y="1336"/>
                </a:lnTo>
                <a:lnTo>
                  <a:pt x="372" y="1330"/>
                </a:lnTo>
                <a:lnTo>
                  <a:pt x="394" y="1340"/>
                </a:lnTo>
                <a:lnTo>
                  <a:pt x="351" y="1386"/>
                </a:lnTo>
                <a:lnTo>
                  <a:pt x="358" y="1447"/>
                </a:lnTo>
                <a:lnTo>
                  <a:pt x="358" y="1447"/>
                </a:lnTo>
                <a:lnTo>
                  <a:pt x="376" y="1446"/>
                </a:lnTo>
                <a:lnTo>
                  <a:pt x="376" y="1446"/>
                </a:lnTo>
                <a:lnTo>
                  <a:pt x="381" y="1448"/>
                </a:lnTo>
                <a:lnTo>
                  <a:pt x="386" y="1453"/>
                </a:lnTo>
                <a:lnTo>
                  <a:pt x="393" y="1460"/>
                </a:lnTo>
                <a:lnTo>
                  <a:pt x="393" y="1460"/>
                </a:lnTo>
                <a:lnTo>
                  <a:pt x="413" y="1466"/>
                </a:lnTo>
                <a:lnTo>
                  <a:pt x="436" y="1473"/>
                </a:lnTo>
                <a:lnTo>
                  <a:pt x="436" y="1473"/>
                </a:lnTo>
                <a:lnTo>
                  <a:pt x="436" y="1474"/>
                </a:lnTo>
                <a:lnTo>
                  <a:pt x="435" y="1475"/>
                </a:lnTo>
                <a:lnTo>
                  <a:pt x="429" y="1477"/>
                </a:lnTo>
                <a:lnTo>
                  <a:pt x="418" y="1482"/>
                </a:lnTo>
                <a:lnTo>
                  <a:pt x="418" y="1482"/>
                </a:lnTo>
                <a:lnTo>
                  <a:pt x="374" y="1497"/>
                </a:lnTo>
                <a:lnTo>
                  <a:pt x="339" y="1506"/>
                </a:lnTo>
                <a:lnTo>
                  <a:pt x="325" y="1510"/>
                </a:lnTo>
                <a:lnTo>
                  <a:pt x="316" y="1511"/>
                </a:lnTo>
                <a:lnTo>
                  <a:pt x="316" y="1511"/>
                </a:lnTo>
                <a:lnTo>
                  <a:pt x="310" y="1512"/>
                </a:lnTo>
                <a:lnTo>
                  <a:pt x="302" y="1516"/>
                </a:lnTo>
                <a:lnTo>
                  <a:pt x="290" y="1524"/>
                </a:lnTo>
                <a:lnTo>
                  <a:pt x="279" y="1532"/>
                </a:lnTo>
                <a:lnTo>
                  <a:pt x="276" y="1535"/>
                </a:lnTo>
                <a:lnTo>
                  <a:pt x="276" y="1535"/>
                </a:lnTo>
                <a:lnTo>
                  <a:pt x="294" y="1536"/>
                </a:lnTo>
                <a:lnTo>
                  <a:pt x="307" y="1538"/>
                </a:lnTo>
                <a:lnTo>
                  <a:pt x="314" y="1539"/>
                </a:lnTo>
                <a:lnTo>
                  <a:pt x="314" y="1539"/>
                </a:lnTo>
                <a:lnTo>
                  <a:pt x="317" y="1539"/>
                </a:lnTo>
                <a:lnTo>
                  <a:pt x="320" y="1538"/>
                </a:lnTo>
                <a:lnTo>
                  <a:pt x="332" y="1533"/>
                </a:lnTo>
                <a:lnTo>
                  <a:pt x="347" y="1526"/>
                </a:lnTo>
                <a:lnTo>
                  <a:pt x="347" y="1526"/>
                </a:lnTo>
                <a:lnTo>
                  <a:pt x="386" y="1522"/>
                </a:lnTo>
                <a:lnTo>
                  <a:pt x="430" y="1517"/>
                </a:lnTo>
                <a:lnTo>
                  <a:pt x="430" y="1517"/>
                </a:lnTo>
                <a:lnTo>
                  <a:pt x="441" y="1516"/>
                </a:lnTo>
                <a:lnTo>
                  <a:pt x="457" y="1516"/>
                </a:lnTo>
                <a:lnTo>
                  <a:pt x="464" y="1517"/>
                </a:lnTo>
                <a:lnTo>
                  <a:pt x="471" y="1518"/>
                </a:lnTo>
                <a:lnTo>
                  <a:pt x="478" y="1521"/>
                </a:lnTo>
                <a:lnTo>
                  <a:pt x="482" y="1524"/>
                </a:lnTo>
                <a:lnTo>
                  <a:pt x="482" y="1524"/>
                </a:lnTo>
                <a:lnTo>
                  <a:pt x="484" y="1527"/>
                </a:lnTo>
                <a:lnTo>
                  <a:pt x="484" y="1529"/>
                </a:lnTo>
                <a:lnTo>
                  <a:pt x="484" y="1534"/>
                </a:lnTo>
                <a:lnTo>
                  <a:pt x="481" y="1540"/>
                </a:lnTo>
                <a:lnTo>
                  <a:pt x="478" y="1546"/>
                </a:lnTo>
                <a:lnTo>
                  <a:pt x="470" y="1558"/>
                </a:lnTo>
                <a:lnTo>
                  <a:pt x="468" y="1564"/>
                </a:lnTo>
                <a:lnTo>
                  <a:pt x="468" y="1570"/>
                </a:lnTo>
                <a:lnTo>
                  <a:pt x="468" y="1570"/>
                </a:lnTo>
                <a:lnTo>
                  <a:pt x="469" y="1575"/>
                </a:lnTo>
                <a:lnTo>
                  <a:pt x="474" y="1582"/>
                </a:lnTo>
                <a:lnTo>
                  <a:pt x="479" y="1588"/>
                </a:lnTo>
                <a:lnTo>
                  <a:pt x="486" y="1593"/>
                </a:lnTo>
                <a:lnTo>
                  <a:pt x="497" y="1603"/>
                </a:lnTo>
                <a:lnTo>
                  <a:pt x="502" y="1606"/>
                </a:lnTo>
                <a:lnTo>
                  <a:pt x="502" y="1606"/>
                </a:lnTo>
                <a:lnTo>
                  <a:pt x="500" y="1588"/>
                </a:lnTo>
                <a:lnTo>
                  <a:pt x="498" y="1557"/>
                </a:lnTo>
                <a:lnTo>
                  <a:pt x="498" y="1557"/>
                </a:lnTo>
                <a:lnTo>
                  <a:pt x="499" y="1550"/>
                </a:lnTo>
                <a:lnTo>
                  <a:pt x="504" y="1540"/>
                </a:lnTo>
                <a:lnTo>
                  <a:pt x="515" y="1520"/>
                </a:lnTo>
                <a:lnTo>
                  <a:pt x="528" y="1500"/>
                </a:lnTo>
                <a:lnTo>
                  <a:pt x="536" y="1487"/>
                </a:lnTo>
                <a:lnTo>
                  <a:pt x="536" y="1487"/>
                </a:lnTo>
                <a:lnTo>
                  <a:pt x="544" y="1468"/>
                </a:lnTo>
                <a:lnTo>
                  <a:pt x="549" y="1457"/>
                </a:lnTo>
                <a:lnTo>
                  <a:pt x="551" y="1453"/>
                </a:lnTo>
                <a:lnTo>
                  <a:pt x="554" y="1451"/>
                </a:lnTo>
                <a:lnTo>
                  <a:pt x="554" y="1451"/>
                </a:lnTo>
                <a:lnTo>
                  <a:pt x="555" y="1448"/>
                </a:lnTo>
                <a:lnTo>
                  <a:pt x="556" y="1444"/>
                </a:lnTo>
                <a:lnTo>
                  <a:pt x="555" y="1433"/>
                </a:lnTo>
                <a:lnTo>
                  <a:pt x="554" y="1416"/>
                </a:lnTo>
                <a:lnTo>
                  <a:pt x="583" y="1316"/>
                </a:lnTo>
                <a:lnTo>
                  <a:pt x="583" y="1316"/>
                </a:lnTo>
                <a:lnTo>
                  <a:pt x="589" y="1317"/>
                </a:lnTo>
                <a:lnTo>
                  <a:pt x="606" y="1318"/>
                </a:lnTo>
                <a:lnTo>
                  <a:pt x="606" y="1318"/>
                </a:lnTo>
                <a:lnTo>
                  <a:pt x="609" y="1317"/>
                </a:lnTo>
                <a:lnTo>
                  <a:pt x="612" y="1316"/>
                </a:lnTo>
                <a:lnTo>
                  <a:pt x="618" y="1312"/>
                </a:lnTo>
                <a:lnTo>
                  <a:pt x="621" y="1306"/>
                </a:lnTo>
                <a:lnTo>
                  <a:pt x="626" y="1300"/>
                </a:lnTo>
                <a:lnTo>
                  <a:pt x="633" y="1287"/>
                </a:lnTo>
                <a:lnTo>
                  <a:pt x="636" y="1282"/>
                </a:lnTo>
                <a:lnTo>
                  <a:pt x="639" y="1280"/>
                </a:lnTo>
                <a:lnTo>
                  <a:pt x="639" y="1280"/>
                </a:lnTo>
                <a:lnTo>
                  <a:pt x="642" y="1277"/>
                </a:lnTo>
                <a:lnTo>
                  <a:pt x="644" y="1273"/>
                </a:lnTo>
                <a:lnTo>
                  <a:pt x="649" y="1265"/>
                </a:lnTo>
                <a:lnTo>
                  <a:pt x="653" y="1257"/>
                </a:lnTo>
                <a:lnTo>
                  <a:pt x="655" y="1252"/>
                </a:lnTo>
                <a:lnTo>
                  <a:pt x="655" y="1252"/>
                </a:lnTo>
                <a:lnTo>
                  <a:pt x="681" y="1229"/>
                </a:lnTo>
                <a:lnTo>
                  <a:pt x="697" y="1214"/>
                </a:lnTo>
                <a:lnTo>
                  <a:pt x="704" y="1208"/>
                </a:lnTo>
                <a:lnTo>
                  <a:pt x="706" y="1205"/>
                </a:lnTo>
                <a:lnTo>
                  <a:pt x="706" y="1205"/>
                </a:lnTo>
                <a:lnTo>
                  <a:pt x="711" y="1199"/>
                </a:lnTo>
                <a:lnTo>
                  <a:pt x="718" y="1193"/>
                </a:lnTo>
                <a:lnTo>
                  <a:pt x="726" y="1187"/>
                </a:lnTo>
                <a:lnTo>
                  <a:pt x="740" y="1181"/>
                </a:lnTo>
                <a:lnTo>
                  <a:pt x="740" y="1181"/>
                </a:lnTo>
                <a:lnTo>
                  <a:pt x="746" y="1177"/>
                </a:lnTo>
                <a:lnTo>
                  <a:pt x="753" y="1171"/>
                </a:lnTo>
                <a:lnTo>
                  <a:pt x="764" y="1160"/>
                </a:lnTo>
                <a:lnTo>
                  <a:pt x="772" y="1150"/>
                </a:lnTo>
                <a:lnTo>
                  <a:pt x="776" y="1146"/>
                </a:lnTo>
                <a:lnTo>
                  <a:pt x="776" y="1146"/>
                </a:lnTo>
                <a:lnTo>
                  <a:pt x="804" y="1126"/>
                </a:lnTo>
                <a:lnTo>
                  <a:pt x="828" y="1108"/>
                </a:lnTo>
                <a:lnTo>
                  <a:pt x="838" y="1099"/>
                </a:lnTo>
                <a:lnTo>
                  <a:pt x="845" y="1091"/>
                </a:lnTo>
                <a:lnTo>
                  <a:pt x="845" y="1091"/>
                </a:lnTo>
                <a:lnTo>
                  <a:pt x="851" y="1083"/>
                </a:lnTo>
                <a:lnTo>
                  <a:pt x="855" y="1074"/>
                </a:lnTo>
                <a:lnTo>
                  <a:pt x="857" y="1065"/>
                </a:lnTo>
                <a:lnTo>
                  <a:pt x="858" y="1056"/>
                </a:lnTo>
                <a:lnTo>
                  <a:pt x="859" y="1042"/>
                </a:lnTo>
                <a:lnTo>
                  <a:pt x="859" y="1036"/>
                </a:lnTo>
                <a:lnTo>
                  <a:pt x="859" y="1036"/>
                </a:lnTo>
                <a:lnTo>
                  <a:pt x="927" y="1010"/>
                </a:lnTo>
                <a:lnTo>
                  <a:pt x="927" y="1010"/>
                </a:lnTo>
                <a:lnTo>
                  <a:pt x="932" y="1007"/>
                </a:lnTo>
                <a:lnTo>
                  <a:pt x="936" y="1001"/>
                </a:lnTo>
                <a:lnTo>
                  <a:pt x="938" y="994"/>
                </a:lnTo>
                <a:lnTo>
                  <a:pt x="942" y="985"/>
                </a:lnTo>
                <a:lnTo>
                  <a:pt x="946" y="968"/>
                </a:lnTo>
                <a:lnTo>
                  <a:pt x="948" y="960"/>
                </a:lnTo>
                <a:lnTo>
                  <a:pt x="948" y="960"/>
                </a:lnTo>
                <a:lnTo>
                  <a:pt x="950" y="954"/>
                </a:lnTo>
                <a:lnTo>
                  <a:pt x="957" y="943"/>
                </a:lnTo>
                <a:lnTo>
                  <a:pt x="962" y="937"/>
                </a:lnTo>
                <a:lnTo>
                  <a:pt x="968" y="930"/>
                </a:lnTo>
                <a:lnTo>
                  <a:pt x="975" y="925"/>
                </a:lnTo>
                <a:lnTo>
                  <a:pt x="984" y="919"/>
                </a:lnTo>
                <a:lnTo>
                  <a:pt x="984" y="919"/>
                </a:lnTo>
                <a:lnTo>
                  <a:pt x="991" y="914"/>
                </a:lnTo>
                <a:lnTo>
                  <a:pt x="995" y="910"/>
                </a:lnTo>
                <a:lnTo>
                  <a:pt x="996" y="908"/>
                </a:lnTo>
                <a:lnTo>
                  <a:pt x="995" y="904"/>
                </a:lnTo>
                <a:lnTo>
                  <a:pt x="990" y="901"/>
                </a:lnTo>
                <a:lnTo>
                  <a:pt x="989" y="898"/>
                </a:lnTo>
                <a:lnTo>
                  <a:pt x="988" y="897"/>
                </a:lnTo>
                <a:lnTo>
                  <a:pt x="988" y="897"/>
                </a:lnTo>
                <a:lnTo>
                  <a:pt x="986" y="896"/>
                </a:lnTo>
                <a:lnTo>
                  <a:pt x="984" y="893"/>
                </a:lnTo>
                <a:lnTo>
                  <a:pt x="975" y="889"/>
                </a:lnTo>
                <a:lnTo>
                  <a:pt x="962" y="883"/>
                </a:lnTo>
                <a:lnTo>
                  <a:pt x="962" y="883"/>
                </a:lnTo>
                <a:lnTo>
                  <a:pt x="966" y="878"/>
                </a:lnTo>
                <a:lnTo>
                  <a:pt x="967" y="873"/>
                </a:lnTo>
                <a:lnTo>
                  <a:pt x="967" y="869"/>
                </a:lnTo>
                <a:lnTo>
                  <a:pt x="967" y="869"/>
                </a:lnTo>
                <a:lnTo>
                  <a:pt x="962" y="857"/>
                </a:lnTo>
                <a:lnTo>
                  <a:pt x="961" y="851"/>
                </a:lnTo>
                <a:lnTo>
                  <a:pt x="961" y="848"/>
                </a:lnTo>
                <a:lnTo>
                  <a:pt x="962" y="846"/>
                </a:lnTo>
                <a:lnTo>
                  <a:pt x="962" y="846"/>
                </a:lnTo>
                <a:lnTo>
                  <a:pt x="963" y="844"/>
                </a:lnTo>
                <a:lnTo>
                  <a:pt x="963" y="842"/>
                </a:lnTo>
                <a:lnTo>
                  <a:pt x="962" y="837"/>
                </a:lnTo>
                <a:lnTo>
                  <a:pt x="959" y="831"/>
                </a:lnTo>
                <a:lnTo>
                  <a:pt x="959" y="831"/>
                </a:lnTo>
                <a:lnTo>
                  <a:pt x="950" y="822"/>
                </a:lnTo>
                <a:lnTo>
                  <a:pt x="944" y="815"/>
                </a:lnTo>
                <a:lnTo>
                  <a:pt x="943" y="811"/>
                </a:lnTo>
                <a:lnTo>
                  <a:pt x="942" y="809"/>
                </a:lnTo>
                <a:lnTo>
                  <a:pt x="942" y="809"/>
                </a:lnTo>
                <a:lnTo>
                  <a:pt x="943" y="804"/>
                </a:lnTo>
                <a:lnTo>
                  <a:pt x="946" y="797"/>
                </a:lnTo>
                <a:lnTo>
                  <a:pt x="953" y="790"/>
                </a:lnTo>
                <a:lnTo>
                  <a:pt x="960" y="780"/>
                </a:lnTo>
                <a:lnTo>
                  <a:pt x="960" y="780"/>
                </a:lnTo>
                <a:lnTo>
                  <a:pt x="963" y="775"/>
                </a:lnTo>
                <a:lnTo>
                  <a:pt x="966" y="769"/>
                </a:lnTo>
                <a:lnTo>
                  <a:pt x="967" y="763"/>
                </a:lnTo>
                <a:lnTo>
                  <a:pt x="967" y="756"/>
                </a:lnTo>
                <a:lnTo>
                  <a:pt x="967" y="744"/>
                </a:lnTo>
                <a:lnTo>
                  <a:pt x="968" y="738"/>
                </a:lnTo>
                <a:lnTo>
                  <a:pt x="969" y="733"/>
                </a:lnTo>
                <a:lnTo>
                  <a:pt x="969" y="733"/>
                </a:lnTo>
                <a:lnTo>
                  <a:pt x="974" y="722"/>
                </a:lnTo>
                <a:lnTo>
                  <a:pt x="983" y="710"/>
                </a:lnTo>
                <a:lnTo>
                  <a:pt x="994" y="696"/>
                </a:lnTo>
                <a:lnTo>
                  <a:pt x="1006" y="681"/>
                </a:lnTo>
                <a:lnTo>
                  <a:pt x="1006" y="681"/>
                </a:lnTo>
                <a:lnTo>
                  <a:pt x="1012" y="674"/>
                </a:lnTo>
                <a:lnTo>
                  <a:pt x="1014" y="668"/>
                </a:lnTo>
                <a:lnTo>
                  <a:pt x="1014" y="663"/>
                </a:lnTo>
                <a:lnTo>
                  <a:pt x="1013" y="658"/>
                </a:lnTo>
                <a:lnTo>
                  <a:pt x="1008" y="650"/>
                </a:lnTo>
                <a:lnTo>
                  <a:pt x="1007" y="646"/>
                </a:lnTo>
                <a:lnTo>
                  <a:pt x="1006" y="641"/>
                </a:lnTo>
                <a:lnTo>
                  <a:pt x="1006" y="641"/>
                </a:lnTo>
                <a:lnTo>
                  <a:pt x="1006" y="618"/>
                </a:lnTo>
                <a:lnTo>
                  <a:pt x="1006" y="609"/>
                </a:lnTo>
                <a:lnTo>
                  <a:pt x="1006" y="603"/>
                </a:lnTo>
                <a:lnTo>
                  <a:pt x="1006" y="603"/>
                </a:lnTo>
                <a:lnTo>
                  <a:pt x="1009" y="598"/>
                </a:lnTo>
                <a:lnTo>
                  <a:pt x="1015" y="591"/>
                </a:lnTo>
                <a:lnTo>
                  <a:pt x="1020" y="587"/>
                </a:lnTo>
                <a:lnTo>
                  <a:pt x="1025" y="583"/>
                </a:lnTo>
                <a:lnTo>
                  <a:pt x="1030" y="581"/>
                </a:lnTo>
                <a:lnTo>
                  <a:pt x="1035" y="581"/>
                </a:lnTo>
                <a:lnTo>
                  <a:pt x="1035" y="581"/>
                </a:lnTo>
                <a:lnTo>
                  <a:pt x="1040" y="580"/>
                </a:lnTo>
                <a:lnTo>
                  <a:pt x="1044" y="577"/>
                </a:lnTo>
                <a:lnTo>
                  <a:pt x="1047" y="575"/>
                </a:lnTo>
                <a:lnTo>
                  <a:pt x="1049" y="570"/>
                </a:lnTo>
                <a:lnTo>
                  <a:pt x="1053" y="564"/>
                </a:lnTo>
                <a:lnTo>
                  <a:pt x="1053" y="561"/>
                </a:lnTo>
                <a:lnTo>
                  <a:pt x="1066" y="575"/>
                </a:lnTo>
                <a:lnTo>
                  <a:pt x="1066" y="575"/>
                </a:lnTo>
                <a:lnTo>
                  <a:pt x="1072" y="565"/>
                </a:lnTo>
                <a:lnTo>
                  <a:pt x="1077" y="558"/>
                </a:lnTo>
                <a:lnTo>
                  <a:pt x="1079" y="553"/>
                </a:lnTo>
                <a:lnTo>
                  <a:pt x="1079" y="553"/>
                </a:lnTo>
                <a:lnTo>
                  <a:pt x="1081" y="551"/>
                </a:lnTo>
                <a:lnTo>
                  <a:pt x="1084" y="546"/>
                </a:lnTo>
                <a:lnTo>
                  <a:pt x="1095" y="532"/>
                </a:lnTo>
                <a:lnTo>
                  <a:pt x="1119" y="504"/>
                </a:lnTo>
                <a:lnTo>
                  <a:pt x="1119" y="504"/>
                </a:lnTo>
                <a:lnTo>
                  <a:pt x="1122" y="499"/>
                </a:lnTo>
                <a:lnTo>
                  <a:pt x="1124" y="493"/>
                </a:lnTo>
                <a:lnTo>
                  <a:pt x="1127" y="478"/>
                </a:lnTo>
                <a:lnTo>
                  <a:pt x="1127" y="468"/>
                </a:lnTo>
                <a:lnTo>
                  <a:pt x="1127" y="462"/>
                </a:lnTo>
                <a:lnTo>
                  <a:pt x="1127" y="462"/>
                </a:lnTo>
                <a:lnTo>
                  <a:pt x="1131" y="450"/>
                </a:lnTo>
                <a:lnTo>
                  <a:pt x="1137" y="436"/>
                </a:lnTo>
                <a:lnTo>
                  <a:pt x="1142" y="419"/>
                </a:lnTo>
                <a:lnTo>
                  <a:pt x="1147" y="401"/>
                </a:lnTo>
                <a:lnTo>
                  <a:pt x="1151" y="382"/>
                </a:lnTo>
                <a:lnTo>
                  <a:pt x="1151" y="374"/>
                </a:lnTo>
                <a:lnTo>
                  <a:pt x="1151" y="365"/>
                </a:lnTo>
                <a:lnTo>
                  <a:pt x="1150" y="358"/>
                </a:lnTo>
                <a:lnTo>
                  <a:pt x="1146" y="351"/>
                </a:lnTo>
                <a:lnTo>
                  <a:pt x="1146" y="351"/>
                </a:lnTo>
                <a:lnTo>
                  <a:pt x="1141" y="340"/>
                </a:lnTo>
                <a:lnTo>
                  <a:pt x="1136" y="334"/>
                </a:lnTo>
                <a:lnTo>
                  <a:pt x="1133" y="330"/>
                </a:lnTo>
                <a:lnTo>
                  <a:pt x="1130" y="330"/>
                </a:lnTo>
                <a:lnTo>
                  <a:pt x="1129" y="331"/>
                </a:lnTo>
                <a:lnTo>
                  <a:pt x="1128" y="334"/>
                </a:lnTo>
                <a:lnTo>
                  <a:pt x="1127" y="336"/>
                </a:lnTo>
                <a:lnTo>
                  <a:pt x="1127" y="336"/>
                </a:lnTo>
                <a:lnTo>
                  <a:pt x="1129" y="312"/>
                </a:lnTo>
                <a:lnTo>
                  <a:pt x="1134" y="292"/>
                </a:lnTo>
                <a:lnTo>
                  <a:pt x="1136" y="282"/>
                </a:lnTo>
                <a:lnTo>
                  <a:pt x="1139" y="273"/>
                </a:lnTo>
                <a:lnTo>
                  <a:pt x="1139" y="273"/>
                </a:lnTo>
                <a:lnTo>
                  <a:pt x="1141" y="270"/>
                </a:lnTo>
                <a:lnTo>
                  <a:pt x="1141" y="267"/>
                </a:lnTo>
                <a:lnTo>
                  <a:pt x="1140" y="260"/>
                </a:lnTo>
                <a:lnTo>
                  <a:pt x="1136" y="253"/>
                </a:lnTo>
                <a:lnTo>
                  <a:pt x="1130" y="244"/>
                </a:lnTo>
                <a:lnTo>
                  <a:pt x="1122" y="236"/>
                </a:lnTo>
                <a:lnTo>
                  <a:pt x="1112" y="228"/>
                </a:lnTo>
                <a:lnTo>
                  <a:pt x="1088" y="206"/>
                </a:lnTo>
                <a:lnTo>
                  <a:pt x="1088" y="206"/>
                </a:lnTo>
                <a:lnTo>
                  <a:pt x="1082" y="201"/>
                </a:lnTo>
                <a:lnTo>
                  <a:pt x="1075" y="200"/>
                </a:lnTo>
                <a:lnTo>
                  <a:pt x="1067" y="200"/>
                </a:lnTo>
                <a:lnTo>
                  <a:pt x="1060" y="201"/>
                </a:lnTo>
                <a:lnTo>
                  <a:pt x="1053" y="205"/>
                </a:lnTo>
                <a:lnTo>
                  <a:pt x="1046" y="209"/>
                </a:lnTo>
                <a:lnTo>
                  <a:pt x="1038" y="214"/>
                </a:lnTo>
                <a:lnTo>
                  <a:pt x="1032" y="220"/>
                </a:lnTo>
                <a:lnTo>
                  <a:pt x="1020" y="234"/>
                </a:lnTo>
                <a:lnTo>
                  <a:pt x="1011" y="247"/>
                </a:lnTo>
                <a:lnTo>
                  <a:pt x="1002" y="259"/>
                </a:lnTo>
                <a:lnTo>
                  <a:pt x="1002" y="259"/>
                </a:lnTo>
                <a:lnTo>
                  <a:pt x="998" y="259"/>
                </a:lnTo>
                <a:lnTo>
                  <a:pt x="989" y="259"/>
                </a:lnTo>
                <a:lnTo>
                  <a:pt x="977" y="261"/>
                </a:lnTo>
                <a:lnTo>
                  <a:pt x="969" y="264"/>
                </a:lnTo>
                <a:lnTo>
                  <a:pt x="962" y="266"/>
                </a:lnTo>
                <a:lnTo>
                  <a:pt x="962" y="266"/>
                </a:lnTo>
                <a:lnTo>
                  <a:pt x="946" y="275"/>
                </a:lnTo>
                <a:lnTo>
                  <a:pt x="930" y="284"/>
                </a:lnTo>
                <a:lnTo>
                  <a:pt x="914" y="295"/>
                </a:lnTo>
                <a:lnTo>
                  <a:pt x="907" y="300"/>
                </a:lnTo>
                <a:lnTo>
                  <a:pt x="902" y="305"/>
                </a:lnTo>
                <a:lnTo>
                  <a:pt x="902" y="305"/>
                </a:lnTo>
                <a:lnTo>
                  <a:pt x="898" y="310"/>
                </a:lnTo>
                <a:lnTo>
                  <a:pt x="897" y="312"/>
                </a:lnTo>
                <a:lnTo>
                  <a:pt x="896" y="318"/>
                </a:lnTo>
                <a:lnTo>
                  <a:pt x="896" y="324"/>
                </a:lnTo>
                <a:lnTo>
                  <a:pt x="895" y="328"/>
                </a:lnTo>
                <a:lnTo>
                  <a:pt x="893" y="333"/>
                </a:lnTo>
                <a:lnTo>
                  <a:pt x="893" y="333"/>
                </a:lnTo>
                <a:lnTo>
                  <a:pt x="888" y="339"/>
                </a:lnTo>
                <a:lnTo>
                  <a:pt x="881" y="345"/>
                </a:lnTo>
                <a:lnTo>
                  <a:pt x="872" y="351"/>
                </a:lnTo>
                <a:lnTo>
                  <a:pt x="861" y="355"/>
                </a:lnTo>
                <a:lnTo>
                  <a:pt x="841" y="365"/>
                </a:lnTo>
                <a:lnTo>
                  <a:pt x="830" y="369"/>
                </a:lnTo>
                <a:lnTo>
                  <a:pt x="830" y="369"/>
                </a:lnTo>
                <a:lnTo>
                  <a:pt x="827" y="370"/>
                </a:lnTo>
                <a:lnTo>
                  <a:pt x="820" y="372"/>
                </a:lnTo>
                <a:lnTo>
                  <a:pt x="803" y="382"/>
                </a:lnTo>
                <a:lnTo>
                  <a:pt x="777" y="394"/>
                </a:lnTo>
                <a:lnTo>
                  <a:pt x="737" y="422"/>
                </a:lnTo>
                <a:lnTo>
                  <a:pt x="702" y="446"/>
                </a:lnTo>
                <a:lnTo>
                  <a:pt x="652" y="458"/>
                </a:lnTo>
                <a:lnTo>
                  <a:pt x="636" y="472"/>
                </a:lnTo>
                <a:lnTo>
                  <a:pt x="636" y="472"/>
                </a:lnTo>
                <a:lnTo>
                  <a:pt x="632" y="469"/>
                </a:lnTo>
                <a:lnTo>
                  <a:pt x="623" y="458"/>
                </a:lnTo>
                <a:lnTo>
                  <a:pt x="615" y="452"/>
                </a:lnTo>
                <a:lnTo>
                  <a:pt x="606" y="445"/>
                </a:lnTo>
                <a:lnTo>
                  <a:pt x="596" y="439"/>
                </a:lnTo>
                <a:lnTo>
                  <a:pt x="584" y="433"/>
                </a:lnTo>
                <a:lnTo>
                  <a:pt x="584" y="433"/>
                </a:lnTo>
                <a:lnTo>
                  <a:pt x="573" y="428"/>
                </a:lnTo>
                <a:lnTo>
                  <a:pt x="562" y="425"/>
                </a:lnTo>
                <a:lnTo>
                  <a:pt x="554" y="425"/>
                </a:lnTo>
                <a:lnTo>
                  <a:pt x="545" y="425"/>
                </a:lnTo>
                <a:lnTo>
                  <a:pt x="536" y="428"/>
                </a:lnTo>
                <a:lnTo>
                  <a:pt x="532" y="429"/>
                </a:lnTo>
                <a:lnTo>
                  <a:pt x="493" y="371"/>
                </a:lnTo>
                <a:lnTo>
                  <a:pt x="493" y="371"/>
                </a:lnTo>
                <a:lnTo>
                  <a:pt x="492" y="358"/>
                </a:lnTo>
                <a:lnTo>
                  <a:pt x="492" y="347"/>
                </a:lnTo>
                <a:lnTo>
                  <a:pt x="490" y="340"/>
                </a:lnTo>
                <a:lnTo>
                  <a:pt x="490" y="340"/>
                </a:lnTo>
                <a:lnTo>
                  <a:pt x="482" y="325"/>
                </a:lnTo>
                <a:lnTo>
                  <a:pt x="471" y="300"/>
                </a:lnTo>
                <a:lnTo>
                  <a:pt x="461" y="271"/>
                </a:lnTo>
                <a:lnTo>
                  <a:pt x="456" y="258"/>
                </a:lnTo>
                <a:lnTo>
                  <a:pt x="453" y="247"/>
                </a:lnTo>
                <a:lnTo>
                  <a:pt x="453" y="247"/>
                </a:lnTo>
                <a:lnTo>
                  <a:pt x="450" y="236"/>
                </a:lnTo>
                <a:lnTo>
                  <a:pt x="445" y="228"/>
                </a:lnTo>
                <a:lnTo>
                  <a:pt x="440" y="218"/>
                </a:lnTo>
                <a:lnTo>
                  <a:pt x="434" y="209"/>
                </a:lnTo>
                <a:lnTo>
                  <a:pt x="422" y="196"/>
                </a:lnTo>
                <a:lnTo>
                  <a:pt x="416" y="190"/>
                </a:lnTo>
                <a:lnTo>
                  <a:pt x="416" y="190"/>
                </a:lnTo>
                <a:lnTo>
                  <a:pt x="405" y="171"/>
                </a:lnTo>
                <a:lnTo>
                  <a:pt x="393" y="152"/>
                </a:lnTo>
                <a:lnTo>
                  <a:pt x="393" y="152"/>
                </a:lnTo>
                <a:close/>
                <a:moveTo>
                  <a:pt x="494" y="1301"/>
                </a:moveTo>
                <a:lnTo>
                  <a:pt x="532" y="1311"/>
                </a:lnTo>
                <a:lnTo>
                  <a:pt x="519" y="1354"/>
                </a:lnTo>
                <a:lnTo>
                  <a:pt x="504" y="1329"/>
                </a:lnTo>
                <a:lnTo>
                  <a:pt x="494" y="1301"/>
                </a:lnTo>
                <a:close/>
                <a:moveTo>
                  <a:pt x="508" y="1380"/>
                </a:moveTo>
                <a:lnTo>
                  <a:pt x="508" y="1380"/>
                </a:lnTo>
                <a:lnTo>
                  <a:pt x="509" y="1381"/>
                </a:lnTo>
                <a:lnTo>
                  <a:pt x="508" y="1382"/>
                </a:lnTo>
                <a:lnTo>
                  <a:pt x="504" y="1384"/>
                </a:lnTo>
                <a:lnTo>
                  <a:pt x="497" y="1387"/>
                </a:lnTo>
                <a:lnTo>
                  <a:pt x="475" y="1386"/>
                </a:lnTo>
                <a:lnTo>
                  <a:pt x="475" y="1409"/>
                </a:lnTo>
                <a:lnTo>
                  <a:pt x="475" y="1409"/>
                </a:lnTo>
                <a:lnTo>
                  <a:pt x="476" y="1413"/>
                </a:lnTo>
                <a:lnTo>
                  <a:pt x="479" y="1418"/>
                </a:lnTo>
                <a:lnTo>
                  <a:pt x="484" y="1423"/>
                </a:lnTo>
                <a:lnTo>
                  <a:pt x="476" y="1440"/>
                </a:lnTo>
                <a:lnTo>
                  <a:pt x="427" y="1444"/>
                </a:lnTo>
                <a:lnTo>
                  <a:pt x="386" y="1429"/>
                </a:lnTo>
                <a:lnTo>
                  <a:pt x="369" y="1429"/>
                </a:lnTo>
                <a:lnTo>
                  <a:pt x="387" y="1393"/>
                </a:lnTo>
                <a:lnTo>
                  <a:pt x="418" y="1376"/>
                </a:lnTo>
                <a:lnTo>
                  <a:pt x="441" y="1343"/>
                </a:lnTo>
                <a:lnTo>
                  <a:pt x="473" y="1343"/>
                </a:lnTo>
                <a:lnTo>
                  <a:pt x="473" y="1343"/>
                </a:lnTo>
                <a:lnTo>
                  <a:pt x="488" y="1360"/>
                </a:lnTo>
                <a:lnTo>
                  <a:pt x="499" y="1374"/>
                </a:lnTo>
                <a:lnTo>
                  <a:pt x="504" y="1377"/>
                </a:lnTo>
                <a:lnTo>
                  <a:pt x="508" y="1380"/>
                </a:lnTo>
                <a:lnTo>
                  <a:pt x="508" y="13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2893938" y="3192393"/>
            <a:ext cx="1390378" cy="1419211"/>
          </a:xfrm>
          <a:custGeom>
            <a:avLst/>
            <a:gdLst>
              <a:gd name="T0" fmla="*/ 36 w 1736"/>
              <a:gd name="T1" fmla="*/ 511 h 1771"/>
              <a:gd name="T2" fmla="*/ 30 w 1736"/>
              <a:gd name="T3" fmla="*/ 699 h 1771"/>
              <a:gd name="T4" fmla="*/ 68 w 1736"/>
              <a:gd name="T5" fmla="*/ 838 h 1771"/>
              <a:gd name="T6" fmla="*/ 136 w 1736"/>
              <a:gd name="T7" fmla="*/ 928 h 1771"/>
              <a:gd name="T8" fmla="*/ 347 w 1736"/>
              <a:gd name="T9" fmla="*/ 1127 h 1771"/>
              <a:gd name="T10" fmla="*/ 542 w 1736"/>
              <a:gd name="T11" fmla="*/ 1313 h 1771"/>
              <a:gd name="T12" fmla="*/ 578 w 1736"/>
              <a:gd name="T13" fmla="*/ 1380 h 1771"/>
              <a:gd name="T14" fmla="*/ 476 w 1736"/>
              <a:gd name="T15" fmla="*/ 1605 h 1771"/>
              <a:gd name="T16" fmla="*/ 511 w 1736"/>
              <a:gd name="T17" fmla="*/ 1677 h 1771"/>
              <a:gd name="T18" fmla="*/ 540 w 1736"/>
              <a:gd name="T19" fmla="*/ 1696 h 1771"/>
              <a:gd name="T20" fmla="*/ 607 w 1736"/>
              <a:gd name="T21" fmla="*/ 1694 h 1771"/>
              <a:gd name="T22" fmla="*/ 631 w 1736"/>
              <a:gd name="T23" fmla="*/ 1769 h 1771"/>
              <a:gd name="T24" fmla="*/ 636 w 1736"/>
              <a:gd name="T25" fmla="*/ 1653 h 1771"/>
              <a:gd name="T26" fmla="*/ 681 w 1736"/>
              <a:gd name="T27" fmla="*/ 1601 h 1771"/>
              <a:gd name="T28" fmla="*/ 710 w 1736"/>
              <a:gd name="T29" fmla="*/ 1614 h 1771"/>
              <a:gd name="T30" fmla="*/ 838 w 1736"/>
              <a:gd name="T31" fmla="*/ 1595 h 1771"/>
              <a:gd name="T32" fmla="*/ 914 w 1736"/>
              <a:gd name="T33" fmla="*/ 1620 h 1771"/>
              <a:gd name="T34" fmla="*/ 864 w 1736"/>
              <a:gd name="T35" fmla="*/ 1503 h 1771"/>
              <a:gd name="T36" fmla="*/ 947 w 1736"/>
              <a:gd name="T37" fmla="*/ 1347 h 1771"/>
              <a:gd name="T38" fmla="*/ 1075 w 1736"/>
              <a:gd name="T39" fmla="*/ 1371 h 1771"/>
              <a:gd name="T40" fmla="*/ 1208 w 1736"/>
              <a:gd name="T41" fmla="*/ 1483 h 1771"/>
              <a:gd name="T42" fmla="*/ 1252 w 1736"/>
              <a:gd name="T43" fmla="*/ 1501 h 1771"/>
              <a:gd name="T44" fmla="*/ 1338 w 1736"/>
              <a:gd name="T45" fmla="*/ 1604 h 1771"/>
              <a:gd name="T46" fmla="*/ 1413 w 1736"/>
              <a:gd name="T47" fmla="*/ 1636 h 1771"/>
              <a:gd name="T48" fmla="*/ 1592 w 1736"/>
              <a:gd name="T49" fmla="*/ 1718 h 1771"/>
              <a:gd name="T50" fmla="*/ 1588 w 1736"/>
              <a:gd name="T51" fmla="*/ 1668 h 1771"/>
              <a:gd name="T52" fmla="*/ 1666 w 1736"/>
              <a:gd name="T53" fmla="*/ 1687 h 1771"/>
              <a:gd name="T54" fmla="*/ 1716 w 1736"/>
              <a:gd name="T55" fmla="*/ 1696 h 1771"/>
              <a:gd name="T56" fmla="*/ 1730 w 1736"/>
              <a:gd name="T57" fmla="*/ 1614 h 1771"/>
              <a:gd name="T58" fmla="*/ 1620 w 1736"/>
              <a:gd name="T59" fmla="*/ 1443 h 1771"/>
              <a:gd name="T60" fmla="*/ 1574 w 1736"/>
              <a:gd name="T61" fmla="*/ 1379 h 1771"/>
              <a:gd name="T62" fmla="*/ 1393 w 1736"/>
              <a:gd name="T63" fmla="*/ 1067 h 1771"/>
              <a:gd name="T64" fmla="*/ 1167 w 1736"/>
              <a:gd name="T65" fmla="*/ 766 h 1771"/>
              <a:gd name="T66" fmla="*/ 846 w 1736"/>
              <a:gd name="T67" fmla="*/ 647 h 1771"/>
              <a:gd name="T68" fmla="*/ 574 w 1736"/>
              <a:gd name="T69" fmla="*/ 578 h 1771"/>
              <a:gd name="T70" fmla="*/ 381 w 1736"/>
              <a:gd name="T71" fmla="*/ 599 h 1771"/>
              <a:gd name="T72" fmla="*/ 287 w 1736"/>
              <a:gd name="T73" fmla="*/ 513 h 1771"/>
              <a:gd name="T74" fmla="*/ 299 w 1736"/>
              <a:gd name="T75" fmla="*/ 479 h 1771"/>
              <a:gd name="T76" fmla="*/ 311 w 1736"/>
              <a:gd name="T77" fmla="*/ 331 h 1771"/>
              <a:gd name="T78" fmla="*/ 276 w 1736"/>
              <a:gd name="T79" fmla="*/ 219 h 1771"/>
              <a:gd name="T80" fmla="*/ 339 w 1736"/>
              <a:gd name="T81" fmla="*/ 143 h 1771"/>
              <a:gd name="T82" fmla="*/ 383 w 1736"/>
              <a:gd name="T83" fmla="*/ 93 h 1771"/>
              <a:gd name="T84" fmla="*/ 314 w 1736"/>
              <a:gd name="T85" fmla="*/ 156 h 1771"/>
              <a:gd name="T86" fmla="*/ 352 w 1736"/>
              <a:gd name="T87" fmla="*/ 98 h 1771"/>
              <a:gd name="T88" fmla="*/ 335 w 1736"/>
              <a:gd name="T89" fmla="*/ 75 h 1771"/>
              <a:gd name="T90" fmla="*/ 322 w 1736"/>
              <a:gd name="T91" fmla="*/ 26 h 1771"/>
              <a:gd name="T92" fmla="*/ 277 w 1736"/>
              <a:gd name="T93" fmla="*/ 18 h 1771"/>
              <a:gd name="T94" fmla="*/ 249 w 1736"/>
              <a:gd name="T95" fmla="*/ 20 h 1771"/>
              <a:gd name="T96" fmla="*/ 227 w 1736"/>
              <a:gd name="T97" fmla="*/ 29 h 1771"/>
              <a:gd name="T98" fmla="*/ 201 w 1736"/>
              <a:gd name="T99" fmla="*/ 56 h 1771"/>
              <a:gd name="T100" fmla="*/ 139 w 1736"/>
              <a:gd name="T101" fmla="*/ 196 h 1771"/>
              <a:gd name="T102" fmla="*/ 36 w 1736"/>
              <a:gd name="T103" fmla="*/ 280 h 1771"/>
              <a:gd name="T104" fmla="*/ 109 w 1736"/>
              <a:gd name="T105" fmla="*/ 279 h 1771"/>
              <a:gd name="T106" fmla="*/ 196 w 1736"/>
              <a:gd name="T107" fmla="*/ 326 h 1771"/>
              <a:gd name="T108" fmla="*/ 774 w 1736"/>
              <a:gd name="T109" fmla="*/ 1372 h 1771"/>
              <a:gd name="T110" fmla="*/ 809 w 1736"/>
              <a:gd name="T111" fmla="*/ 1503 h 1771"/>
              <a:gd name="T112" fmla="*/ 734 w 1736"/>
              <a:gd name="T113" fmla="*/ 1541 h 1771"/>
              <a:gd name="T114" fmla="*/ 641 w 1736"/>
              <a:gd name="T115" fmla="*/ 1496 h 1771"/>
              <a:gd name="T116" fmla="*/ 665 w 1736"/>
              <a:gd name="T117" fmla="*/ 1349 h 1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6" h="1771">
                <a:moveTo>
                  <a:pt x="196" y="326"/>
                </a:moveTo>
                <a:lnTo>
                  <a:pt x="192" y="335"/>
                </a:lnTo>
                <a:lnTo>
                  <a:pt x="191" y="353"/>
                </a:lnTo>
                <a:lnTo>
                  <a:pt x="173" y="362"/>
                </a:lnTo>
                <a:lnTo>
                  <a:pt x="173" y="371"/>
                </a:lnTo>
                <a:lnTo>
                  <a:pt x="142" y="389"/>
                </a:lnTo>
                <a:lnTo>
                  <a:pt x="143" y="401"/>
                </a:lnTo>
                <a:lnTo>
                  <a:pt x="120" y="427"/>
                </a:lnTo>
                <a:lnTo>
                  <a:pt x="120" y="427"/>
                </a:lnTo>
                <a:lnTo>
                  <a:pt x="81" y="464"/>
                </a:lnTo>
                <a:lnTo>
                  <a:pt x="52" y="491"/>
                </a:lnTo>
                <a:lnTo>
                  <a:pt x="41" y="502"/>
                </a:lnTo>
                <a:lnTo>
                  <a:pt x="36" y="511"/>
                </a:lnTo>
                <a:lnTo>
                  <a:pt x="36" y="511"/>
                </a:lnTo>
                <a:lnTo>
                  <a:pt x="35" y="515"/>
                </a:lnTo>
                <a:lnTo>
                  <a:pt x="34" y="519"/>
                </a:lnTo>
                <a:lnTo>
                  <a:pt x="35" y="520"/>
                </a:lnTo>
                <a:lnTo>
                  <a:pt x="36" y="522"/>
                </a:lnTo>
                <a:lnTo>
                  <a:pt x="39" y="523"/>
                </a:lnTo>
                <a:lnTo>
                  <a:pt x="41" y="523"/>
                </a:lnTo>
                <a:lnTo>
                  <a:pt x="0" y="646"/>
                </a:lnTo>
                <a:lnTo>
                  <a:pt x="12" y="647"/>
                </a:lnTo>
                <a:lnTo>
                  <a:pt x="26" y="654"/>
                </a:lnTo>
                <a:lnTo>
                  <a:pt x="12" y="686"/>
                </a:lnTo>
                <a:lnTo>
                  <a:pt x="30" y="671"/>
                </a:lnTo>
                <a:lnTo>
                  <a:pt x="30" y="699"/>
                </a:lnTo>
                <a:lnTo>
                  <a:pt x="30" y="699"/>
                </a:lnTo>
                <a:lnTo>
                  <a:pt x="29" y="721"/>
                </a:lnTo>
                <a:lnTo>
                  <a:pt x="28" y="735"/>
                </a:lnTo>
                <a:lnTo>
                  <a:pt x="29" y="745"/>
                </a:lnTo>
                <a:lnTo>
                  <a:pt x="29" y="745"/>
                </a:lnTo>
                <a:lnTo>
                  <a:pt x="36" y="766"/>
                </a:lnTo>
                <a:lnTo>
                  <a:pt x="41" y="782"/>
                </a:lnTo>
                <a:lnTo>
                  <a:pt x="44" y="791"/>
                </a:lnTo>
                <a:lnTo>
                  <a:pt x="44" y="791"/>
                </a:lnTo>
                <a:lnTo>
                  <a:pt x="45" y="794"/>
                </a:lnTo>
                <a:lnTo>
                  <a:pt x="47" y="800"/>
                </a:lnTo>
                <a:lnTo>
                  <a:pt x="56" y="816"/>
                </a:lnTo>
                <a:lnTo>
                  <a:pt x="68" y="838"/>
                </a:lnTo>
                <a:lnTo>
                  <a:pt x="70" y="810"/>
                </a:lnTo>
                <a:lnTo>
                  <a:pt x="70" y="810"/>
                </a:lnTo>
                <a:lnTo>
                  <a:pt x="84" y="828"/>
                </a:lnTo>
                <a:lnTo>
                  <a:pt x="92" y="842"/>
                </a:lnTo>
                <a:lnTo>
                  <a:pt x="98" y="852"/>
                </a:lnTo>
                <a:lnTo>
                  <a:pt x="98" y="852"/>
                </a:lnTo>
                <a:lnTo>
                  <a:pt x="109" y="883"/>
                </a:lnTo>
                <a:lnTo>
                  <a:pt x="119" y="904"/>
                </a:lnTo>
                <a:lnTo>
                  <a:pt x="123" y="914"/>
                </a:lnTo>
                <a:lnTo>
                  <a:pt x="128" y="921"/>
                </a:lnTo>
                <a:lnTo>
                  <a:pt x="128" y="921"/>
                </a:lnTo>
                <a:lnTo>
                  <a:pt x="132" y="927"/>
                </a:lnTo>
                <a:lnTo>
                  <a:pt x="136" y="928"/>
                </a:lnTo>
                <a:lnTo>
                  <a:pt x="138" y="928"/>
                </a:lnTo>
                <a:lnTo>
                  <a:pt x="140" y="927"/>
                </a:lnTo>
                <a:lnTo>
                  <a:pt x="143" y="921"/>
                </a:lnTo>
                <a:lnTo>
                  <a:pt x="143" y="918"/>
                </a:lnTo>
                <a:lnTo>
                  <a:pt x="172" y="968"/>
                </a:lnTo>
                <a:lnTo>
                  <a:pt x="214" y="1026"/>
                </a:lnTo>
                <a:lnTo>
                  <a:pt x="235" y="1056"/>
                </a:lnTo>
                <a:lnTo>
                  <a:pt x="241" y="1043"/>
                </a:lnTo>
                <a:lnTo>
                  <a:pt x="265" y="1068"/>
                </a:lnTo>
                <a:lnTo>
                  <a:pt x="272" y="1060"/>
                </a:lnTo>
                <a:lnTo>
                  <a:pt x="336" y="1111"/>
                </a:lnTo>
                <a:lnTo>
                  <a:pt x="336" y="1111"/>
                </a:lnTo>
                <a:lnTo>
                  <a:pt x="347" y="1127"/>
                </a:lnTo>
                <a:lnTo>
                  <a:pt x="372" y="1164"/>
                </a:lnTo>
                <a:lnTo>
                  <a:pt x="405" y="1210"/>
                </a:lnTo>
                <a:lnTo>
                  <a:pt x="422" y="1232"/>
                </a:lnTo>
                <a:lnTo>
                  <a:pt x="439" y="1251"/>
                </a:lnTo>
                <a:lnTo>
                  <a:pt x="439" y="1251"/>
                </a:lnTo>
                <a:lnTo>
                  <a:pt x="456" y="1267"/>
                </a:lnTo>
                <a:lnTo>
                  <a:pt x="473" y="1280"/>
                </a:lnTo>
                <a:lnTo>
                  <a:pt x="488" y="1291"/>
                </a:lnTo>
                <a:lnTo>
                  <a:pt x="504" y="1300"/>
                </a:lnTo>
                <a:lnTo>
                  <a:pt x="519" y="1306"/>
                </a:lnTo>
                <a:lnTo>
                  <a:pt x="530" y="1309"/>
                </a:lnTo>
                <a:lnTo>
                  <a:pt x="542" y="1313"/>
                </a:lnTo>
                <a:lnTo>
                  <a:pt x="542" y="1313"/>
                </a:lnTo>
                <a:lnTo>
                  <a:pt x="542" y="1313"/>
                </a:lnTo>
                <a:lnTo>
                  <a:pt x="543" y="1314"/>
                </a:lnTo>
                <a:lnTo>
                  <a:pt x="543" y="1318"/>
                </a:lnTo>
                <a:lnTo>
                  <a:pt x="542" y="1326"/>
                </a:lnTo>
                <a:lnTo>
                  <a:pt x="542" y="1349"/>
                </a:lnTo>
                <a:lnTo>
                  <a:pt x="557" y="1349"/>
                </a:lnTo>
                <a:lnTo>
                  <a:pt x="551" y="1367"/>
                </a:lnTo>
                <a:lnTo>
                  <a:pt x="551" y="1367"/>
                </a:lnTo>
                <a:lnTo>
                  <a:pt x="574" y="1368"/>
                </a:lnTo>
                <a:lnTo>
                  <a:pt x="574" y="1368"/>
                </a:lnTo>
                <a:lnTo>
                  <a:pt x="576" y="1370"/>
                </a:lnTo>
                <a:lnTo>
                  <a:pt x="577" y="1372"/>
                </a:lnTo>
                <a:lnTo>
                  <a:pt x="578" y="1380"/>
                </a:lnTo>
                <a:lnTo>
                  <a:pt x="579" y="1392"/>
                </a:lnTo>
                <a:lnTo>
                  <a:pt x="600" y="1408"/>
                </a:lnTo>
                <a:lnTo>
                  <a:pt x="600" y="1408"/>
                </a:lnTo>
                <a:lnTo>
                  <a:pt x="603" y="1461"/>
                </a:lnTo>
                <a:lnTo>
                  <a:pt x="603" y="1461"/>
                </a:lnTo>
                <a:lnTo>
                  <a:pt x="603" y="1472"/>
                </a:lnTo>
                <a:lnTo>
                  <a:pt x="602" y="1485"/>
                </a:lnTo>
                <a:lnTo>
                  <a:pt x="598" y="1511"/>
                </a:lnTo>
                <a:lnTo>
                  <a:pt x="594" y="1540"/>
                </a:lnTo>
                <a:lnTo>
                  <a:pt x="585" y="1608"/>
                </a:lnTo>
                <a:lnTo>
                  <a:pt x="539" y="1612"/>
                </a:lnTo>
                <a:lnTo>
                  <a:pt x="496" y="1598"/>
                </a:lnTo>
                <a:lnTo>
                  <a:pt x="476" y="1605"/>
                </a:lnTo>
                <a:lnTo>
                  <a:pt x="492" y="1614"/>
                </a:lnTo>
                <a:lnTo>
                  <a:pt x="514" y="1628"/>
                </a:lnTo>
                <a:lnTo>
                  <a:pt x="514" y="1628"/>
                </a:lnTo>
                <a:lnTo>
                  <a:pt x="536" y="1635"/>
                </a:lnTo>
                <a:lnTo>
                  <a:pt x="549" y="1640"/>
                </a:lnTo>
                <a:lnTo>
                  <a:pt x="553" y="1641"/>
                </a:lnTo>
                <a:lnTo>
                  <a:pt x="553" y="1642"/>
                </a:lnTo>
                <a:lnTo>
                  <a:pt x="551" y="1642"/>
                </a:lnTo>
                <a:lnTo>
                  <a:pt x="551" y="1642"/>
                </a:lnTo>
                <a:lnTo>
                  <a:pt x="548" y="1645"/>
                </a:lnTo>
                <a:lnTo>
                  <a:pt x="542" y="1648"/>
                </a:lnTo>
                <a:lnTo>
                  <a:pt x="528" y="1660"/>
                </a:lnTo>
                <a:lnTo>
                  <a:pt x="511" y="1677"/>
                </a:lnTo>
                <a:lnTo>
                  <a:pt x="449" y="1709"/>
                </a:lnTo>
                <a:lnTo>
                  <a:pt x="420" y="1719"/>
                </a:lnTo>
                <a:lnTo>
                  <a:pt x="410" y="1747"/>
                </a:lnTo>
                <a:lnTo>
                  <a:pt x="433" y="1737"/>
                </a:lnTo>
                <a:lnTo>
                  <a:pt x="466" y="1737"/>
                </a:lnTo>
                <a:lnTo>
                  <a:pt x="466" y="1737"/>
                </a:lnTo>
                <a:lnTo>
                  <a:pt x="472" y="1736"/>
                </a:lnTo>
                <a:lnTo>
                  <a:pt x="479" y="1734"/>
                </a:lnTo>
                <a:lnTo>
                  <a:pt x="496" y="1725"/>
                </a:lnTo>
                <a:lnTo>
                  <a:pt x="530" y="1706"/>
                </a:lnTo>
                <a:lnTo>
                  <a:pt x="530" y="1706"/>
                </a:lnTo>
                <a:lnTo>
                  <a:pt x="536" y="1701"/>
                </a:lnTo>
                <a:lnTo>
                  <a:pt x="540" y="1696"/>
                </a:lnTo>
                <a:lnTo>
                  <a:pt x="549" y="1688"/>
                </a:lnTo>
                <a:lnTo>
                  <a:pt x="556" y="1681"/>
                </a:lnTo>
                <a:lnTo>
                  <a:pt x="561" y="1677"/>
                </a:lnTo>
                <a:lnTo>
                  <a:pt x="567" y="1676"/>
                </a:lnTo>
                <a:lnTo>
                  <a:pt x="567" y="1676"/>
                </a:lnTo>
                <a:lnTo>
                  <a:pt x="572" y="1675"/>
                </a:lnTo>
                <a:lnTo>
                  <a:pt x="577" y="1675"/>
                </a:lnTo>
                <a:lnTo>
                  <a:pt x="582" y="1676"/>
                </a:lnTo>
                <a:lnTo>
                  <a:pt x="585" y="1678"/>
                </a:lnTo>
                <a:lnTo>
                  <a:pt x="594" y="1684"/>
                </a:lnTo>
                <a:lnTo>
                  <a:pt x="603" y="1690"/>
                </a:lnTo>
                <a:lnTo>
                  <a:pt x="603" y="1690"/>
                </a:lnTo>
                <a:lnTo>
                  <a:pt x="607" y="1694"/>
                </a:lnTo>
                <a:lnTo>
                  <a:pt x="609" y="1698"/>
                </a:lnTo>
                <a:lnTo>
                  <a:pt x="609" y="1701"/>
                </a:lnTo>
                <a:lnTo>
                  <a:pt x="608" y="1706"/>
                </a:lnTo>
                <a:lnTo>
                  <a:pt x="605" y="1717"/>
                </a:lnTo>
                <a:lnTo>
                  <a:pt x="603" y="1723"/>
                </a:lnTo>
                <a:lnTo>
                  <a:pt x="603" y="1729"/>
                </a:lnTo>
                <a:lnTo>
                  <a:pt x="603" y="1729"/>
                </a:lnTo>
                <a:lnTo>
                  <a:pt x="603" y="1739"/>
                </a:lnTo>
                <a:lnTo>
                  <a:pt x="605" y="1742"/>
                </a:lnTo>
                <a:lnTo>
                  <a:pt x="615" y="1753"/>
                </a:lnTo>
                <a:lnTo>
                  <a:pt x="615" y="1753"/>
                </a:lnTo>
                <a:lnTo>
                  <a:pt x="624" y="1763"/>
                </a:lnTo>
                <a:lnTo>
                  <a:pt x="631" y="1769"/>
                </a:lnTo>
                <a:lnTo>
                  <a:pt x="635" y="1771"/>
                </a:lnTo>
                <a:lnTo>
                  <a:pt x="637" y="1771"/>
                </a:lnTo>
                <a:lnTo>
                  <a:pt x="638" y="1770"/>
                </a:lnTo>
                <a:lnTo>
                  <a:pt x="638" y="1769"/>
                </a:lnTo>
                <a:lnTo>
                  <a:pt x="638" y="1769"/>
                </a:lnTo>
                <a:lnTo>
                  <a:pt x="637" y="1760"/>
                </a:lnTo>
                <a:lnTo>
                  <a:pt x="635" y="1751"/>
                </a:lnTo>
                <a:lnTo>
                  <a:pt x="630" y="1739"/>
                </a:lnTo>
                <a:lnTo>
                  <a:pt x="630" y="1739"/>
                </a:lnTo>
                <a:lnTo>
                  <a:pt x="631" y="1698"/>
                </a:lnTo>
                <a:lnTo>
                  <a:pt x="634" y="1669"/>
                </a:lnTo>
                <a:lnTo>
                  <a:pt x="635" y="1658"/>
                </a:lnTo>
                <a:lnTo>
                  <a:pt x="636" y="1653"/>
                </a:lnTo>
                <a:lnTo>
                  <a:pt x="636" y="1653"/>
                </a:lnTo>
                <a:lnTo>
                  <a:pt x="640" y="1647"/>
                </a:lnTo>
                <a:lnTo>
                  <a:pt x="644" y="1637"/>
                </a:lnTo>
                <a:lnTo>
                  <a:pt x="649" y="1624"/>
                </a:lnTo>
                <a:lnTo>
                  <a:pt x="649" y="1624"/>
                </a:lnTo>
                <a:lnTo>
                  <a:pt x="658" y="1619"/>
                </a:lnTo>
                <a:lnTo>
                  <a:pt x="666" y="1614"/>
                </a:lnTo>
                <a:lnTo>
                  <a:pt x="676" y="1611"/>
                </a:lnTo>
                <a:lnTo>
                  <a:pt x="676" y="1611"/>
                </a:lnTo>
                <a:lnTo>
                  <a:pt x="681" y="1610"/>
                </a:lnTo>
                <a:lnTo>
                  <a:pt x="682" y="1607"/>
                </a:lnTo>
                <a:lnTo>
                  <a:pt x="682" y="1605"/>
                </a:lnTo>
                <a:lnTo>
                  <a:pt x="681" y="1601"/>
                </a:lnTo>
                <a:lnTo>
                  <a:pt x="676" y="1595"/>
                </a:lnTo>
                <a:lnTo>
                  <a:pt x="672" y="1590"/>
                </a:lnTo>
                <a:lnTo>
                  <a:pt x="672" y="1590"/>
                </a:lnTo>
                <a:lnTo>
                  <a:pt x="670" y="1588"/>
                </a:lnTo>
                <a:lnTo>
                  <a:pt x="666" y="1587"/>
                </a:lnTo>
                <a:lnTo>
                  <a:pt x="658" y="1584"/>
                </a:lnTo>
                <a:lnTo>
                  <a:pt x="648" y="1584"/>
                </a:lnTo>
                <a:lnTo>
                  <a:pt x="644" y="1571"/>
                </a:lnTo>
                <a:lnTo>
                  <a:pt x="667" y="1569"/>
                </a:lnTo>
                <a:lnTo>
                  <a:pt x="693" y="1572"/>
                </a:lnTo>
                <a:lnTo>
                  <a:pt x="762" y="1583"/>
                </a:lnTo>
                <a:lnTo>
                  <a:pt x="731" y="1589"/>
                </a:lnTo>
                <a:lnTo>
                  <a:pt x="710" y="1614"/>
                </a:lnTo>
                <a:lnTo>
                  <a:pt x="734" y="1614"/>
                </a:lnTo>
                <a:lnTo>
                  <a:pt x="766" y="1605"/>
                </a:lnTo>
                <a:lnTo>
                  <a:pt x="766" y="1605"/>
                </a:lnTo>
                <a:lnTo>
                  <a:pt x="777" y="1612"/>
                </a:lnTo>
                <a:lnTo>
                  <a:pt x="786" y="1616"/>
                </a:lnTo>
                <a:lnTo>
                  <a:pt x="791" y="1617"/>
                </a:lnTo>
                <a:lnTo>
                  <a:pt x="795" y="1617"/>
                </a:lnTo>
                <a:lnTo>
                  <a:pt x="795" y="1617"/>
                </a:lnTo>
                <a:lnTo>
                  <a:pt x="802" y="1616"/>
                </a:lnTo>
                <a:lnTo>
                  <a:pt x="805" y="1613"/>
                </a:lnTo>
                <a:lnTo>
                  <a:pt x="806" y="1611"/>
                </a:lnTo>
                <a:lnTo>
                  <a:pt x="808" y="1610"/>
                </a:lnTo>
                <a:lnTo>
                  <a:pt x="838" y="1595"/>
                </a:lnTo>
                <a:lnTo>
                  <a:pt x="872" y="1579"/>
                </a:lnTo>
                <a:lnTo>
                  <a:pt x="872" y="1579"/>
                </a:lnTo>
                <a:lnTo>
                  <a:pt x="876" y="1588"/>
                </a:lnTo>
                <a:lnTo>
                  <a:pt x="883" y="1594"/>
                </a:lnTo>
                <a:lnTo>
                  <a:pt x="886" y="1598"/>
                </a:lnTo>
                <a:lnTo>
                  <a:pt x="890" y="1599"/>
                </a:lnTo>
                <a:lnTo>
                  <a:pt x="890" y="1599"/>
                </a:lnTo>
                <a:lnTo>
                  <a:pt x="897" y="1602"/>
                </a:lnTo>
                <a:lnTo>
                  <a:pt x="899" y="1602"/>
                </a:lnTo>
                <a:lnTo>
                  <a:pt x="899" y="1602"/>
                </a:lnTo>
                <a:lnTo>
                  <a:pt x="905" y="1612"/>
                </a:lnTo>
                <a:lnTo>
                  <a:pt x="910" y="1618"/>
                </a:lnTo>
                <a:lnTo>
                  <a:pt x="914" y="1620"/>
                </a:lnTo>
                <a:lnTo>
                  <a:pt x="914" y="1620"/>
                </a:lnTo>
                <a:lnTo>
                  <a:pt x="915" y="1619"/>
                </a:lnTo>
                <a:lnTo>
                  <a:pt x="915" y="1618"/>
                </a:lnTo>
                <a:lnTo>
                  <a:pt x="915" y="1612"/>
                </a:lnTo>
                <a:lnTo>
                  <a:pt x="914" y="1596"/>
                </a:lnTo>
                <a:lnTo>
                  <a:pt x="914" y="1596"/>
                </a:lnTo>
                <a:lnTo>
                  <a:pt x="913" y="1592"/>
                </a:lnTo>
                <a:lnTo>
                  <a:pt x="912" y="1588"/>
                </a:lnTo>
                <a:lnTo>
                  <a:pt x="905" y="1579"/>
                </a:lnTo>
                <a:lnTo>
                  <a:pt x="897" y="1571"/>
                </a:lnTo>
                <a:lnTo>
                  <a:pt x="870" y="1528"/>
                </a:lnTo>
                <a:lnTo>
                  <a:pt x="870" y="1528"/>
                </a:lnTo>
                <a:lnTo>
                  <a:pt x="864" y="1503"/>
                </a:lnTo>
                <a:lnTo>
                  <a:pt x="858" y="1478"/>
                </a:lnTo>
                <a:lnTo>
                  <a:pt x="858" y="1478"/>
                </a:lnTo>
                <a:lnTo>
                  <a:pt x="847" y="1425"/>
                </a:lnTo>
                <a:lnTo>
                  <a:pt x="835" y="1376"/>
                </a:lnTo>
                <a:lnTo>
                  <a:pt x="835" y="1376"/>
                </a:lnTo>
                <a:lnTo>
                  <a:pt x="920" y="1377"/>
                </a:lnTo>
                <a:lnTo>
                  <a:pt x="920" y="1377"/>
                </a:lnTo>
                <a:lnTo>
                  <a:pt x="927" y="1377"/>
                </a:lnTo>
                <a:lnTo>
                  <a:pt x="936" y="1374"/>
                </a:lnTo>
                <a:lnTo>
                  <a:pt x="947" y="1373"/>
                </a:lnTo>
                <a:lnTo>
                  <a:pt x="947" y="1358"/>
                </a:lnTo>
                <a:lnTo>
                  <a:pt x="947" y="1358"/>
                </a:lnTo>
                <a:lnTo>
                  <a:pt x="947" y="1347"/>
                </a:lnTo>
                <a:lnTo>
                  <a:pt x="947" y="1338"/>
                </a:lnTo>
                <a:lnTo>
                  <a:pt x="948" y="1336"/>
                </a:lnTo>
                <a:lnTo>
                  <a:pt x="950" y="1333"/>
                </a:lnTo>
                <a:lnTo>
                  <a:pt x="950" y="1333"/>
                </a:lnTo>
                <a:lnTo>
                  <a:pt x="961" y="1331"/>
                </a:lnTo>
                <a:lnTo>
                  <a:pt x="978" y="1327"/>
                </a:lnTo>
                <a:lnTo>
                  <a:pt x="1002" y="1324"/>
                </a:lnTo>
                <a:lnTo>
                  <a:pt x="1002" y="1324"/>
                </a:lnTo>
                <a:lnTo>
                  <a:pt x="1017" y="1332"/>
                </a:lnTo>
                <a:lnTo>
                  <a:pt x="1055" y="1359"/>
                </a:lnTo>
                <a:lnTo>
                  <a:pt x="1055" y="1359"/>
                </a:lnTo>
                <a:lnTo>
                  <a:pt x="1066" y="1366"/>
                </a:lnTo>
                <a:lnTo>
                  <a:pt x="1075" y="1371"/>
                </a:lnTo>
                <a:lnTo>
                  <a:pt x="1088" y="1377"/>
                </a:lnTo>
                <a:lnTo>
                  <a:pt x="1094" y="1379"/>
                </a:lnTo>
                <a:lnTo>
                  <a:pt x="1100" y="1383"/>
                </a:lnTo>
                <a:lnTo>
                  <a:pt x="1106" y="1388"/>
                </a:lnTo>
                <a:lnTo>
                  <a:pt x="1116" y="1396"/>
                </a:lnTo>
                <a:lnTo>
                  <a:pt x="1116" y="1396"/>
                </a:lnTo>
                <a:lnTo>
                  <a:pt x="1134" y="1415"/>
                </a:lnTo>
                <a:lnTo>
                  <a:pt x="1152" y="1432"/>
                </a:lnTo>
                <a:lnTo>
                  <a:pt x="1171" y="1448"/>
                </a:lnTo>
                <a:lnTo>
                  <a:pt x="1191" y="1467"/>
                </a:lnTo>
                <a:lnTo>
                  <a:pt x="1191" y="1467"/>
                </a:lnTo>
                <a:lnTo>
                  <a:pt x="1199" y="1476"/>
                </a:lnTo>
                <a:lnTo>
                  <a:pt x="1208" y="1483"/>
                </a:lnTo>
                <a:lnTo>
                  <a:pt x="1215" y="1487"/>
                </a:lnTo>
                <a:lnTo>
                  <a:pt x="1220" y="1490"/>
                </a:lnTo>
                <a:lnTo>
                  <a:pt x="1225" y="1491"/>
                </a:lnTo>
                <a:lnTo>
                  <a:pt x="1227" y="1490"/>
                </a:lnTo>
                <a:lnTo>
                  <a:pt x="1229" y="1489"/>
                </a:lnTo>
                <a:lnTo>
                  <a:pt x="1229" y="1487"/>
                </a:lnTo>
                <a:lnTo>
                  <a:pt x="1229" y="1487"/>
                </a:lnTo>
                <a:lnTo>
                  <a:pt x="1231" y="1485"/>
                </a:lnTo>
                <a:lnTo>
                  <a:pt x="1233" y="1485"/>
                </a:lnTo>
                <a:lnTo>
                  <a:pt x="1237" y="1487"/>
                </a:lnTo>
                <a:lnTo>
                  <a:pt x="1241" y="1490"/>
                </a:lnTo>
                <a:lnTo>
                  <a:pt x="1248" y="1495"/>
                </a:lnTo>
                <a:lnTo>
                  <a:pt x="1252" y="1501"/>
                </a:lnTo>
                <a:lnTo>
                  <a:pt x="1258" y="1508"/>
                </a:lnTo>
                <a:lnTo>
                  <a:pt x="1262" y="1517"/>
                </a:lnTo>
                <a:lnTo>
                  <a:pt x="1262" y="1517"/>
                </a:lnTo>
                <a:lnTo>
                  <a:pt x="1270" y="1532"/>
                </a:lnTo>
                <a:lnTo>
                  <a:pt x="1281" y="1547"/>
                </a:lnTo>
                <a:lnTo>
                  <a:pt x="1296" y="1564"/>
                </a:lnTo>
                <a:lnTo>
                  <a:pt x="1314" y="1587"/>
                </a:lnTo>
                <a:lnTo>
                  <a:pt x="1314" y="1587"/>
                </a:lnTo>
                <a:lnTo>
                  <a:pt x="1322" y="1598"/>
                </a:lnTo>
                <a:lnTo>
                  <a:pt x="1328" y="1604"/>
                </a:lnTo>
                <a:lnTo>
                  <a:pt x="1333" y="1606"/>
                </a:lnTo>
                <a:lnTo>
                  <a:pt x="1337" y="1606"/>
                </a:lnTo>
                <a:lnTo>
                  <a:pt x="1338" y="1604"/>
                </a:lnTo>
                <a:lnTo>
                  <a:pt x="1339" y="1600"/>
                </a:lnTo>
                <a:lnTo>
                  <a:pt x="1341" y="1593"/>
                </a:lnTo>
                <a:lnTo>
                  <a:pt x="1341" y="1593"/>
                </a:lnTo>
                <a:lnTo>
                  <a:pt x="1342" y="1592"/>
                </a:lnTo>
                <a:lnTo>
                  <a:pt x="1343" y="1590"/>
                </a:lnTo>
                <a:lnTo>
                  <a:pt x="1349" y="1593"/>
                </a:lnTo>
                <a:lnTo>
                  <a:pt x="1356" y="1596"/>
                </a:lnTo>
                <a:lnTo>
                  <a:pt x="1365" y="1604"/>
                </a:lnTo>
                <a:lnTo>
                  <a:pt x="1365" y="1604"/>
                </a:lnTo>
                <a:lnTo>
                  <a:pt x="1374" y="1611"/>
                </a:lnTo>
                <a:lnTo>
                  <a:pt x="1385" y="1618"/>
                </a:lnTo>
                <a:lnTo>
                  <a:pt x="1399" y="1627"/>
                </a:lnTo>
                <a:lnTo>
                  <a:pt x="1413" y="1636"/>
                </a:lnTo>
                <a:lnTo>
                  <a:pt x="1413" y="1636"/>
                </a:lnTo>
                <a:lnTo>
                  <a:pt x="1426" y="1647"/>
                </a:lnTo>
                <a:lnTo>
                  <a:pt x="1440" y="1654"/>
                </a:lnTo>
                <a:lnTo>
                  <a:pt x="1471" y="1672"/>
                </a:lnTo>
                <a:lnTo>
                  <a:pt x="1471" y="1672"/>
                </a:lnTo>
                <a:lnTo>
                  <a:pt x="1503" y="1690"/>
                </a:lnTo>
                <a:lnTo>
                  <a:pt x="1522" y="1701"/>
                </a:lnTo>
                <a:lnTo>
                  <a:pt x="1522" y="1701"/>
                </a:lnTo>
                <a:lnTo>
                  <a:pt x="1528" y="1704"/>
                </a:lnTo>
                <a:lnTo>
                  <a:pt x="1536" y="1706"/>
                </a:lnTo>
                <a:lnTo>
                  <a:pt x="1556" y="1710"/>
                </a:lnTo>
                <a:lnTo>
                  <a:pt x="1580" y="1715"/>
                </a:lnTo>
                <a:lnTo>
                  <a:pt x="1592" y="1718"/>
                </a:lnTo>
                <a:lnTo>
                  <a:pt x="1605" y="1723"/>
                </a:lnTo>
                <a:lnTo>
                  <a:pt x="1605" y="1723"/>
                </a:lnTo>
                <a:lnTo>
                  <a:pt x="1615" y="1727"/>
                </a:lnTo>
                <a:lnTo>
                  <a:pt x="1617" y="1728"/>
                </a:lnTo>
                <a:lnTo>
                  <a:pt x="1619" y="1727"/>
                </a:lnTo>
                <a:lnTo>
                  <a:pt x="1620" y="1725"/>
                </a:lnTo>
                <a:lnTo>
                  <a:pt x="1619" y="1724"/>
                </a:lnTo>
                <a:lnTo>
                  <a:pt x="1615" y="1718"/>
                </a:lnTo>
                <a:lnTo>
                  <a:pt x="1604" y="1703"/>
                </a:lnTo>
                <a:lnTo>
                  <a:pt x="1598" y="1693"/>
                </a:lnTo>
                <a:lnTo>
                  <a:pt x="1593" y="1683"/>
                </a:lnTo>
                <a:lnTo>
                  <a:pt x="1593" y="1683"/>
                </a:lnTo>
                <a:lnTo>
                  <a:pt x="1588" y="1668"/>
                </a:lnTo>
                <a:lnTo>
                  <a:pt x="1586" y="1659"/>
                </a:lnTo>
                <a:lnTo>
                  <a:pt x="1586" y="1654"/>
                </a:lnTo>
                <a:lnTo>
                  <a:pt x="1586" y="1654"/>
                </a:lnTo>
                <a:lnTo>
                  <a:pt x="1603" y="1666"/>
                </a:lnTo>
                <a:lnTo>
                  <a:pt x="1631" y="1688"/>
                </a:lnTo>
                <a:lnTo>
                  <a:pt x="1631" y="1688"/>
                </a:lnTo>
                <a:lnTo>
                  <a:pt x="1637" y="1692"/>
                </a:lnTo>
                <a:lnTo>
                  <a:pt x="1643" y="1693"/>
                </a:lnTo>
                <a:lnTo>
                  <a:pt x="1649" y="1694"/>
                </a:lnTo>
                <a:lnTo>
                  <a:pt x="1655" y="1693"/>
                </a:lnTo>
                <a:lnTo>
                  <a:pt x="1660" y="1692"/>
                </a:lnTo>
                <a:lnTo>
                  <a:pt x="1663" y="1689"/>
                </a:lnTo>
                <a:lnTo>
                  <a:pt x="1666" y="1687"/>
                </a:lnTo>
                <a:lnTo>
                  <a:pt x="1666" y="1683"/>
                </a:lnTo>
                <a:lnTo>
                  <a:pt x="1666" y="1683"/>
                </a:lnTo>
                <a:lnTo>
                  <a:pt x="1663" y="1672"/>
                </a:lnTo>
                <a:lnTo>
                  <a:pt x="1661" y="1657"/>
                </a:lnTo>
                <a:lnTo>
                  <a:pt x="1657" y="1636"/>
                </a:lnTo>
                <a:lnTo>
                  <a:pt x="1657" y="1636"/>
                </a:lnTo>
                <a:lnTo>
                  <a:pt x="1680" y="1663"/>
                </a:lnTo>
                <a:lnTo>
                  <a:pt x="1698" y="1682"/>
                </a:lnTo>
                <a:lnTo>
                  <a:pt x="1712" y="1695"/>
                </a:lnTo>
                <a:lnTo>
                  <a:pt x="1712" y="1695"/>
                </a:lnTo>
                <a:lnTo>
                  <a:pt x="1714" y="1696"/>
                </a:lnTo>
                <a:lnTo>
                  <a:pt x="1715" y="1696"/>
                </a:lnTo>
                <a:lnTo>
                  <a:pt x="1716" y="1696"/>
                </a:lnTo>
                <a:lnTo>
                  <a:pt x="1718" y="1695"/>
                </a:lnTo>
                <a:lnTo>
                  <a:pt x="1719" y="1690"/>
                </a:lnTo>
                <a:lnTo>
                  <a:pt x="1720" y="1686"/>
                </a:lnTo>
                <a:lnTo>
                  <a:pt x="1721" y="1674"/>
                </a:lnTo>
                <a:lnTo>
                  <a:pt x="1721" y="1666"/>
                </a:lnTo>
                <a:lnTo>
                  <a:pt x="1721" y="1666"/>
                </a:lnTo>
                <a:lnTo>
                  <a:pt x="1719" y="1645"/>
                </a:lnTo>
                <a:lnTo>
                  <a:pt x="1719" y="1645"/>
                </a:lnTo>
                <a:lnTo>
                  <a:pt x="1726" y="1631"/>
                </a:lnTo>
                <a:lnTo>
                  <a:pt x="1730" y="1622"/>
                </a:lnTo>
                <a:lnTo>
                  <a:pt x="1730" y="1617"/>
                </a:lnTo>
                <a:lnTo>
                  <a:pt x="1730" y="1614"/>
                </a:lnTo>
                <a:lnTo>
                  <a:pt x="1730" y="1614"/>
                </a:lnTo>
                <a:lnTo>
                  <a:pt x="1719" y="1600"/>
                </a:lnTo>
                <a:lnTo>
                  <a:pt x="1697" y="1577"/>
                </a:lnTo>
                <a:lnTo>
                  <a:pt x="1667" y="1543"/>
                </a:lnTo>
                <a:lnTo>
                  <a:pt x="1736" y="1546"/>
                </a:lnTo>
                <a:lnTo>
                  <a:pt x="1736" y="1546"/>
                </a:lnTo>
                <a:lnTo>
                  <a:pt x="1695" y="1512"/>
                </a:lnTo>
                <a:lnTo>
                  <a:pt x="1695" y="1512"/>
                </a:lnTo>
                <a:lnTo>
                  <a:pt x="1681" y="1501"/>
                </a:lnTo>
                <a:lnTo>
                  <a:pt x="1661" y="1484"/>
                </a:lnTo>
                <a:lnTo>
                  <a:pt x="1661" y="1484"/>
                </a:lnTo>
                <a:lnTo>
                  <a:pt x="1645" y="1471"/>
                </a:lnTo>
                <a:lnTo>
                  <a:pt x="1631" y="1456"/>
                </a:lnTo>
                <a:lnTo>
                  <a:pt x="1620" y="1443"/>
                </a:lnTo>
                <a:lnTo>
                  <a:pt x="1614" y="1435"/>
                </a:lnTo>
                <a:lnTo>
                  <a:pt x="1614" y="1435"/>
                </a:lnTo>
                <a:lnTo>
                  <a:pt x="1611" y="1430"/>
                </a:lnTo>
                <a:lnTo>
                  <a:pt x="1606" y="1425"/>
                </a:lnTo>
                <a:lnTo>
                  <a:pt x="1592" y="1413"/>
                </a:lnTo>
                <a:lnTo>
                  <a:pt x="1580" y="1401"/>
                </a:lnTo>
                <a:lnTo>
                  <a:pt x="1577" y="1399"/>
                </a:lnTo>
                <a:lnTo>
                  <a:pt x="1577" y="1397"/>
                </a:lnTo>
                <a:lnTo>
                  <a:pt x="1577" y="1396"/>
                </a:lnTo>
                <a:lnTo>
                  <a:pt x="1577" y="1396"/>
                </a:lnTo>
                <a:lnTo>
                  <a:pt x="1579" y="1395"/>
                </a:lnTo>
                <a:lnTo>
                  <a:pt x="1579" y="1391"/>
                </a:lnTo>
                <a:lnTo>
                  <a:pt x="1574" y="1379"/>
                </a:lnTo>
                <a:lnTo>
                  <a:pt x="1556" y="1337"/>
                </a:lnTo>
                <a:lnTo>
                  <a:pt x="1533" y="1290"/>
                </a:lnTo>
                <a:lnTo>
                  <a:pt x="1513" y="1253"/>
                </a:lnTo>
                <a:lnTo>
                  <a:pt x="1513" y="1253"/>
                </a:lnTo>
                <a:lnTo>
                  <a:pt x="1489" y="1210"/>
                </a:lnTo>
                <a:lnTo>
                  <a:pt x="1453" y="1152"/>
                </a:lnTo>
                <a:lnTo>
                  <a:pt x="1419" y="1099"/>
                </a:lnTo>
                <a:lnTo>
                  <a:pt x="1406" y="1081"/>
                </a:lnTo>
                <a:lnTo>
                  <a:pt x="1402" y="1076"/>
                </a:lnTo>
                <a:lnTo>
                  <a:pt x="1400" y="1074"/>
                </a:lnTo>
                <a:lnTo>
                  <a:pt x="1400" y="1074"/>
                </a:lnTo>
                <a:lnTo>
                  <a:pt x="1396" y="1072"/>
                </a:lnTo>
                <a:lnTo>
                  <a:pt x="1393" y="1067"/>
                </a:lnTo>
                <a:lnTo>
                  <a:pt x="1380" y="1051"/>
                </a:lnTo>
                <a:lnTo>
                  <a:pt x="1351" y="1003"/>
                </a:lnTo>
                <a:lnTo>
                  <a:pt x="1310" y="935"/>
                </a:lnTo>
                <a:lnTo>
                  <a:pt x="1310" y="935"/>
                </a:lnTo>
                <a:lnTo>
                  <a:pt x="1298" y="917"/>
                </a:lnTo>
                <a:lnTo>
                  <a:pt x="1269" y="876"/>
                </a:lnTo>
                <a:lnTo>
                  <a:pt x="1251" y="853"/>
                </a:lnTo>
                <a:lnTo>
                  <a:pt x="1233" y="829"/>
                </a:lnTo>
                <a:lnTo>
                  <a:pt x="1216" y="810"/>
                </a:lnTo>
                <a:lnTo>
                  <a:pt x="1200" y="794"/>
                </a:lnTo>
                <a:lnTo>
                  <a:pt x="1200" y="794"/>
                </a:lnTo>
                <a:lnTo>
                  <a:pt x="1186" y="781"/>
                </a:lnTo>
                <a:lnTo>
                  <a:pt x="1167" y="766"/>
                </a:lnTo>
                <a:lnTo>
                  <a:pt x="1145" y="752"/>
                </a:lnTo>
                <a:lnTo>
                  <a:pt x="1122" y="737"/>
                </a:lnTo>
                <a:lnTo>
                  <a:pt x="1096" y="724"/>
                </a:lnTo>
                <a:lnTo>
                  <a:pt x="1070" y="711"/>
                </a:lnTo>
                <a:lnTo>
                  <a:pt x="1043" y="700"/>
                </a:lnTo>
                <a:lnTo>
                  <a:pt x="1018" y="692"/>
                </a:lnTo>
                <a:lnTo>
                  <a:pt x="1018" y="692"/>
                </a:lnTo>
                <a:lnTo>
                  <a:pt x="914" y="663"/>
                </a:lnTo>
                <a:lnTo>
                  <a:pt x="875" y="652"/>
                </a:lnTo>
                <a:lnTo>
                  <a:pt x="862" y="649"/>
                </a:lnTo>
                <a:lnTo>
                  <a:pt x="853" y="648"/>
                </a:lnTo>
                <a:lnTo>
                  <a:pt x="853" y="648"/>
                </a:lnTo>
                <a:lnTo>
                  <a:pt x="846" y="647"/>
                </a:lnTo>
                <a:lnTo>
                  <a:pt x="833" y="642"/>
                </a:lnTo>
                <a:lnTo>
                  <a:pt x="799" y="630"/>
                </a:lnTo>
                <a:lnTo>
                  <a:pt x="754" y="611"/>
                </a:lnTo>
                <a:lnTo>
                  <a:pt x="754" y="611"/>
                </a:lnTo>
                <a:lnTo>
                  <a:pt x="740" y="601"/>
                </a:lnTo>
                <a:lnTo>
                  <a:pt x="730" y="594"/>
                </a:lnTo>
                <a:lnTo>
                  <a:pt x="723" y="591"/>
                </a:lnTo>
                <a:lnTo>
                  <a:pt x="723" y="591"/>
                </a:lnTo>
                <a:lnTo>
                  <a:pt x="701" y="588"/>
                </a:lnTo>
                <a:lnTo>
                  <a:pt x="654" y="583"/>
                </a:lnTo>
                <a:lnTo>
                  <a:pt x="626" y="581"/>
                </a:lnTo>
                <a:lnTo>
                  <a:pt x="598" y="578"/>
                </a:lnTo>
                <a:lnTo>
                  <a:pt x="574" y="578"/>
                </a:lnTo>
                <a:lnTo>
                  <a:pt x="563" y="579"/>
                </a:lnTo>
                <a:lnTo>
                  <a:pt x="555" y="581"/>
                </a:lnTo>
                <a:lnTo>
                  <a:pt x="555" y="581"/>
                </a:lnTo>
                <a:lnTo>
                  <a:pt x="526" y="588"/>
                </a:lnTo>
                <a:lnTo>
                  <a:pt x="503" y="594"/>
                </a:lnTo>
                <a:lnTo>
                  <a:pt x="484" y="599"/>
                </a:lnTo>
                <a:lnTo>
                  <a:pt x="474" y="601"/>
                </a:lnTo>
                <a:lnTo>
                  <a:pt x="464" y="602"/>
                </a:lnTo>
                <a:lnTo>
                  <a:pt x="464" y="602"/>
                </a:lnTo>
                <a:lnTo>
                  <a:pt x="441" y="601"/>
                </a:lnTo>
                <a:lnTo>
                  <a:pt x="416" y="600"/>
                </a:lnTo>
                <a:lnTo>
                  <a:pt x="392" y="599"/>
                </a:lnTo>
                <a:lnTo>
                  <a:pt x="381" y="599"/>
                </a:lnTo>
                <a:lnTo>
                  <a:pt x="372" y="599"/>
                </a:lnTo>
                <a:lnTo>
                  <a:pt x="372" y="599"/>
                </a:lnTo>
                <a:lnTo>
                  <a:pt x="365" y="599"/>
                </a:lnTo>
                <a:lnTo>
                  <a:pt x="357" y="599"/>
                </a:lnTo>
                <a:lnTo>
                  <a:pt x="341" y="595"/>
                </a:lnTo>
                <a:lnTo>
                  <a:pt x="330" y="591"/>
                </a:lnTo>
                <a:lnTo>
                  <a:pt x="325" y="590"/>
                </a:lnTo>
                <a:lnTo>
                  <a:pt x="305" y="575"/>
                </a:lnTo>
                <a:lnTo>
                  <a:pt x="298" y="559"/>
                </a:lnTo>
                <a:lnTo>
                  <a:pt x="285" y="548"/>
                </a:lnTo>
                <a:lnTo>
                  <a:pt x="299" y="537"/>
                </a:lnTo>
                <a:lnTo>
                  <a:pt x="287" y="513"/>
                </a:lnTo>
                <a:lnTo>
                  <a:pt x="287" y="513"/>
                </a:lnTo>
                <a:lnTo>
                  <a:pt x="294" y="512"/>
                </a:lnTo>
                <a:lnTo>
                  <a:pt x="302" y="511"/>
                </a:lnTo>
                <a:lnTo>
                  <a:pt x="302" y="511"/>
                </a:lnTo>
                <a:lnTo>
                  <a:pt x="302" y="509"/>
                </a:lnTo>
                <a:lnTo>
                  <a:pt x="301" y="508"/>
                </a:lnTo>
                <a:lnTo>
                  <a:pt x="296" y="502"/>
                </a:lnTo>
                <a:lnTo>
                  <a:pt x="287" y="494"/>
                </a:lnTo>
                <a:lnTo>
                  <a:pt x="287" y="494"/>
                </a:lnTo>
                <a:lnTo>
                  <a:pt x="294" y="489"/>
                </a:lnTo>
                <a:lnTo>
                  <a:pt x="298" y="484"/>
                </a:lnTo>
                <a:lnTo>
                  <a:pt x="299" y="482"/>
                </a:lnTo>
                <a:lnTo>
                  <a:pt x="299" y="479"/>
                </a:lnTo>
                <a:lnTo>
                  <a:pt x="299" y="479"/>
                </a:lnTo>
                <a:lnTo>
                  <a:pt x="299" y="473"/>
                </a:lnTo>
                <a:lnTo>
                  <a:pt x="301" y="470"/>
                </a:lnTo>
                <a:lnTo>
                  <a:pt x="304" y="467"/>
                </a:lnTo>
                <a:lnTo>
                  <a:pt x="305" y="444"/>
                </a:lnTo>
                <a:lnTo>
                  <a:pt x="305" y="444"/>
                </a:lnTo>
                <a:lnTo>
                  <a:pt x="307" y="427"/>
                </a:lnTo>
                <a:lnTo>
                  <a:pt x="307" y="427"/>
                </a:lnTo>
                <a:lnTo>
                  <a:pt x="308" y="414"/>
                </a:lnTo>
                <a:lnTo>
                  <a:pt x="314" y="406"/>
                </a:lnTo>
                <a:lnTo>
                  <a:pt x="304" y="395"/>
                </a:lnTo>
                <a:lnTo>
                  <a:pt x="304" y="395"/>
                </a:lnTo>
                <a:lnTo>
                  <a:pt x="308" y="360"/>
                </a:lnTo>
                <a:lnTo>
                  <a:pt x="311" y="331"/>
                </a:lnTo>
                <a:lnTo>
                  <a:pt x="311" y="319"/>
                </a:lnTo>
                <a:lnTo>
                  <a:pt x="310" y="309"/>
                </a:lnTo>
                <a:lnTo>
                  <a:pt x="310" y="309"/>
                </a:lnTo>
                <a:lnTo>
                  <a:pt x="307" y="291"/>
                </a:lnTo>
                <a:lnTo>
                  <a:pt x="304" y="269"/>
                </a:lnTo>
                <a:lnTo>
                  <a:pt x="301" y="259"/>
                </a:lnTo>
                <a:lnTo>
                  <a:pt x="299" y="249"/>
                </a:lnTo>
                <a:lnTo>
                  <a:pt x="295" y="242"/>
                </a:lnTo>
                <a:lnTo>
                  <a:pt x="290" y="236"/>
                </a:lnTo>
                <a:lnTo>
                  <a:pt x="290" y="236"/>
                </a:lnTo>
                <a:lnTo>
                  <a:pt x="285" y="232"/>
                </a:lnTo>
                <a:lnTo>
                  <a:pt x="282" y="227"/>
                </a:lnTo>
                <a:lnTo>
                  <a:pt x="276" y="219"/>
                </a:lnTo>
                <a:lnTo>
                  <a:pt x="271" y="209"/>
                </a:lnTo>
                <a:lnTo>
                  <a:pt x="270" y="193"/>
                </a:lnTo>
                <a:lnTo>
                  <a:pt x="270" y="193"/>
                </a:lnTo>
                <a:lnTo>
                  <a:pt x="281" y="186"/>
                </a:lnTo>
                <a:lnTo>
                  <a:pt x="293" y="179"/>
                </a:lnTo>
                <a:lnTo>
                  <a:pt x="307" y="172"/>
                </a:lnTo>
                <a:lnTo>
                  <a:pt x="307" y="172"/>
                </a:lnTo>
                <a:lnTo>
                  <a:pt x="313" y="168"/>
                </a:lnTo>
                <a:lnTo>
                  <a:pt x="320" y="163"/>
                </a:lnTo>
                <a:lnTo>
                  <a:pt x="330" y="154"/>
                </a:lnTo>
                <a:lnTo>
                  <a:pt x="336" y="146"/>
                </a:lnTo>
                <a:lnTo>
                  <a:pt x="339" y="143"/>
                </a:lnTo>
                <a:lnTo>
                  <a:pt x="339" y="143"/>
                </a:lnTo>
                <a:lnTo>
                  <a:pt x="353" y="128"/>
                </a:lnTo>
                <a:lnTo>
                  <a:pt x="365" y="119"/>
                </a:lnTo>
                <a:lnTo>
                  <a:pt x="370" y="116"/>
                </a:lnTo>
                <a:lnTo>
                  <a:pt x="372" y="115"/>
                </a:lnTo>
                <a:lnTo>
                  <a:pt x="372" y="115"/>
                </a:lnTo>
                <a:lnTo>
                  <a:pt x="375" y="114"/>
                </a:lnTo>
                <a:lnTo>
                  <a:pt x="377" y="113"/>
                </a:lnTo>
                <a:lnTo>
                  <a:pt x="382" y="108"/>
                </a:lnTo>
                <a:lnTo>
                  <a:pt x="385" y="103"/>
                </a:lnTo>
                <a:lnTo>
                  <a:pt x="387" y="97"/>
                </a:lnTo>
                <a:lnTo>
                  <a:pt x="387" y="97"/>
                </a:lnTo>
                <a:lnTo>
                  <a:pt x="386" y="94"/>
                </a:lnTo>
                <a:lnTo>
                  <a:pt x="383" y="93"/>
                </a:lnTo>
                <a:lnTo>
                  <a:pt x="378" y="92"/>
                </a:lnTo>
                <a:lnTo>
                  <a:pt x="364" y="93"/>
                </a:lnTo>
                <a:lnTo>
                  <a:pt x="364" y="93"/>
                </a:lnTo>
                <a:lnTo>
                  <a:pt x="362" y="94"/>
                </a:lnTo>
                <a:lnTo>
                  <a:pt x="360" y="96"/>
                </a:lnTo>
                <a:lnTo>
                  <a:pt x="360" y="103"/>
                </a:lnTo>
                <a:lnTo>
                  <a:pt x="363" y="111"/>
                </a:lnTo>
                <a:lnTo>
                  <a:pt x="363" y="111"/>
                </a:lnTo>
                <a:lnTo>
                  <a:pt x="346" y="126"/>
                </a:lnTo>
                <a:lnTo>
                  <a:pt x="331" y="138"/>
                </a:lnTo>
                <a:lnTo>
                  <a:pt x="320" y="150"/>
                </a:lnTo>
                <a:lnTo>
                  <a:pt x="320" y="150"/>
                </a:lnTo>
                <a:lnTo>
                  <a:pt x="314" y="156"/>
                </a:lnTo>
                <a:lnTo>
                  <a:pt x="306" y="162"/>
                </a:lnTo>
                <a:lnTo>
                  <a:pt x="287" y="173"/>
                </a:lnTo>
                <a:lnTo>
                  <a:pt x="271" y="181"/>
                </a:lnTo>
                <a:lnTo>
                  <a:pt x="264" y="185"/>
                </a:lnTo>
                <a:lnTo>
                  <a:pt x="264" y="185"/>
                </a:lnTo>
                <a:lnTo>
                  <a:pt x="289" y="157"/>
                </a:lnTo>
                <a:lnTo>
                  <a:pt x="322" y="122"/>
                </a:lnTo>
                <a:lnTo>
                  <a:pt x="322" y="122"/>
                </a:lnTo>
                <a:lnTo>
                  <a:pt x="335" y="109"/>
                </a:lnTo>
                <a:lnTo>
                  <a:pt x="341" y="104"/>
                </a:lnTo>
                <a:lnTo>
                  <a:pt x="348" y="99"/>
                </a:lnTo>
                <a:lnTo>
                  <a:pt x="348" y="99"/>
                </a:lnTo>
                <a:lnTo>
                  <a:pt x="352" y="98"/>
                </a:lnTo>
                <a:lnTo>
                  <a:pt x="353" y="96"/>
                </a:lnTo>
                <a:lnTo>
                  <a:pt x="353" y="93"/>
                </a:lnTo>
                <a:lnTo>
                  <a:pt x="353" y="90"/>
                </a:lnTo>
                <a:lnTo>
                  <a:pt x="349" y="84"/>
                </a:lnTo>
                <a:lnTo>
                  <a:pt x="347" y="76"/>
                </a:lnTo>
                <a:lnTo>
                  <a:pt x="347" y="76"/>
                </a:lnTo>
                <a:lnTo>
                  <a:pt x="346" y="75"/>
                </a:lnTo>
                <a:lnTo>
                  <a:pt x="345" y="74"/>
                </a:lnTo>
                <a:lnTo>
                  <a:pt x="341" y="75"/>
                </a:lnTo>
                <a:lnTo>
                  <a:pt x="337" y="78"/>
                </a:lnTo>
                <a:lnTo>
                  <a:pt x="336" y="78"/>
                </a:lnTo>
                <a:lnTo>
                  <a:pt x="335" y="75"/>
                </a:lnTo>
                <a:lnTo>
                  <a:pt x="335" y="75"/>
                </a:lnTo>
                <a:lnTo>
                  <a:pt x="334" y="69"/>
                </a:lnTo>
                <a:lnTo>
                  <a:pt x="331" y="64"/>
                </a:lnTo>
                <a:lnTo>
                  <a:pt x="327" y="58"/>
                </a:lnTo>
                <a:lnTo>
                  <a:pt x="323" y="55"/>
                </a:lnTo>
                <a:lnTo>
                  <a:pt x="323" y="55"/>
                </a:lnTo>
                <a:lnTo>
                  <a:pt x="322" y="51"/>
                </a:lnTo>
                <a:lnTo>
                  <a:pt x="322" y="49"/>
                </a:lnTo>
                <a:lnTo>
                  <a:pt x="327" y="39"/>
                </a:lnTo>
                <a:lnTo>
                  <a:pt x="327" y="39"/>
                </a:lnTo>
                <a:lnTo>
                  <a:pt x="328" y="37"/>
                </a:lnTo>
                <a:lnTo>
                  <a:pt x="328" y="34"/>
                </a:lnTo>
                <a:lnTo>
                  <a:pt x="325" y="29"/>
                </a:lnTo>
                <a:lnTo>
                  <a:pt x="322" y="26"/>
                </a:lnTo>
                <a:lnTo>
                  <a:pt x="317" y="23"/>
                </a:lnTo>
                <a:lnTo>
                  <a:pt x="317" y="23"/>
                </a:lnTo>
                <a:lnTo>
                  <a:pt x="316" y="23"/>
                </a:lnTo>
                <a:lnTo>
                  <a:pt x="313" y="25"/>
                </a:lnTo>
                <a:lnTo>
                  <a:pt x="307" y="31"/>
                </a:lnTo>
                <a:lnTo>
                  <a:pt x="301" y="39"/>
                </a:lnTo>
                <a:lnTo>
                  <a:pt x="301" y="39"/>
                </a:lnTo>
                <a:lnTo>
                  <a:pt x="290" y="33"/>
                </a:lnTo>
                <a:lnTo>
                  <a:pt x="290" y="33"/>
                </a:lnTo>
                <a:lnTo>
                  <a:pt x="285" y="31"/>
                </a:lnTo>
                <a:lnTo>
                  <a:pt x="281" y="27"/>
                </a:lnTo>
                <a:lnTo>
                  <a:pt x="278" y="22"/>
                </a:lnTo>
                <a:lnTo>
                  <a:pt x="277" y="18"/>
                </a:lnTo>
                <a:lnTo>
                  <a:pt x="277" y="18"/>
                </a:lnTo>
                <a:lnTo>
                  <a:pt x="276" y="14"/>
                </a:lnTo>
                <a:lnTo>
                  <a:pt x="273" y="8"/>
                </a:lnTo>
                <a:lnTo>
                  <a:pt x="271" y="5"/>
                </a:lnTo>
                <a:lnTo>
                  <a:pt x="267" y="3"/>
                </a:lnTo>
                <a:lnTo>
                  <a:pt x="265" y="2"/>
                </a:lnTo>
                <a:lnTo>
                  <a:pt x="260" y="0"/>
                </a:lnTo>
                <a:lnTo>
                  <a:pt x="260" y="0"/>
                </a:lnTo>
                <a:lnTo>
                  <a:pt x="256" y="0"/>
                </a:lnTo>
                <a:lnTo>
                  <a:pt x="254" y="3"/>
                </a:lnTo>
                <a:lnTo>
                  <a:pt x="252" y="6"/>
                </a:lnTo>
                <a:lnTo>
                  <a:pt x="250" y="11"/>
                </a:lnTo>
                <a:lnTo>
                  <a:pt x="249" y="20"/>
                </a:lnTo>
                <a:lnTo>
                  <a:pt x="249" y="23"/>
                </a:lnTo>
                <a:lnTo>
                  <a:pt x="249" y="23"/>
                </a:lnTo>
                <a:lnTo>
                  <a:pt x="244" y="22"/>
                </a:lnTo>
                <a:lnTo>
                  <a:pt x="241" y="22"/>
                </a:lnTo>
                <a:lnTo>
                  <a:pt x="237" y="20"/>
                </a:lnTo>
                <a:lnTo>
                  <a:pt x="237" y="20"/>
                </a:lnTo>
                <a:lnTo>
                  <a:pt x="237" y="20"/>
                </a:lnTo>
                <a:lnTo>
                  <a:pt x="236" y="20"/>
                </a:lnTo>
                <a:lnTo>
                  <a:pt x="233" y="23"/>
                </a:lnTo>
                <a:lnTo>
                  <a:pt x="230" y="27"/>
                </a:lnTo>
                <a:lnTo>
                  <a:pt x="229" y="28"/>
                </a:lnTo>
                <a:lnTo>
                  <a:pt x="227" y="29"/>
                </a:lnTo>
                <a:lnTo>
                  <a:pt x="227" y="29"/>
                </a:lnTo>
                <a:lnTo>
                  <a:pt x="219" y="31"/>
                </a:lnTo>
                <a:lnTo>
                  <a:pt x="215" y="31"/>
                </a:lnTo>
                <a:lnTo>
                  <a:pt x="214" y="29"/>
                </a:lnTo>
                <a:lnTo>
                  <a:pt x="214" y="29"/>
                </a:lnTo>
                <a:lnTo>
                  <a:pt x="213" y="28"/>
                </a:lnTo>
                <a:lnTo>
                  <a:pt x="210" y="29"/>
                </a:lnTo>
                <a:lnTo>
                  <a:pt x="206" y="35"/>
                </a:lnTo>
                <a:lnTo>
                  <a:pt x="201" y="43"/>
                </a:lnTo>
                <a:lnTo>
                  <a:pt x="200" y="46"/>
                </a:lnTo>
                <a:lnTo>
                  <a:pt x="198" y="50"/>
                </a:lnTo>
                <a:lnTo>
                  <a:pt x="198" y="50"/>
                </a:lnTo>
                <a:lnTo>
                  <a:pt x="200" y="53"/>
                </a:lnTo>
                <a:lnTo>
                  <a:pt x="201" y="56"/>
                </a:lnTo>
                <a:lnTo>
                  <a:pt x="206" y="59"/>
                </a:lnTo>
                <a:lnTo>
                  <a:pt x="210" y="63"/>
                </a:lnTo>
                <a:lnTo>
                  <a:pt x="212" y="63"/>
                </a:lnTo>
                <a:lnTo>
                  <a:pt x="223" y="168"/>
                </a:lnTo>
                <a:lnTo>
                  <a:pt x="223" y="168"/>
                </a:lnTo>
                <a:lnTo>
                  <a:pt x="214" y="169"/>
                </a:lnTo>
                <a:lnTo>
                  <a:pt x="195" y="173"/>
                </a:lnTo>
                <a:lnTo>
                  <a:pt x="172" y="178"/>
                </a:lnTo>
                <a:lnTo>
                  <a:pt x="161" y="181"/>
                </a:lnTo>
                <a:lnTo>
                  <a:pt x="154" y="185"/>
                </a:lnTo>
                <a:lnTo>
                  <a:pt x="154" y="185"/>
                </a:lnTo>
                <a:lnTo>
                  <a:pt x="146" y="190"/>
                </a:lnTo>
                <a:lnTo>
                  <a:pt x="139" y="196"/>
                </a:lnTo>
                <a:lnTo>
                  <a:pt x="126" y="210"/>
                </a:lnTo>
                <a:lnTo>
                  <a:pt x="110" y="227"/>
                </a:lnTo>
                <a:lnTo>
                  <a:pt x="85" y="245"/>
                </a:lnTo>
                <a:lnTo>
                  <a:pt x="85" y="245"/>
                </a:lnTo>
                <a:lnTo>
                  <a:pt x="74" y="248"/>
                </a:lnTo>
                <a:lnTo>
                  <a:pt x="64" y="250"/>
                </a:lnTo>
                <a:lnTo>
                  <a:pt x="61" y="253"/>
                </a:lnTo>
                <a:lnTo>
                  <a:pt x="57" y="255"/>
                </a:lnTo>
                <a:lnTo>
                  <a:pt x="57" y="255"/>
                </a:lnTo>
                <a:lnTo>
                  <a:pt x="50" y="262"/>
                </a:lnTo>
                <a:lnTo>
                  <a:pt x="41" y="272"/>
                </a:lnTo>
                <a:lnTo>
                  <a:pt x="38" y="277"/>
                </a:lnTo>
                <a:lnTo>
                  <a:pt x="36" y="280"/>
                </a:lnTo>
                <a:lnTo>
                  <a:pt x="35" y="284"/>
                </a:lnTo>
                <a:lnTo>
                  <a:pt x="38" y="287"/>
                </a:lnTo>
                <a:lnTo>
                  <a:pt x="38" y="287"/>
                </a:lnTo>
                <a:lnTo>
                  <a:pt x="41" y="289"/>
                </a:lnTo>
                <a:lnTo>
                  <a:pt x="44" y="287"/>
                </a:lnTo>
                <a:lnTo>
                  <a:pt x="46" y="286"/>
                </a:lnTo>
                <a:lnTo>
                  <a:pt x="49" y="285"/>
                </a:lnTo>
                <a:lnTo>
                  <a:pt x="52" y="280"/>
                </a:lnTo>
                <a:lnTo>
                  <a:pt x="53" y="278"/>
                </a:lnTo>
                <a:lnTo>
                  <a:pt x="53" y="278"/>
                </a:lnTo>
                <a:lnTo>
                  <a:pt x="73" y="279"/>
                </a:lnTo>
                <a:lnTo>
                  <a:pt x="91" y="280"/>
                </a:lnTo>
                <a:lnTo>
                  <a:pt x="109" y="279"/>
                </a:lnTo>
                <a:lnTo>
                  <a:pt x="109" y="279"/>
                </a:lnTo>
                <a:lnTo>
                  <a:pt x="115" y="279"/>
                </a:lnTo>
                <a:lnTo>
                  <a:pt x="120" y="280"/>
                </a:lnTo>
                <a:lnTo>
                  <a:pt x="123" y="281"/>
                </a:lnTo>
                <a:lnTo>
                  <a:pt x="126" y="283"/>
                </a:lnTo>
                <a:lnTo>
                  <a:pt x="131" y="286"/>
                </a:lnTo>
                <a:lnTo>
                  <a:pt x="134" y="289"/>
                </a:lnTo>
                <a:lnTo>
                  <a:pt x="138" y="290"/>
                </a:lnTo>
                <a:lnTo>
                  <a:pt x="138" y="290"/>
                </a:lnTo>
                <a:lnTo>
                  <a:pt x="145" y="292"/>
                </a:lnTo>
                <a:lnTo>
                  <a:pt x="152" y="297"/>
                </a:lnTo>
                <a:lnTo>
                  <a:pt x="172" y="309"/>
                </a:lnTo>
                <a:lnTo>
                  <a:pt x="196" y="326"/>
                </a:lnTo>
                <a:lnTo>
                  <a:pt x="196" y="326"/>
                </a:lnTo>
                <a:close/>
                <a:moveTo>
                  <a:pt x="667" y="1341"/>
                </a:moveTo>
                <a:lnTo>
                  <a:pt x="667" y="1341"/>
                </a:lnTo>
                <a:lnTo>
                  <a:pt x="669" y="1339"/>
                </a:lnTo>
                <a:lnTo>
                  <a:pt x="670" y="1339"/>
                </a:lnTo>
                <a:lnTo>
                  <a:pt x="673" y="1338"/>
                </a:lnTo>
                <a:lnTo>
                  <a:pt x="679" y="1339"/>
                </a:lnTo>
                <a:lnTo>
                  <a:pt x="688" y="1343"/>
                </a:lnTo>
                <a:lnTo>
                  <a:pt x="740" y="1362"/>
                </a:lnTo>
                <a:lnTo>
                  <a:pt x="740" y="1362"/>
                </a:lnTo>
                <a:lnTo>
                  <a:pt x="753" y="1367"/>
                </a:lnTo>
                <a:lnTo>
                  <a:pt x="765" y="1370"/>
                </a:lnTo>
                <a:lnTo>
                  <a:pt x="774" y="1372"/>
                </a:lnTo>
                <a:lnTo>
                  <a:pt x="781" y="1372"/>
                </a:lnTo>
                <a:lnTo>
                  <a:pt x="788" y="1372"/>
                </a:lnTo>
                <a:lnTo>
                  <a:pt x="792" y="1371"/>
                </a:lnTo>
                <a:lnTo>
                  <a:pt x="792" y="1371"/>
                </a:lnTo>
                <a:lnTo>
                  <a:pt x="793" y="1372"/>
                </a:lnTo>
                <a:lnTo>
                  <a:pt x="794" y="1376"/>
                </a:lnTo>
                <a:lnTo>
                  <a:pt x="798" y="1389"/>
                </a:lnTo>
                <a:lnTo>
                  <a:pt x="800" y="1408"/>
                </a:lnTo>
                <a:lnTo>
                  <a:pt x="803" y="1431"/>
                </a:lnTo>
                <a:lnTo>
                  <a:pt x="803" y="1431"/>
                </a:lnTo>
                <a:lnTo>
                  <a:pt x="805" y="1478"/>
                </a:lnTo>
                <a:lnTo>
                  <a:pt x="809" y="1503"/>
                </a:lnTo>
                <a:lnTo>
                  <a:pt x="809" y="1503"/>
                </a:lnTo>
                <a:lnTo>
                  <a:pt x="809" y="1507"/>
                </a:lnTo>
                <a:lnTo>
                  <a:pt x="808" y="1513"/>
                </a:lnTo>
                <a:lnTo>
                  <a:pt x="803" y="1525"/>
                </a:lnTo>
                <a:lnTo>
                  <a:pt x="803" y="1525"/>
                </a:lnTo>
                <a:lnTo>
                  <a:pt x="802" y="1532"/>
                </a:lnTo>
                <a:lnTo>
                  <a:pt x="800" y="1540"/>
                </a:lnTo>
                <a:lnTo>
                  <a:pt x="802" y="1548"/>
                </a:lnTo>
                <a:lnTo>
                  <a:pt x="764" y="1554"/>
                </a:lnTo>
                <a:lnTo>
                  <a:pt x="764" y="1554"/>
                </a:lnTo>
                <a:lnTo>
                  <a:pt x="752" y="1548"/>
                </a:lnTo>
                <a:lnTo>
                  <a:pt x="741" y="1543"/>
                </a:lnTo>
                <a:lnTo>
                  <a:pt x="734" y="1541"/>
                </a:lnTo>
                <a:lnTo>
                  <a:pt x="734" y="1541"/>
                </a:lnTo>
                <a:lnTo>
                  <a:pt x="727" y="1541"/>
                </a:lnTo>
                <a:lnTo>
                  <a:pt x="718" y="1543"/>
                </a:lnTo>
                <a:lnTo>
                  <a:pt x="710" y="1547"/>
                </a:lnTo>
                <a:lnTo>
                  <a:pt x="710" y="1547"/>
                </a:lnTo>
                <a:lnTo>
                  <a:pt x="682" y="1542"/>
                </a:lnTo>
                <a:lnTo>
                  <a:pt x="682" y="1542"/>
                </a:lnTo>
                <a:lnTo>
                  <a:pt x="678" y="1542"/>
                </a:lnTo>
                <a:lnTo>
                  <a:pt x="672" y="1542"/>
                </a:lnTo>
                <a:lnTo>
                  <a:pt x="658" y="1546"/>
                </a:lnTo>
                <a:lnTo>
                  <a:pt x="642" y="1549"/>
                </a:lnTo>
                <a:lnTo>
                  <a:pt x="642" y="1549"/>
                </a:lnTo>
                <a:lnTo>
                  <a:pt x="641" y="1520"/>
                </a:lnTo>
                <a:lnTo>
                  <a:pt x="641" y="1496"/>
                </a:lnTo>
                <a:lnTo>
                  <a:pt x="642" y="1476"/>
                </a:lnTo>
                <a:lnTo>
                  <a:pt x="642" y="1476"/>
                </a:lnTo>
                <a:lnTo>
                  <a:pt x="642" y="1454"/>
                </a:lnTo>
                <a:lnTo>
                  <a:pt x="640" y="1425"/>
                </a:lnTo>
                <a:lnTo>
                  <a:pt x="637" y="1389"/>
                </a:lnTo>
                <a:lnTo>
                  <a:pt x="637" y="1389"/>
                </a:lnTo>
                <a:lnTo>
                  <a:pt x="642" y="1382"/>
                </a:lnTo>
                <a:lnTo>
                  <a:pt x="647" y="1376"/>
                </a:lnTo>
                <a:lnTo>
                  <a:pt x="653" y="1370"/>
                </a:lnTo>
                <a:lnTo>
                  <a:pt x="653" y="1370"/>
                </a:lnTo>
                <a:lnTo>
                  <a:pt x="658" y="1364"/>
                </a:lnTo>
                <a:lnTo>
                  <a:pt x="663" y="1356"/>
                </a:lnTo>
                <a:lnTo>
                  <a:pt x="665" y="1349"/>
                </a:lnTo>
                <a:lnTo>
                  <a:pt x="667" y="1341"/>
                </a:lnTo>
                <a:lnTo>
                  <a:pt x="667" y="13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8530963" y="1832372"/>
            <a:ext cx="949144" cy="1843877"/>
          </a:xfrm>
          <a:custGeom>
            <a:avLst/>
            <a:gdLst>
              <a:gd name="T0" fmla="*/ 38 w 943"/>
              <a:gd name="T1" fmla="*/ 120 h 1829"/>
              <a:gd name="T2" fmla="*/ 26 w 943"/>
              <a:gd name="T3" fmla="*/ 158 h 1829"/>
              <a:gd name="T4" fmla="*/ 68 w 943"/>
              <a:gd name="T5" fmla="*/ 254 h 1829"/>
              <a:gd name="T6" fmla="*/ 118 w 943"/>
              <a:gd name="T7" fmla="*/ 344 h 1829"/>
              <a:gd name="T8" fmla="*/ 133 w 943"/>
              <a:gd name="T9" fmla="*/ 418 h 1829"/>
              <a:gd name="T10" fmla="*/ 127 w 943"/>
              <a:gd name="T11" fmla="*/ 729 h 1829"/>
              <a:gd name="T12" fmla="*/ 137 w 943"/>
              <a:gd name="T13" fmla="*/ 905 h 1829"/>
              <a:gd name="T14" fmla="*/ 161 w 943"/>
              <a:gd name="T15" fmla="*/ 1003 h 1829"/>
              <a:gd name="T16" fmla="*/ 219 w 943"/>
              <a:gd name="T17" fmla="*/ 1210 h 1829"/>
              <a:gd name="T18" fmla="*/ 239 w 943"/>
              <a:gd name="T19" fmla="*/ 1267 h 1829"/>
              <a:gd name="T20" fmla="*/ 200 w 943"/>
              <a:gd name="T21" fmla="*/ 1290 h 1829"/>
              <a:gd name="T22" fmla="*/ 86 w 943"/>
              <a:gd name="T23" fmla="*/ 1291 h 1829"/>
              <a:gd name="T24" fmla="*/ 43 w 943"/>
              <a:gd name="T25" fmla="*/ 1313 h 1829"/>
              <a:gd name="T26" fmla="*/ 0 w 943"/>
              <a:gd name="T27" fmla="*/ 1398 h 1829"/>
              <a:gd name="T28" fmla="*/ 45 w 943"/>
              <a:gd name="T29" fmla="*/ 1337 h 1829"/>
              <a:gd name="T30" fmla="*/ 81 w 943"/>
              <a:gd name="T31" fmla="*/ 1330 h 1829"/>
              <a:gd name="T32" fmla="*/ 143 w 943"/>
              <a:gd name="T33" fmla="*/ 1349 h 1829"/>
              <a:gd name="T34" fmla="*/ 152 w 943"/>
              <a:gd name="T35" fmla="*/ 1389 h 1829"/>
              <a:gd name="T36" fmla="*/ 158 w 943"/>
              <a:gd name="T37" fmla="*/ 1423 h 1829"/>
              <a:gd name="T38" fmla="*/ 144 w 943"/>
              <a:gd name="T39" fmla="*/ 1450 h 1829"/>
              <a:gd name="T40" fmla="*/ 124 w 943"/>
              <a:gd name="T41" fmla="*/ 1429 h 1829"/>
              <a:gd name="T42" fmla="*/ 138 w 943"/>
              <a:gd name="T43" fmla="*/ 1472 h 1829"/>
              <a:gd name="T44" fmla="*/ 168 w 943"/>
              <a:gd name="T45" fmla="*/ 1482 h 1829"/>
              <a:gd name="T46" fmla="*/ 191 w 943"/>
              <a:gd name="T47" fmla="*/ 1474 h 1829"/>
              <a:gd name="T48" fmla="*/ 202 w 943"/>
              <a:gd name="T49" fmla="*/ 1406 h 1829"/>
              <a:gd name="T50" fmla="*/ 190 w 943"/>
              <a:gd name="T51" fmla="*/ 1333 h 1829"/>
              <a:gd name="T52" fmla="*/ 276 w 943"/>
              <a:gd name="T53" fmla="*/ 1336 h 1829"/>
              <a:gd name="T54" fmla="*/ 287 w 943"/>
              <a:gd name="T55" fmla="*/ 1344 h 1829"/>
              <a:gd name="T56" fmla="*/ 315 w 943"/>
              <a:gd name="T57" fmla="*/ 1394 h 1829"/>
              <a:gd name="T58" fmla="*/ 336 w 943"/>
              <a:gd name="T59" fmla="*/ 1400 h 1829"/>
              <a:gd name="T60" fmla="*/ 454 w 943"/>
              <a:gd name="T61" fmla="*/ 1447 h 1829"/>
              <a:gd name="T62" fmla="*/ 525 w 943"/>
              <a:gd name="T63" fmla="*/ 1497 h 1829"/>
              <a:gd name="T64" fmla="*/ 560 w 943"/>
              <a:gd name="T65" fmla="*/ 1495 h 1829"/>
              <a:gd name="T66" fmla="*/ 575 w 943"/>
              <a:gd name="T67" fmla="*/ 1464 h 1829"/>
              <a:gd name="T68" fmla="*/ 650 w 943"/>
              <a:gd name="T69" fmla="*/ 1591 h 1829"/>
              <a:gd name="T70" fmla="*/ 679 w 943"/>
              <a:gd name="T71" fmla="*/ 1617 h 1829"/>
              <a:gd name="T72" fmla="*/ 682 w 943"/>
              <a:gd name="T73" fmla="*/ 1601 h 1829"/>
              <a:gd name="T74" fmla="*/ 785 w 943"/>
              <a:gd name="T75" fmla="*/ 1755 h 1829"/>
              <a:gd name="T76" fmla="*/ 820 w 943"/>
              <a:gd name="T77" fmla="*/ 1776 h 1829"/>
              <a:gd name="T78" fmla="*/ 836 w 943"/>
              <a:gd name="T79" fmla="*/ 1777 h 1829"/>
              <a:gd name="T80" fmla="*/ 917 w 943"/>
              <a:gd name="T81" fmla="*/ 1804 h 1829"/>
              <a:gd name="T82" fmla="*/ 927 w 943"/>
              <a:gd name="T83" fmla="*/ 1825 h 1829"/>
              <a:gd name="T84" fmla="*/ 941 w 943"/>
              <a:gd name="T85" fmla="*/ 1828 h 1829"/>
              <a:gd name="T86" fmla="*/ 935 w 943"/>
              <a:gd name="T87" fmla="*/ 1758 h 1829"/>
              <a:gd name="T88" fmla="*/ 924 w 943"/>
              <a:gd name="T89" fmla="*/ 1683 h 1829"/>
              <a:gd name="T90" fmla="*/ 923 w 943"/>
              <a:gd name="T91" fmla="*/ 1669 h 1829"/>
              <a:gd name="T92" fmla="*/ 891 w 943"/>
              <a:gd name="T93" fmla="*/ 1606 h 1829"/>
              <a:gd name="T94" fmla="*/ 913 w 943"/>
              <a:gd name="T95" fmla="*/ 1538 h 1829"/>
              <a:gd name="T96" fmla="*/ 895 w 943"/>
              <a:gd name="T97" fmla="*/ 1461 h 1829"/>
              <a:gd name="T98" fmla="*/ 854 w 943"/>
              <a:gd name="T99" fmla="*/ 1292 h 1829"/>
              <a:gd name="T100" fmla="*/ 840 w 943"/>
              <a:gd name="T101" fmla="*/ 1205 h 1829"/>
              <a:gd name="T102" fmla="*/ 789 w 943"/>
              <a:gd name="T103" fmla="*/ 960 h 1829"/>
              <a:gd name="T104" fmla="*/ 763 w 943"/>
              <a:gd name="T105" fmla="*/ 769 h 1829"/>
              <a:gd name="T106" fmla="*/ 730 w 943"/>
              <a:gd name="T107" fmla="*/ 679 h 1829"/>
              <a:gd name="T108" fmla="*/ 604 w 943"/>
              <a:gd name="T109" fmla="*/ 485 h 1829"/>
              <a:gd name="T110" fmla="*/ 566 w 943"/>
              <a:gd name="T111" fmla="*/ 346 h 1829"/>
              <a:gd name="T112" fmla="*/ 491 w 943"/>
              <a:gd name="T113" fmla="*/ 188 h 1829"/>
              <a:gd name="T114" fmla="*/ 428 w 943"/>
              <a:gd name="T115" fmla="*/ 94 h 1829"/>
              <a:gd name="T116" fmla="*/ 344 w 943"/>
              <a:gd name="T117" fmla="*/ 36 h 1829"/>
              <a:gd name="T118" fmla="*/ 230 w 943"/>
              <a:gd name="T119" fmla="*/ 7 h 1829"/>
              <a:gd name="T120" fmla="*/ 162 w 943"/>
              <a:gd name="T121" fmla="*/ 4 h 1829"/>
              <a:gd name="T122" fmla="*/ 110 w 943"/>
              <a:gd name="T123" fmla="*/ 33 h 1829"/>
              <a:gd name="T124" fmla="*/ 61 w 943"/>
              <a:gd name="T125" fmla="*/ 93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43" h="1829">
                <a:moveTo>
                  <a:pt x="61" y="93"/>
                </a:moveTo>
                <a:lnTo>
                  <a:pt x="61" y="93"/>
                </a:lnTo>
                <a:lnTo>
                  <a:pt x="56" y="98"/>
                </a:lnTo>
                <a:lnTo>
                  <a:pt x="45" y="111"/>
                </a:lnTo>
                <a:lnTo>
                  <a:pt x="38" y="120"/>
                </a:lnTo>
                <a:lnTo>
                  <a:pt x="33" y="129"/>
                </a:lnTo>
                <a:lnTo>
                  <a:pt x="28" y="138"/>
                </a:lnTo>
                <a:lnTo>
                  <a:pt x="26" y="146"/>
                </a:lnTo>
                <a:lnTo>
                  <a:pt x="26" y="146"/>
                </a:lnTo>
                <a:lnTo>
                  <a:pt x="26" y="158"/>
                </a:lnTo>
                <a:lnTo>
                  <a:pt x="28" y="179"/>
                </a:lnTo>
                <a:lnTo>
                  <a:pt x="37" y="229"/>
                </a:lnTo>
                <a:lnTo>
                  <a:pt x="46" y="275"/>
                </a:lnTo>
                <a:lnTo>
                  <a:pt x="50" y="296"/>
                </a:lnTo>
                <a:lnTo>
                  <a:pt x="68" y="254"/>
                </a:lnTo>
                <a:lnTo>
                  <a:pt x="90" y="274"/>
                </a:lnTo>
                <a:lnTo>
                  <a:pt x="90" y="274"/>
                </a:lnTo>
                <a:lnTo>
                  <a:pt x="96" y="287"/>
                </a:lnTo>
                <a:lnTo>
                  <a:pt x="110" y="322"/>
                </a:lnTo>
                <a:lnTo>
                  <a:pt x="118" y="344"/>
                </a:lnTo>
                <a:lnTo>
                  <a:pt x="125" y="368"/>
                </a:lnTo>
                <a:lnTo>
                  <a:pt x="130" y="392"/>
                </a:lnTo>
                <a:lnTo>
                  <a:pt x="132" y="406"/>
                </a:lnTo>
                <a:lnTo>
                  <a:pt x="133" y="418"/>
                </a:lnTo>
                <a:lnTo>
                  <a:pt x="133" y="418"/>
                </a:lnTo>
                <a:lnTo>
                  <a:pt x="133" y="449"/>
                </a:lnTo>
                <a:lnTo>
                  <a:pt x="133" y="494"/>
                </a:lnTo>
                <a:lnTo>
                  <a:pt x="130" y="607"/>
                </a:lnTo>
                <a:lnTo>
                  <a:pt x="129" y="669"/>
                </a:lnTo>
                <a:lnTo>
                  <a:pt x="127" y="729"/>
                </a:lnTo>
                <a:lnTo>
                  <a:pt x="127" y="784"/>
                </a:lnTo>
                <a:lnTo>
                  <a:pt x="130" y="831"/>
                </a:lnTo>
                <a:lnTo>
                  <a:pt x="130" y="831"/>
                </a:lnTo>
                <a:lnTo>
                  <a:pt x="132" y="870"/>
                </a:lnTo>
                <a:lnTo>
                  <a:pt x="137" y="905"/>
                </a:lnTo>
                <a:lnTo>
                  <a:pt x="143" y="934"/>
                </a:lnTo>
                <a:lnTo>
                  <a:pt x="148" y="958"/>
                </a:lnTo>
                <a:lnTo>
                  <a:pt x="153" y="977"/>
                </a:lnTo>
                <a:lnTo>
                  <a:pt x="158" y="992"/>
                </a:lnTo>
                <a:lnTo>
                  <a:pt x="161" y="1003"/>
                </a:lnTo>
                <a:lnTo>
                  <a:pt x="161" y="1003"/>
                </a:lnTo>
                <a:lnTo>
                  <a:pt x="189" y="1094"/>
                </a:lnTo>
                <a:lnTo>
                  <a:pt x="208" y="1164"/>
                </a:lnTo>
                <a:lnTo>
                  <a:pt x="216" y="1192"/>
                </a:lnTo>
                <a:lnTo>
                  <a:pt x="219" y="1210"/>
                </a:lnTo>
                <a:lnTo>
                  <a:pt x="219" y="1210"/>
                </a:lnTo>
                <a:lnTo>
                  <a:pt x="222" y="1222"/>
                </a:lnTo>
                <a:lnTo>
                  <a:pt x="226" y="1237"/>
                </a:lnTo>
                <a:lnTo>
                  <a:pt x="231" y="1252"/>
                </a:lnTo>
                <a:lnTo>
                  <a:pt x="239" y="1267"/>
                </a:lnTo>
                <a:lnTo>
                  <a:pt x="249" y="1290"/>
                </a:lnTo>
                <a:lnTo>
                  <a:pt x="254" y="1299"/>
                </a:lnTo>
                <a:lnTo>
                  <a:pt x="254" y="1299"/>
                </a:lnTo>
                <a:lnTo>
                  <a:pt x="225" y="1293"/>
                </a:lnTo>
                <a:lnTo>
                  <a:pt x="200" y="1290"/>
                </a:lnTo>
                <a:lnTo>
                  <a:pt x="179" y="1289"/>
                </a:lnTo>
                <a:lnTo>
                  <a:pt x="123" y="1289"/>
                </a:lnTo>
                <a:lnTo>
                  <a:pt x="123" y="1289"/>
                </a:lnTo>
                <a:lnTo>
                  <a:pt x="102" y="1289"/>
                </a:lnTo>
                <a:lnTo>
                  <a:pt x="86" y="1291"/>
                </a:lnTo>
                <a:lnTo>
                  <a:pt x="72" y="1296"/>
                </a:lnTo>
                <a:lnTo>
                  <a:pt x="57" y="1303"/>
                </a:lnTo>
                <a:lnTo>
                  <a:pt x="57" y="1303"/>
                </a:lnTo>
                <a:lnTo>
                  <a:pt x="50" y="1307"/>
                </a:lnTo>
                <a:lnTo>
                  <a:pt x="43" y="1313"/>
                </a:lnTo>
                <a:lnTo>
                  <a:pt x="29" y="1325"/>
                </a:lnTo>
                <a:lnTo>
                  <a:pt x="21" y="1334"/>
                </a:lnTo>
                <a:lnTo>
                  <a:pt x="19" y="1338"/>
                </a:lnTo>
                <a:lnTo>
                  <a:pt x="0" y="1398"/>
                </a:lnTo>
                <a:lnTo>
                  <a:pt x="0" y="1398"/>
                </a:lnTo>
                <a:lnTo>
                  <a:pt x="7" y="1389"/>
                </a:lnTo>
                <a:lnTo>
                  <a:pt x="21" y="1367"/>
                </a:lnTo>
                <a:lnTo>
                  <a:pt x="29" y="1355"/>
                </a:lnTo>
                <a:lnTo>
                  <a:pt x="38" y="1345"/>
                </a:lnTo>
                <a:lnTo>
                  <a:pt x="45" y="1337"/>
                </a:lnTo>
                <a:lnTo>
                  <a:pt x="49" y="1336"/>
                </a:lnTo>
                <a:lnTo>
                  <a:pt x="50" y="1334"/>
                </a:lnTo>
                <a:lnTo>
                  <a:pt x="50" y="1334"/>
                </a:lnTo>
                <a:lnTo>
                  <a:pt x="63" y="1333"/>
                </a:lnTo>
                <a:lnTo>
                  <a:pt x="81" y="1330"/>
                </a:lnTo>
                <a:lnTo>
                  <a:pt x="98" y="1326"/>
                </a:lnTo>
                <a:lnTo>
                  <a:pt x="112" y="1324"/>
                </a:lnTo>
                <a:lnTo>
                  <a:pt x="143" y="1324"/>
                </a:lnTo>
                <a:lnTo>
                  <a:pt x="143" y="1324"/>
                </a:lnTo>
                <a:lnTo>
                  <a:pt x="143" y="1349"/>
                </a:lnTo>
                <a:lnTo>
                  <a:pt x="143" y="1368"/>
                </a:lnTo>
                <a:lnTo>
                  <a:pt x="145" y="1375"/>
                </a:lnTo>
                <a:lnTo>
                  <a:pt x="147" y="1382"/>
                </a:lnTo>
                <a:lnTo>
                  <a:pt x="147" y="1382"/>
                </a:lnTo>
                <a:lnTo>
                  <a:pt x="152" y="1389"/>
                </a:lnTo>
                <a:lnTo>
                  <a:pt x="155" y="1397"/>
                </a:lnTo>
                <a:lnTo>
                  <a:pt x="158" y="1407"/>
                </a:lnTo>
                <a:lnTo>
                  <a:pt x="158" y="1416"/>
                </a:lnTo>
                <a:lnTo>
                  <a:pt x="158" y="1416"/>
                </a:lnTo>
                <a:lnTo>
                  <a:pt x="158" y="1423"/>
                </a:lnTo>
                <a:lnTo>
                  <a:pt x="156" y="1429"/>
                </a:lnTo>
                <a:lnTo>
                  <a:pt x="154" y="1436"/>
                </a:lnTo>
                <a:lnTo>
                  <a:pt x="152" y="1442"/>
                </a:lnTo>
                <a:lnTo>
                  <a:pt x="148" y="1447"/>
                </a:lnTo>
                <a:lnTo>
                  <a:pt x="144" y="1450"/>
                </a:lnTo>
                <a:lnTo>
                  <a:pt x="141" y="1453"/>
                </a:lnTo>
                <a:lnTo>
                  <a:pt x="137" y="1453"/>
                </a:lnTo>
                <a:lnTo>
                  <a:pt x="124" y="1423"/>
                </a:lnTo>
                <a:lnTo>
                  <a:pt x="124" y="1423"/>
                </a:lnTo>
                <a:lnTo>
                  <a:pt x="124" y="1429"/>
                </a:lnTo>
                <a:lnTo>
                  <a:pt x="124" y="1442"/>
                </a:lnTo>
                <a:lnTo>
                  <a:pt x="126" y="1450"/>
                </a:lnTo>
                <a:lnTo>
                  <a:pt x="129" y="1459"/>
                </a:lnTo>
                <a:lnTo>
                  <a:pt x="132" y="1466"/>
                </a:lnTo>
                <a:lnTo>
                  <a:pt x="138" y="1472"/>
                </a:lnTo>
                <a:lnTo>
                  <a:pt x="138" y="1472"/>
                </a:lnTo>
                <a:lnTo>
                  <a:pt x="145" y="1477"/>
                </a:lnTo>
                <a:lnTo>
                  <a:pt x="153" y="1479"/>
                </a:lnTo>
                <a:lnTo>
                  <a:pt x="161" y="1482"/>
                </a:lnTo>
                <a:lnTo>
                  <a:pt x="168" y="1482"/>
                </a:lnTo>
                <a:lnTo>
                  <a:pt x="176" y="1482"/>
                </a:lnTo>
                <a:lnTo>
                  <a:pt x="183" y="1480"/>
                </a:lnTo>
                <a:lnTo>
                  <a:pt x="188" y="1477"/>
                </a:lnTo>
                <a:lnTo>
                  <a:pt x="191" y="1474"/>
                </a:lnTo>
                <a:lnTo>
                  <a:pt x="191" y="1474"/>
                </a:lnTo>
                <a:lnTo>
                  <a:pt x="195" y="1468"/>
                </a:lnTo>
                <a:lnTo>
                  <a:pt x="197" y="1462"/>
                </a:lnTo>
                <a:lnTo>
                  <a:pt x="200" y="1444"/>
                </a:lnTo>
                <a:lnTo>
                  <a:pt x="202" y="1424"/>
                </a:lnTo>
                <a:lnTo>
                  <a:pt x="202" y="1406"/>
                </a:lnTo>
                <a:lnTo>
                  <a:pt x="202" y="1406"/>
                </a:lnTo>
                <a:lnTo>
                  <a:pt x="202" y="1397"/>
                </a:lnTo>
                <a:lnTo>
                  <a:pt x="201" y="1386"/>
                </a:lnTo>
                <a:lnTo>
                  <a:pt x="196" y="1362"/>
                </a:lnTo>
                <a:lnTo>
                  <a:pt x="190" y="1333"/>
                </a:lnTo>
                <a:lnTo>
                  <a:pt x="257" y="1344"/>
                </a:lnTo>
                <a:lnTo>
                  <a:pt x="257" y="1344"/>
                </a:lnTo>
                <a:lnTo>
                  <a:pt x="260" y="1342"/>
                </a:lnTo>
                <a:lnTo>
                  <a:pt x="270" y="1337"/>
                </a:lnTo>
                <a:lnTo>
                  <a:pt x="276" y="1336"/>
                </a:lnTo>
                <a:lnTo>
                  <a:pt x="281" y="1337"/>
                </a:lnTo>
                <a:lnTo>
                  <a:pt x="284" y="1339"/>
                </a:lnTo>
                <a:lnTo>
                  <a:pt x="286" y="1340"/>
                </a:lnTo>
                <a:lnTo>
                  <a:pt x="287" y="1344"/>
                </a:lnTo>
                <a:lnTo>
                  <a:pt x="287" y="1344"/>
                </a:lnTo>
                <a:lnTo>
                  <a:pt x="289" y="1351"/>
                </a:lnTo>
                <a:lnTo>
                  <a:pt x="292" y="1360"/>
                </a:lnTo>
                <a:lnTo>
                  <a:pt x="303" y="1378"/>
                </a:lnTo>
                <a:lnTo>
                  <a:pt x="309" y="1388"/>
                </a:lnTo>
                <a:lnTo>
                  <a:pt x="315" y="1394"/>
                </a:lnTo>
                <a:lnTo>
                  <a:pt x="320" y="1398"/>
                </a:lnTo>
                <a:lnTo>
                  <a:pt x="324" y="1401"/>
                </a:lnTo>
                <a:lnTo>
                  <a:pt x="324" y="1401"/>
                </a:lnTo>
                <a:lnTo>
                  <a:pt x="330" y="1401"/>
                </a:lnTo>
                <a:lnTo>
                  <a:pt x="336" y="1400"/>
                </a:lnTo>
                <a:lnTo>
                  <a:pt x="353" y="1395"/>
                </a:lnTo>
                <a:lnTo>
                  <a:pt x="374" y="1389"/>
                </a:lnTo>
                <a:lnTo>
                  <a:pt x="374" y="1389"/>
                </a:lnTo>
                <a:lnTo>
                  <a:pt x="416" y="1419"/>
                </a:lnTo>
                <a:lnTo>
                  <a:pt x="454" y="1447"/>
                </a:lnTo>
                <a:lnTo>
                  <a:pt x="488" y="1474"/>
                </a:lnTo>
                <a:lnTo>
                  <a:pt x="488" y="1474"/>
                </a:lnTo>
                <a:lnTo>
                  <a:pt x="501" y="1485"/>
                </a:lnTo>
                <a:lnTo>
                  <a:pt x="514" y="1492"/>
                </a:lnTo>
                <a:lnTo>
                  <a:pt x="525" y="1497"/>
                </a:lnTo>
                <a:lnTo>
                  <a:pt x="535" y="1501"/>
                </a:lnTo>
                <a:lnTo>
                  <a:pt x="544" y="1502"/>
                </a:lnTo>
                <a:lnTo>
                  <a:pt x="552" y="1501"/>
                </a:lnTo>
                <a:lnTo>
                  <a:pt x="556" y="1499"/>
                </a:lnTo>
                <a:lnTo>
                  <a:pt x="560" y="1495"/>
                </a:lnTo>
                <a:lnTo>
                  <a:pt x="560" y="1495"/>
                </a:lnTo>
                <a:lnTo>
                  <a:pt x="566" y="1486"/>
                </a:lnTo>
                <a:lnTo>
                  <a:pt x="571" y="1476"/>
                </a:lnTo>
                <a:lnTo>
                  <a:pt x="575" y="1464"/>
                </a:lnTo>
                <a:lnTo>
                  <a:pt x="575" y="1464"/>
                </a:lnTo>
                <a:lnTo>
                  <a:pt x="584" y="1482"/>
                </a:lnTo>
                <a:lnTo>
                  <a:pt x="607" y="1524"/>
                </a:lnTo>
                <a:lnTo>
                  <a:pt x="622" y="1549"/>
                </a:lnTo>
                <a:lnTo>
                  <a:pt x="636" y="1572"/>
                </a:lnTo>
                <a:lnTo>
                  <a:pt x="650" y="1591"/>
                </a:lnTo>
                <a:lnTo>
                  <a:pt x="660" y="1606"/>
                </a:lnTo>
                <a:lnTo>
                  <a:pt x="660" y="1606"/>
                </a:lnTo>
                <a:lnTo>
                  <a:pt x="670" y="1614"/>
                </a:lnTo>
                <a:lnTo>
                  <a:pt x="676" y="1617"/>
                </a:lnTo>
                <a:lnTo>
                  <a:pt x="679" y="1617"/>
                </a:lnTo>
                <a:lnTo>
                  <a:pt x="680" y="1617"/>
                </a:lnTo>
                <a:lnTo>
                  <a:pt x="682" y="1613"/>
                </a:lnTo>
                <a:lnTo>
                  <a:pt x="683" y="1609"/>
                </a:lnTo>
                <a:lnTo>
                  <a:pt x="683" y="1606"/>
                </a:lnTo>
                <a:lnTo>
                  <a:pt x="682" y="1601"/>
                </a:lnTo>
                <a:lnTo>
                  <a:pt x="682" y="1601"/>
                </a:lnTo>
                <a:lnTo>
                  <a:pt x="730" y="1677"/>
                </a:lnTo>
                <a:lnTo>
                  <a:pt x="767" y="1730"/>
                </a:lnTo>
                <a:lnTo>
                  <a:pt x="780" y="1749"/>
                </a:lnTo>
                <a:lnTo>
                  <a:pt x="785" y="1755"/>
                </a:lnTo>
                <a:lnTo>
                  <a:pt x="789" y="1758"/>
                </a:lnTo>
                <a:lnTo>
                  <a:pt x="789" y="1758"/>
                </a:lnTo>
                <a:lnTo>
                  <a:pt x="798" y="1764"/>
                </a:lnTo>
                <a:lnTo>
                  <a:pt x="809" y="1770"/>
                </a:lnTo>
                <a:lnTo>
                  <a:pt x="820" y="1776"/>
                </a:lnTo>
                <a:lnTo>
                  <a:pt x="825" y="1778"/>
                </a:lnTo>
                <a:lnTo>
                  <a:pt x="830" y="1780"/>
                </a:lnTo>
                <a:lnTo>
                  <a:pt x="830" y="1780"/>
                </a:lnTo>
                <a:lnTo>
                  <a:pt x="833" y="1778"/>
                </a:lnTo>
                <a:lnTo>
                  <a:pt x="836" y="1777"/>
                </a:lnTo>
                <a:lnTo>
                  <a:pt x="838" y="1775"/>
                </a:lnTo>
                <a:lnTo>
                  <a:pt x="840" y="1771"/>
                </a:lnTo>
                <a:lnTo>
                  <a:pt x="843" y="1765"/>
                </a:lnTo>
                <a:lnTo>
                  <a:pt x="843" y="1763"/>
                </a:lnTo>
                <a:lnTo>
                  <a:pt x="917" y="1804"/>
                </a:lnTo>
                <a:lnTo>
                  <a:pt x="917" y="1804"/>
                </a:lnTo>
                <a:lnTo>
                  <a:pt x="918" y="1809"/>
                </a:lnTo>
                <a:lnTo>
                  <a:pt x="920" y="1817"/>
                </a:lnTo>
                <a:lnTo>
                  <a:pt x="924" y="1822"/>
                </a:lnTo>
                <a:lnTo>
                  <a:pt x="927" y="1825"/>
                </a:lnTo>
                <a:lnTo>
                  <a:pt x="932" y="1828"/>
                </a:lnTo>
                <a:lnTo>
                  <a:pt x="938" y="1829"/>
                </a:lnTo>
                <a:lnTo>
                  <a:pt x="938" y="1829"/>
                </a:lnTo>
                <a:lnTo>
                  <a:pt x="940" y="1829"/>
                </a:lnTo>
                <a:lnTo>
                  <a:pt x="941" y="1828"/>
                </a:lnTo>
                <a:lnTo>
                  <a:pt x="943" y="1823"/>
                </a:lnTo>
                <a:lnTo>
                  <a:pt x="943" y="1816"/>
                </a:lnTo>
                <a:lnTo>
                  <a:pt x="943" y="1807"/>
                </a:lnTo>
                <a:lnTo>
                  <a:pt x="940" y="1784"/>
                </a:lnTo>
                <a:lnTo>
                  <a:pt x="935" y="1758"/>
                </a:lnTo>
                <a:lnTo>
                  <a:pt x="923" y="1710"/>
                </a:lnTo>
                <a:lnTo>
                  <a:pt x="917" y="1688"/>
                </a:lnTo>
                <a:lnTo>
                  <a:pt x="917" y="1688"/>
                </a:lnTo>
                <a:lnTo>
                  <a:pt x="919" y="1687"/>
                </a:lnTo>
                <a:lnTo>
                  <a:pt x="924" y="1683"/>
                </a:lnTo>
                <a:lnTo>
                  <a:pt x="925" y="1681"/>
                </a:lnTo>
                <a:lnTo>
                  <a:pt x="926" y="1677"/>
                </a:lnTo>
                <a:lnTo>
                  <a:pt x="925" y="1673"/>
                </a:lnTo>
                <a:lnTo>
                  <a:pt x="923" y="1669"/>
                </a:lnTo>
                <a:lnTo>
                  <a:pt x="923" y="1669"/>
                </a:lnTo>
                <a:lnTo>
                  <a:pt x="918" y="1663"/>
                </a:lnTo>
                <a:lnTo>
                  <a:pt x="913" y="1653"/>
                </a:lnTo>
                <a:lnTo>
                  <a:pt x="902" y="1632"/>
                </a:lnTo>
                <a:lnTo>
                  <a:pt x="891" y="1606"/>
                </a:lnTo>
                <a:lnTo>
                  <a:pt x="891" y="1606"/>
                </a:lnTo>
                <a:lnTo>
                  <a:pt x="912" y="1564"/>
                </a:lnTo>
                <a:lnTo>
                  <a:pt x="912" y="1564"/>
                </a:lnTo>
                <a:lnTo>
                  <a:pt x="913" y="1559"/>
                </a:lnTo>
                <a:lnTo>
                  <a:pt x="914" y="1553"/>
                </a:lnTo>
                <a:lnTo>
                  <a:pt x="913" y="1538"/>
                </a:lnTo>
                <a:lnTo>
                  <a:pt x="911" y="1521"/>
                </a:lnTo>
                <a:lnTo>
                  <a:pt x="907" y="1505"/>
                </a:lnTo>
                <a:lnTo>
                  <a:pt x="900" y="1474"/>
                </a:lnTo>
                <a:lnTo>
                  <a:pt x="895" y="1461"/>
                </a:lnTo>
                <a:lnTo>
                  <a:pt x="895" y="1461"/>
                </a:lnTo>
                <a:lnTo>
                  <a:pt x="889" y="1438"/>
                </a:lnTo>
                <a:lnTo>
                  <a:pt x="874" y="1384"/>
                </a:lnTo>
                <a:lnTo>
                  <a:pt x="866" y="1353"/>
                </a:lnTo>
                <a:lnTo>
                  <a:pt x="859" y="1320"/>
                </a:lnTo>
                <a:lnTo>
                  <a:pt x="854" y="1292"/>
                </a:lnTo>
                <a:lnTo>
                  <a:pt x="850" y="1268"/>
                </a:lnTo>
                <a:lnTo>
                  <a:pt x="850" y="1268"/>
                </a:lnTo>
                <a:lnTo>
                  <a:pt x="850" y="1257"/>
                </a:lnTo>
                <a:lnTo>
                  <a:pt x="848" y="1243"/>
                </a:lnTo>
                <a:lnTo>
                  <a:pt x="840" y="1205"/>
                </a:lnTo>
                <a:lnTo>
                  <a:pt x="820" y="1114"/>
                </a:lnTo>
                <a:lnTo>
                  <a:pt x="799" y="1021"/>
                </a:lnTo>
                <a:lnTo>
                  <a:pt x="792" y="985"/>
                </a:lnTo>
                <a:lnTo>
                  <a:pt x="789" y="960"/>
                </a:lnTo>
                <a:lnTo>
                  <a:pt x="789" y="960"/>
                </a:lnTo>
                <a:lnTo>
                  <a:pt x="784" y="910"/>
                </a:lnTo>
                <a:lnTo>
                  <a:pt x="780" y="877"/>
                </a:lnTo>
                <a:lnTo>
                  <a:pt x="775" y="841"/>
                </a:lnTo>
                <a:lnTo>
                  <a:pt x="770" y="805"/>
                </a:lnTo>
                <a:lnTo>
                  <a:pt x="763" y="769"/>
                </a:lnTo>
                <a:lnTo>
                  <a:pt x="755" y="736"/>
                </a:lnTo>
                <a:lnTo>
                  <a:pt x="750" y="722"/>
                </a:lnTo>
                <a:lnTo>
                  <a:pt x="745" y="708"/>
                </a:lnTo>
                <a:lnTo>
                  <a:pt x="745" y="708"/>
                </a:lnTo>
                <a:lnTo>
                  <a:pt x="730" y="679"/>
                </a:lnTo>
                <a:lnTo>
                  <a:pt x="710" y="646"/>
                </a:lnTo>
                <a:lnTo>
                  <a:pt x="687" y="608"/>
                </a:lnTo>
                <a:lnTo>
                  <a:pt x="663" y="572"/>
                </a:lnTo>
                <a:lnTo>
                  <a:pt x="622" y="511"/>
                </a:lnTo>
                <a:lnTo>
                  <a:pt x="604" y="485"/>
                </a:lnTo>
                <a:lnTo>
                  <a:pt x="599" y="439"/>
                </a:lnTo>
                <a:lnTo>
                  <a:pt x="619" y="451"/>
                </a:lnTo>
                <a:lnTo>
                  <a:pt x="619" y="451"/>
                </a:lnTo>
                <a:lnTo>
                  <a:pt x="566" y="346"/>
                </a:lnTo>
                <a:lnTo>
                  <a:pt x="566" y="346"/>
                </a:lnTo>
                <a:lnTo>
                  <a:pt x="546" y="302"/>
                </a:lnTo>
                <a:lnTo>
                  <a:pt x="530" y="267"/>
                </a:lnTo>
                <a:lnTo>
                  <a:pt x="514" y="233"/>
                </a:lnTo>
                <a:lnTo>
                  <a:pt x="514" y="233"/>
                </a:lnTo>
                <a:lnTo>
                  <a:pt x="491" y="188"/>
                </a:lnTo>
                <a:lnTo>
                  <a:pt x="474" y="157"/>
                </a:lnTo>
                <a:lnTo>
                  <a:pt x="465" y="141"/>
                </a:lnTo>
                <a:lnTo>
                  <a:pt x="454" y="126"/>
                </a:lnTo>
                <a:lnTo>
                  <a:pt x="442" y="110"/>
                </a:lnTo>
                <a:lnTo>
                  <a:pt x="428" y="94"/>
                </a:lnTo>
                <a:lnTo>
                  <a:pt x="414" y="80"/>
                </a:lnTo>
                <a:lnTo>
                  <a:pt x="398" y="67"/>
                </a:lnTo>
                <a:lnTo>
                  <a:pt x="381" y="55"/>
                </a:lnTo>
                <a:lnTo>
                  <a:pt x="363" y="44"/>
                </a:lnTo>
                <a:lnTo>
                  <a:pt x="344" y="36"/>
                </a:lnTo>
                <a:lnTo>
                  <a:pt x="323" y="30"/>
                </a:lnTo>
                <a:lnTo>
                  <a:pt x="323" y="30"/>
                </a:lnTo>
                <a:lnTo>
                  <a:pt x="284" y="22"/>
                </a:lnTo>
                <a:lnTo>
                  <a:pt x="254" y="14"/>
                </a:lnTo>
                <a:lnTo>
                  <a:pt x="230" y="7"/>
                </a:lnTo>
                <a:lnTo>
                  <a:pt x="211" y="3"/>
                </a:lnTo>
                <a:lnTo>
                  <a:pt x="194" y="0"/>
                </a:lnTo>
                <a:lnTo>
                  <a:pt x="178" y="0"/>
                </a:lnTo>
                <a:lnTo>
                  <a:pt x="171" y="1"/>
                </a:lnTo>
                <a:lnTo>
                  <a:pt x="162" y="4"/>
                </a:lnTo>
                <a:lnTo>
                  <a:pt x="145" y="11"/>
                </a:lnTo>
                <a:lnTo>
                  <a:pt x="145" y="11"/>
                </a:lnTo>
                <a:lnTo>
                  <a:pt x="136" y="15"/>
                </a:lnTo>
                <a:lnTo>
                  <a:pt x="127" y="21"/>
                </a:lnTo>
                <a:lnTo>
                  <a:pt x="110" y="33"/>
                </a:lnTo>
                <a:lnTo>
                  <a:pt x="96" y="46"/>
                </a:lnTo>
                <a:lnTo>
                  <a:pt x="84" y="61"/>
                </a:lnTo>
                <a:lnTo>
                  <a:pt x="74" y="73"/>
                </a:lnTo>
                <a:lnTo>
                  <a:pt x="67" y="83"/>
                </a:lnTo>
                <a:lnTo>
                  <a:pt x="61" y="93"/>
                </a:lnTo>
                <a:lnTo>
                  <a:pt x="61" y="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922375" y="1087237"/>
            <a:ext cx="2809885" cy="2587583"/>
          </a:xfrm>
          <a:custGeom>
            <a:avLst/>
            <a:gdLst>
              <a:gd name="T0" fmla="*/ 541 w 1895"/>
              <a:gd name="T1" fmla="*/ 363 h 1747"/>
              <a:gd name="T2" fmla="*/ 963 w 1895"/>
              <a:gd name="T3" fmla="*/ 510 h 1747"/>
              <a:gd name="T4" fmla="*/ 989 w 1895"/>
              <a:gd name="T5" fmla="*/ 604 h 1747"/>
              <a:gd name="T6" fmla="*/ 995 w 1895"/>
              <a:gd name="T7" fmla="*/ 712 h 1747"/>
              <a:gd name="T8" fmla="*/ 1081 w 1895"/>
              <a:gd name="T9" fmla="*/ 878 h 1747"/>
              <a:gd name="T10" fmla="*/ 1129 w 1895"/>
              <a:gd name="T11" fmla="*/ 1129 h 1747"/>
              <a:gd name="T12" fmla="*/ 1103 w 1895"/>
              <a:gd name="T13" fmla="*/ 1258 h 1747"/>
              <a:gd name="T14" fmla="*/ 1154 w 1895"/>
              <a:gd name="T15" fmla="*/ 1438 h 1747"/>
              <a:gd name="T16" fmla="*/ 1070 w 1895"/>
              <a:gd name="T17" fmla="*/ 1726 h 1747"/>
              <a:gd name="T18" fmla="*/ 1199 w 1895"/>
              <a:gd name="T19" fmla="*/ 1718 h 1747"/>
              <a:gd name="T20" fmla="*/ 1210 w 1895"/>
              <a:gd name="T21" fmla="*/ 1633 h 1747"/>
              <a:gd name="T22" fmla="*/ 1197 w 1895"/>
              <a:gd name="T23" fmla="*/ 1742 h 1747"/>
              <a:gd name="T24" fmla="*/ 1311 w 1895"/>
              <a:gd name="T25" fmla="*/ 1743 h 1747"/>
              <a:gd name="T26" fmla="*/ 1275 w 1895"/>
              <a:gd name="T27" fmla="*/ 1642 h 1747"/>
              <a:gd name="T28" fmla="*/ 1230 w 1895"/>
              <a:gd name="T29" fmla="*/ 1468 h 1747"/>
              <a:gd name="T30" fmla="*/ 1232 w 1895"/>
              <a:gd name="T31" fmla="*/ 1238 h 1747"/>
              <a:gd name="T32" fmla="*/ 1311 w 1895"/>
              <a:gd name="T33" fmla="*/ 852 h 1747"/>
              <a:gd name="T34" fmla="*/ 1456 w 1895"/>
              <a:gd name="T35" fmla="*/ 885 h 1747"/>
              <a:gd name="T36" fmla="*/ 1600 w 1895"/>
              <a:gd name="T37" fmla="*/ 914 h 1747"/>
              <a:gd name="T38" fmla="*/ 1662 w 1895"/>
              <a:gd name="T39" fmla="*/ 995 h 1747"/>
              <a:gd name="T40" fmla="*/ 1760 w 1895"/>
              <a:gd name="T41" fmla="*/ 1253 h 1747"/>
              <a:gd name="T42" fmla="*/ 1796 w 1895"/>
              <a:gd name="T43" fmla="*/ 1597 h 1747"/>
              <a:gd name="T44" fmla="*/ 1753 w 1895"/>
              <a:gd name="T45" fmla="*/ 1707 h 1747"/>
              <a:gd name="T46" fmla="*/ 1846 w 1895"/>
              <a:gd name="T47" fmla="*/ 1721 h 1747"/>
              <a:gd name="T48" fmla="*/ 1834 w 1895"/>
              <a:gd name="T49" fmla="*/ 1679 h 1747"/>
              <a:gd name="T50" fmla="*/ 1871 w 1895"/>
              <a:gd name="T51" fmla="*/ 1667 h 1747"/>
              <a:gd name="T52" fmla="*/ 1850 w 1895"/>
              <a:gd name="T53" fmla="*/ 1508 h 1747"/>
              <a:gd name="T54" fmla="*/ 1834 w 1895"/>
              <a:gd name="T55" fmla="*/ 1189 h 1747"/>
              <a:gd name="T56" fmla="*/ 1831 w 1895"/>
              <a:gd name="T57" fmla="*/ 953 h 1747"/>
              <a:gd name="T58" fmla="*/ 1843 w 1895"/>
              <a:gd name="T59" fmla="*/ 1126 h 1747"/>
              <a:gd name="T60" fmla="*/ 1852 w 1895"/>
              <a:gd name="T61" fmla="*/ 1270 h 1747"/>
              <a:gd name="T62" fmla="*/ 1859 w 1895"/>
              <a:gd name="T63" fmla="*/ 1297 h 1747"/>
              <a:gd name="T64" fmla="*/ 1873 w 1895"/>
              <a:gd name="T65" fmla="*/ 1198 h 1747"/>
              <a:gd name="T66" fmla="*/ 1855 w 1895"/>
              <a:gd name="T67" fmla="*/ 1373 h 1747"/>
              <a:gd name="T68" fmla="*/ 1883 w 1895"/>
              <a:gd name="T69" fmla="*/ 1196 h 1747"/>
              <a:gd name="T70" fmla="*/ 1861 w 1895"/>
              <a:gd name="T71" fmla="*/ 1044 h 1747"/>
              <a:gd name="T72" fmla="*/ 1846 w 1895"/>
              <a:gd name="T73" fmla="*/ 830 h 1747"/>
              <a:gd name="T74" fmla="*/ 1827 w 1895"/>
              <a:gd name="T75" fmla="*/ 644 h 1747"/>
              <a:gd name="T76" fmla="*/ 1541 w 1895"/>
              <a:gd name="T77" fmla="*/ 443 h 1747"/>
              <a:gd name="T78" fmla="*/ 1372 w 1895"/>
              <a:gd name="T79" fmla="*/ 351 h 1747"/>
              <a:gd name="T80" fmla="*/ 1177 w 1895"/>
              <a:gd name="T81" fmla="*/ 240 h 1747"/>
              <a:gd name="T82" fmla="*/ 844 w 1895"/>
              <a:gd name="T83" fmla="*/ 211 h 1747"/>
              <a:gd name="T84" fmla="*/ 451 w 1895"/>
              <a:gd name="T85" fmla="*/ 124 h 1747"/>
              <a:gd name="T86" fmla="*/ 278 w 1895"/>
              <a:gd name="T87" fmla="*/ 74 h 1747"/>
              <a:gd name="T88" fmla="*/ 261 w 1895"/>
              <a:gd name="T89" fmla="*/ 58 h 1747"/>
              <a:gd name="T90" fmla="*/ 207 w 1895"/>
              <a:gd name="T91" fmla="*/ 43 h 1747"/>
              <a:gd name="T92" fmla="*/ 214 w 1895"/>
              <a:gd name="T93" fmla="*/ 2 h 1747"/>
              <a:gd name="T94" fmla="*/ 173 w 1895"/>
              <a:gd name="T95" fmla="*/ 27 h 1747"/>
              <a:gd name="T96" fmla="*/ 140 w 1895"/>
              <a:gd name="T97" fmla="*/ 76 h 1747"/>
              <a:gd name="T98" fmla="*/ 89 w 1895"/>
              <a:gd name="T99" fmla="*/ 110 h 1747"/>
              <a:gd name="T100" fmla="*/ 45 w 1895"/>
              <a:gd name="T101" fmla="*/ 214 h 1747"/>
              <a:gd name="T102" fmla="*/ 4 w 1895"/>
              <a:gd name="T103" fmla="*/ 304 h 1747"/>
              <a:gd name="T104" fmla="*/ 24 w 1895"/>
              <a:gd name="T105" fmla="*/ 352 h 1747"/>
              <a:gd name="T106" fmla="*/ 71 w 1895"/>
              <a:gd name="T107" fmla="*/ 302 h 1747"/>
              <a:gd name="T108" fmla="*/ 39 w 1895"/>
              <a:gd name="T109" fmla="*/ 352 h 1747"/>
              <a:gd name="T110" fmla="*/ 147 w 1895"/>
              <a:gd name="T111" fmla="*/ 292 h 1747"/>
              <a:gd name="T112" fmla="*/ 243 w 1895"/>
              <a:gd name="T113" fmla="*/ 243 h 1747"/>
              <a:gd name="T114" fmla="*/ 1206 w 1895"/>
              <a:gd name="T115" fmla="*/ 1624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95" h="1747">
                <a:moveTo>
                  <a:pt x="263" y="233"/>
                </a:moveTo>
                <a:lnTo>
                  <a:pt x="320" y="243"/>
                </a:lnTo>
                <a:lnTo>
                  <a:pt x="320" y="243"/>
                </a:lnTo>
                <a:lnTo>
                  <a:pt x="335" y="252"/>
                </a:lnTo>
                <a:lnTo>
                  <a:pt x="378" y="277"/>
                </a:lnTo>
                <a:lnTo>
                  <a:pt x="410" y="296"/>
                </a:lnTo>
                <a:lnTo>
                  <a:pt x="447" y="316"/>
                </a:lnTo>
                <a:lnTo>
                  <a:pt x="491" y="339"/>
                </a:lnTo>
                <a:lnTo>
                  <a:pt x="541" y="363"/>
                </a:lnTo>
                <a:lnTo>
                  <a:pt x="541" y="363"/>
                </a:lnTo>
                <a:lnTo>
                  <a:pt x="568" y="375"/>
                </a:lnTo>
                <a:lnTo>
                  <a:pt x="597" y="387"/>
                </a:lnTo>
                <a:lnTo>
                  <a:pt x="658" y="410"/>
                </a:lnTo>
                <a:lnTo>
                  <a:pt x="719" y="432"/>
                </a:lnTo>
                <a:lnTo>
                  <a:pt x="780" y="451"/>
                </a:lnTo>
                <a:lnTo>
                  <a:pt x="884" y="483"/>
                </a:lnTo>
                <a:lnTo>
                  <a:pt x="921" y="495"/>
                </a:lnTo>
                <a:lnTo>
                  <a:pt x="946" y="503"/>
                </a:lnTo>
                <a:lnTo>
                  <a:pt x="946" y="503"/>
                </a:lnTo>
                <a:lnTo>
                  <a:pt x="963" y="510"/>
                </a:lnTo>
                <a:lnTo>
                  <a:pt x="978" y="520"/>
                </a:lnTo>
                <a:lnTo>
                  <a:pt x="990" y="530"/>
                </a:lnTo>
                <a:lnTo>
                  <a:pt x="1000" y="539"/>
                </a:lnTo>
                <a:lnTo>
                  <a:pt x="1008" y="548"/>
                </a:lnTo>
                <a:lnTo>
                  <a:pt x="1013" y="555"/>
                </a:lnTo>
                <a:lnTo>
                  <a:pt x="1018" y="562"/>
                </a:lnTo>
                <a:lnTo>
                  <a:pt x="1018" y="562"/>
                </a:lnTo>
                <a:lnTo>
                  <a:pt x="1012" y="571"/>
                </a:lnTo>
                <a:lnTo>
                  <a:pt x="997" y="591"/>
                </a:lnTo>
                <a:lnTo>
                  <a:pt x="989" y="604"/>
                </a:lnTo>
                <a:lnTo>
                  <a:pt x="983" y="618"/>
                </a:lnTo>
                <a:lnTo>
                  <a:pt x="978" y="632"/>
                </a:lnTo>
                <a:lnTo>
                  <a:pt x="977" y="639"/>
                </a:lnTo>
                <a:lnTo>
                  <a:pt x="977" y="645"/>
                </a:lnTo>
                <a:lnTo>
                  <a:pt x="977" y="645"/>
                </a:lnTo>
                <a:lnTo>
                  <a:pt x="977" y="657"/>
                </a:lnTo>
                <a:lnTo>
                  <a:pt x="979" y="670"/>
                </a:lnTo>
                <a:lnTo>
                  <a:pt x="981" y="680"/>
                </a:lnTo>
                <a:lnTo>
                  <a:pt x="985" y="691"/>
                </a:lnTo>
                <a:lnTo>
                  <a:pt x="995" y="712"/>
                </a:lnTo>
                <a:lnTo>
                  <a:pt x="1006" y="731"/>
                </a:lnTo>
                <a:lnTo>
                  <a:pt x="1006" y="731"/>
                </a:lnTo>
                <a:lnTo>
                  <a:pt x="1020" y="754"/>
                </a:lnTo>
                <a:lnTo>
                  <a:pt x="1038" y="779"/>
                </a:lnTo>
                <a:lnTo>
                  <a:pt x="1055" y="801"/>
                </a:lnTo>
                <a:lnTo>
                  <a:pt x="1061" y="811"/>
                </a:lnTo>
                <a:lnTo>
                  <a:pt x="1065" y="818"/>
                </a:lnTo>
                <a:lnTo>
                  <a:pt x="1065" y="818"/>
                </a:lnTo>
                <a:lnTo>
                  <a:pt x="1071" y="840"/>
                </a:lnTo>
                <a:lnTo>
                  <a:pt x="1081" y="878"/>
                </a:lnTo>
                <a:lnTo>
                  <a:pt x="1099" y="955"/>
                </a:lnTo>
                <a:lnTo>
                  <a:pt x="1099" y="955"/>
                </a:lnTo>
                <a:lnTo>
                  <a:pt x="1119" y="1028"/>
                </a:lnTo>
                <a:lnTo>
                  <a:pt x="1129" y="1065"/>
                </a:lnTo>
                <a:lnTo>
                  <a:pt x="1133" y="1080"/>
                </a:lnTo>
                <a:lnTo>
                  <a:pt x="1134" y="1091"/>
                </a:lnTo>
                <a:lnTo>
                  <a:pt x="1134" y="1091"/>
                </a:lnTo>
                <a:lnTo>
                  <a:pt x="1134" y="1099"/>
                </a:lnTo>
                <a:lnTo>
                  <a:pt x="1133" y="1109"/>
                </a:lnTo>
                <a:lnTo>
                  <a:pt x="1129" y="1129"/>
                </a:lnTo>
                <a:lnTo>
                  <a:pt x="1124" y="1154"/>
                </a:lnTo>
                <a:lnTo>
                  <a:pt x="1103" y="1210"/>
                </a:lnTo>
                <a:lnTo>
                  <a:pt x="1108" y="1235"/>
                </a:lnTo>
                <a:lnTo>
                  <a:pt x="1108" y="1235"/>
                </a:lnTo>
                <a:lnTo>
                  <a:pt x="1105" y="1240"/>
                </a:lnTo>
                <a:lnTo>
                  <a:pt x="1102" y="1246"/>
                </a:lnTo>
                <a:lnTo>
                  <a:pt x="1101" y="1249"/>
                </a:lnTo>
                <a:lnTo>
                  <a:pt x="1101" y="1252"/>
                </a:lnTo>
                <a:lnTo>
                  <a:pt x="1101" y="1252"/>
                </a:lnTo>
                <a:lnTo>
                  <a:pt x="1103" y="1258"/>
                </a:lnTo>
                <a:lnTo>
                  <a:pt x="1110" y="1270"/>
                </a:lnTo>
                <a:lnTo>
                  <a:pt x="1126" y="1304"/>
                </a:lnTo>
                <a:lnTo>
                  <a:pt x="1135" y="1326"/>
                </a:lnTo>
                <a:lnTo>
                  <a:pt x="1143" y="1346"/>
                </a:lnTo>
                <a:lnTo>
                  <a:pt x="1149" y="1368"/>
                </a:lnTo>
                <a:lnTo>
                  <a:pt x="1152" y="1378"/>
                </a:lnTo>
                <a:lnTo>
                  <a:pt x="1153" y="1387"/>
                </a:lnTo>
                <a:lnTo>
                  <a:pt x="1153" y="1387"/>
                </a:lnTo>
                <a:lnTo>
                  <a:pt x="1154" y="1409"/>
                </a:lnTo>
                <a:lnTo>
                  <a:pt x="1154" y="1438"/>
                </a:lnTo>
                <a:lnTo>
                  <a:pt x="1153" y="1502"/>
                </a:lnTo>
                <a:lnTo>
                  <a:pt x="1151" y="1579"/>
                </a:lnTo>
                <a:lnTo>
                  <a:pt x="1136" y="1638"/>
                </a:lnTo>
                <a:lnTo>
                  <a:pt x="1094" y="1677"/>
                </a:lnTo>
                <a:lnTo>
                  <a:pt x="1060" y="1719"/>
                </a:lnTo>
                <a:lnTo>
                  <a:pt x="1060" y="1719"/>
                </a:lnTo>
                <a:lnTo>
                  <a:pt x="1061" y="1721"/>
                </a:lnTo>
                <a:lnTo>
                  <a:pt x="1064" y="1724"/>
                </a:lnTo>
                <a:lnTo>
                  <a:pt x="1070" y="1726"/>
                </a:lnTo>
                <a:lnTo>
                  <a:pt x="1070" y="1726"/>
                </a:lnTo>
                <a:lnTo>
                  <a:pt x="1082" y="1726"/>
                </a:lnTo>
                <a:lnTo>
                  <a:pt x="1099" y="1725"/>
                </a:lnTo>
                <a:lnTo>
                  <a:pt x="1122" y="1724"/>
                </a:lnTo>
                <a:lnTo>
                  <a:pt x="1182" y="1726"/>
                </a:lnTo>
                <a:lnTo>
                  <a:pt x="1182" y="1726"/>
                </a:lnTo>
                <a:lnTo>
                  <a:pt x="1187" y="1725"/>
                </a:lnTo>
                <a:lnTo>
                  <a:pt x="1198" y="1721"/>
                </a:lnTo>
                <a:lnTo>
                  <a:pt x="1198" y="1721"/>
                </a:lnTo>
                <a:lnTo>
                  <a:pt x="1198" y="1720"/>
                </a:lnTo>
                <a:lnTo>
                  <a:pt x="1199" y="1718"/>
                </a:lnTo>
                <a:lnTo>
                  <a:pt x="1199" y="1713"/>
                </a:lnTo>
                <a:lnTo>
                  <a:pt x="1194" y="1697"/>
                </a:lnTo>
                <a:lnTo>
                  <a:pt x="1188" y="1682"/>
                </a:lnTo>
                <a:lnTo>
                  <a:pt x="1184" y="1674"/>
                </a:lnTo>
                <a:lnTo>
                  <a:pt x="1189" y="1645"/>
                </a:lnTo>
                <a:lnTo>
                  <a:pt x="1189" y="1645"/>
                </a:lnTo>
                <a:lnTo>
                  <a:pt x="1197" y="1637"/>
                </a:lnTo>
                <a:lnTo>
                  <a:pt x="1206" y="1624"/>
                </a:lnTo>
                <a:lnTo>
                  <a:pt x="1206" y="1624"/>
                </a:lnTo>
                <a:lnTo>
                  <a:pt x="1210" y="1633"/>
                </a:lnTo>
                <a:lnTo>
                  <a:pt x="1215" y="1647"/>
                </a:lnTo>
                <a:lnTo>
                  <a:pt x="1222" y="1662"/>
                </a:lnTo>
                <a:lnTo>
                  <a:pt x="1215" y="1702"/>
                </a:lnTo>
                <a:lnTo>
                  <a:pt x="1215" y="1702"/>
                </a:lnTo>
                <a:lnTo>
                  <a:pt x="1211" y="1707"/>
                </a:lnTo>
                <a:lnTo>
                  <a:pt x="1203" y="1720"/>
                </a:lnTo>
                <a:lnTo>
                  <a:pt x="1199" y="1727"/>
                </a:lnTo>
                <a:lnTo>
                  <a:pt x="1197" y="1735"/>
                </a:lnTo>
                <a:lnTo>
                  <a:pt x="1195" y="1740"/>
                </a:lnTo>
                <a:lnTo>
                  <a:pt x="1197" y="1742"/>
                </a:lnTo>
                <a:lnTo>
                  <a:pt x="1198" y="1743"/>
                </a:lnTo>
                <a:lnTo>
                  <a:pt x="1198" y="1743"/>
                </a:lnTo>
                <a:lnTo>
                  <a:pt x="1201" y="1746"/>
                </a:lnTo>
                <a:lnTo>
                  <a:pt x="1210" y="1747"/>
                </a:lnTo>
                <a:lnTo>
                  <a:pt x="1232" y="1747"/>
                </a:lnTo>
                <a:lnTo>
                  <a:pt x="1276" y="1746"/>
                </a:lnTo>
                <a:lnTo>
                  <a:pt x="1276" y="1746"/>
                </a:lnTo>
                <a:lnTo>
                  <a:pt x="1291" y="1746"/>
                </a:lnTo>
                <a:lnTo>
                  <a:pt x="1302" y="1744"/>
                </a:lnTo>
                <a:lnTo>
                  <a:pt x="1311" y="1743"/>
                </a:lnTo>
                <a:lnTo>
                  <a:pt x="1314" y="1741"/>
                </a:lnTo>
                <a:lnTo>
                  <a:pt x="1315" y="1738"/>
                </a:lnTo>
                <a:lnTo>
                  <a:pt x="1315" y="1738"/>
                </a:lnTo>
                <a:lnTo>
                  <a:pt x="1315" y="1734"/>
                </a:lnTo>
                <a:lnTo>
                  <a:pt x="1313" y="1727"/>
                </a:lnTo>
                <a:lnTo>
                  <a:pt x="1307" y="1708"/>
                </a:lnTo>
                <a:lnTo>
                  <a:pt x="1296" y="1684"/>
                </a:lnTo>
                <a:lnTo>
                  <a:pt x="1279" y="1660"/>
                </a:lnTo>
                <a:lnTo>
                  <a:pt x="1279" y="1660"/>
                </a:lnTo>
                <a:lnTo>
                  <a:pt x="1275" y="1642"/>
                </a:lnTo>
                <a:lnTo>
                  <a:pt x="1273" y="1626"/>
                </a:lnTo>
                <a:lnTo>
                  <a:pt x="1272" y="1610"/>
                </a:lnTo>
                <a:lnTo>
                  <a:pt x="1272" y="1610"/>
                </a:lnTo>
                <a:lnTo>
                  <a:pt x="1269" y="1602"/>
                </a:lnTo>
                <a:lnTo>
                  <a:pt x="1267" y="1590"/>
                </a:lnTo>
                <a:lnTo>
                  <a:pt x="1258" y="1563"/>
                </a:lnTo>
                <a:lnTo>
                  <a:pt x="1246" y="1530"/>
                </a:lnTo>
                <a:lnTo>
                  <a:pt x="1246" y="1530"/>
                </a:lnTo>
                <a:lnTo>
                  <a:pt x="1239" y="1501"/>
                </a:lnTo>
                <a:lnTo>
                  <a:pt x="1230" y="1468"/>
                </a:lnTo>
                <a:lnTo>
                  <a:pt x="1222" y="1430"/>
                </a:lnTo>
                <a:lnTo>
                  <a:pt x="1222" y="1430"/>
                </a:lnTo>
                <a:lnTo>
                  <a:pt x="1218" y="1408"/>
                </a:lnTo>
                <a:lnTo>
                  <a:pt x="1215" y="1386"/>
                </a:lnTo>
                <a:lnTo>
                  <a:pt x="1213" y="1366"/>
                </a:lnTo>
                <a:lnTo>
                  <a:pt x="1212" y="1348"/>
                </a:lnTo>
                <a:lnTo>
                  <a:pt x="1212" y="1320"/>
                </a:lnTo>
                <a:lnTo>
                  <a:pt x="1212" y="1309"/>
                </a:lnTo>
                <a:lnTo>
                  <a:pt x="1217" y="1267"/>
                </a:lnTo>
                <a:lnTo>
                  <a:pt x="1232" y="1238"/>
                </a:lnTo>
                <a:lnTo>
                  <a:pt x="1220" y="1129"/>
                </a:lnTo>
                <a:lnTo>
                  <a:pt x="1227" y="1070"/>
                </a:lnTo>
                <a:lnTo>
                  <a:pt x="1272" y="975"/>
                </a:lnTo>
                <a:lnTo>
                  <a:pt x="1298" y="887"/>
                </a:lnTo>
                <a:lnTo>
                  <a:pt x="1298" y="887"/>
                </a:lnTo>
                <a:lnTo>
                  <a:pt x="1299" y="879"/>
                </a:lnTo>
                <a:lnTo>
                  <a:pt x="1302" y="866"/>
                </a:lnTo>
                <a:lnTo>
                  <a:pt x="1305" y="859"/>
                </a:lnTo>
                <a:lnTo>
                  <a:pt x="1309" y="853"/>
                </a:lnTo>
                <a:lnTo>
                  <a:pt x="1311" y="852"/>
                </a:lnTo>
                <a:lnTo>
                  <a:pt x="1314" y="849"/>
                </a:lnTo>
                <a:lnTo>
                  <a:pt x="1316" y="849"/>
                </a:lnTo>
                <a:lnTo>
                  <a:pt x="1320" y="849"/>
                </a:lnTo>
                <a:lnTo>
                  <a:pt x="1320" y="849"/>
                </a:lnTo>
                <a:lnTo>
                  <a:pt x="1342" y="855"/>
                </a:lnTo>
                <a:lnTo>
                  <a:pt x="1374" y="865"/>
                </a:lnTo>
                <a:lnTo>
                  <a:pt x="1412" y="875"/>
                </a:lnTo>
                <a:lnTo>
                  <a:pt x="1448" y="884"/>
                </a:lnTo>
                <a:lnTo>
                  <a:pt x="1448" y="884"/>
                </a:lnTo>
                <a:lnTo>
                  <a:pt x="1456" y="885"/>
                </a:lnTo>
                <a:lnTo>
                  <a:pt x="1466" y="885"/>
                </a:lnTo>
                <a:lnTo>
                  <a:pt x="1488" y="884"/>
                </a:lnTo>
                <a:lnTo>
                  <a:pt x="1510" y="882"/>
                </a:lnTo>
                <a:lnTo>
                  <a:pt x="1531" y="877"/>
                </a:lnTo>
                <a:lnTo>
                  <a:pt x="1568" y="869"/>
                </a:lnTo>
                <a:lnTo>
                  <a:pt x="1583" y="864"/>
                </a:lnTo>
                <a:lnTo>
                  <a:pt x="1583" y="864"/>
                </a:lnTo>
                <a:lnTo>
                  <a:pt x="1586" y="872"/>
                </a:lnTo>
                <a:lnTo>
                  <a:pt x="1592" y="892"/>
                </a:lnTo>
                <a:lnTo>
                  <a:pt x="1600" y="914"/>
                </a:lnTo>
                <a:lnTo>
                  <a:pt x="1605" y="925"/>
                </a:lnTo>
                <a:lnTo>
                  <a:pt x="1610" y="933"/>
                </a:lnTo>
                <a:lnTo>
                  <a:pt x="1610" y="933"/>
                </a:lnTo>
                <a:lnTo>
                  <a:pt x="1621" y="945"/>
                </a:lnTo>
                <a:lnTo>
                  <a:pt x="1630" y="953"/>
                </a:lnTo>
                <a:lnTo>
                  <a:pt x="1640" y="960"/>
                </a:lnTo>
                <a:lnTo>
                  <a:pt x="1640" y="960"/>
                </a:lnTo>
                <a:lnTo>
                  <a:pt x="1643" y="963"/>
                </a:lnTo>
                <a:lnTo>
                  <a:pt x="1650" y="974"/>
                </a:lnTo>
                <a:lnTo>
                  <a:pt x="1662" y="995"/>
                </a:lnTo>
                <a:lnTo>
                  <a:pt x="1679" y="1029"/>
                </a:lnTo>
                <a:lnTo>
                  <a:pt x="1679" y="1029"/>
                </a:lnTo>
                <a:lnTo>
                  <a:pt x="1688" y="1053"/>
                </a:lnTo>
                <a:lnTo>
                  <a:pt x="1699" y="1082"/>
                </a:lnTo>
                <a:lnTo>
                  <a:pt x="1721" y="1147"/>
                </a:lnTo>
                <a:lnTo>
                  <a:pt x="1738" y="1204"/>
                </a:lnTo>
                <a:lnTo>
                  <a:pt x="1744" y="1223"/>
                </a:lnTo>
                <a:lnTo>
                  <a:pt x="1748" y="1233"/>
                </a:lnTo>
                <a:lnTo>
                  <a:pt x="1748" y="1233"/>
                </a:lnTo>
                <a:lnTo>
                  <a:pt x="1760" y="1253"/>
                </a:lnTo>
                <a:lnTo>
                  <a:pt x="1767" y="1267"/>
                </a:lnTo>
                <a:lnTo>
                  <a:pt x="1767" y="1267"/>
                </a:lnTo>
                <a:lnTo>
                  <a:pt x="1782" y="1351"/>
                </a:lnTo>
                <a:lnTo>
                  <a:pt x="1792" y="1420"/>
                </a:lnTo>
                <a:lnTo>
                  <a:pt x="1795" y="1450"/>
                </a:lnTo>
                <a:lnTo>
                  <a:pt x="1797" y="1473"/>
                </a:lnTo>
                <a:lnTo>
                  <a:pt x="1797" y="1473"/>
                </a:lnTo>
                <a:lnTo>
                  <a:pt x="1797" y="1514"/>
                </a:lnTo>
                <a:lnTo>
                  <a:pt x="1797" y="1557"/>
                </a:lnTo>
                <a:lnTo>
                  <a:pt x="1796" y="1597"/>
                </a:lnTo>
                <a:lnTo>
                  <a:pt x="1795" y="1613"/>
                </a:lnTo>
                <a:lnTo>
                  <a:pt x="1792" y="1625"/>
                </a:lnTo>
                <a:lnTo>
                  <a:pt x="1792" y="1625"/>
                </a:lnTo>
                <a:lnTo>
                  <a:pt x="1788" y="1637"/>
                </a:lnTo>
                <a:lnTo>
                  <a:pt x="1783" y="1648"/>
                </a:lnTo>
                <a:lnTo>
                  <a:pt x="1769" y="1673"/>
                </a:lnTo>
                <a:lnTo>
                  <a:pt x="1757" y="1694"/>
                </a:lnTo>
                <a:lnTo>
                  <a:pt x="1754" y="1702"/>
                </a:lnTo>
                <a:lnTo>
                  <a:pt x="1753" y="1707"/>
                </a:lnTo>
                <a:lnTo>
                  <a:pt x="1753" y="1707"/>
                </a:lnTo>
                <a:lnTo>
                  <a:pt x="1754" y="1708"/>
                </a:lnTo>
                <a:lnTo>
                  <a:pt x="1756" y="1709"/>
                </a:lnTo>
                <a:lnTo>
                  <a:pt x="1765" y="1712"/>
                </a:lnTo>
                <a:lnTo>
                  <a:pt x="1789" y="1715"/>
                </a:lnTo>
                <a:lnTo>
                  <a:pt x="1813" y="1718"/>
                </a:lnTo>
                <a:lnTo>
                  <a:pt x="1824" y="1719"/>
                </a:lnTo>
                <a:lnTo>
                  <a:pt x="1824" y="1719"/>
                </a:lnTo>
                <a:lnTo>
                  <a:pt x="1829" y="1720"/>
                </a:lnTo>
                <a:lnTo>
                  <a:pt x="1840" y="1721"/>
                </a:lnTo>
                <a:lnTo>
                  <a:pt x="1846" y="1721"/>
                </a:lnTo>
                <a:lnTo>
                  <a:pt x="1852" y="1720"/>
                </a:lnTo>
                <a:lnTo>
                  <a:pt x="1855" y="1718"/>
                </a:lnTo>
                <a:lnTo>
                  <a:pt x="1855" y="1715"/>
                </a:lnTo>
                <a:lnTo>
                  <a:pt x="1855" y="1714"/>
                </a:lnTo>
                <a:lnTo>
                  <a:pt x="1855" y="1714"/>
                </a:lnTo>
                <a:lnTo>
                  <a:pt x="1854" y="1709"/>
                </a:lnTo>
                <a:lnTo>
                  <a:pt x="1852" y="1703"/>
                </a:lnTo>
                <a:lnTo>
                  <a:pt x="1844" y="1693"/>
                </a:lnTo>
                <a:lnTo>
                  <a:pt x="1834" y="1679"/>
                </a:lnTo>
                <a:lnTo>
                  <a:pt x="1834" y="1679"/>
                </a:lnTo>
                <a:lnTo>
                  <a:pt x="1838" y="1674"/>
                </a:lnTo>
                <a:lnTo>
                  <a:pt x="1841" y="1670"/>
                </a:lnTo>
                <a:lnTo>
                  <a:pt x="1842" y="1666"/>
                </a:lnTo>
                <a:lnTo>
                  <a:pt x="1842" y="1666"/>
                </a:lnTo>
                <a:lnTo>
                  <a:pt x="1847" y="1668"/>
                </a:lnTo>
                <a:lnTo>
                  <a:pt x="1855" y="1670"/>
                </a:lnTo>
                <a:lnTo>
                  <a:pt x="1864" y="1670"/>
                </a:lnTo>
                <a:lnTo>
                  <a:pt x="1867" y="1670"/>
                </a:lnTo>
                <a:lnTo>
                  <a:pt x="1871" y="1667"/>
                </a:lnTo>
                <a:lnTo>
                  <a:pt x="1871" y="1667"/>
                </a:lnTo>
                <a:lnTo>
                  <a:pt x="1872" y="1665"/>
                </a:lnTo>
                <a:lnTo>
                  <a:pt x="1873" y="1662"/>
                </a:lnTo>
                <a:lnTo>
                  <a:pt x="1873" y="1655"/>
                </a:lnTo>
                <a:lnTo>
                  <a:pt x="1871" y="1645"/>
                </a:lnTo>
                <a:lnTo>
                  <a:pt x="1869" y="1635"/>
                </a:lnTo>
                <a:lnTo>
                  <a:pt x="1861" y="1617"/>
                </a:lnTo>
                <a:lnTo>
                  <a:pt x="1858" y="1608"/>
                </a:lnTo>
                <a:lnTo>
                  <a:pt x="1853" y="1522"/>
                </a:lnTo>
                <a:lnTo>
                  <a:pt x="1853" y="1522"/>
                </a:lnTo>
                <a:lnTo>
                  <a:pt x="1850" y="1508"/>
                </a:lnTo>
                <a:lnTo>
                  <a:pt x="1844" y="1471"/>
                </a:lnTo>
                <a:lnTo>
                  <a:pt x="1841" y="1445"/>
                </a:lnTo>
                <a:lnTo>
                  <a:pt x="1837" y="1419"/>
                </a:lnTo>
                <a:lnTo>
                  <a:pt x="1835" y="1390"/>
                </a:lnTo>
                <a:lnTo>
                  <a:pt x="1834" y="1361"/>
                </a:lnTo>
                <a:lnTo>
                  <a:pt x="1834" y="1361"/>
                </a:lnTo>
                <a:lnTo>
                  <a:pt x="1831" y="1196"/>
                </a:lnTo>
                <a:lnTo>
                  <a:pt x="1831" y="1196"/>
                </a:lnTo>
                <a:lnTo>
                  <a:pt x="1832" y="1194"/>
                </a:lnTo>
                <a:lnTo>
                  <a:pt x="1834" y="1189"/>
                </a:lnTo>
                <a:lnTo>
                  <a:pt x="1836" y="1181"/>
                </a:lnTo>
                <a:lnTo>
                  <a:pt x="1836" y="1169"/>
                </a:lnTo>
                <a:lnTo>
                  <a:pt x="1836" y="1169"/>
                </a:lnTo>
                <a:lnTo>
                  <a:pt x="1835" y="1158"/>
                </a:lnTo>
                <a:lnTo>
                  <a:pt x="1830" y="1140"/>
                </a:lnTo>
                <a:lnTo>
                  <a:pt x="1819" y="1097"/>
                </a:lnTo>
                <a:lnTo>
                  <a:pt x="1802" y="1039"/>
                </a:lnTo>
                <a:lnTo>
                  <a:pt x="1807" y="942"/>
                </a:lnTo>
                <a:lnTo>
                  <a:pt x="1826" y="797"/>
                </a:lnTo>
                <a:lnTo>
                  <a:pt x="1831" y="953"/>
                </a:lnTo>
                <a:lnTo>
                  <a:pt x="1841" y="1027"/>
                </a:lnTo>
                <a:lnTo>
                  <a:pt x="1841" y="1027"/>
                </a:lnTo>
                <a:lnTo>
                  <a:pt x="1837" y="1044"/>
                </a:lnTo>
                <a:lnTo>
                  <a:pt x="1835" y="1059"/>
                </a:lnTo>
                <a:lnTo>
                  <a:pt x="1834" y="1075"/>
                </a:lnTo>
                <a:lnTo>
                  <a:pt x="1834" y="1075"/>
                </a:lnTo>
                <a:lnTo>
                  <a:pt x="1835" y="1083"/>
                </a:lnTo>
                <a:lnTo>
                  <a:pt x="1836" y="1091"/>
                </a:lnTo>
                <a:lnTo>
                  <a:pt x="1840" y="1109"/>
                </a:lnTo>
                <a:lnTo>
                  <a:pt x="1843" y="1126"/>
                </a:lnTo>
                <a:lnTo>
                  <a:pt x="1846" y="1139"/>
                </a:lnTo>
                <a:lnTo>
                  <a:pt x="1846" y="1139"/>
                </a:lnTo>
                <a:lnTo>
                  <a:pt x="1848" y="1153"/>
                </a:lnTo>
                <a:lnTo>
                  <a:pt x="1850" y="1171"/>
                </a:lnTo>
                <a:lnTo>
                  <a:pt x="1853" y="1196"/>
                </a:lnTo>
                <a:lnTo>
                  <a:pt x="1855" y="1226"/>
                </a:lnTo>
                <a:lnTo>
                  <a:pt x="1855" y="1226"/>
                </a:lnTo>
                <a:lnTo>
                  <a:pt x="1856" y="1240"/>
                </a:lnTo>
                <a:lnTo>
                  <a:pt x="1855" y="1252"/>
                </a:lnTo>
                <a:lnTo>
                  <a:pt x="1852" y="1270"/>
                </a:lnTo>
                <a:lnTo>
                  <a:pt x="1850" y="1279"/>
                </a:lnTo>
                <a:lnTo>
                  <a:pt x="1850" y="1287"/>
                </a:lnTo>
                <a:lnTo>
                  <a:pt x="1850" y="1298"/>
                </a:lnTo>
                <a:lnTo>
                  <a:pt x="1853" y="1311"/>
                </a:lnTo>
                <a:lnTo>
                  <a:pt x="1853" y="1311"/>
                </a:lnTo>
                <a:lnTo>
                  <a:pt x="1858" y="1329"/>
                </a:lnTo>
                <a:lnTo>
                  <a:pt x="1859" y="1331"/>
                </a:lnTo>
                <a:lnTo>
                  <a:pt x="1859" y="1327"/>
                </a:lnTo>
                <a:lnTo>
                  <a:pt x="1859" y="1310"/>
                </a:lnTo>
                <a:lnTo>
                  <a:pt x="1859" y="1297"/>
                </a:lnTo>
                <a:lnTo>
                  <a:pt x="1861" y="1281"/>
                </a:lnTo>
                <a:lnTo>
                  <a:pt x="1861" y="1281"/>
                </a:lnTo>
                <a:lnTo>
                  <a:pt x="1865" y="1249"/>
                </a:lnTo>
                <a:lnTo>
                  <a:pt x="1867" y="1217"/>
                </a:lnTo>
                <a:lnTo>
                  <a:pt x="1869" y="1197"/>
                </a:lnTo>
                <a:lnTo>
                  <a:pt x="1870" y="1191"/>
                </a:lnTo>
                <a:lnTo>
                  <a:pt x="1870" y="1191"/>
                </a:lnTo>
                <a:lnTo>
                  <a:pt x="1871" y="1191"/>
                </a:lnTo>
                <a:lnTo>
                  <a:pt x="1871" y="1191"/>
                </a:lnTo>
                <a:lnTo>
                  <a:pt x="1873" y="1198"/>
                </a:lnTo>
                <a:lnTo>
                  <a:pt x="1876" y="1209"/>
                </a:lnTo>
                <a:lnTo>
                  <a:pt x="1879" y="1224"/>
                </a:lnTo>
                <a:lnTo>
                  <a:pt x="1881" y="1247"/>
                </a:lnTo>
                <a:lnTo>
                  <a:pt x="1881" y="1247"/>
                </a:lnTo>
                <a:lnTo>
                  <a:pt x="1879" y="1263"/>
                </a:lnTo>
                <a:lnTo>
                  <a:pt x="1877" y="1281"/>
                </a:lnTo>
                <a:lnTo>
                  <a:pt x="1869" y="1323"/>
                </a:lnTo>
                <a:lnTo>
                  <a:pt x="1860" y="1358"/>
                </a:lnTo>
                <a:lnTo>
                  <a:pt x="1855" y="1373"/>
                </a:lnTo>
                <a:lnTo>
                  <a:pt x="1855" y="1373"/>
                </a:lnTo>
                <a:lnTo>
                  <a:pt x="1861" y="1362"/>
                </a:lnTo>
                <a:lnTo>
                  <a:pt x="1875" y="1337"/>
                </a:lnTo>
                <a:lnTo>
                  <a:pt x="1882" y="1321"/>
                </a:lnTo>
                <a:lnTo>
                  <a:pt x="1889" y="1304"/>
                </a:lnTo>
                <a:lnTo>
                  <a:pt x="1893" y="1288"/>
                </a:lnTo>
                <a:lnTo>
                  <a:pt x="1895" y="1274"/>
                </a:lnTo>
                <a:lnTo>
                  <a:pt x="1895" y="1274"/>
                </a:lnTo>
                <a:lnTo>
                  <a:pt x="1894" y="1259"/>
                </a:lnTo>
                <a:lnTo>
                  <a:pt x="1892" y="1240"/>
                </a:lnTo>
                <a:lnTo>
                  <a:pt x="1883" y="1196"/>
                </a:lnTo>
                <a:lnTo>
                  <a:pt x="1873" y="1153"/>
                </a:lnTo>
                <a:lnTo>
                  <a:pt x="1866" y="1124"/>
                </a:lnTo>
                <a:lnTo>
                  <a:pt x="1866" y="1124"/>
                </a:lnTo>
                <a:lnTo>
                  <a:pt x="1864" y="1115"/>
                </a:lnTo>
                <a:lnTo>
                  <a:pt x="1863" y="1103"/>
                </a:lnTo>
                <a:lnTo>
                  <a:pt x="1863" y="1078"/>
                </a:lnTo>
                <a:lnTo>
                  <a:pt x="1863" y="1057"/>
                </a:lnTo>
                <a:lnTo>
                  <a:pt x="1861" y="1048"/>
                </a:lnTo>
                <a:lnTo>
                  <a:pt x="1861" y="1044"/>
                </a:lnTo>
                <a:lnTo>
                  <a:pt x="1861" y="1044"/>
                </a:lnTo>
                <a:lnTo>
                  <a:pt x="1858" y="1036"/>
                </a:lnTo>
                <a:lnTo>
                  <a:pt x="1856" y="1029"/>
                </a:lnTo>
                <a:lnTo>
                  <a:pt x="1855" y="1022"/>
                </a:lnTo>
                <a:lnTo>
                  <a:pt x="1855" y="1022"/>
                </a:lnTo>
                <a:lnTo>
                  <a:pt x="1849" y="983"/>
                </a:lnTo>
                <a:lnTo>
                  <a:pt x="1846" y="951"/>
                </a:lnTo>
                <a:lnTo>
                  <a:pt x="1844" y="935"/>
                </a:lnTo>
                <a:lnTo>
                  <a:pt x="1843" y="920"/>
                </a:lnTo>
                <a:lnTo>
                  <a:pt x="1843" y="920"/>
                </a:lnTo>
                <a:lnTo>
                  <a:pt x="1846" y="830"/>
                </a:lnTo>
                <a:lnTo>
                  <a:pt x="1848" y="744"/>
                </a:lnTo>
                <a:lnTo>
                  <a:pt x="1848" y="744"/>
                </a:lnTo>
                <a:lnTo>
                  <a:pt x="1848" y="724"/>
                </a:lnTo>
                <a:lnTo>
                  <a:pt x="1847" y="706"/>
                </a:lnTo>
                <a:lnTo>
                  <a:pt x="1844" y="695"/>
                </a:lnTo>
                <a:lnTo>
                  <a:pt x="1842" y="683"/>
                </a:lnTo>
                <a:lnTo>
                  <a:pt x="1837" y="670"/>
                </a:lnTo>
                <a:lnTo>
                  <a:pt x="1831" y="653"/>
                </a:lnTo>
                <a:lnTo>
                  <a:pt x="1831" y="653"/>
                </a:lnTo>
                <a:lnTo>
                  <a:pt x="1827" y="644"/>
                </a:lnTo>
                <a:lnTo>
                  <a:pt x="1821" y="635"/>
                </a:lnTo>
                <a:lnTo>
                  <a:pt x="1806" y="613"/>
                </a:lnTo>
                <a:lnTo>
                  <a:pt x="1788" y="592"/>
                </a:lnTo>
                <a:lnTo>
                  <a:pt x="1769" y="572"/>
                </a:lnTo>
                <a:lnTo>
                  <a:pt x="1736" y="538"/>
                </a:lnTo>
                <a:lnTo>
                  <a:pt x="1721" y="525"/>
                </a:lnTo>
                <a:lnTo>
                  <a:pt x="1622" y="477"/>
                </a:lnTo>
                <a:lnTo>
                  <a:pt x="1622" y="477"/>
                </a:lnTo>
                <a:lnTo>
                  <a:pt x="1575" y="456"/>
                </a:lnTo>
                <a:lnTo>
                  <a:pt x="1541" y="443"/>
                </a:lnTo>
                <a:lnTo>
                  <a:pt x="1524" y="437"/>
                </a:lnTo>
                <a:lnTo>
                  <a:pt x="1524" y="437"/>
                </a:lnTo>
                <a:lnTo>
                  <a:pt x="1519" y="436"/>
                </a:lnTo>
                <a:lnTo>
                  <a:pt x="1507" y="429"/>
                </a:lnTo>
                <a:lnTo>
                  <a:pt x="1470" y="410"/>
                </a:lnTo>
                <a:lnTo>
                  <a:pt x="1447" y="398"/>
                </a:lnTo>
                <a:lnTo>
                  <a:pt x="1421" y="382"/>
                </a:lnTo>
                <a:lnTo>
                  <a:pt x="1396" y="367"/>
                </a:lnTo>
                <a:lnTo>
                  <a:pt x="1372" y="351"/>
                </a:lnTo>
                <a:lnTo>
                  <a:pt x="1372" y="351"/>
                </a:lnTo>
                <a:lnTo>
                  <a:pt x="1331" y="320"/>
                </a:lnTo>
                <a:lnTo>
                  <a:pt x="1299" y="294"/>
                </a:lnTo>
                <a:lnTo>
                  <a:pt x="1274" y="274"/>
                </a:lnTo>
                <a:lnTo>
                  <a:pt x="1262" y="267"/>
                </a:lnTo>
                <a:lnTo>
                  <a:pt x="1251" y="259"/>
                </a:lnTo>
                <a:lnTo>
                  <a:pt x="1251" y="259"/>
                </a:lnTo>
                <a:lnTo>
                  <a:pt x="1238" y="255"/>
                </a:lnTo>
                <a:lnTo>
                  <a:pt x="1220" y="250"/>
                </a:lnTo>
                <a:lnTo>
                  <a:pt x="1198" y="245"/>
                </a:lnTo>
                <a:lnTo>
                  <a:pt x="1177" y="240"/>
                </a:lnTo>
                <a:lnTo>
                  <a:pt x="1140" y="235"/>
                </a:lnTo>
                <a:lnTo>
                  <a:pt x="1124" y="233"/>
                </a:lnTo>
                <a:lnTo>
                  <a:pt x="1062" y="223"/>
                </a:lnTo>
                <a:lnTo>
                  <a:pt x="1062" y="223"/>
                </a:lnTo>
                <a:lnTo>
                  <a:pt x="1041" y="223"/>
                </a:lnTo>
                <a:lnTo>
                  <a:pt x="985" y="222"/>
                </a:lnTo>
                <a:lnTo>
                  <a:pt x="951" y="221"/>
                </a:lnTo>
                <a:lnTo>
                  <a:pt x="915" y="218"/>
                </a:lnTo>
                <a:lnTo>
                  <a:pt x="877" y="215"/>
                </a:lnTo>
                <a:lnTo>
                  <a:pt x="844" y="211"/>
                </a:lnTo>
                <a:lnTo>
                  <a:pt x="844" y="211"/>
                </a:lnTo>
                <a:lnTo>
                  <a:pt x="774" y="200"/>
                </a:lnTo>
                <a:lnTo>
                  <a:pt x="702" y="192"/>
                </a:lnTo>
                <a:lnTo>
                  <a:pt x="603" y="179"/>
                </a:lnTo>
                <a:lnTo>
                  <a:pt x="603" y="179"/>
                </a:lnTo>
                <a:lnTo>
                  <a:pt x="589" y="176"/>
                </a:lnTo>
                <a:lnTo>
                  <a:pt x="569" y="170"/>
                </a:lnTo>
                <a:lnTo>
                  <a:pt x="526" y="154"/>
                </a:lnTo>
                <a:lnTo>
                  <a:pt x="482" y="138"/>
                </a:lnTo>
                <a:lnTo>
                  <a:pt x="451" y="124"/>
                </a:lnTo>
                <a:lnTo>
                  <a:pt x="451" y="124"/>
                </a:lnTo>
                <a:lnTo>
                  <a:pt x="402" y="103"/>
                </a:lnTo>
                <a:lnTo>
                  <a:pt x="380" y="94"/>
                </a:lnTo>
                <a:lnTo>
                  <a:pt x="369" y="91"/>
                </a:lnTo>
                <a:lnTo>
                  <a:pt x="359" y="88"/>
                </a:lnTo>
                <a:lnTo>
                  <a:pt x="359" y="88"/>
                </a:lnTo>
                <a:lnTo>
                  <a:pt x="340" y="86"/>
                </a:lnTo>
                <a:lnTo>
                  <a:pt x="322" y="84"/>
                </a:lnTo>
                <a:lnTo>
                  <a:pt x="303" y="83"/>
                </a:lnTo>
                <a:lnTo>
                  <a:pt x="278" y="74"/>
                </a:lnTo>
                <a:lnTo>
                  <a:pt x="278" y="74"/>
                </a:lnTo>
                <a:lnTo>
                  <a:pt x="279" y="71"/>
                </a:lnTo>
                <a:lnTo>
                  <a:pt x="279" y="68"/>
                </a:lnTo>
                <a:lnTo>
                  <a:pt x="279" y="65"/>
                </a:lnTo>
                <a:lnTo>
                  <a:pt x="278" y="63"/>
                </a:lnTo>
                <a:lnTo>
                  <a:pt x="274" y="60"/>
                </a:lnTo>
                <a:lnTo>
                  <a:pt x="271" y="58"/>
                </a:lnTo>
                <a:lnTo>
                  <a:pt x="271" y="58"/>
                </a:lnTo>
                <a:lnTo>
                  <a:pt x="266" y="58"/>
                </a:lnTo>
                <a:lnTo>
                  <a:pt x="261" y="58"/>
                </a:lnTo>
                <a:lnTo>
                  <a:pt x="254" y="59"/>
                </a:lnTo>
                <a:lnTo>
                  <a:pt x="248" y="62"/>
                </a:lnTo>
                <a:lnTo>
                  <a:pt x="247" y="64"/>
                </a:lnTo>
                <a:lnTo>
                  <a:pt x="216" y="53"/>
                </a:lnTo>
                <a:lnTo>
                  <a:pt x="216" y="53"/>
                </a:lnTo>
                <a:lnTo>
                  <a:pt x="212" y="51"/>
                </a:lnTo>
                <a:lnTo>
                  <a:pt x="209" y="48"/>
                </a:lnTo>
                <a:lnTo>
                  <a:pt x="208" y="46"/>
                </a:lnTo>
                <a:lnTo>
                  <a:pt x="207" y="43"/>
                </a:lnTo>
                <a:lnTo>
                  <a:pt x="207" y="43"/>
                </a:lnTo>
                <a:lnTo>
                  <a:pt x="208" y="41"/>
                </a:lnTo>
                <a:lnTo>
                  <a:pt x="212" y="36"/>
                </a:lnTo>
                <a:lnTo>
                  <a:pt x="219" y="24"/>
                </a:lnTo>
                <a:lnTo>
                  <a:pt x="221" y="18"/>
                </a:lnTo>
                <a:lnTo>
                  <a:pt x="222" y="12"/>
                </a:lnTo>
                <a:lnTo>
                  <a:pt x="221" y="8"/>
                </a:lnTo>
                <a:lnTo>
                  <a:pt x="220" y="6"/>
                </a:lnTo>
                <a:lnTo>
                  <a:pt x="218" y="4"/>
                </a:lnTo>
                <a:lnTo>
                  <a:pt x="214" y="2"/>
                </a:lnTo>
                <a:lnTo>
                  <a:pt x="214" y="2"/>
                </a:lnTo>
                <a:lnTo>
                  <a:pt x="210" y="1"/>
                </a:lnTo>
                <a:lnTo>
                  <a:pt x="207" y="0"/>
                </a:lnTo>
                <a:lnTo>
                  <a:pt x="199" y="1"/>
                </a:lnTo>
                <a:lnTo>
                  <a:pt x="193" y="4"/>
                </a:lnTo>
                <a:lnTo>
                  <a:pt x="189" y="8"/>
                </a:lnTo>
                <a:lnTo>
                  <a:pt x="184" y="13"/>
                </a:lnTo>
                <a:lnTo>
                  <a:pt x="180" y="17"/>
                </a:lnTo>
                <a:lnTo>
                  <a:pt x="178" y="22"/>
                </a:lnTo>
                <a:lnTo>
                  <a:pt x="178" y="22"/>
                </a:lnTo>
                <a:lnTo>
                  <a:pt x="173" y="27"/>
                </a:lnTo>
                <a:lnTo>
                  <a:pt x="169" y="33"/>
                </a:lnTo>
                <a:lnTo>
                  <a:pt x="168" y="35"/>
                </a:lnTo>
                <a:lnTo>
                  <a:pt x="168" y="39"/>
                </a:lnTo>
                <a:lnTo>
                  <a:pt x="168" y="39"/>
                </a:lnTo>
                <a:lnTo>
                  <a:pt x="167" y="47"/>
                </a:lnTo>
                <a:lnTo>
                  <a:pt x="164" y="54"/>
                </a:lnTo>
                <a:lnTo>
                  <a:pt x="161" y="64"/>
                </a:lnTo>
                <a:lnTo>
                  <a:pt x="143" y="78"/>
                </a:lnTo>
                <a:lnTo>
                  <a:pt x="143" y="78"/>
                </a:lnTo>
                <a:lnTo>
                  <a:pt x="140" y="76"/>
                </a:lnTo>
                <a:lnTo>
                  <a:pt x="137" y="75"/>
                </a:lnTo>
                <a:lnTo>
                  <a:pt x="132" y="72"/>
                </a:lnTo>
                <a:lnTo>
                  <a:pt x="126" y="72"/>
                </a:lnTo>
                <a:lnTo>
                  <a:pt x="118" y="74"/>
                </a:lnTo>
                <a:lnTo>
                  <a:pt x="111" y="77"/>
                </a:lnTo>
                <a:lnTo>
                  <a:pt x="104" y="83"/>
                </a:lnTo>
                <a:lnTo>
                  <a:pt x="104" y="83"/>
                </a:lnTo>
                <a:lnTo>
                  <a:pt x="97" y="92"/>
                </a:lnTo>
                <a:lnTo>
                  <a:pt x="92" y="100"/>
                </a:lnTo>
                <a:lnTo>
                  <a:pt x="89" y="110"/>
                </a:lnTo>
                <a:lnTo>
                  <a:pt x="87" y="119"/>
                </a:lnTo>
                <a:lnTo>
                  <a:pt x="86" y="134"/>
                </a:lnTo>
                <a:lnTo>
                  <a:pt x="87" y="140"/>
                </a:lnTo>
                <a:lnTo>
                  <a:pt x="76" y="171"/>
                </a:lnTo>
                <a:lnTo>
                  <a:pt x="76" y="171"/>
                </a:lnTo>
                <a:lnTo>
                  <a:pt x="60" y="189"/>
                </a:lnTo>
                <a:lnTo>
                  <a:pt x="50" y="203"/>
                </a:lnTo>
                <a:lnTo>
                  <a:pt x="46" y="209"/>
                </a:lnTo>
                <a:lnTo>
                  <a:pt x="45" y="214"/>
                </a:lnTo>
                <a:lnTo>
                  <a:pt x="45" y="214"/>
                </a:lnTo>
                <a:lnTo>
                  <a:pt x="44" y="221"/>
                </a:lnTo>
                <a:lnTo>
                  <a:pt x="41" y="230"/>
                </a:lnTo>
                <a:lnTo>
                  <a:pt x="37" y="240"/>
                </a:lnTo>
                <a:lnTo>
                  <a:pt x="37" y="240"/>
                </a:lnTo>
                <a:lnTo>
                  <a:pt x="24" y="259"/>
                </a:lnTo>
                <a:lnTo>
                  <a:pt x="15" y="276"/>
                </a:lnTo>
                <a:lnTo>
                  <a:pt x="11" y="284"/>
                </a:lnTo>
                <a:lnTo>
                  <a:pt x="8" y="290"/>
                </a:lnTo>
                <a:lnTo>
                  <a:pt x="8" y="290"/>
                </a:lnTo>
                <a:lnTo>
                  <a:pt x="4" y="304"/>
                </a:lnTo>
                <a:lnTo>
                  <a:pt x="0" y="323"/>
                </a:lnTo>
                <a:lnTo>
                  <a:pt x="0" y="333"/>
                </a:lnTo>
                <a:lnTo>
                  <a:pt x="1" y="341"/>
                </a:lnTo>
                <a:lnTo>
                  <a:pt x="4" y="347"/>
                </a:lnTo>
                <a:lnTo>
                  <a:pt x="5" y="350"/>
                </a:lnTo>
                <a:lnTo>
                  <a:pt x="8" y="351"/>
                </a:lnTo>
                <a:lnTo>
                  <a:pt x="8" y="351"/>
                </a:lnTo>
                <a:lnTo>
                  <a:pt x="17" y="352"/>
                </a:lnTo>
                <a:lnTo>
                  <a:pt x="24" y="352"/>
                </a:lnTo>
                <a:lnTo>
                  <a:pt x="24" y="352"/>
                </a:lnTo>
                <a:lnTo>
                  <a:pt x="31" y="344"/>
                </a:lnTo>
                <a:lnTo>
                  <a:pt x="36" y="337"/>
                </a:lnTo>
                <a:lnTo>
                  <a:pt x="45" y="321"/>
                </a:lnTo>
                <a:lnTo>
                  <a:pt x="45" y="321"/>
                </a:lnTo>
                <a:lnTo>
                  <a:pt x="48" y="316"/>
                </a:lnTo>
                <a:lnTo>
                  <a:pt x="52" y="311"/>
                </a:lnTo>
                <a:lnTo>
                  <a:pt x="62" y="304"/>
                </a:lnTo>
                <a:lnTo>
                  <a:pt x="69" y="300"/>
                </a:lnTo>
                <a:lnTo>
                  <a:pt x="71" y="300"/>
                </a:lnTo>
                <a:lnTo>
                  <a:pt x="71" y="302"/>
                </a:lnTo>
                <a:lnTo>
                  <a:pt x="71" y="302"/>
                </a:lnTo>
                <a:lnTo>
                  <a:pt x="71" y="304"/>
                </a:lnTo>
                <a:lnTo>
                  <a:pt x="69" y="308"/>
                </a:lnTo>
                <a:lnTo>
                  <a:pt x="63" y="314"/>
                </a:lnTo>
                <a:lnTo>
                  <a:pt x="56" y="321"/>
                </a:lnTo>
                <a:lnTo>
                  <a:pt x="50" y="328"/>
                </a:lnTo>
                <a:lnTo>
                  <a:pt x="50" y="328"/>
                </a:lnTo>
                <a:lnTo>
                  <a:pt x="45" y="339"/>
                </a:lnTo>
                <a:lnTo>
                  <a:pt x="39" y="352"/>
                </a:lnTo>
                <a:lnTo>
                  <a:pt x="39" y="352"/>
                </a:lnTo>
                <a:lnTo>
                  <a:pt x="46" y="356"/>
                </a:lnTo>
                <a:lnTo>
                  <a:pt x="50" y="357"/>
                </a:lnTo>
                <a:lnTo>
                  <a:pt x="54" y="358"/>
                </a:lnTo>
                <a:lnTo>
                  <a:pt x="54" y="358"/>
                </a:lnTo>
                <a:lnTo>
                  <a:pt x="58" y="357"/>
                </a:lnTo>
                <a:lnTo>
                  <a:pt x="62" y="356"/>
                </a:lnTo>
                <a:lnTo>
                  <a:pt x="74" y="349"/>
                </a:lnTo>
                <a:lnTo>
                  <a:pt x="105" y="326"/>
                </a:lnTo>
                <a:lnTo>
                  <a:pt x="135" y="303"/>
                </a:lnTo>
                <a:lnTo>
                  <a:pt x="147" y="292"/>
                </a:lnTo>
                <a:lnTo>
                  <a:pt x="147" y="292"/>
                </a:lnTo>
                <a:lnTo>
                  <a:pt x="153" y="293"/>
                </a:lnTo>
                <a:lnTo>
                  <a:pt x="168" y="293"/>
                </a:lnTo>
                <a:lnTo>
                  <a:pt x="178" y="293"/>
                </a:lnTo>
                <a:lnTo>
                  <a:pt x="186" y="292"/>
                </a:lnTo>
                <a:lnTo>
                  <a:pt x="193" y="288"/>
                </a:lnTo>
                <a:lnTo>
                  <a:pt x="199" y="285"/>
                </a:lnTo>
                <a:lnTo>
                  <a:pt x="237" y="247"/>
                </a:lnTo>
                <a:lnTo>
                  <a:pt x="237" y="247"/>
                </a:lnTo>
                <a:lnTo>
                  <a:pt x="243" y="243"/>
                </a:lnTo>
                <a:lnTo>
                  <a:pt x="253" y="238"/>
                </a:lnTo>
                <a:lnTo>
                  <a:pt x="263" y="233"/>
                </a:lnTo>
                <a:lnTo>
                  <a:pt x="263" y="233"/>
                </a:lnTo>
                <a:close/>
                <a:moveTo>
                  <a:pt x="1206" y="1624"/>
                </a:moveTo>
                <a:lnTo>
                  <a:pt x="1206" y="1624"/>
                </a:lnTo>
                <a:lnTo>
                  <a:pt x="1206" y="1621"/>
                </a:lnTo>
                <a:lnTo>
                  <a:pt x="1207" y="1620"/>
                </a:lnTo>
                <a:lnTo>
                  <a:pt x="1207" y="1620"/>
                </a:lnTo>
                <a:lnTo>
                  <a:pt x="1207" y="1621"/>
                </a:lnTo>
                <a:lnTo>
                  <a:pt x="1206" y="1624"/>
                </a:lnTo>
                <a:lnTo>
                  <a:pt x="1206" y="1624"/>
                </a:lnTo>
                <a:close/>
                <a:moveTo>
                  <a:pt x="1842" y="1666"/>
                </a:moveTo>
                <a:lnTo>
                  <a:pt x="1842" y="1666"/>
                </a:lnTo>
                <a:lnTo>
                  <a:pt x="1841" y="1665"/>
                </a:lnTo>
                <a:lnTo>
                  <a:pt x="1841" y="1665"/>
                </a:lnTo>
                <a:lnTo>
                  <a:pt x="1841" y="1665"/>
                </a:lnTo>
                <a:lnTo>
                  <a:pt x="1842" y="1666"/>
                </a:lnTo>
                <a:lnTo>
                  <a:pt x="1842" y="16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518011" y="3494437"/>
            <a:ext cx="1333345" cy="1512769"/>
          </a:xfrm>
          <a:custGeom>
            <a:avLst/>
            <a:gdLst>
              <a:gd name="T0" fmla="*/ 9 w 1620"/>
              <a:gd name="T1" fmla="*/ 1252 h 1838"/>
              <a:gd name="T2" fmla="*/ 78 w 1620"/>
              <a:gd name="T3" fmla="*/ 1321 h 1838"/>
              <a:gd name="T4" fmla="*/ 125 w 1620"/>
              <a:gd name="T5" fmla="*/ 1352 h 1838"/>
              <a:gd name="T6" fmla="*/ 185 w 1620"/>
              <a:gd name="T7" fmla="*/ 1356 h 1838"/>
              <a:gd name="T8" fmla="*/ 233 w 1620"/>
              <a:gd name="T9" fmla="*/ 1449 h 1838"/>
              <a:gd name="T10" fmla="*/ 287 w 1620"/>
              <a:gd name="T11" fmla="*/ 1500 h 1838"/>
              <a:gd name="T12" fmla="*/ 284 w 1620"/>
              <a:gd name="T13" fmla="*/ 1587 h 1838"/>
              <a:gd name="T14" fmla="*/ 300 w 1620"/>
              <a:gd name="T15" fmla="*/ 1663 h 1838"/>
              <a:gd name="T16" fmla="*/ 279 w 1620"/>
              <a:gd name="T17" fmla="*/ 1724 h 1838"/>
              <a:gd name="T18" fmla="*/ 360 w 1620"/>
              <a:gd name="T19" fmla="*/ 1789 h 1838"/>
              <a:gd name="T20" fmla="*/ 387 w 1620"/>
              <a:gd name="T21" fmla="*/ 1638 h 1838"/>
              <a:gd name="T22" fmla="*/ 426 w 1620"/>
              <a:gd name="T23" fmla="*/ 1638 h 1838"/>
              <a:gd name="T24" fmla="*/ 486 w 1620"/>
              <a:gd name="T25" fmla="*/ 1650 h 1838"/>
              <a:gd name="T26" fmla="*/ 544 w 1620"/>
              <a:gd name="T27" fmla="*/ 1656 h 1838"/>
              <a:gd name="T28" fmla="*/ 650 w 1620"/>
              <a:gd name="T29" fmla="*/ 1661 h 1838"/>
              <a:gd name="T30" fmla="*/ 694 w 1620"/>
              <a:gd name="T31" fmla="*/ 1668 h 1838"/>
              <a:gd name="T32" fmla="*/ 677 w 1620"/>
              <a:gd name="T33" fmla="*/ 1726 h 1838"/>
              <a:gd name="T34" fmla="*/ 605 w 1620"/>
              <a:gd name="T35" fmla="*/ 1792 h 1838"/>
              <a:gd name="T36" fmla="*/ 597 w 1620"/>
              <a:gd name="T37" fmla="*/ 1835 h 1838"/>
              <a:gd name="T38" fmla="*/ 763 w 1620"/>
              <a:gd name="T39" fmla="*/ 1825 h 1838"/>
              <a:gd name="T40" fmla="*/ 823 w 1620"/>
              <a:gd name="T41" fmla="*/ 1786 h 1838"/>
              <a:gd name="T42" fmla="*/ 828 w 1620"/>
              <a:gd name="T43" fmla="*/ 1695 h 1838"/>
              <a:gd name="T44" fmla="*/ 867 w 1620"/>
              <a:gd name="T45" fmla="*/ 1617 h 1838"/>
              <a:gd name="T46" fmla="*/ 904 w 1620"/>
              <a:gd name="T47" fmla="*/ 1609 h 1838"/>
              <a:gd name="T48" fmla="*/ 960 w 1620"/>
              <a:gd name="T49" fmla="*/ 1622 h 1838"/>
              <a:gd name="T50" fmla="*/ 1078 w 1620"/>
              <a:gd name="T51" fmla="*/ 1576 h 1838"/>
              <a:gd name="T52" fmla="*/ 1248 w 1620"/>
              <a:gd name="T53" fmla="*/ 1575 h 1838"/>
              <a:gd name="T54" fmla="*/ 1283 w 1620"/>
              <a:gd name="T55" fmla="*/ 1525 h 1838"/>
              <a:gd name="T56" fmla="*/ 1287 w 1620"/>
              <a:gd name="T57" fmla="*/ 1468 h 1838"/>
              <a:gd name="T58" fmla="*/ 1359 w 1620"/>
              <a:gd name="T59" fmla="*/ 1499 h 1838"/>
              <a:gd name="T60" fmla="*/ 1475 w 1620"/>
              <a:gd name="T61" fmla="*/ 1505 h 1838"/>
              <a:gd name="T62" fmla="*/ 1575 w 1620"/>
              <a:gd name="T63" fmla="*/ 1409 h 1838"/>
              <a:gd name="T64" fmla="*/ 1616 w 1620"/>
              <a:gd name="T65" fmla="*/ 1247 h 1838"/>
              <a:gd name="T66" fmla="*/ 1604 w 1620"/>
              <a:gd name="T67" fmla="*/ 1133 h 1838"/>
              <a:gd name="T68" fmla="*/ 1584 w 1620"/>
              <a:gd name="T69" fmla="*/ 862 h 1838"/>
              <a:gd name="T70" fmla="*/ 1484 w 1620"/>
              <a:gd name="T71" fmla="*/ 642 h 1838"/>
              <a:gd name="T72" fmla="*/ 1307 w 1620"/>
              <a:gd name="T73" fmla="*/ 550 h 1838"/>
              <a:gd name="T74" fmla="*/ 994 w 1620"/>
              <a:gd name="T75" fmla="*/ 491 h 1838"/>
              <a:gd name="T76" fmla="*/ 797 w 1620"/>
              <a:gd name="T77" fmla="*/ 541 h 1838"/>
              <a:gd name="T78" fmla="*/ 631 w 1620"/>
              <a:gd name="T79" fmla="*/ 619 h 1838"/>
              <a:gd name="T80" fmla="*/ 612 w 1620"/>
              <a:gd name="T81" fmla="*/ 526 h 1838"/>
              <a:gd name="T82" fmla="*/ 713 w 1620"/>
              <a:gd name="T83" fmla="*/ 262 h 1838"/>
              <a:gd name="T84" fmla="*/ 746 w 1620"/>
              <a:gd name="T85" fmla="*/ 90 h 1838"/>
              <a:gd name="T86" fmla="*/ 664 w 1620"/>
              <a:gd name="T87" fmla="*/ 53 h 1838"/>
              <a:gd name="T88" fmla="*/ 612 w 1620"/>
              <a:gd name="T89" fmla="*/ 85 h 1838"/>
              <a:gd name="T90" fmla="*/ 488 w 1620"/>
              <a:gd name="T91" fmla="*/ 335 h 1838"/>
              <a:gd name="T92" fmla="*/ 445 w 1620"/>
              <a:gd name="T93" fmla="*/ 111 h 1838"/>
              <a:gd name="T94" fmla="*/ 356 w 1620"/>
              <a:gd name="T95" fmla="*/ 2 h 1838"/>
              <a:gd name="T96" fmla="*/ 271 w 1620"/>
              <a:gd name="T97" fmla="*/ 24 h 1838"/>
              <a:gd name="T98" fmla="*/ 203 w 1620"/>
              <a:gd name="T99" fmla="*/ 165 h 1838"/>
              <a:gd name="T100" fmla="*/ 248 w 1620"/>
              <a:gd name="T101" fmla="*/ 610 h 1838"/>
              <a:gd name="T102" fmla="*/ 186 w 1620"/>
              <a:gd name="T103" fmla="*/ 734 h 1838"/>
              <a:gd name="T104" fmla="*/ 149 w 1620"/>
              <a:gd name="T105" fmla="*/ 771 h 1838"/>
              <a:gd name="T106" fmla="*/ 82 w 1620"/>
              <a:gd name="T107" fmla="*/ 820 h 1838"/>
              <a:gd name="T108" fmla="*/ 70 w 1620"/>
              <a:gd name="T109" fmla="*/ 932 h 1838"/>
              <a:gd name="T110" fmla="*/ 47 w 1620"/>
              <a:gd name="T111" fmla="*/ 1035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20" h="1838">
                <a:moveTo>
                  <a:pt x="9" y="1175"/>
                </a:moveTo>
                <a:lnTo>
                  <a:pt x="9" y="1175"/>
                </a:lnTo>
                <a:lnTo>
                  <a:pt x="6" y="1180"/>
                </a:lnTo>
                <a:lnTo>
                  <a:pt x="4" y="1187"/>
                </a:lnTo>
                <a:lnTo>
                  <a:pt x="1" y="1195"/>
                </a:lnTo>
                <a:lnTo>
                  <a:pt x="0" y="1206"/>
                </a:lnTo>
                <a:lnTo>
                  <a:pt x="0" y="1219"/>
                </a:lnTo>
                <a:lnTo>
                  <a:pt x="3" y="1235"/>
                </a:lnTo>
                <a:lnTo>
                  <a:pt x="9" y="1252"/>
                </a:lnTo>
                <a:lnTo>
                  <a:pt x="9" y="1252"/>
                </a:lnTo>
                <a:lnTo>
                  <a:pt x="12" y="1260"/>
                </a:lnTo>
                <a:lnTo>
                  <a:pt x="16" y="1268"/>
                </a:lnTo>
                <a:lnTo>
                  <a:pt x="27" y="1282"/>
                </a:lnTo>
                <a:lnTo>
                  <a:pt x="38" y="1294"/>
                </a:lnTo>
                <a:lnTo>
                  <a:pt x="50" y="1304"/>
                </a:lnTo>
                <a:lnTo>
                  <a:pt x="61" y="1311"/>
                </a:lnTo>
                <a:lnTo>
                  <a:pt x="69" y="1317"/>
                </a:lnTo>
                <a:lnTo>
                  <a:pt x="78" y="1321"/>
                </a:lnTo>
                <a:lnTo>
                  <a:pt x="78" y="1321"/>
                </a:lnTo>
                <a:lnTo>
                  <a:pt x="79" y="1323"/>
                </a:lnTo>
                <a:lnTo>
                  <a:pt x="80" y="1327"/>
                </a:lnTo>
                <a:lnTo>
                  <a:pt x="82" y="1330"/>
                </a:lnTo>
                <a:lnTo>
                  <a:pt x="88" y="1335"/>
                </a:lnTo>
                <a:lnTo>
                  <a:pt x="97" y="1340"/>
                </a:lnTo>
                <a:lnTo>
                  <a:pt x="108" y="1346"/>
                </a:lnTo>
                <a:lnTo>
                  <a:pt x="125" y="1352"/>
                </a:lnTo>
                <a:lnTo>
                  <a:pt x="125" y="1352"/>
                </a:lnTo>
                <a:lnTo>
                  <a:pt x="142" y="1356"/>
                </a:lnTo>
                <a:lnTo>
                  <a:pt x="155" y="1358"/>
                </a:lnTo>
                <a:lnTo>
                  <a:pt x="166" y="1358"/>
                </a:lnTo>
                <a:lnTo>
                  <a:pt x="174" y="1358"/>
                </a:lnTo>
                <a:lnTo>
                  <a:pt x="179" y="1356"/>
                </a:lnTo>
                <a:lnTo>
                  <a:pt x="184" y="1354"/>
                </a:lnTo>
                <a:lnTo>
                  <a:pt x="186" y="1352"/>
                </a:lnTo>
                <a:lnTo>
                  <a:pt x="186" y="1352"/>
                </a:lnTo>
                <a:lnTo>
                  <a:pt x="185" y="1356"/>
                </a:lnTo>
                <a:lnTo>
                  <a:pt x="184" y="1361"/>
                </a:lnTo>
                <a:lnTo>
                  <a:pt x="184" y="1368"/>
                </a:lnTo>
                <a:lnTo>
                  <a:pt x="186" y="1376"/>
                </a:lnTo>
                <a:lnTo>
                  <a:pt x="191" y="1388"/>
                </a:lnTo>
                <a:lnTo>
                  <a:pt x="198" y="1404"/>
                </a:lnTo>
                <a:lnTo>
                  <a:pt x="209" y="1421"/>
                </a:lnTo>
                <a:lnTo>
                  <a:pt x="209" y="1421"/>
                </a:lnTo>
                <a:lnTo>
                  <a:pt x="223" y="1438"/>
                </a:lnTo>
                <a:lnTo>
                  <a:pt x="233" y="1449"/>
                </a:lnTo>
                <a:lnTo>
                  <a:pt x="243" y="1456"/>
                </a:lnTo>
                <a:lnTo>
                  <a:pt x="252" y="1459"/>
                </a:lnTo>
                <a:lnTo>
                  <a:pt x="259" y="1463"/>
                </a:lnTo>
                <a:lnTo>
                  <a:pt x="266" y="1468"/>
                </a:lnTo>
                <a:lnTo>
                  <a:pt x="272" y="1474"/>
                </a:lnTo>
                <a:lnTo>
                  <a:pt x="279" y="1484"/>
                </a:lnTo>
                <a:lnTo>
                  <a:pt x="279" y="1484"/>
                </a:lnTo>
                <a:lnTo>
                  <a:pt x="284" y="1493"/>
                </a:lnTo>
                <a:lnTo>
                  <a:pt x="287" y="1500"/>
                </a:lnTo>
                <a:lnTo>
                  <a:pt x="287" y="1508"/>
                </a:lnTo>
                <a:lnTo>
                  <a:pt x="285" y="1514"/>
                </a:lnTo>
                <a:lnTo>
                  <a:pt x="283" y="1521"/>
                </a:lnTo>
                <a:lnTo>
                  <a:pt x="281" y="1531"/>
                </a:lnTo>
                <a:lnTo>
                  <a:pt x="279" y="1544"/>
                </a:lnTo>
                <a:lnTo>
                  <a:pt x="279" y="1561"/>
                </a:lnTo>
                <a:lnTo>
                  <a:pt x="279" y="1561"/>
                </a:lnTo>
                <a:lnTo>
                  <a:pt x="281" y="1576"/>
                </a:lnTo>
                <a:lnTo>
                  <a:pt x="284" y="1587"/>
                </a:lnTo>
                <a:lnTo>
                  <a:pt x="288" y="1596"/>
                </a:lnTo>
                <a:lnTo>
                  <a:pt x="293" y="1602"/>
                </a:lnTo>
                <a:lnTo>
                  <a:pt x="296" y="1608"/>
                </a:lnTo>
                <a:lnTo>
                  <a:pt x="300" y="1616"/>
                </a:lnTo>
                <a:lnTo>
                  <a:pt x="302" y="1628"/>
                </a:lnTo>
                <a:lnTo>
                  <a:pt x="302" y="1645"/>
                </a:lnTo>
                <a:lnTo>
                  <a:pt x="302" y="1645"/>
                </a:lnTo>
                <a:lnTo>
                  <a:pt x="301" y="1655"/>
                </a:lnTo>
                <a:lnTo>
                  <a:pt x="300" y="1663"/>
                </a:lnTo>
                <a:lnTo>
                  <a:pt x="298" y="1671"/>
                </a:lnTo>
                <a:lnTo>
                  <a:pt x="294" y="1678"/>
                </a:lnTo>
                <a:lnTo>
                  <a:pt x="288" y="1689"/>
                </a:lnTo>
                <a:lnTo>
                  <a:pt x="282" y="1698"/>
                </a:lnTo>
                <a:lnTo>
                  <a:pt x="279" y="1703"/>
                </a:lnTo>
                <a:lnTo>
                  <a:pt x="278" y="1708"/>
                </a:lnTo>
                <a:lnTo>
                  <a:pt x="278" y="1713"/>
                </a:lnTo>
                <a:lnTo>
                  <a:pt x="278" y="1718"/>
                </a:lnTo>
                <a:lnTo>
                  <a:pt x="279" y="1724"/>
                </a:lnTo>
                <a:lnTo>
                  <a:pt x="283" y="1730"/>
                </a:lnTo>
                <a:lnTo>
                  <a:pt x="288" y="1737"/>
                </a:lnTo>
                <a:lnTo>
                  <a:pt x="295" y="1745"/>
                </a:lnTo>
                <a:lnTo>
                  <a:pt x="295" y="1745"/>
                </a:lnTo>
                <a:lnTo>
                  <a:pt x="310" y="1761"/>
                </a:lnTo>
                <a:lnTo>
                  <a:pt x="324" y="1773"/>
                </a:lnTo>
                <a:lnTo>
                  <a:pt x="337" y="1780"/>
                </a:lnTo>
                <a:lnTo>
                  <a:pt x="350" y="1786"/>
                </a:lnTo>
                <a:lnTo>
                  <a:pt x="360" y="1789"/>
                </a:lnTo>
                <a:lnTo>
                  <a:pt x="369" y="1789"/>
                </a:lnTo>
                <a:lnTo>
                  <a:pt x="376" y="1788"/>
                </a:lnTo>
                <a:lnTo>
                  <a:pt x="380" y="1784"/>
                </a:lnTo>
                <a:lnTo>
                  <a:pt x="380" y="1784"/>
                </a:lnTo>
                <a:lnTo>
                  <a:pt x="381" y="1780"/>
                </a:lnTo>
                <a:lnTo>
                  <a:pt x="382" y="1775"/>
                </a:lnTo>
                <a:lnTo>
                  <a:pt x="385" y="1757"/>
                </a:lnTo>
                <a:lnTo>
                  <a:pt x="387" y="1707"/>
                </a:lnTo>
                <a:lnTo>
                  <a:pt x="387" y="1638"/>
                </a:lnTo>
                <a:lnTo>
                  <a:pt x="387" y="1638"/>
                </a:lnTo>
                <a:lnTo>
                  <a:pt x="389" y="1634"/>
                </a:lnTo>
                <a:lnTo>
                  <a:pt x="391" y="1632"/>
                </a:lnTo>
                <a:lnTo>
                  <a:pt x="394" y="1628"/>
                </a:lnTo>
                <a:lnTo>
                  <a:pt x="399" y="1627"/>
                </a:lnTo>
                <a:lnTo>
                  <a:pt x="406" y="1627"/>
                </a:lnTo>
                <a:lnTo>
                  <a:pt x="415" y="1631"/>
                </a:lnTo>
                <a:lnTo>
                  <a:pt x="426" y="1638"/>
                </a:lnTo>
                <a:lnTo>
                  <a:pt x="426" y="1638"/>
                </a:lnTo>
                <a:lnTo>
                  <a:pt x="446" y="1651"/>
                </a:lnTo>
                <a:lnTo>
                  <a:pt x="453" y="1655"/>
                </a:lnTo>
                <a:lnTo>
                  <a:pt x="461" y="1657"/>
                </a:lnTo>
                <a:lnTo>
                  <a:pt x="466" y="1658"/>
                </a:lnTo>
                <a:lnTo>
                  <a:pt x="470" y="1658"/>
                </a:lnTo>
                <a:lnTo>
                  <a:pt x="475" y="1656"/>
                </a:lnTo>
                <a:lnTo>
                  <a:pt x="480" y="1652"/>
                </a:lnTo>
                <a:lnTo>
                  <a:pt x="480" y="1652"/>
                </a:lnTo>
                <a:lnTo>
                  <a:pt x="486" y="1650"/>
                </a:lnTo>
                <a:lnTo>
                  <a:pt x="491" y="1648"/>
                </a:lnTo>
                <a:lnTo>
                  <a:pt x="497" y="1646"/>
                </a:lnTo>
                <a:lnTo>
                  <a:pt x="502" y="1646"/>
                </a:lnTo>
                <a:lnTo>
                  <a:pt x="513" y="1648"/>
                </a:lnTo>
                <a:lnTo>
                  <a:pt x="527" y="1652"/>
                </a:lnTo>
                <a:lnTo>
                  <a:pt x="527" y="1652"/>
                </a:lnTo>
                <a:lnTo>
                  <a:pt x="536" y="1656"/>
                </a:lnTo>
                <a:lnTo>
                  <a:pt x="538" y="1656"/>
                </a:lnTo>
                <a:lnTo>
                  <a:pt x="544" y="1656"/>
                </a:lnTo>
                <a:lnTo>
                  <a:pt x="566" y="1661"/>
                </a:lnTo>
                <a:lnTo>
                  <a:pt x="566" y="1661"/>
                </a:lnTo>
                <a:lnTo>
                  <a:pt x="582" y="1663"/>
                </a:lnTo>
                <a:lnTo>
                  <a:pt x="595" y="1666"/>
                </a:lnTo>
                <a:lnTo>
                  <a:pt x="608" y="1667"/>
                </a:lnTo>
                <a:lnTo>
                  <a:pt x="619" y="1667"/>
                </a:lnTo>
                <a:lnTo>
                  <a:pt x="629" y="1666"/>
                </a:lnTo>
                <a:lnTo>
                  <a:pt x="637" y="1665"/>
                </a:lnTo>
                <a:lnTo>
                  <a:pt x="650" y="1661"/>
                </a:lnTo>
                <a:lnTo>
                  <a:pt x="650" y="1661"/>
                </a:lnTo>
                <a:lnTo>
                  <a:pt x="663" y="1656"/>
                </a:lnTo>
                <a:lnTo>
                  <a:pt x="673" y="1654"/>
                </a:lnTo>
                <a:lnTo>
                  <a:pt x="679" y="1654"/>
                </a:lnTo>
                <a:lnTo>
                  <a:pt x="683" y="1655"/>
                </a:lnTo>
                <a:lnTo>
                  <a:pt x="687" y="1657"/>
                </a:lnTo>
                <a:lnTo>
                  <a:pt x="689" y="1661"/>
                </a:lnTo>
                <a:lnTo>
                  <a:pt x="689" y="1661"/>
                </a:lnTo>
                <a:lnTo>
                  <a:pt x="694" y="1668"/>
                </a:lnTo>
                <a:lnTo>
                  <a:pt x="695" y="1671"/>
                </a:lnTo>
                <a:lnTo>
                  <a:pt x="696" y="1674"/>
                </a:lnTo>
                <a:lnTo>
                  <a:pt x="696" y="1679"/>
                </a:lnTo>
                <a:lnTo>
                  <a:pt x="695" y="1685"/>
                </a:lnTo>
                <a:lnTo>
                  <a:pt x="689" y="1707"/>
                </a:lnTo>
                <a:lnTo>
                  <a:pt x="689" y="1707"/>
                </a:lnTo>
                <a:lnTo>
                  <a:pt x="687" y="1714"/>
                </a:lnTo>
                <a:lnTo>
                  <a:pt x="682" y="1720"/>
                </a:lnTo>
                <a:lnTo>
                  <a:pt x="677" y="1726"/>
                </a:lnTo>
                <a:lnTo>
                  <a:pt x="670" y="1732"/>
                </a:lnTo>
                <a:lnTo>
                  <a:pt x="657" y="1742"/>
                </a:lnTo>
                <a:lnTo>
                  <a:pt x="641" y="1751"/>
                </a:lnTo>
                <a:lnTo>
                  <a:pt x="626" y="1761"/>
                </a:lnTo>
                <a:lnTo>
                  <a:pt x="614" y="1769"/>
                </a:lnTo>
                <a:lnTo>
                  <a:pt x="611" y="1775"/>
                </a:lnTo>
                <a:lnTo>
                  <a:pt x="607" y="1780"/>
                </a:lnTo>
                <a:lnTo>
                  <a:pt x="605" y="1786"/>
                </a:lnTo>
                <a:lnTo>
                  <a:pt x="605" y="1792"/>
                </a:lnTo>
                <a:lnTo>
                  <a:pt x="605" y="1792"/>
                </a:lnTo>
                <a:lnTo>
                  <a:pt x="605" y="1798"/>
                </a:lnTo>
                <a:lnTo>
                  <a:pt x="603" y="1803"/>
                </a:lnTo>
                <a:lnTo>
                  <a:pt x="600" y="1813"/>
                </a:lnTo>
                <a:lnTo>
                  <a:pt x="595" y="1821"/>
                </a:lnTo>
                <a:lnTo>
                  <a:pt x="592" y="1827"/>
                </a:lnTo>
                <a:lnTo>
                  <a:pt x="592" y="1830"/>
                </a:lnTo>
                <a:lnTo>
                  <a:pt x="594" y="1832"/>
                </a:lnTo>
                <a:lnTo>
                  <a:pt x="597" y="1835"/>
                </a:lnTo>
                <a:lnTo>
                  <a:pt x="601" y="1836"/>
                </a:lnTo>
                <a:lnTo>
                  <a:pt x="617" y="1837"/>
                </a:lnTo>
                <a:lnTo>
                  <a:pt x="643" y="1838"/>
                </a:lnTo>
                <a:lnTo>
                  <a:pt x="643" y="1838"/>
                </a:lnTo>
                <a:lnTo>
                  <a:pt x="672" y="1837"/>
                </a:lnTo>
                <a:lnTo>
                  <a:pt x="698" y="1836"/>
                </a:lnTo>
                <a:lnTo>
                  <a:pt x="718" y="1833"/>
                </a:lnTo>
                <a:lnTo>
                  <a:pt x="736" y="1831"/>
                </a:lnTo>
                <a:lnTo>
                  <a:pt x="763" y="1825"/>
                </a:lnTo>
                <a:lnTo>
                  <a:pt x="774" y="1824"/>
                </a:lnTo>
                <a:lnTo>
                  <a:pt x="782" y="1823"/>
                </a:lnTo>
                <a:lnTo>
                  <a:pt x="782" y="1823"/>
                </a:lnTo>
                <a:lnTo>
                  <a:pt x="791" y="1821"/>
                </a:lnTo>
                <a:lnTo>
                  <a:pt x="799" y="1819"/>
                </a:lnTo>
                <a:lnTo>
                  <a:pt x="806" y="1813"/>
                </a:lnTo>
                <a:lnTo>
                  <a:pt x="814" y="1807"/>
                </a:lnTo>
                <a:lnTo>
                  <a:pt x="820" y="1797"/>
                </a:lnTo>
                <a:lnTo>
                  <a:pt x="823" y="1786"/>
                </a:lnTo>
                <a:lnTo>
                  <a:pt x="827" y="1774"/>
                </a:lnTo>
                <a:lnTo>
                  <a:pt x="829" y="1761"/>
                </a:lnTo>
                <a:lnTo>
                  <a:pt x="829" y="1761"/>
                </a:lnTo>
                <a:lnTo>
                  <a:pt x="828" y="1748"/>
                </a:lnTo>
                <a:lnTo>
                  <a:pt x="827" y="1737"/>
                </a:lnTo>
                <a:lnTo>
                  <a:pt x="823" y="1720"/>
                </a:lnTo>
                <a:lnTo>
                  <a:pt x="822" y="1712"/>
                </a:lnTo>
                <a:lnTo>
                  <a:pt x="823" y="1703"/>
                </a:lnTo>
                <a:lnTo>
                  <a:pt x="828" y="1695"/>
                </a:lnTo>
                <a:lnTo>
                  <a:pt x="837" y="1684"/>
                </a:lnTo>
                <a:lnTo>
                  <a:pt x="837" y="1684"/>
                </a:lnTo>
                <a:lnTo>
                  <a:pt x="841" y="1678"/>
                </a:lnTo>
                <a:lnTo>
                  <a:pt x="845" y="1672"/>
                </a:lnTo>
                <a:lnTo>
                  <a:pt x="851" y="1660"/>
                </a:lnTo>
                <a:lnTo>
                  <a:pt x="856" y="1648"/>
                </a:lnTo>
                <a:lnTo>
                  <a:pt x="858" y="1637"/>
                </a:lnTo>
                <a:lnTo>
                  <a:pt x="862" y="1626"/>
                </a:lnTo>
                <a:lnTo>
                  <a:pt x="867" y="1617"/>
                </a:lnTo>
                <a:lnTo>
                  <a:pt x="869" y="1614"/>
                </a:lnTo>
                <a:lnTo>
                  <a:pt x="873" y="1611"/>
                </a:lnTo>
                <a:lnTo>
                  <a:pt x="878" y="1608"/>
                </a:lnTo>
                <a:lnTo>
                  <a:pt x="883" y="1607"/>
                </a:lnTo>
                <a:lnTo>
                  <a:pt x="883" y="1607"/>
                </a:lnTo>
                <a:lnTo>
                  <a:pt x="889" y="1605"/>
                </a:lnTo>
                <a:lnTo>
                  <a:pt x="895" y="1605"/>
                </a:lnTo>
                <a:lnTo>
                  <a:pt x="899" y="1607"/>
                </a:lnTo>
                <a:lnTo>
                  <a:pt x="904" y="1609"/>
                </a:lnTo>
                <a:lnTo>
                  <a:pt x="914" y="1614"/>
                </a:lnTo>
                <a:lnTo>
                  <a:pt x="924" y="1619"/>
                </a:lnTo>
                <a:lnTo>
                  <a:pt x="933" y="1625"/>
                </a:lnTo>
                <a:lnTo>
                  <a:pt x="942" y="1627"/>
                </a:lnTo>
                <a:lnTo>
                  <a:pt x="947" y="1627"/>
                </a:lnTo>
                <a:lnTo>
                  <a:pt x="951" y="1627"/>
                </a:lnTo>
                <a:lnTo>
                  <a:pt x="955" y="1625"/>
                </a:lnTo>
                <a:lnTo>
                  <a:pt x="960" y="1622"/>
                </a:lnTo>
                <a:lnTo>
                  <a:pt x="960" y="1622"/>
                </a:lnTo>
                <a:lnTo>
                  <a:pt x="978" y="1607"/>
                </a:lnTo>
                <a:lnTo>
                  <a:pt x="993" y="1592"/>
                </a:lnTo>
                <a:lnTo>
                  <a:pt x="1005" y="1581"/>
                </a:lnTo>
                <a:lnTo>
                  <a:pt x="1009" y="1578"/>
                </a:lnTo>
                <a:lnTo>
                  <a:pt x="1014" y="1575"/>
                </a:lnTo>
                <a:lnTo>
                  <a:pt x="1014" y="1575"/>
                </a:lnTo>
                <a:lnTo>
                  <a:pt x="1023" y="1575"/>
                </a:lnTo>
                <a:lnTo>
                  <a:pt x="1038" y="1575"/>
                </a:lnTo>
                <a:lnTo>
                  <a:pt x="1078" y="1576"/>
                </a:lnTo>
                <a:lnTo>
                  <a:pt x="1119" y="1580"/>
                </a:lnTo>
                <a:lnTo>
                  <a:pt x="1136" y="1581"/>
                </a:lnTo>
                <a:lnTo>
                  <a:pt x="1146" y="1584"/>
                </a:lnTo>
                <a:lnTo>
                  <a:pt x="1146" y="1584"/>
                </a:lnTo>
                <a:lnTo>
                  <a:pt x="1156" y="1585"/>
                </a:lnTo>
                <a:lnTo>
                  <a:pt x="1169" y="1584"/>
                </a:lnTo>
                <a:lnTo>
                  <a:pt x="1203" y="1580"/>
                </a:lnTo>
                <a:lnTo>
                  <a:pt x="1235" y="1575"/>
                </a:lnTo>
                <a:lnTo>
                  <a:pt x="1248" y="1575"/>
                </a:lnTo>
                <a:lnTo>
                  <a:pt x="1255" y="1575"/>
                </a:lnTo>
                <a:lnTo>
                  <a:pt x="1255" y="1575"/>
                </a:lnTo>
                <a:lnTo>
                  <a:pt x="1256" y="1576"/>
                </a:lnTo>
                <a:lnTo>
                  <a:pt x="1258" y="1575"/>
                </a:lnTo>
                <a:lnTo>
                  <a:pt x="1262" y="1569"/>
                </a:lnTo>
                <a:lnTo>
                  <a:pt x="1267" y="1562"/>
                </a:lnTo>
                <a:lnTo>
                  <a:pt x="1270" y="1551"/>
                </a:lnTo>
                <a:lnTo>
                  <a:pt x="1279" y="1532"/>
                </a:lnTo>
                <a:lnTo>
                  <a:pt x="1283" y="1525"/>
                </a:lnTo>
                <a:lnTo>
                  <a:pt x="1285" y="1522"/>
                </a:lnTo>
                <a:lnTo>
                  <a:pt x="1285" y="1522"/>
                </a:lnTo>
                <a:lnTo>
                  <a:pt x="1286" y="1521"/>
                </a:lnTo>
                <a:lnTo>
                  <a:pt x="1287" y="1519"/>
                </a:lnTo>
                <a:lnTo>
                  <a:pt x="1287" y="1510"/>
                </a:lnTo>
                <a:lnTo>
                  <a:pt x="1286" y="1488"/>
                </a:lnTo>
                <a:lnTo>
                  <a:pt x="1286" y="1479"/>
                </a:lnTo>
                <a:lnTo>
                  <a:pt x="1286" y="1470"/>
                </a:lnTo>
                <a:lnTo>
                  <a:pt x="1287" y="1468"/>
                </a:lnTo>
                <a:lnTo>
                  <a:pt x="1289" y="1467"/>
                </a:lnTo>
                <a:lnTo>
                  <a:pt x="1291" y="1465"/>
                </a:lnTo>
                <a:lnTo>
                  <a:pt x="1293" y="1468"/>
                </a:lnTo>
                <a:lnTo>
                  <a:pt x="1293" y="1468"/>
                </a:lnTo>
                <a:lnTo>
                  <a:pt x="1301" y="1473"/>
                </a:lnTo>
                <a:lnTo>
                  <a:pt x="1309" y="1479"/>
                </a:lnTo>
                <a:lnTo>
                  <a:pt x="1332" y="1490"/>
                </a:lnTo>
                <a:lnTo>
                  <a:pt x="1345" y="1496"/>
                </a:lnTo>
                <a:lnTo>
                  <a:pt x="1359" y="1499"/>
                </a:lnTo>
                <a:lnTo>
                  <a:pt x="1372" y="1504"/>
                </a:lnTo>
                <a:lnTo>
                  <a:pt x="1387" y="1506"/>
                </a:lnTo>
                <a:lnTo>
                  <a:pt x="1387" y="1506"/>
                </a:lnTo>
                <a:lnTo>
                  <a:pt x="1413" y="1510"/>
                </a:lnTo>
                <a:lnTo>
                  <a:pt x="1425" y="1511"/>
                </a:lnTo>
                <a:lnTo>
                  <a:pt x="1438" y="1513"/>
                </a:lnTo>
                <a:lnTo>
                  <a:pt x="1451" y="1511"/>
                </a:lnTo>
                <a:lnTo>
                  <a:pt x="1463" y="1509"/>
                </a:lnTo>
                <a:lnTo>
                  <a:pt x="1475" y="1505"/>
                </a:lnTo>
                <a:lnTo>
                  <a:pt x="1487" y="1498"/>
                </a:lnTo>
                <a:lnTo>
                  <a:pt x="1487" y="1498"/>
                </a:lnTo>
                <a:lnTo>
                  <a:pt x="1499" y="1490"/>
                </a:lnTo>
                <a:lnTo>
                  <a:pt x="1511" y="1479"/>
                </a:lnTo>
                <a:lnTo>
                  <a:pt x="1535" y="1455"/>
                </a:lnTo>
                <a:lnTo>
                  <a:pt x="1557" y="1430"/>
                </a:lnTo>
                <a:lnTo>
                  <a:pt x="1571" y="1414"/>
                </a:lnTo>
                <a:lnTo>
                  <a:pt x="1571" y="1414"/>
                </a:lnTo>
                <a:lnTo>
                  <a:pt x="1575" y="1409"/>
                </a:lnTo>
                <a:lnTo>
                  <a:pt x="1577" y="1403"/>
                </a:lnTo>
                <a:lnTo>
                  <a:pt x="1585" y="1385"/>
                </a:lnTo>
                <a:lnTo>
                  <a:pt x="1591" y="1361"/>
                </a:lnTo>
                <a:lnTo>
                  <a:pt x="1597" y="1334"/>
                </a:lnTo>
                <a:lnTo>
                  <a:pt x="1607" y="1288"/>
                </a:lnTo>
                <a:lnTo>
                  <a:pt x="1610" y="1266"/>
                </a:lnTo>
                <a:lnTo>
                  <a:pt x="1610" y="1266"/>
                </a:lnTo>
                <a:lnTo>
                  <a:pt x="1614" y="1258"/>
                </a:lnTo>
                <a:lnTo>
                  <a:pt x="1616" y="1247"/>
                </a:lnTo>
                <a:lnTo>
                  <a:pt x="1619" y="1233"/>
                </a:lnTo>
                <a:lnTo>
                  <a:pt x="1620" y="1217"/>
                </a:lnTo>
                <a:lnTo>
                  <a:pt x="1620" y="1199"/>
                </a:lnTo>
                <a:lnTo>
                  <a:pt x="1616" y="1178"/>
                </a:lnTo>
                <a:lnTo>
                  <a:pt x="1614" y="1169"/>
                </a:lnTo>
                <a:lnTo>
                  <a:pt x="1610" y="1159"/>
                </a:lnTo>
                <a:lnTo>
                  <a:pt x="1610" y="1159"/>
                </a:lnTo>
                <a:lnTo>
                  <a:pt x="1608" y="1147"/>
                </a:lnTo>
                <a:lnTo>
                  <a:pt x="1604" y="1133"/>
                </a:lnTo>
                <a:lnTo>
                  <a:pt x="1602" y="1116"/>
                </a:lnTo>
                <a:lnTo>
                  <a:pt x="1600" y="1096"/>
                </a:lnTo>
                <a:lnTo>
                  <a:pt x="1598" y="1053"/>
                </a:lnTo>
                <a:lnTo>
                  <a:pt x="1596" y="1006"/>
                </a:lnTo>
                <a:lnTo>
                  <a:pt x="1594" y="959"/>
                </a:lnTo>
                <a:lnTo>
                  <a:pt x="1591" y="915"/>
                </a:lnTo>
                <a:lnTo>
                  <a:pt x="1590" y="896"/>
                </a:lnTo>
                <a:lnTo>
                  <a:pt x="1587" y="878"/>
                </a:lnTo>
                <a:lnTo>
                  <a:pt x="1584" y="862"/>
                </a:lnTo>
                <a:lnTo>
                  <a:pt x="1580" y="850"/>
                </a:lnTo>
                <a:lnTo>
                  <a:pt x="1580" y="850"/>
                </a:lnTo>
                <a:lnTo>
                  <a:pt x="1557" y="790"/>
                </a:lnTo>
                <a:lnTo>
                  <a:pt x="1542" y="753"/>
                </a:lnTo>
                <a:lnTo>
                  <a:pt x="1526" y="714"/>
                </a:lnTo>
                <a:lnTo>
                  <a:pt x="1516" y="695"/>
                </a:lnTo>
                <a:lnTo>
                  <a:pt x="1506" y="677"/>
                </a:lnTo>
                <a:lnTo>
                  <a:pt x="1495" y="658"/>
                </a:lnTo>
                <a:lnTo>
                  <a:pt x="1484" y="642"/>
                </a:lnTo>
                <a:lnTo>
                  <a:pt x="1472" y="627"/>
                </a:lnTo>
                <a:lnTo>
                  <a:pt x="1459" y="614"/>
                </a:lnTo>
                <a:lnTo>
                  <a:pt x="1446" y="603"/>
                </a:lnTo>
                <a:lnTo>
                  <a:pt x="1432" y="596"/>
                </a:lnTo>
                <a:lnTo>
                  <a:pt x="1432" y="596"/>
                </a:lnTo>
                <a:lnTo>
                  <a:pt x="1403" y="582"/>
                </a:lnTo>
                <a:lnTo>
                  <a:pt x="1372" y="570"/>
                </a:lnTo>
                <a:lnTo>
                  <a:pt x="1339" y="560"/>
                </a:lnTo>
                <a:lnTo>
                  <a:pt x="1307" y="550"/>
                </a:lnTo>
                <a:lnTo>
                  <a:pt x="1245" y="533"/>
                </a:lnTo>
                <a:lnTo>
                  <a:pt x="1193" y="517"/>
                </a:lnTo>
                <a:lnTo>
                  <a:pt x="1193" y="517"/>
                </a:lnTo>
                <a:lnTo>
                  <a:pt x="1167" y="511"/>
                </a:lnTo>
                <a:lnTo>
                  <a:pt x="1133" y="504"/>
                </a:lnTo>
                <a:lnTo>
                  <a:pt x="1095" y="498"/>
                </a:lnTo>
                <a:lnTo>
                  <a:pt x="1054" y="493"/>
                </a:lnTo>
                <a:lnTo>
                  <a:pt x="1014" y="491"/>
                </a:lnTo>
                <a:lnTo>
                  <a:pt x="994" y="491"/>
                </a:lnTo>
                <a:lnTo>
                  <a:pt x="976" y="492"/>
                </a:lnTo>
                <a:lnTo>
                  <a:pt x="957" y="493"/>
                </a:lnTo>
                <a:lnTo>
                  <a:pt x="942" y="494"/>
                </a:lnTo>
                <a:lnTo>
                  <a:pt x="926" y="498"/>
                </a:lnTo>
                <a:lnTo>
                  <a:pt x="914" y="503"/>
                </a:lnTo>
                <a:lnTo>
                  <a:pt x="914" y="503"/>
                </a:lnTo>
                <a:lnTo>
                  <a:pt x="889" y="512"/>
                </a:lnTo>
                <a:lnTo>
                  <a:pt x="860" y="522"/>
                </a:lnTo>
                <a:lnTo>
                  <a:pt x="797" y="541"/>
                </a:lnTo>
                <a:lnTo>
                  <a:pt x="765" y="552"/>
                </a:lnTo>
                <a:lnTo>
                  <a:pt x="736" y="563"/>
                </a:lnTo>
                <a:lnTo>
                  <a:pt x="711" y="575"/>
                </a:lnTo>
                <a:lnTo>
                  <a:pt x="699" y="581"/>
                </a:lnTo>
                <a:lnTo>
                  <a:pt x="689" y="587"/>
                </a:lnTo>
                <a:lnTo>
                  <a:pt x="689" y="587"/>
                </a:lnTo>
                <a:lnTo>
                  <a:pt x="670" y="599"/>
                </a:lnTo>
                <a:lnTo>
                  <a:pt x="650" y="610"/>
                </a:lnTo>
                <a:lnTo>
                  <a:pt x="631" y="619"/>
                </a:lnTo>
                <a:lnTo>
                  <a:pt x="613" y="627"/>
                </a:lnTo>
                <a:lnTo>
                  <a:pt x="585" y="638"/>
                </a:lnTo>
                <a:lnTo>
                  <a:pt x="573" y="642"/>
                </a:lnTo>
                <a:lnTo>
                  <a:pt x="573" y="642"/>
                </a:lnTo>
                <a:lnTo>
                  <a:pt x="577" y="629"/>
                </a:lnTo>
                <a:lnTo>
                  <a:pt x="585" y="599"/>
                </a:lnTo>
                <a:lnTo>
                  <a:pt x="597" y="561"/>
                </a:lnTo>
                <a:lnTo>
                  <a:pt x="605" y="543"/>
                </a:lnTo>
                <a:lnTo>
                  <a:pt x="612" y="526"/>
                </a:lnTo>
                <a:lnTo>
                  <a:pt x="612" y="526"/>
                </a:lnTo>
                <a:lnTo>
                  <a:pt x="629" y="492"/>
                </a:lnTo>
                <a:lnTo>
                  <a:pt x="644" y="453"/>
                </a:lnTo>
                <a:lnTo>
                  <a:pt x="660" y="412"/>
                </a:lnTo>
                <a:lnTo>
                  <a:pt x="673" y="371"/>
                </a:lnTo>
                <a:lnTo>
                  <a:pt x="673" y="371"/>
                </a:lnTo>
                <a:lnTo>
                  <a:pt x="683" y="345"/>
                </a:lnTo>
                <a:lnTo>
                  <a:pt x="698" y="306"/>
                </a:lnTo>
                <a:lnTo>
                  <a:pt x="713" y="262"/>
                </a:lnTo>
                <a:lnTo>
                  <a:pt x="729" y="215"/>
                </a:lnTo>
                <a:lnTo>
                  <a:pt x="736" y="192"/>
                </a:lnTo>
                <a:lnTo>
                  <a:pt x="742" y="169"/>
                </a:lnTo>
                <a:lnTo>
                  <a:pt x="746" y="147"/>
                </a:lnTo>
                <a:lnTo>
                  <a:pt x="750" y="128"/>
                </a:lnTo>
                <a:lnTo>
                  <a:pt x="750" y="111"/>
                </a:lnTo>
                <a:lnTo>
                  <a:pt x="750" y="104"/>
                </a:lnTo>
                <a:lnTo>
                  <a:pt x="748" y="96"/>
                </a:lnTo>
                <a:lnTo>
                  <a:pt x="746" y="90"/>
                </a:lnTo>
                <a:lnTo>
                  <a:pt x="744" y="85"/>
                </a:lnTo>
                <a:lnTo>
                  <a:pt x="740" y="81"/>
                </a:lnTo>
                <a:lnTo>
                  <a:pt x="736" y="78"/>
                </a:lnTo>
                <a:lnTo>
                  <a:pt x="736" y="78"/>
                </a:lnTo>
                <a:lnTo>
                  <a:pt x="717" y="69"/>
                </a:lnTo>
                <a:lnTo>
                  <a:pt x="699" y="60"/>
                </a:lnTo>
                <a:lnTo>
                  <a:pt x="682" y="55"/>
                </a:lnTo>
                <a:lnTo>
                  <a:pt x="672" y="53"/>
                </a:lnTo>
                <a:lnTo>
                  <a:pt x="664" y="53"/>
                </a:lnTo>
                <a:lnTo>
                  <a:pt x="657" y="53"/>
                </a:lnTo>
                <a:lnTo>
                  <a:pt x="648" y="54"/>
                </a:lnTo>
                <a:lnTo>
                  <a:pt x="641" y="56"/>
                </a:lnTo>
                <a:lnTo>
                  <a:pt x="635" y="60"/>
                </a:lnTo>
                <a:lnTo>
                  <a:pt x="627" y="64"/>
                </a:lnTo>
                <a:lnTo>
                  <a:pt x="621" y="70"/>
                </a:lnTo>
                <a:lnTo>
                  <a:pt x="617" y="77"/>
                </a:lnTo>
                <a:lnTo>
                  <a:pt x="612" y="85"/>
                </a:lnTo>
                <a:lnTo>
                  <a:pt x="612" y="85"/>
                </a:lnTo>
                <a:lnTo>
                  <a:pt x="600" y="116"/>
                </a:lnTo>
                <a:lnTo>
                  <a:pt x="582" y="163"/>
                </a:lnTo>
                <a:lnTo>
                  <a:pt x="538" y="286"/>
                </a:lnTo>
                <a:lnTo>
                  <a:pt x="480" y="449"/>
                </a:lnTo>
                <a:lnTo>
                  <a:pt x="480" y="449"/>
                </a:lnTo>
                <a:lnTo>
                  <a:pt x="482" y="426"/>
                </a:lnTo>
                <a:lnTo>
                  <a:pt x="485" y="401"/>
                </a:lnTo>
                <a:lnTo>
                  <a:pt x="487" y="370"/>
                </a:lnTo>
                <a:lnTo>
                  <a:pt x="488" y="335"/>
                </a:lnTo>
                <a:lnTo>
                  <a:pt x="488" y="298"/>
                </a:lnTo>
                <a:lnTo>
                  <a:pt x="486" y="260"/>
                </a:lnTo>
                <a:lnTo>
                  <a:pt x="484" y="242"/>
                </a:lnTo>
                <a:lnTo>
                  <a:pt x="480" y="224"/>
                </a:lnTo>
                <a:lnTo>
                  <a:pt x="480" y="224"/>
                </a:lnTo>
                <a:lnTo>
                  <a:pt x="472" y="188"/>
                </a:lnTo>
                <a:lnTo>
                  <a:pt x="461" y="149"/>
                </a:lnTo>
                <a:lnTo>
                  <a:pt x="453" y="130"/>
                </a:lnTo>
                <a:lnTo>
                  <a:pt x="445" y="111"/>
                </a:lnTo>
                <a:lnTo>
                  <a:pt x="437" y="91"/>
                </a:lnTo>
                <a:lnTo>
                  <a:pt x="427" y="73"/>
                </a:lnTo>
                <a:lnTo>
                  <a:pt x="417" y="58"/>
                </a:lnTo>
                <a:lnTo>
                  <a:pt x="406" y="42"/>
                </a:lnTo>
                <a:lnTo>
                  <a:pt x="394" y="29"/>
                </a:lnTo>
                <a:lnTo>
                  <a:pt x="382" y="18"/>
                </a:lnTo>
                <a:lnTo>
                  <a:pt x="369" y="8"/>
                </a:lnTo>
                <a:lnTo>
                  <a:pt x="363" y="6"/>
                </a:lnTo>
                <a:lnTo>
                  <a:pt x="356" y="2"/>
                </a:lnTo>
                <a:lnTo>
                  <a:pt x="348" y="1"/>
                </a:lnTo>
                <a:lnTo>
                  <a:pt x="341" y="0"/>
                </a:lnTo>
                <a:lnTo>
                  <a:pt x="334" y="0"/>
                </a:lnTo>
                <a:lnTo>
                  <a:pt x="325" y="1"/>
                </a:lnTo>
                <a:lnTo>
                  <a:pt x="325" y="1"/>
                </a:lnTo>
                <a:lnTo>
                  <a:pt x="311" y="3"/>
                </a:lnTo>
                <a:lnTo>
                  <a:pt x="296" y="9"/>
                </a:lnTo>
                <a:lnTo>
                  <a:pt x="283" y="15"/>
                </a:lnTo>
                <a:lnTo>
                  <a:pt x="271" y="24"/>
                </a:lnTo>
                <a:lnTo>
                  <a:pt x="259" y="35"/>
                </a:lnTo>
                <a:lnTo>
                  <a:pt x="248" y="47"/>
                </a:lnTo>
                <a:lnTo>
                  <a:pt x="238" y="59"/>
                </a:lnTo>
                <a:lnTo>
                  <a:pt x="230" y="73"/>
                </a:lnTo>
                <a:lnTo>
                  <a:pt x="223" y="90"/>
                </a:lnTo>
                <a:lnTo>
                  <a:pt x="215" y="107"/>
                </a:lnTo>
                <a:lnTo>
                  <a:pt x="211" y="125"/>
                </a:lnTo>
                <a:lnTo>
                  <a:pt x="206" y="145"/>
                </a:lnTo>
                <a:lnTo>
                  <a:pt x="203" y="165"/>
                </a:lnTo>
                <a:lnTo>
                  <a:pt x="202" y="187"/>
                </a:lnTo>
                <a:lnTo>
                  <a:pt x="201" y="208"/>
                </a:lnTo>
                <a:lnTo>
                  <a:pt x="202" y="233"/>
                </a:lnTo>
                <a:lnTo>
                  <a:pt x="202" y="233"/>
                </a:lnTo>
                <a:lnTo>
                  <a:pt x="206" y="284"/>
                </a:lnTo>
                <a:lnTo>
                  <a:pt x="212" y="345"/>
                </a:lnTo>
                <a:lnTo>
                  <a:pt x="227" y="469"/>
                </a:lnTo>
                <a:lnTo>
                  <a:pt x="242" y="569"/>
                </a:lnTo>
                <a:lnTo>
                  <a:pt x="248" y="610"/>
                </a:lnTo>
                <a:lnTo>
                  <a:pt x="248" y="610"/>
                </a:lnTo>
                <a:lnTo>
                  <a:pt x="243" y="614"/>
                </a:lnTo>
                <a:lnTo>
                  <a:pt x="232" y="625"/>
                </a:lnTo>
                <a:lnTo>
                  <a:pt x="225" y="631"/>
                </a:lnTo>
                <a:lnTo>
                  <a:pt x="219" y="639"/>
                </a:lnTo>
                <a:lnTo>
                  <a:pt x="213" y="648"/>
                </a:lnTo>
                <a:lnTo>
                  <a:pt x="209" y="657"/>
                </a:lnTo>
                <a:lnTo>
                  <a:pt x="186" y="734"/>
                </a:lnTo>
                <a:lnTo>
                  <a:pt x="186" y="734"/>
                </a:lnTo>
                <a:lnTo>
                  <a:pt x="184" y="738"/>
                </a:lnTo>
                <a:lnTo>
                  <a:pt x="179" y="749"/>
                </a:lnTo>
                <a:lnTo>
                  <a:pt x="177" y="754"/>
                </a:lnTo>
                <a:lnTo>
                  <a:pt x="172" y="759"/>
                </a:lnTo>
                <a:lnTo>
                  <a:pt x="168" y="763"/>
                </a:lnTo>
                <a:lnTo>
                  <a:pt x="163" y="765"/>
                </a:lnTo>
                <a:lnTo>
                  <a:pt x="163" y="765"/>
                </a:lnTo>
                <a:lnTo>
                  <a:pt x="157" y="767"/>
                </a:lnTo>
                <a:lnTo>
                  <a:pt x="149" y="771"/>
                </a:lnTo>
                <a:lnTo>
                  <a:pt x="131" y="781"/>
                </a:lnTo>
                <a:lnTo>
                  <a:pt x="113" y="794"/>
                </a:lnTo>
                <a:lnTo>
                  <a:pt x="105" y="800"/>
                </a:lnTo>
                <a:lnTo>
                  <a:pt x="101" y="803"/>
                </a:lnTo>
                <a:lnTo>
                  <a:pt x="101" y="803"/>
                </a:lnTo>
                <a:lnTo>
                  <a:pt x="98" y="807"/>
                </a:lnTo>
                <a:lnTo>
                  <a:pt x="93" y="810"/>
                </a:lnTo>
                <a:lnTo>
                  <a:pt x="86" y="816"/>
                </a:lnTo>
                <a:lnTo>
                  <a:pt x="82" y="820"/>
                </a:lnTo>
                <a:lnTo>
                  <a:pt x="79" y="824"/>
                </a:lnTo>
                <a:lnTo>
                  <a:pt x="78" y="829"/>
                </a:lnTo>
                <a:lnTo>
                  <a:pt x="78" y="835"/>
                </a:lnTo>
                <a:lnTo>
                  <a:pt x="78" y="835"/>
                </a:lnTo>
                <a:lnTo>
                  <a:pt x="79" y="843"/>
                </a:lnTo>
                <a:lnTo>
                  <a:pt x="78" y="856"/>
                </a:lnTo>
                <a:lnTo>
                  <a:pt x="74" y="888"/>
                </a:lnTo>
                <a:lnTo>
                  <a:pt x="70" y="919"/>
                </a:lnTo>
                <a:lnTo>
                  <a:pt x="70" y="932"/>
                </a:lnTo>
                <a:lnTo>
                  <a:pt x="70" y="943"/>
                </a:lnTo>
                <a:lnTo>
                  <a:pt x="70" y="943"/>
                </a:lnTo>
                <a:lnTo>
                  <a:pt x="70" y="950"/>
                </a:lnTo>
                <a:lnTo>
                  <a:pt x="70" y="960"/>
                </a:lnTo>
                <a:lnTo>
                  <a:pt x="68" y="970"/>
                </a:lnTo>
                <a:lnTo>
                  <a:pt x="65" y="982"/>
                </a:lnTo>
                <a:lnTo>
                  <a:pt x="57" y="1006"/>
                </a:lnTo>
                <a:lnTo>
                  <a:pt x="47" y="1035"/>
                </a:lnTo>
                <a:lnTo>
                  <a:pt x="47" y="1035"/>
                </a:lnTo>
                <a:lnTo>
                  <a:pt x="36" y="1064"/>
                </a:lnTo>
                <a:lnTo>
                  <a:pt x="28" y="1088"/>
                </a:lnTo>
                <a:lnTo>
                  <a:pt x="16" y="1128"/>
                </a:lnTo>
                <a:lnTo>
                  <a:pt x="16" y="1128"/>
                </a:lnTo>
                <a:lnTo>
                  <a:pt x="11" y="1145"/>
                </a:lnTo>
                <a:lnTo>
                  <a:pt x="9" y="1160"/>
                </a:lnTo>
                <a:lnTo>
                  <a:pt x="9" y="1175"/>
                </a:lnTo>
                <a:lnTo>
                  <a:pt x="9" y="11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6886602" y="132045"/>
            <a:ext cx="1421814" cy="1592230"/>
          </a:xfrm>
          <a:custGeom>
            <a:avLst/>
            <a:gdLst>
              <a:gd name="T0" fmla="*/ 882 w 1701"/>
              <a:gd name="T1" fmla="*/ 1464 h 1906"/>
              <a:gd name="T2" fmla="*/ 870 w 1701"/>
              <a:gd name="T3" fmla="*/ 1790 h 1906"/>
              <a:gd name="T4" fmla="*/ 855 w 1701"/>
              <a:gd name="T5" fmla="*/ 1822 h 1906"/>
              <a:gd name="T6" fmla="*/ 898 w 1701"/>
              <a:gd name="T7" fmla="*/ 1816 h 1906"/>
              <a:gd name="T8" fmla="*/ 989 w 1701"/>
              <a:gd name="T9" fmla="*/ 1823 h 1906"/>
              <a:gd name="T10" fmla="*/ 1070 w 1701"/>
              <a:gd name="T11" fmla="*/ 1855 h 1906"/>
              <a:gd name="T12" fmla="*/ 1188 w 1701"/>
              <a:gd name="T13" fmla="*/ 1890 h 1906"/>
              <a:gd name="T14" fmla="*/ 1183 w 1701"/>
              <a:gd name="T15" fmla="*/ 1870 h 1906"/>
              <a:gd name="T16" fmla="*/ 1101 w 1701"/>
              <a:gd name="T17" fmla="*/ 1843 h 1906"/>
              <a:gd name="T18" fmla="*/ 1304 w 1701"/>
              <a:gd name="T19" fmla="*/ 1828 h 1906"/>
              <a:gd name="T20" fmla="*/ 1360 w 1701"/>
              <a:gd name="T21" fmla="*/ 1820 h 1906"/>
              <a:gd name="T22" fmla="*/ 1318 w 1701"/>
              <a:gd name="T23" fmla="*/ 1797 h 1906"/>
              <a:gd name="T24" fmla="*/ 1184 w 1701"/>
              <a:gd name="T25" fmla="*/ 1775 h 1906"/>
              <a:gd name="T26" fmla="*/ 1203 w 1701"/>
              <a:gd name="T27" fmla="*/ 1759 h 1906"/>
              <a:gd name="T28" fmla="*/ 1085 w 1701"/>
              <a:gd name="T29" fmla="*/ 1775 h 1906"/>
              <a:gd name="T30" fmla="*/ 970 w 1701"/>
              <a:gd name="T31" fmla="*/ 1549 h 1906"/>
              <a:gd name="T32" fmla="*/ 952 w 1701"/>
              <a:gd name="T33" fmla="*/ 1436 h 1906"/>
              <a:gd name="T34" fmla="*/ 937 w 1701"/>
              <a:gd name="T35" fmla="*/ 1367 h 1906"/>
              <a:gd name="T36" fmla="*/ 964 w 1701"/>
              <a:gd name="T37" fmla="*/ 1212 h 1906"/>
              <a:gd name="T38" fmla="*/ 1092 w 1701"/>
              <a:gd name="T39" fmla="*/ 1128 h 1906"/>
              <a:gd name="T40" fmla="*/ 1409 w 1701"/>
              <a:gd name="T41" fmla="*/ 641 h 1906"/>
              <a:gd name="T42" fmla="*/ 1387 w 1701"/>
              <a:gd name="T43" fmla="*/ 339 h 1906"/>
              <a:gd name="T44" fmla="*/ 1376 w 1701"/>
              <a:gd name="T45" fmla="*/ 239 h 1906"/>
              <a:gd name="T46" fmla="*/ 1631 w 1701"/>
              <a:gd name="T47" fmla="*/ 469 h 1906"/>
              <a:gd name="T48" fmla="*/ 1699 w 1701"/>
              <a:gd name="T49" fmla="*/ 538 h 1906"/>
              <a:gd name="T50" fmla="*/ 1480 w 1701"/>
              <a:gd name="T51" fmla="*/ 230 h 1906"/>
              <a:gd name="T52" fmla="*/ 1328 w 1701"/>
              <a:gd name="T53" fmla="*/ 52 h 1906"/>
              <a:gd name="T54" fmla="*/ 1255 w 1701"/>
              <a:gd name="T55" fmla="*/ 30 h 1906"/>
              <a:gd name="T56" fmla="*/ 1023 w 1701"/>
              <a:gd name="T57" fmla="*/ 245 h 1906"/>
              <a:gd name="T58" fmla="*/ 966 w 1701"/>
              <a:gd name="T59" fmla="*/ 543 h 1906"/>
              <a:gd name="T60" fmla="*/ 476 w 1701"/>
              <a:gd name="T61" fmla="*/ 840 h 1906"/>
              <a:gd name="T62" fmla="*/ 304 w 1701"/>
              <a:gd name="T63" fmla="*/ 971 h 1906"/>
              <a:gd name="T64" fmla="*/ 53 w 1701"/>
              <a:gd name="T65" fmla="*/ 1276 h 1906"/>
              <a:gd name="T66" fmla="*/ 2 w 1701"/>
              <a:gd name="T67" fmla="*/ 1397 h 1906"/>
              <a:gd name="T68" fmla="*/ 22 w 1701"/>
              <a:gd name="T69" fmla="*/ 1386 h 1906"/>
              <a:gd name="T70" fmla="*/ 120 w 1701"/>
              <a:gd name="T71" fmla="*/ 1443 h 1906"/>
              <a:gd name="T72" fmla="*/ 190 w 1701"/>
              <a:gd name="T73" fmla="*/ 1434 h 1906"/>
              <a:gd name="T74" fmla="*/ 303 w 1701"/>
              <a:gd name="T75" fmla="*/ 1368 h 1906"/>
              <a:gd name="T76" fmla="*/ 455 w 1701"/>
              <a:gd name="T77" fmla="*/ 1304 h 1906"/>
              <a:gd name="T78" fmla="*/ 504 w 1701"/>
              <a:gd name="T79" fmla="*/ 1331 h 1906"/>
              <a:gd name="T80" fmla="*/ 581 w 1701"/>
              <a:gd name="T81" fmla="*/ 1343 h 1906"/>
              <a:gd name="T82" fmla="*/ 616 w 1701"/>
              <a:gd name="T83" fmla="*/ 1312 h 1906"/>
              <a:gd name="T84" fmla="*/ 669 w 1701"/>
              <a:gd name="T85" fmla="*/ 1351 h 1906"/>
              <a:gd name="T86" fmla="*/ 598 w 1701"/>
              <a:gd name="T87" fmla="*/ 1588 h 1906"/>
              <a:gd name="T88" fmla="*/ 569 w 1701"/>
              <a:gd name="T89" fmla="*/ 1625 h 1906"/>
              <a:gd name="T90" fmla="*/ 494 w 1701"/>
              <a:gd name="T91" fmla="*/ 1718 h 1906"/>
              <a:gd name="T92" fmla="*/ 508 w 1701"/>
              <a:gd name="T93" fmla="*/ 1730 h 1906"/>
              <a:gd name="T94" fmla="*/ 543 w 1701"/>
              <a:gd name="T95" fmla="*/ 1713 h 1906"/>
              <a:gd name="T96" fmla="*/ 578 w 1701"/>
              <a:gd name="T97" fmla="*/ 1683 h 1906"/>
              <a:gd name="T98" fmla="*/ 601 w 1701"/>
              <a:gd name="T99" fmla="*/ 1785 h 1906"/>
              <a:gd name="T100" fmla="*/ 679 w 1701"/>
              <a:gd name="T101" fmla="*/ 1819 h 1906"/>
              <a:gd name="T102" fmla="*/ 695 w 1701"/>
              <a:gd name="T103" fmla="*/ 1814 h 1906"/>
              <a:gd name="T104" fmla="*/ 661 w 1701"/>
              <a:gd name="T105" fmla="*/ 1789 h 1906"/>
              <a:gd name="T106" fmla="*/ 778 w 1701"/>
              <a:gd name="T107" fmla="*/ 1795 h 1906"/>
              <a:gd name="T108" fmla="*/ 844 w 1701"/>
              <a:gd name="T109" fmla="*/ 1787 h 1906"/>
              <a:gd name="T110" fmla="*/ 748 w 1701"/>
              <a:gd name="T111" fmla="*/ 1759 h 1906"/>
              <a:gd name="T112" fmla="*/ 740 w 1701"/>
              <a:gd name="T113" fmla="*/ 1721 h 1906"/>
              <a:gd name="T114" fmla="*/ 645 w 1701"/>
              <a:gd name="T115" fmla="*/ 1689 h 1906"/>
              <a:gd name="T116" fmla="*/ 686 w 1701"/>
              <a:gd name="T117" fmla="*/ 1472 h 1906"/>
              <a:gd name="T118" fmla="*/ 742 w 1701"/>
              <a:gd name="T119" fmla="*/ 1340 h 1906"/>
              <a:gd name="T120" fmla="*/ 825 w 1701"/>
              <a:gd name="T121" fmla="*/ 1271 h 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01" h="1906">
                <a:moveTo>
                  <a:pt x="876" y="1282"/>
                </a:moveTo>
                <a:lnTo>
                  <a:pt x="876" y="1282"/>
                </a:lnTo>
                <a:lnTo>
                  <a:pt x="885" y="1299"/>
                </a:lnTo>
                <a:lnTo>
                  <a:pt x="893" y="1314"/>
                </a:lnTo>
                <a:lnTo>
                  <a:pt x="898" y="1328"/>
                </a:lnTo>
                <a:lnTo>
                  <a:pt x="895" y="1339"/>
                </a:lnTo>
                <a:lnTo>
                  <a:pt x="895" y="1339"/>
                </a:lnTo>
                <a:lnTo>
                  <a:pt x="884" y="1402"/>
                </a:lnTo>
                <a:lnTo>
                  <a:pt x="879" y="1433"/>
                </a:lnTo>
                <a:lnTo>
                  <a:pt x="877" y="1444"/>
                </a:lnTo>
                <a:lnTo>
                  <a:pt x="877" y="1450"/>
                </a:lnTo>
                <a:lnTo>
                  <a:pt x="877" y="1450"/>
                </a:lnTo>
                <a:lnTo>
                  <a:pt x="879" y="1456"/>
                </a:lnTo>
                <a:lnTo>
                  <a:pt x="882" y="1464"/>
                </a:lnTo>
                <a:lnTo>
                  <a:pt x="893" y="1487"/>
                </a:lnTo>
                <a:lnTo>
                  <a:pt x="905" y="1513"/>
                </a:lnTo>
                <a:lnTo>
                  <a:pt x="916" y="1538"/>
                </a:lnTo>
                <a:lnTo>
                  <a:pt x="916" y="1538"/>
                </a:lnTo>
                <a:lnTo>
                  <a:pt x="928" y="1573"/>
                </a:lnTo>
                <a:lnTo>
                  <a:pt x="943" y="1623"/>
                </a:lnTo>
                <a:lnTo>
                  <a:pt x="970" y="1705"/>
                </a:lnTo>
                <a:lnTo>
                  <a:pt x="970" y="1705"/>
                </a:lnTo>
                <a:lnTo>
                  <a:pt x="976" y="1725"/>
                </a:lnTo>
                <a:lnTo>
                  <a:pt x="981" y="1743"/>
                </a:lnTo>
                <a:lnTo>
                  <a:pt x="985" y="1761"/>
                </a:lnTo>
                <a:lnTo>
                  <a:pt x="911" y="1795"/>
                </a:lnTo>
                <a:lnTo>
                  <a:pt x="870" y="1790"/>
                </a:lnTo>
                <a:lnTo>
                  <a:pt x="870" y="1790"/>
                </a:lnTo>
                <a:lnTo>
                  <a:pt x="867" y="1789"/>
                </a:lnTo>
                <a:lnTo>
                  <a:pt x="861" y="1789"/>
                </a:lnTo>
                <a:lnTo>
                  <a:pt x="858" y="1790"/>
                </a:lnTo>
                <a:lnTo>
                  <a:pt x="854" y="1791"/>
                </a:lnTo>
                <a:lnTo>
                  <a:pt x="850" y="1794"/>
                </a:lnTo>
                <a:lnTo>
                  <a:pt x="848" y="1797"/>
                </a:lnTo>
                <a:lnTo>
                  <a:pt x="848" y="1797"/>
                </a:lnTo>
                <a:lnTo>
                  <a:pt x="846" y="1802"/>
                </a:lnTo>
                <a:lnTo>
                  <a:pt x="846" y="1806"/>
                </a:lnTo>
                <a:lnTo>
                  <a:pt x="847" y="1811"/>
                </a:lnTo>
                <a:lnTo>
                  <a:pt x="849" y="1814"/>
                </a:lnTo>
                <a:lnTo>
                  <a:pt x="853" y="1819"/>
                </a:lnTo>
                <a:lnTo>
                  <a:pt x="855" y="1822"/>
                </a:lnTo>
                <a:lnTo>
                  <a:pt x="855" y="1822"/>
                </a:lnTo>
                <a:lnTo>
                  <a:pt x="854" y="1814"/>
                </a:lnTo>
                <a:lnTo>
                  <a:pt x="855" y="1808"/>
                </a:lnTo>
                <a:lnTo>
                  <a:pt x="856" y="1806"/>
                </a:lnTo>
                <a:lnTo>
                  <a:pt x="859" y="1803"/>
                </a:lnTo>
                <a:lnTo>
                  <a:pt x="859" y="1803"/>
                </a:lnTo>
                <a:lnTo>
                  <a:pt x="861" y="1802"/>
                </a:lnTo>
                <a:lnTo>
                  <a:pt x="865" y="1801"/>
                </a:lnTo>
                <a:lnTo>
                  <a:pt x="875" y="1801"/>
                </a:lnTo>
                <a:lnTo>
                  <a:pt x="879" y="1801"/>
                </a:lnTo>
                <a:lnTo>
                  <a:pt x="884" y="1803"/>
                </a:lnTo>
                <a:lnTo>
                  <a:pt x="888" y="1806"/>
                </a:lnTo>
                <a:lnTo>
                  <a:pt x="892" y="1808"/>
                </a:lnTo>
                <a:lnTo>
                  <a:pt x="892" y="1808"/>
                </a:lnTo>
                <a:lnTo>
                  <a:pt x="898" y="1816"/>
                </a:lnTo>
                <a:lnTo>
                  <a:pt x="902" y="1819"/>
                </a:lnTo>
                <a:lnTo>
                  <a:pt x="907" y="1820"/>
                </a:lnTo>
                <a:lnTo>
                  <a:pt x="912" y="1819"/>
                </a:lnTo>
                <a:lnTo>
                  <a:pt x="912" y="1819"/>
                </a:lnTo>
                <a:lnTo>
                  <a:pt x="916" y="1816"/>
                </a:lnTo>
                <a:lnTo>
                  <a:pt x="918" y="1812"/>
                </a:lnTo>
                <a:lnTo>
                  <a:pt x="919" y="1807"/>
                </a:lnTo>
                <a:lnTo>
                  <a:pt x="922" y="1806"/>
                </a:lnTo>
                <a:lnTo>
                  <a:pt x="922" y="1806"/>
                </a:lnTo>
                <a:lnTo>
                  <a:pt x="986" y="1783"/>
                </a:lnTo>
                <a:lnTo>
                  <a:pt x="986" y="1783"/>
                </a:lnTo>
                <a:lnTo>
                  <a:pt x="987" y="1797"/>
                </a:lnTo>
                <a:lnTo>
                  <a:pt x="989" y="1823"/>
                </a:lnTo>
                <a:lnTo>
                  <a:pt x="989" y="1823"/>
                </a:lnTo>
                <a:lnTo>
                  <a:pt x="989" y="1828"/>
                </a:lnTo>
                <a:lnTo>
                  <a:pt x="991" y="1830"/>
                </a:lnTo>
                <a:lnTo>
                  <a:pt x="993" y="1831"/>
                </a:lnTo>
                <a:lnTo>
                  <a:pt x="994" y="1831"/>
                </a:lnTo>
                <a:lnTo>
                  <a:pt x="1000" y="1830"/>
                </a:lnTo>
                <a:lnTo>
                  <a:pt x="1004" y="1831"/>
                </a:lnTo>
                <a:lnTo>
                  <a:pt x="1010" y="1834"/>
                </a:lnTo>
                <a:lnTo>
                  <a:pt x="1010" y="1834"/>
                </a:lnTo>
                <a:lnTo>
                  <a:pt x="1016" y="1837"/>
                </a:lnTo>
                <a:lnTo>
                  <a:pt x="1023" y="1840"/>
                </a:lnTo>
                <a:lnTo>
                  <a:pt x="1039" y="1844"/>
                </a:lnTo>
                <a:lnTo>
                  <a:pt x="1055" y="1849"/>
                </a:lnTo>
                <a:lnTo>
                  <a:pt x="1070" y="1855"/>
                </a:lnTo>
                <a:lnTo>
                  <a:pt x="1070" y="1855"/>
                </a:lnTo>
                <a:lnTo>
                  <a:pt x="1095" y="1867"/>
                </a:lnTo>
                <a:lnTo>
                  <a:pt x="1122" y="1878"/>
                </a:lnTo>
                <a:lnTo>
                  <a:pt x="1122" y="1878"/>
                </a:lnTo>
                <a:lnTo>
                  <a:pt x="1153" y="1889"/>
                </a:lnTo>
                <a:lnTo>
                  <a:pt x="1157" y="1890"/>
                </a:lnTo>
                <a:lnTo>
                  <a:pt x="1161" y="1890"/>
                </a:lnTo>
                <a:lnTo>
                  <a:pt x="1165" y="1890"/>
                </a:lnTo>
                <a:lnTo>
                  <a:pt x="1167" y="1889"/>
                </a:lnTo>
                <a:lnTo>
                  <a:pt x="1167" y="1889"/>
                </a:lnTo>
                <a:lnTo>
                  <a:pt x="1172" y="1885"/>
                </a:lnTo>
                <a:lnTo>
                  <a:pt x="1178" y="1884"/>
                </a:lnTo>
                <a:lnTo>
                  <a:pt x="1183" y="1885"/>
                </a:lnTo>
                <a:lnTo>
                  <a:pt x="1188" y="1890"/>
                </a:lnTo>
                <a:lnTo>
                  <a:pt x="1188" y="1890"/>
                </a:lnTo>
                <a:lnTo>
                  <a:pt x="1190" y="1896"/>
                </a:lnTo>
                <a:lnTo>
                  <a:pt x="1191" y="1901"/>
                </a:lnTo>
                <a:lnTo>
                  <a:pt x="1190" y="1906"/>
                </a:lnTo>
                <a:lnTo>
                  <a:pt x="1190" y="1906"/>
                </a:lnTo>
                <a:lnTo>
                  <a:pt x="1191" y="1904"/>
                </a:lnTo>
                <a:lnTo>
                  <a:pt x="1194" y="1896"/>
                </a:lnTo>
                <a:lnTo>
                  <a:pt x="1195" y="1888"/>
                </a:lnTo>
                <a:lnTo>
                  <a:pt x="1195" y="1883"/>
                </a:lnTo>
                <a:lnTo>
                  <a:pt x="1194" y="1879"/>
                </a:lnTo>
                <a:lnTo>
                  <a:pt x="1194" y="1879"/>
                </a:lnTo>
                <a:lnTo>
                  <a:pt x="1190" y="1873"/>
                </a:lnTo>
                <a:lnTo>
                  <a:pt x="1186" y="1871"/>
                </a:lnTo>
                <a:lnTo>
                  <a:pt x="1184" y="1870"/>
                </a:lnTo>
                <a:lnTo>
                  <a:pt x="1183" y="1870"/>
                </a:lnTo>
                <a:lnTo>
                  <a:pt x="1183" y="1870"/>
                </a:lnTo>
                <a:lnTo>
                  <a:pt x="1184" y="1869"/>
                </a:lnTo>
                <a:lnTo>
                  <a:pt x="1185" y="1865"/>
                </a:lnTo>
                <a:lnTo>
                  <a:pt x="1184" y="1860"/>
                </a:lnTo>
                <a:lnTo>
                  <a:pt x="1183" y="1858"/>
                </a:lnTo>
                <a:lnTo>
                  <a:pt x="1182" y="1855"/>
                </a:lnTo>
                <a:lnTo>
                  <a:pt x="1182" y="1855"/>
                </a:lnTo>
                <a:lnTo>
                  <a:pt x="1177" y="1854"/>
                </a:lnTo>
                <a:lnTo>
                  <a:pt x="1171" y="1853"/>
                </a:lnTo>
                <a:lnTo>
                  <a:pt x="1155" y="1852"/>
                </a:lnTo>
                <a:lnTo>
                  <a:pt x="1132" y="1851"/>
                </a:lnTo>
                <a:lnTo>
                  <a:pt x="1132" y="1851"/>
                </a:lnTo>
                <a:lnTo>
                  <a:pt x="1115" y="1847"/>
                </a:lnTo>
                <a:lnTo>
                  <a:pt x="1101" y="1843"/>
                </a:lnTo>
                <a:lnTo>
                  <a:pt x="1126" y="1834"/>
                </a:lnTo>
                <a:lnTo>
                  <a:pt x="1126" y="1834"/>
                </a:lnTo>
                <a:lnTo>
                  <a:pt x="1168" y="1834"/>
                </a:lnTo>
                <a:lnTo>
                  <a:pt x="1202" y="1834"/>
                </a:lnTo>
                <a:lnTo>
                  <a:pt x="1217" y="1832"/>
                </a:lnTo>
                <a:lnTo>
                  <a:pt x="1226" y="1830"/>
                </a:lnTo>
                <a:lnTo>
                  <a:pt x="1226" y="1830"/>
                </a:lnTo>
                <a:lnTo>
                  <a:pt x="1241" y="1828"/>
                </a:lnTo>
                <a:lnTo>
                  <a:pt x="1250" y="1826"/>
                </a:lnTo>
                <a:lnTo>
                  <a:pt x="1260" y="1826"/>
                </a:lnTo>
                <a:lnTo>
                  <a:pt x="1273" y="1828"/>
                </a:lnTo>
                <a:lnTo>
                  <a:pt x="1273" y="1828"/>
                </a:lnTo>
                <a:lnTo>
                  <a:pt x="1289" y="1828"/>
                </a:lnTo>
                <a:lnTo>
                  <a:pt x="1304" y="1828"/>
                </a:lnTo>
                <a:lnTo>
                  <a:pt x="1315" y="1826"/>
                </a:lnTo>
                <a:lnTo>
                  <a:pt x="1322" y="1824"/>
                </a:lnTo>
                <a:lnTo>
                  <a:pt x="1322" y="1824"/>
                </a:lnTo>
                <a:lnTo>
                  <a:pt x="1323" y="1823"/>
                </a:lnTo>
                <a:lnTo>
                  <a:pt x="1324" y="1820"/>
                </a:lnTo>
                <a:lnTo>
                  <a:pt x="1327" y="1816"/>
                </a:lnTo>
                <a:lnTo>
                  <a:pt x="1328" y="1814"/>
                </a:lnTo>
                <a:lnTo>
                  <a:pt x="1330" y="1813"/>
                </a:lnTo>
                <a:lnTo>
                  <a:pt x="1335" y="1812"/>
                </a:lnTo>
                <a:lnTo>
                  <a:pt x="1340" y="1812"/>
                </a:lnTo>
                <a:lnTo>
                  <a:pt x="1340" y="1812"/>
                </a:lnTo>
                <a:lnTo>
                  <a:pt x="1346" y="1813"/>
                </a:lnTo>
                <a:lnTo>
                  <a:pt x="1352" y="1814"/>
                </a:lnTo>
                <a:lnTo>
                  <a:pt x="1360" y="1820"/>
                </a:lnTo>
                <a:lnTo>
                  <a:pt x="1367" y="1825"/>
                </a:lnTo>
                <a:lnTo>
                  <a:pt x="1369" y="1828"/>
                </a:lnTo>
                <a:lnTo>
                  <a:pt x="1369" y="1828"/>
                </a:lnTo>
                <a:lnTo>
                  <a:pt x="1367" y="1824"/>
                </a:lnTo>
                <a:lnTo>
                  <a:pt x="1363" y="1816"/>
                </a:lnTo>
                <a:lnTo>
                  <a:pt x="1357" y="1806"/>
                </a:lnTo>
                <a:lnTo>
                  <a:pt x="1353" y="1803"/>
                </a:lnTo>
                <a:lnTo>
                  <a:pt x="1350" y="1802"/>
                </a:lnTo>
                <a:lnTo>
                  <a:pt x="1350" y="1802"/>
                </a:lnTo>
                <a:lnTo>
                  <a:pt x="1333" y="1802"/>
                </a:lnTo>
                <a:lnTo>
                  <a:pt x="1323" y="1802"/>
                </a:lnTo>
                <a:lnTo>
                  <a:pt x="1323" y="1802"/>
                </a:lnTo>
                <a:lnTo>
                  <a:pt x="1321" y="1800"/>
                </a:lnTo>
                <a:lnTo>
                  <a:pt x="1318" y="1797"/>
                </a:lnTo>
                <a:lnTo>
                  <a:pt x="1315" y="1796"/>
                </a:lnTo>
                <a:lnTo>
                  <a:pt x="1315" y="1796"/>
                </a:lnTo>
                <a:lnTo>
                  <a:pt x="1289" y="1797"/>
                </a:lnTo>
                <a:lnTo>
                  <a:pt x="1273" y="1800"/>
                </a:lnTo>
                <a:lnTo>
                  <a:pt x="1265" y="1799"/>
                </a:lnTo>
                <a:lnTo>
                  <a:pt x="1265" y="1799"/>
                </a:lnTo>
                <a:lnTo>
                  <a:pt x="1254" y="1799"/>
                </a:lnTo>
                <a:lnTo>
                  <a:pt x="1234" y="1799"/>
                </a:lnTo>
                <a:lnTo>
                  <a:pt x="1205" y="1799"/>
                </a:lnTo>
                <a:lnTo>
                  <a:pt x="1159" y="1799"/>
                </a:lnTo>
                <a:lnTo>
                  <a:pt x="1159" y="1799"/>
                </a:lnTo>
                <a:lnTo>
                  <a:pt x="1170" y="1790"/>
                </a:lnTo>
                <a:lnTo>
                  <a:pt x="1178" y="1782"/>
                </a:lnTo>
                <a:lnTo>
                  <a:pt x="1184" y="1775"/>
                </a:lnTo>
                <a:lnTo>
                  <a:pt x="1184" y="1775"/>
                </a:lnTo>
                <a:lnTo>
                  <a:pt x="1186" y="1771"/>
                </a:lnTo>
                <a:lnTo>
                  <a:pt x="1190" y="1770"/>
                </a:lnTo>
                <a:lnTo>
                  <a:pt x="1192" y="1768"/>
                </a:lnTo>
                <a:lnTo>
                  <a:pt x="1196" y="1768"/>
                </a:lnTo>
                <a:lnTo>
                  <a:pt x="1203" y="1770"/>
                </a:lnTo>
                <a:lnTo>
                  <a:pt x="1211" y="1772"/>
                </a:lnTo>
                <a:lnTo>
                  <a:pt x="1211" y="1772"/>
                </a:lnTo>
                <a:lnTo>
                  <a:pt x="1214" y="1773"/>
                </a:lnTo>
                <a:lnTo>
                  <a:pt x="1214" y="1771"/>
                </a:lnTo>
                <a:lnTo>
                  <a:pt x="1213" y="1768"/>
                </a:lnTo>
                <a:lnTo>
                  <a:pt x="1211" y="1765"/>
                </a:lnTo>
                <a:lnTo>
                  <a:pt x="1207" y="1761"/>
                </a:lnTo>
                <a:lnTo>
                  <a:pt x="1203" y="1759"/>
                </a:lnTo>
                <a:lnTo>
                  <a:pt x="1199" y="1756"/>
                </a:lnTo>
                <a:lnTo>
                  <a:pt x="1194" y="1755"/>
                </a:lnTo>
                <a:lnTo>
                  <a:pt x="1194" y="1755"/>
                </a:lnTo>
                <a:lnTo>
                  <a:pt x="1183" y="1756"/>
                </a:lnTo>
                <a:lnTo>
                  <a:pt x="1170" y="1760"/>
                </a:lnTo>
                <a:lnTo>
                  <a:pt x="1153" y="1765"/>
                </a:lnTo>
                <a:lnTo>
                  <a:pt x="1132" y="1777"/>
                </a:lnTo>
                <a:lnTo>
                  <a:pt x="1132" y="1777"/>
                </a:lnTo>
                <a:lnTo>
                  <a:pt x="1125" y="1776"/>
                </a:lnTo>
                <a:lnTo>
                  <a:pt x="1114" y="1773"/>
                </a:lnTo>
                <a:lnTo>
                  <a:pt x="1099" y="1772"/>
                </a:lnTo>
                <a:lnTo>
                  <a:pt x="1099" y="1772"/>
                </a:lnTo>
                <a:lnTo>
                  <a:pt x="1091" y="1772"/>
                </a:lnTo>
                <a:lnTo>
                  <a:pt x="1085" y="1775"/>
                </a:lnTo>
                <a:lnTo>
                  <a:pt x="1073" y="1777"/>
                </a:lnTo>
                <a:lnTo>
                  <a:pt x="1068" y="1778"/>
                </a:lnTo>
                <a:lnTo>
                  <a:pt x="1063" y="1778"/>
                </a:lnTo>
                <a:lnTo>
                  <a:pt x="1058" y="1777"/>
                </a:lnTo>
                <a:lnTo>
                  <a:pt x="1053" y="1775"/>
                </a:lnTo>
                <a:lnTo>
                  <a:pt x="1053" y="1775"/>
                </a:lnTo>
                <a:lnTo>
                  <a:pt x="1050" y="1770"/>
                </a:lnTo>
                <a:lnTo>
                  <a:pt x="1046" y="1761"/>
                </a:lnTo>
                <a:lnTo>
                  <a:pt x="1034" y="1733"/>
                </a:lnTo>
                <a:lnTo>
                  <a:pt x="1021" y="1697"/>
                </a:lnTo>
                <a:lnTo>
                  <a:pt x="1006" y="1657"/>
                </a:lnTo>
                <a:lnTo>
                  <a:pt x="981" y="1583"/>
                </a:lnTo>
                <a:lnTo>
                  <a:pt x="970" y="1549"/>
                </a:lnTo>
                <a:lnTo>
                  <a:pt x="970" y="1549"/>
                </a:lnTo>
                <a:lnTo>
                  <a:pt x="966" y="1536"/>
                </a:lnTo>
                <a:lnTo>
                  <a:pt x="963" y="1522"/>
                </a:lnTo>
                <a:lnTo>
                  <a:pt x="963" y="1510"/>
                </a:lnTo>
                <a:lnTo>
                  <a:pt x="963" y="1510"/>
                </a:lnTo>
                <a:lnTo>
                  <a:pt x="964" y="1499"/>
                </a:lnTo>
                <a:lnTo>
                  <a:pt x="965" y="1489"/>
                </a:lnTo>
                <a:lnTo>
                  <a:pt x="966" y="1477"/>
                </a:lnTo>
                <a:lnTo>
                  <a:pt x="966" y="1471"/>
                </a:lnTo>
                <a:lnTo>
                  <a:pt x="965" y="1463"/>
                </a:lnTo>
                <a:lnTo>
                  <a:pt x="965" y="1463"/>
                </a:lnTo>
                <a:lnTo>
                  <a:pt x="964" y="1456"/>
                </a:lnTo>
                <a:lnTo>
                  <a:pt x="962" y="1450"/>
                </a:lnTo>
                <a:lnTo>
                  <a:pt x="957" y="1442"/>
                </a:lnTo>
                <a:lnTo>
                  <a:pt x="952" y="1436"/>
                </a:lnTo>
                <a:lnTo>
                  <a:pt x="947" y="1428"/>
                </a:lnTo>
                <a:lnTo>
                  <a:pt x="947" y="1428"/>
                </a:lnTo>
                <a:lnTo>
                  <a:pt x="943" y="1422"/>
                </a:lnTo>
                <a:lnTo>
                  <a:pt x="941" y="1417"/>
                </a:lnTo>
                <a:lnTo>
                  <a:pt x="941" y="1411"/>
                </a:lnTo>
                <a:lnTo>
                  <a:pt x="940" y="1403"/>
                </a:lnTo>
                <a:lnTo>
                  <a:pt x="940" y="1403"/>
                </a:lnTo>
                <a:lnTo>
                  <a:pt x="940" y="1399"/>
                </a:lnTo>
                <a:lnTo>
                  <a:pt x="939" y="1395"/>
                </a:lnTo>
                <a:lnTo>
                  <a:pt x="936" y="1388"/>
                </a:lnTo>
                <a:lnTo>
                  <a:pt x="935" y="1385"/>
                </a:lnTo>
                <a:lnTo>
                  <a:pt x="935" y="1380"/>
                </a:lnTo>
                <a:lnTo>
                  <a:pt x="935" y="1374"/>
                </a:lnTo>
                <a:lnTo>
                  <a:pt x="937" y="1367"/>
                </a:lnTo>
                <a:lnTo>
                  <a:pt x="937" y="1364"/>
                </a:lnTo>
                <a:lnTo>
                  <a:pt x="937" y="1364"/>
                </a:lnTo>
                <a:lnTo>
                  <a:pt x="943" y="1345"/>
                </a:lnTo>
                <a:lnTo>
                  <a:pt x="951" y="1321"/>
                </a:lnTo>
                <a:lnTo>
                  <a:pt x="954" y="1298"/>
                </a:lnTo>
                <a:lnTo>
                  <a:pt x="956" y="1288"/>
                </a:lnTo>
                <a:lnTo>
                  <a:pt x="956" y="1281"/>
                </a:lnTo>
                <a:lnTo>
                  <a:pt x="956" y="1281"/>
                </a:lnTo>
                <a:lnTo>
                  <a:pt x="956" y="1268"/>
                </a:lnTo>
                <a:lnTo>
                  <a:pt x="957" y="1255"/>
                </a:lnTo>
                <a:lnTo>
                  <a:pt x="960" y="1224"/>
                </a:lnTo>
                <a:lnTo>
                  <a:pt x="960" y="1224"/>
                </a:lnTo>
                <a:lnTo>
                  <a:pt x="962" y="1218"/>
                </a:lnTo>
                <a:lnTo>
                  <a:pt x="964" y="1212"/>
                </a:lnTo>
                <a:lnTo>
                  <a:pt x="971" y="1200"/>
                </a:lnTo>
                <a:lnTo>
                  <a:pt x="971" y="1200"/>
                </a:lnTo>
                <a:lnTo>
                  <a:pt x="994" y="1194"/>
                </a:lnTo>
                <a:lnTo>
                  <a:pt x="1005" y="1191"/>
                </a:lnTo>
                <a:lnTo>
                  <a:pt x="1016" y="1186"/>
                </a:lnTo>
                <a:lnTo>
                  <a:pt x="1016" y="1186"/>
                </a:lnTo>
                <a:lnTo>
                  <a:pt x="1034" y="1177"/>
                </a:lnTo>
                <a:lnTo>
                  <a:pt x="1050" y="1169"/>
                </a:lnTo>
                <a:lnTo>
                  <a:pt x="1057" y="1164"/>
                </a:lnTo>
                <a:lnTo>
                  <a:pt x="1064" y="1158"/>
                </a:lnTo>
                <a:lnTo>
                  <a:pt x="1072" y="1151"/>
                </a:lnTo>
                <a:lnTo>
                  <a:pt x="1080" y="1141"/>
                </a:lnTo>
                <a:lnTo>
                  <a:pt x="1080" y="1141"/>
                </a:lnTo>
                <a:lnTo>
                  <a:pt x="1092" y="1128"/>
                </a:lnTo>
                <a:lnTo>
                  <a:pt x="1110" y="1113"/>
                </a:lnTo>
                <a:lnTo>
                  <a:pt x="1156" y="1078"/>
                </a:lnTo>
                <a:lnTo>
                  <a:pt x="1179" y="1059"/>
                </a:lnTo>
                <a:lnTo>
                  <a:pt x="1201" y="1041"/>
                </a:lnTo>
                <a:lnTo>
                  <a:pt x="1218" y="1025"/>
                </a:lnTo>
                <a:lnTo>
                  <a:pt x="1224" y="1017"/>
                </a:lnTo>
                <a:lnTo>
                  <a:pt x="1229" y="1011"/>
                </a:lnTo>
                <a:lnTo>
                  <a:pt x="1229" y="1011"/>
                </a:lnTo>
                <a:lnTo>
                  <a:pt x="1283" y="907"/>
                </a:lnTo>
                <a:lnTo>
                  <a:pt x="1339" y="767"/>
                </a:lnTo>
                <a:lnTo>
                  <a:pt x="1334" y="814"/>
                </a:lnTo>
                <a:lnTo>
                  <a:pt x="1367" y="736"/>
                </a:lnTo>
                <a:lnTo>
                  <a:pt x="1396" y="648"/>
                </a:lnTo>
                <a:lnTo>
                  <a:pt x="1409" y="641"/>
                </a:lnTo>
                <a:lnTo>
                  <a:pt x="1404" y="603"/>
                </a:lnTo>
                <a:lnTo>
                  <a:pt x="1404" y="603"/>
                </a:lnTo>
                <a:lnTo>
                  <a:pt x="1406" y="580"/>
                </a:lnTo>
                <a:lnTo>
                  <a:pt x="1410" y="524"/>
                </a:lnTo>
                <a:lnTo>
                  <a:pt x="1411" y="489"/>
                </a:lnTo>
                <a:lnTo>
                  <a:pt x="1411" y="454"/>
                </a:lnTo>
                <a:lnTo>
                  <a:pt x="1409" y="419"/>
                </a:lnTo>
                <a:lnTo>
                  <a:pt x="1406" y="403"/>
                </a:lnTo>
                <a:lnTo>
                  <a:pt x="1404" y="388"/>
                </a:lnTo>
                <a:lnTo>
                  <a:pt x="1404" y="388"/>
                </a:lnTo>
                <a:lnTo>
                  <a:pt x="1402" y="375"/>
                </a:lnTo>
                <a:lnTo>
                  <a:pt x="1398" y="362"/>
                </a:lnTo>
                <a:lnTo>
                  <a:pt x="1393" y="350"/>
                </a:lnTo>
                <a:lnTo>
                  <a:pt x="1387" y="339"/>
                </a:lnTo>
                <a:lnTo>
                  <a:pt x="1376" y="320"/>
                </a:lnTo>
                <a:lnTo>
                  <a:pt x="1364" y="304"/>
                </a:lnTo>
                <a:lnTo>
                  <a:pt x="1352" y="291"/>
                </a:lnTo>
                <a:lnTo>
                  <a:pt x="1342" y="279"/>
                </a:lnTo>
                <a:lnTo>
                  <a:pt x="1335" y="270"/>
                </a:lnTo>
                <a:lnTo>
                  <a:pt x="1330" y="264"/>
                </a:lnTo>
                <a:lnTo>
                  <a:pt x="1330" y="264"/>
                </a:lnTo>
                <a:lnTo>
                  <a:pt x="1329" y="258"/>
                </a:lnTo>
                <a:lnTo>
                  <a:pt x="1329" y="255"/>
                </a:lnTo>
                <a:lnTo>
                  <a:pt x="1330" y="250"/>
                </a:lnTo>
                <a:lnTo>
                  <a:pt x="1331" y="246"/>
                </a:lnTo>
                <a:lnTo>
                  <a:pt x="1334" y="242"/>
                </a:lnTo>
                <a:lnTo>
                  <a:pt x="1335" y="240"/>
                </a:lnTo>
                <a:lnTo>
                  <a:pt x="1376" y="239"/>
                </a:lnTo>
                <a:lnTo>
                  <a:pt x="1398" y="258"/>
                </a:lnTo>
                <a:lnTo>
                  <a:pt x="1398" y="258"/>
                </a:lnTo>
                <a:lnTo>
                  <a:pt x="1416" y="269"/>
                </a:lnTo>
                <a:lnTo>
                  <a:pt x="1437" y="282"/>
                </a:lnTo>
                <a:lnTo>
                  <a:pt x="1463" y="302"/>
                </a:lnTo>
                <a:lnTo>
                  <a:pt x="1493" y="326"/>
                </a:lnTo>
                <a:lnTo>
                  <a:pt x="1527" y="355"/>
                </a:lnTo>
                <a:lnTo>
                  <a:pt x="1564" y="388"/>
                </a:lnTo>
                <a:lnTo>
                  <a:pt x="1582" y="407"/>
                </a:lnTo>
                <a:lnTo>
                  <a:pt x="1600" y="426"/>
                </a:lnTo>
                <a:lnTo>
                  <a:pt x="1600" y="426"/>
                </a:lnTo>
                <a:lnTo>
                  <a:pt x="1608" y="435"/>
                </a:lnTo>
                <a:lnTo>
                  <a:pt x="1615" y="446"/>
                </a:lnTo>
                <a:lnTo>
                  <a:pt x="1631" y="469"/>
                </a:lnTo>
                <a:lnTo>
                  <a:pt x="1646" y="492"/>
                </a:lnTo>
                <a:lnTo>
                  <a:pt x="1658" y="515"/>
                </a:lnTo>
                <a:lnTo>
                  <a:pt x="1670" y="536"/>
                </a:lnTo>
                <a:lnTo>
                  <a:pt x="1680" y="551"/>
                </a:lnTo>
                <a:lnTo>
                  <a:pt x="1684" y="557"/>
                </a:lnTo>
                <a:lnTo>
                  <a:pt x="1689" y="562"/>
                </a:lnTo>
                <a:lnTo>
                  <a:pt x="1693" y="563"/>
                </a:lnTo>
                <a:lnTo>
                  <a:pt x="1695" y="565"/>
                </a:lnTo>
                <a:lnTo>
                  <a:pt x="1695" y="565"/>
                </a:lnTo>
                <a:lnTo>
                  <a:pt x="1699" y="562"/>
                </a:lnTo>
                <a:lnTo>
                  <a:pt x="1700" y="560"/>
                </a:lnTo>
                <a:lnTo>
                  <a:pt x="1701" y="556"/>
                </a:lnTo>
                <a:lnTo>
                  <a:pt x="1701" y="551"/>
                </a:lnTo>
                <a:lnTo>
                  <a:pt x="1699" y="538"/>
                </a:lnTo>
                <a:lnTo>
                  <a:pt x="1695" y="522"/>
                </a:lnTo>
                <a:lnTo>
                  <a:pt x="1688" y="504"/>
                </a:lnTo>
                <a:lnTo>
                  <a:pt x="1680" y="484"/>
                </a:lnTo>
                <a:lnTo>
                  <a:pt x="1659" y="438"/>
                </a:lnTo>
                <a:lnTo>
                  <a:pt x="1659" y="438"/>
                </a:lnTo>
                <a:lnTo>
                  <a:pt x="1649" y="417"/>
                </a:lnTo>
                <a:lnTo>
                  <a:pt x="1638" y="398"/>
                </a:lnTo>
                <a:lnTo>
                  <a:pt x="1628" y="381"/>
                </a:lnTo>
                <a:lnTo>
                  <a:pt x="1615" y="364"/>
                </a:lnTo>
                <a:lnTo>
                  <a:pt x="1601" y="347"/>
                </a:lnTo>
                <a:lnTo>
                  <a:pt x="1584" y="329"/>
                </a:lnTo>
                <a:lnTo>
                  <a:pt x="1537" y="282"/>
                </a:lnTo>
                <a:lnTo>
                  <a:pt x="1537" y="282"/>
                </a:lnTo>
                <a:lnTo>
                  <a:pt x="1480" y="230"/>
                </a:lnTo>
                <a:lnTo>
                  <a:pt x="1428" y="185"/>
                </a:lnTo>
                <a:lnTo>
                  <a:pt x="1376" y="141"/>
                </a:lnTo>
                <a:lnTo>
                  <a:pt x="1376" y="141"/>
                </a:lnTo>
                <a:lnTo>
                  <a:pt x="1376" y="134"/>
                </a:lnTo>
                <a:lnTo>
                  <a:pt x="1375" y="125"/>
                </a:lnTo>
                <a:lnTo>
                  <a:pt x="1374" y="115"/>
                </a:lnTo>
                <a:lnTo>
                  <a:pt x="1370" y="104"/>
                </a:lnTo>
                <a:lnTo>
                  <a:pt x="1365" y="90"/>
                </a:lnTo>
                <a:lnTo>
                  <a:pt x="1358" y="78"/>
                </a:lnTo>
                <a:lnTo>
                  <a:pt x="1353" y="74"/>
                </a:lnTo>
                <a:lnTo>
                  <a:pt x="1348" y="68"/>
                </a:lnTo>
                <a:lnTo>
                  <a:pt x="1348" y="68"/>
                </a:lnTo>
                <a:lnTo>
                  <a:pt x="1338" y="58"/>
                </a:lnTo>
                <a:lnTo>
                  <a:pt x="1328" y="52"/>
                </a:lnTo>
                <a:lnTo>
                  <a:pt x="1321" y="47"/>
                </a:lnTo>
                <a:lnTo>
                  <a:pt x="1315" y="45"/>
                </a:lnTo>
                <a:lnTo>
                  <a:pt x="1307" y="42"/>
                </a:lnTo>
                <a:lnTo>
                  <a:pt x="1305" y="42"/>
                </a:lnTo>
                <a:lnTo>
                  <a:pt x="1260" y="0"/>
                </a:lnTo>
                <a:lnTo>
                  <a:pt x="1260" y="0"/>
                </a:lnTo>
                <a:lnTo>
                  <a:pt x="1263" y="5"/>
                </a:lnTo>
                <a:lnTo>
                  <a:pt x="1265" y="10"/>
                </a:lnTo>
                <a:lnTo>
                  <a:pt x="1266" y="16"/>
                </a:lnTo>
                <a:lnTo>
                  <a:pt x="1266" y="22"/>
                </a:lnTo>
                <a:lnTo>
                  <a:pt x="1265" y="24"/>
                </a:lnTo>
                <a:lnTo>
                  <a:pt x="1263" y="27"/>
                </a:lnTo>
                <a:lnTo>
                  <a:pt x="1259" y="29"/>
                </a:lnTo>
                <a:lnTo>
                  <a:pt x="1255" y="30"/>
                </a:lnTo>
                <a:lnTo>
                  <a:pt x="1249" y="31"/>
                </a:lnTo>
                <a:lnTo>
                  <a:pt x="1242" y="31"/>
                </a:lnTo>
                <a:lnTo>
                  <a:pt x="1242" y="31"/>
                </a:lnTo>
                <a:lnTo>
                  <a:pt x="1228" y="33"/>
                </a:lnTo>
                <a:lnTo>
                  <a:pt x="1214" y="35"/>
                </a:lnTo>
                <a:lnTo>
                  <a:pt x="1202" y="37"/>
                </a:lnTo>
                <a:lnTo>
                  <a:pt x="1192" y="41"/>
                </a:lnTo>
                <a:lnTo>
                  <a:pt x="1178" y="47"/>
                </a:lnTo>
                <a:lnTo>
                  <a:pt x="1173" y="51"/>
                </a:lnTo>
                <a:lnTo>
                  <a:pt x="1075" y="115"/>
                </a:lnTo>
                <a:lnTo>
                  <a:pt x="1118" y="115"/>
                </a:lnTo>
                <a:lnTo>
                  <a:pt x="1043" y="181"/>
                </a:lnTo>
                <a:lnTo>
                  <a:pt x="1085" y="162"/>
                </a:lnTo>
                <a:lnTo>
                  <a:pt x="1023" y="245"/>
                </a:lnTo>
                <a:lnTo>
                  <a:pt x="1089" y="217"/>
                </a:lnTo>
                <a:lnTo>
                  <a:pt x="1016" y="286"/>
                </a:lnTo>
                <a:lnTo>
                  <a:pt x="1090" y="235"/>
                </a:lnTo>
                <a:lnTo>
                  <a:pt x="1010" y="350"/>
                </a:lnTo>
                <a:lnTo>
                  <a:pt x="1064" y="305"/>
                </a:lnTo>
                <a:lnTo>
                  <a:pt x="1034" y="386"/>
                </a:lnTo>
                <a:lnTo>
                  <a:pt x="1052" y="364"/>
                </a:lnTo>
                <a:lnTo>
                  <a:pt x="1057" y="495"/>
                </a:lnTo>
                <a:lnTo>
                  <a:pt x="1066" y="466"/>
                </a:lnTo>
                <a:lnTo>
                  <a:pt x="1089" y="513"/>
                </a:lnTo>
                <a:lnTo>
                  <a:pt x="1038" y="518"/>
                </a:lnTo>
                <a:lnTo>
                  <a:pt x="1038" y="518"/>
                </a:lnTo>
                <a:lnTo>
                  <a:pt x="1004" y="528"/>
                </a:lnTo>
                <a:lnTo>
                  <a:pt x="966" y="543"/>
                </a:lnTo>
                <a:lnTo>
                  <a:pt x="921" y="561"/>
                </a:lnTo>
                <a:lnTo>
                  <a:pt x="867" y="583"/>
                </a:lnTo>
                <a:lnTo>
                  <a:pt x="811" y="608"/>
                </a:lnTo>
                <a:lnTo>
                  <a:pt x="754" y="635"/>
                </a:lnTo>
                <a:lnTo>
                  <a:pt x="726" y="650"/>
                </a:lnTo>
                <a:lnTo>
                  <a:pt x="699" y="665"/>
                </a:lnTo>
                <a:lnTo>
                  <a:pt x="699" y="665"/>
                </a:lnTo>
                <a:lnTo>
                  <a:pt x="674" y="680"/>
                </a:lnTo>
                <a:lnTo>
                  <a:pt x="649" y="697"/>
                </a:lnTo>
                <a:lnTo>
                  <a:pt x="623" y="714"/>
                </a:lnTo>
                <a:lnTo>
                  <a:pt x="599" y="732"/>
                </a:lnTo>
                <a:lnTo>
                  <a:pt x="553" y="770"/>
                </a:lnTo>
                <a:lnTo>
                  <a:pt x="512" y="806"/>
                </a:lnTo>
                <a:lnTo>
                  <a:pt x="476" y="840"/>
                </a:lnTo>
                <a:lnTo>
                  <a:pt x="446" y="869"/>
                </a:lnTo>
                <a:lnTo>
                  <a:pt x="408" y="907"/>
                </a:lnTo>
                <a:lnTo>
                  <a:pt x="408" y="907"/>
                </a:lnTo>
                <a:lnTo>
                  <a:pt x="397" y="917"/>
                </a:lnTo>
                <a:lnTo>
                  <a:pt x="385" y="928"/>
                </a:lnTo>
                <a:lnTo>
                  <a:pt x="371" y="937"/>
                </a:lnTo>
                <a:lnTo>
                  <a:pt x="357" y="946"/>
                </a:lnTo>
                <a:lnTo>
                  <a:pt x="344" y="954"/>
                </a:lnTo>
                <a:lnTo>
                  <a:pt x="332" y="960"/>
                </a:lnTo>
                <a:lnTo>
                  <a:pt x="322" y="964"/>
                </a:lnTo>
                <a:lnTo>
                  <a:pt x="315" y="966"/>
                </a:lnTo>
                <a:lnTo>
                  <a:pt x="315" y="966"/>
                </a:lnTo>
                <a:lnTo>
                  <a:pt x="310" y="967"/>
                </a:lnTo>
                <a:lnTo>
                  <a:pt x="304" y="971"/>
                </a:lnTo>
                <a:lnTo>
                  <a:pt x="299" y="976"/>
                </a:lnTo>
                <a:lnTo>
                  <a:pt x="294" y="981"/>
                </a:lnTo>
                <a:lnTo>
                  <a:pt x="290" y="986"/>
                </a:lnTo>
                <a:lnTo>
                  <a:pt x="287" y="992"/>
                </a:lnTo>
                <a:lnTo>
                  <a:pt x="285" y="996"/>
                </a:lnTo>
                <a:lnTo>
                  <a:pt x="284" y="1001"/>
                </a:lnTo>
                <a:lnTo>
                  <a:pt x="284" y="1001"/>
                </a:lnTo>
                <a:lnTo>
                  <a:pt x="282" y="1004"/>
                </a:lnTo>
                <a:lnTo>
                  <a:pt x="280" y="1007"/>
                </a:lnTo>
                <a:lnTo>
                  <a:pt x="269" y="1017"/>
                </a:lnTo>
                <a:lnTo>
                  <a:pt x="238" y="1042"/>
                </a:lnTo>
                <a:lnTo>
                  <a:pt x="205" y="1066"/>
                </a:lnTo>
                <a:lnTo>
                  <a:pt x="190" y="1076"/>
                </a:lnTo>
                <a:lnTo>
                  <a:pt x="53" y="1276"/>
                </a:lnTo>
                <a:lnTo>
                  <a:pt x="53" y="1276"/>
                </a:lnTo>
                <a:lnTo>
                  <a:pt x="45" y="1281"/>
                </a:lnTo>
                <a:lnTo>
                  <a:pt x="30" y="1293"/>
                </a:lnTo>
                <a:lnTo>
                  <a:pt x="21" y="1302"/>
                </a:lnTo>
                <a:lnTo>
                  <a:pt x="13" y="1311"/>
                </a:lnTo>
                <a:lnTo>
                  <a:pt x="8" y="1320"/>
                </a:lnTo>
                <a:lnTo>
                  <a:pt x="6" y="1325"/>
                </a:lnTo>
                <a:lnTo>
                  <a:pt x="6" y="1329"/>
                </a:lnTo>
                <a:lnTo>
                  <a:pt x="6" y="1329"/>
                </a:lnTo>
                <a:lnTo>
                  <a:pt x="2" y="1350"/>
                </a:lnTo>
                <a:lnTo>
                  <a:pt x="0" y="1372"/>
                </a:lnTo>
                <a:lnTo>
                  <a:pt x="0" y="1382"/>
                </a:lnTo>
                <a:lnTo>
                  <a:pt x="1" y="1391"/>
                </a:lnTo>
                <a:lnTo>
                  <a:pt x="2" y="1397"/>
                </a:lnTo>
                <a:lnTo>
                  <a:pt x="4" y="1398"/>
                </a:lnTo>
                <a:lnTo>
                  <a:pt x="7" y="1401"/>
                </a:lnTo>
                <a:lnTo>
                  <a:pt x="7" y="1401"/>
                </a:lnTo>
                <a:lnTo>
                  <a:pt x="9" y="1401"/>
                </a:lnTo>
                <a:lnTo>
                  <a:pt x="12" y="1401"/>
                </a:lnTo>
                <a:lnTo>
                  <a:pt x="16" y="1397"/>
                </a:lnTo>
                <a:lnTo>
                  <a:pt x="19" y="1392"/>
                </a:lnTo>
                <a:lnTo>
                  <a:pt x="22" y="1386"/>
                </a:lnTo>
                <a:lnTo>
                  <a:pt x="22" y="1386"/>
                </a:lnTo>
                <a:lnTo>
                  <a:pt x="26" y="1372"/>
                </a:lnTo>
                <a:lnTo>
                  <a:pt x="26" y="1372"/>
                </a:lnTo>
                <a:lnTo>
                  <a:pt x="25" y="1376"/>
                </a:lnTo>
                <a:lnTo>
                  <a:pt x="22" y="1386"/>
                </a:lnTo>
                <a:lnTo>
                  <a:pt x="22" y="1386"/>
                </a:lnTo>
                <a:lnTo>
                  <a:pt x="20" y="1395"/>
                </a:lnTo>
                <a:lnTo>
                  <a:pt x="20" y="1403"/>
                </a:lnTo>
                <a:lnTo>
                  <a:pt x="21" y="1409"/>
                </a:lnTo>
                <a:lnTo>
                  <a:pt x="22" y="1413"/>
                </a:lnTo>
                <a:lnTo>
                  <a:pt x="24" y="1414"/>
                </a:lnTo>
                <a:lnTo>
                  <a:pt x="24" y="1414"/>
                </a:lnTo>
                <a:lnTo>
                  <a:pt x="29" y="1416"/>
                </a:lnTo>
                <a:lnTo>
                  <a:pt x="33" y="1416"/>
                </a:lnTo>
                <a:lnTo>
                  <a:pt x="38" y="1416"/>
                </a:lnTo>
                <a:lnTo>
                  <a:pt x="44" y="1414"/>
                </a:lnTo>
                <a:lnTo>
                  <a:pt x="53" y="1411"/>
                </a:lnTo>
                <a:lnTo>
                  <a:pt x="58" y="1409"/>
                </a:lnTo>
                <a:lnTo>
                  <a:pt x="81" y="1443"/>
                </a:lnTo>
                <a:lnTo>
                  <a:pt x="120" y="1443"/>
                </a:lnTo>
                <a:lnTo>
                  <a:pt x="126" y="1472"/>
                </a:lnTo>
                <a:lnTo>
                  <a:pt x="141" y="1455"/>
                </a:lnTo>
                <a:lnTo>
                  <a:pt x="141" y="1455"/>
                </a:lnTo>
                <a:lnTo>
                  <a:pt x="163" y="1455"/>
                </a:lnTo>
                <a:lnTo>
                  <a:pt x="163" y="1455"/>
                </a:lnTo>
                <a:lnTo>
                  <a:pt x="165" y="1455"/>
                </a:lnTo>
                <a:lnTo>
                  <a:pt x="168" y="1454"/>
                </a:lnTo>
                <a:lnTo>
                  <a:pt x="172" y="1449"/>
                </a:lnTo>
                <a:lnTo>
                  <a:pt x="177" y="1443"/>
                </a:lnTo>
                <a:lnTo>
                  <a:pt x="181" y="1437"/>
                </a:lnTo>
                <a:lnTo>
                  <a:pt x="188" y="1423"/>
                </a:lnTo>
                <a:lnTo>
                  <a:pt x="190" y="1417"/>
                </a:lnTo>
                <a:lnTo>
                  <a:pt x="190" y="1417"/>
                </a:lnTo>
                <a:lnTo>
                  <a:pt x="190" y="1434"/>
                </a:lnTo>
                <a:lnTo>
                  <a:pt x="192" y="1445"/>
                </a:lnTo>
                <a:lnTo>
                  <a:pt x="193" y="1449"/>
                </a:lnTo>
                <a:lnTo>
                  <a:pt x="195" y="1450"/>
                </a:lnTo>
                <a:lnTo>
                  <a:pt x="195" y="1450"/>
                </a:lnTo>
                <a:lnTo>
                  <a:pt x="199" y="1450"/>
                </a:lnTo>
                <a:lnTo>
                  <a:pt x="205" y="1448"/>
                </a:lnTo>
                <a:lnTo>
                  <a:pt x="222" y="1439"/>
                </a:lnTo>
                <a:lnTo>
                  <a:pt x="233" y="1433"/>
                </a:lnTo>
                <a:lnTo>
                  <a:pt x="244" y="1426"/>
                </a:lnTo>
                <a:lnTo>
                  <a:pt x="255" y="1417"/>
                </a:lnTo>
                <a:lnTo>
                  <a:pt x="267" y="1408"/>
                </a:lnTo>
                <a:lnTo>
                  <a:pt x="267" y="1408"/>
                </a:lnTo>
                <a:lnTo>
                  <a:pt x="287" y="1387"/>
                </a:lnTo>
                <a:lnTo>
                  <a:pt x="303" y="1368"/>
                </a:lnTo>
                <a:lnTo>
                  <a:pt x="316" y="1350"/>
                </a:lnTo>
                <a:lnTo>
                  <a:pt x="316" y="1350"/>
                </a:lnTo>
                <a:lnTo>
                  <a:pt x="339" y="1343"/>
                </a:lnTo>
                <a:lnTo>
                  <a:pt x="357" y="1337"/>
                </a:lnTo>
                <a:lnTo>
                  <a:pt x="365" y="1334"/>
                </a:lnTo>
                <a:lnTo>
                  <a:pt x="371" y="1331"/>
                </a:lnTo>
                <a:lnTo>
                  <a:pt x="371" y="1331"/>
                </a:lnTo>
                <a:lnTo>
                  <a:pt x="377" y="1327"/>
                </a:lnTo>
                <a:lnTo>
                  <a:pt x="388" y="1323"/>
                </a:lnTo>
                <a:lnTo>
                  <a:pt x="415" y="1314"/>
                </a:lnTo>
                <a:lnTo>
                  <a:pt x="454" y="1302"/>
                </a:lnTo>
                <a:lnTo>
                  <a:pt x="454" y="1302"/>
                </a:lnTo>
                <a:lnTo>
                  <a:pt x="454" y="1302"/>
                </a:lnTo>
                <a:lnTo>
                  <a:pt x="455" y="1304"/>
                </a:lnTo>
                <a:lnTo>
                  <a:pt x="460" y="1305"/>
                </a:lnTo>
                <a:lnTo>
                  <a:pt x="468" y="1304"/>
                </a:lnTo>
                <a:lnTo>
                  <a:pt x="468" y="1304"/>
                </a:lnTo>
                <a:lnTo>
                  <a:pt x="471" y="1304"/>
                </a:lnTo>
                <a:lnTo>
                  <a:pt x="473" y="1304"/>
                </a:lnTo>
                <a:lnTo>
                  <a:pt x="477" y="1306"/>
                </a:lnTo>
                <a:lnTo>
                  <a:pt x="479" y="1311"/>
                </a:lnTo>
                <a:lnTo>
                  <a:pt x="482" y="1316"/>
                </a:lnTo>
                <a:lnTo>
                  <a:pt x="487" y="1326"/>
                </a:lnTo>
                <a:lnTo>
                  <a:pt x="489" y="1328"/>
                </a:lnTo>
                <a:lnTo>
                  <a:pt x="493" y="1329"/>
                </a:lnTo>
                <a:lnTo>
                  <a:pt x="493" y="1329"/>
                </a:lnTo>
                <a:lnTo>
                  <a:pt x="500" y="1329"/>
                </a:lnTo>
                <a:lnTo>
                  <a:pt x="504" y="1331"/>
                </a:lnTo>
                <a:lnTo>
                  <a:pt x="505" y="1333"/>
                </a:lnTo>
                <a:lnTo>
                  <a:pt x="506" y="1334"/>
                </a:lnTo>
                <a:lnTo>
                  <a:pt x="506" y="1334"/>
                </a:lnTo>
                <a:lnTo>
                  <a:pt x="512" y="1337"/>
                </a:lnTo>
                <a:lnTo>
                  <a:pt x="526" y="1344"/>
                </a:lnTo>
                <a:lnTo>
                  <a:pt x="546" y="1350"/>
                </a:lnTo>
                <a:lnTo>
                  <a:pt x="556" y="1352"/>
                </a:lnTo>
                <a:lnTo>
                  <a:pt x="565" y="1354"/>
                </a:lnTo>
                <a:lnTo>
                  <a:pt x="565" y="1354"/>
                </a:lnTo>
                <a:lnTo>
                  <a:pt x="570" y="1352"/>
                </a:lnTo>
                <a:lnTo>
                  <a:pt x="572" y="1352"/>
                </a:lnTo>
                <a:lnTo>
                  <a:pt x="576" y="1350"/>
                </a:lnTo>
                <a:lnTo>
                  <a:pt x="577" y="1349"/>
                </a:lnTo>
                <a:lnTo>
                  <a:pt x="581" y="1343"/>
                </a:lnTo>
                <a:lnTo>
                  <a:pt x="582" y="1337"/>
                </a:lnTo>
                <a:lnTo>
                  <a:pt x="585" y="1321"/>
                </a:lnTo>
                <a:lnTo>
                  <a:pt x="588" y="1314"/>
                </a:lnTo>
                <a:lnTo>
                  <a:pt x="592" y="1308"/>
                </a:lnTo>
                <a:lnTo>
                  <a:pt x="592" y="1308"/>
                </a:lnTo>
                <a:lnTo>
                  <a:pt x="597" y="1303"/>
                </a:lnTo>
                <a:lnTo>
                  <a:pt x="600" y="1302"/>
                </a:lnTo>
                <a:lnTo>
                  <a:pt x="601" y="1302"/>
                </a:lnTo>
                <a:lnTo>
                  <a:pt x="603" y="1304"/>
                </a:lnTo>
                <a:lnTo>
                  <a:pt x="605" y="1309"/>
                </a:lnTo>
                <a:lnTo>
                  <a:pt x="607" y="1311"/>
                </a:lnTo>
                <a:lnTo>
                  <a:pt x="611" y="1312"/>
                </a:lnTo>
                <a:lnTo>
                  <a:pt x="611" y="1312"/>
                </a:lnTo>
                <a:lnTo>
                  <a:pt x="616" y="1312"/>
                </a:lnTo>
                <a:lnTo>
                  <a:pt x="621" y="1315"/>
                </a:lnTo>
                <a:lnTo>
                  <a:pt x="630" y="1320"/>
                </a:lnTo>
                <a:lnTo>
                  <a:pt x="635" y="1322"/>
                </a:lnTo>
                <a:lnTo>
                  <a:pt x="640" y="1325"/>
                </a:lnTo>
                <a:lnTo>
                  <a:pt x="647" y="1326"/>
                </a:lnTo>
                <a:lnTo>
                  <a:pt x="653" y="1325"/>
                </a:lnTo>
                <a:lnTo>
                  <a:pt x="653" y="1325"/>
                </a:lnTo>
                <a:lnTo>
                  <a:pt x="663" y="1321"/>
                </a:lnTo>
                <a:lnTo>
                  <a:pt x="673" y="1316"/>
                </a:lnTo>
                <a:lnTo>
                  <a:pt x="673" y="1316"/>
                </a:lnTo>
                <a:lnTo>
                  <a:pt x="673" y="1326"/>
                </a:lnTo>
                <a:lnTo>
                  <a:pt x="672" y="1339"/>
                </a:lnTo>
                <a:lnTo>
                  <a:pt x="672" y="1339"/>
                </a:lnTo>
                <a:lnTo>
                  <a:pt x="669" y="1351"/>
                </a:lnTo>
                <a:lnTo>
                  <a:pt x="668" y="1363"/>
                </a:lnTo>
                <a:lnTo>
                  <a:pt x="665" y="1376"/>
                </a:lnTo>
                <a:lnTo>
                  <a:pt x="664" y="1391"/>
                </a:lnTo>
                <a:lnTo>
                  <a:pt x="664" y="1391"/>
                </a:lnTo>
                <a:lnTo>
                  <a:pt x="664" y="1398"/>
                </a:lnTo>
                <a:lnTo>
                  <a:pt x="662" y="1407"/>
                </a:lnTo>
                <a:lnTo>
                  <a:pt x="656" y="1425"/>
                </a:lnTo>
                <a:lnTo>
                  <a:pt x="649" y="1443"/>
                </a:lnTo>
                <a:lnTo>
                  <a:pt x="643" y="1456"/>
                </a:lnTo>
                <a:lnTo>
                  <a:pt x="643" y="1456"/>
                </a:lnTo>
                <a:lnTo>
                  <a:pt x="634" y="1484"/>
                </a:lnTo>
                <a:lnTo>
                  <a:pt x="620" y="1528"/>
                </a:lnTo>
                <a:lnTo>
                  <a:pt x="604" y="1572"/>
                </a:lnTo>
                <a:lnTo>
                  <a:pt x="598" y="1588"/>
                </a:lnTo>
                <a:lnTo>
                  <a:pt x="594" y="1596"/>
                </a:lnTo>
                <a:lnTo>
                  <a:pt x="594" y="1596"/>
                </a:lnTo>
                <a:lnTo>
                  <a:pt x="591" y="1601"/>
                </a:lnTo>
                <a:lnTo>
                  <a:pt x="588" y="1603"/>
                </a:lnTo>
                <a:lnTo>
                  <a:pt x="582" y="1606"/>
                </a:lnTo>
                <a:lnTo>
                  <a:pt x="577" y="1607"/>
                </a:lnTo>
                <a:lnTo>
                  <a:pt x="575" y="1608"/>
                </a:lnTo>
                <a:lnTo>
                  <a:pt x="572" y="1610"/>
                </a:lnTo>
                <a:lnTo>
                  <a:pt x="572" y="1610"/>
                </a:lnTo>
                <a:lnTo>
                  <a:pt x="569" y="1615"/>
                </a:lnTo>
                <a:lnTo>
                  <a:pt x="568" y="1620"/>
                </a:lnTo>
                <a:lnTo>
                  <a:pt x="569" y="1624"/>
                </a:lnTo>
                <a:lnTo>
                  <a:pt x="569" y="1625"/>
                </a:lnTo>
                <a:lnTo>
                  <a:pt x="569" y="1625"/>
                </a:lnTo>
                <a:lnTo>
                  <a:pt x="552" y="1641"/>
                </a:lnTo>
                <a:lnTo>
                  <a:pt x="534" y="1657"/>
                </a:lnTo>
                <a:lnTo>
                  <a:pt x="534" y="1657"/>
                </a:lnTo>
                <a:lnTo>
                  <a:pt x="529" y="1664"/>
                </a:lnTo>
                <a:lnTo>
                  <a:pt x="522" y="1674"/>
                </a:lnTo>
                <a:lnTo>
                  <a:pt x="513" y="1688"/>
                </a:lnTo>
                <a:lnTo>
                  <a:pt x="511" y="1694"/>
                </a:lnTo>
                <a:lnTo>
                  <a:pt x="508" y="1699"/>
                </a:lnTo>
                <a:lnTo>
                  <a:pt x="508" y="1699"/>
                </a:lnTo>
                <a:lnTo>
                  <a:pt x="508" y="1702"/>
                </a:lnTo>
                <a:lnTo>
                  <a:pt x="506" y="1705"/>
                </a:lnTo>
                <a:lnTo>
                  <a:pt x="501" y="1709"/>
                </a:lnTo>
                <a:lnTo>
                  <a:pt x="496" y="1714"/>
                </a:lnTo>
                <a:lnTo>
                  <a:pt x="494" y="1718"/>
                </a:lnTo>
                <a:lnTo>
                  <a:pt x="493" y="1723"/>
                </a:lnTo>
                <a:lnTo>
                  <a:pt x="493" y="1723"/>
                </a:lnTo>
                <a:lnTo>
                  <a:pt x="493" y="1727"/>
                </a:lnTo>
                <a:lnTo>
                  <a:pt x="494" y="1732"/>
                </a:lnTo>
                <a:lnTo>
                  <a:pt x="499" y="1741"/>
                </a:lnTo>
                <a:lnTo>
                  <a:pt x="502" y="1747"/>
                </a:lnTo>
                <a:lnTo>
                  <a:pt x="505" y="1750"/>
                </a:lnTo>
                <a:lnTo>
                  <a:pt x="505" y="1750"/>
                </a:lnTo>
                <a:lnTo>
                  <a:pt x="505" y="1750"/>
                </a:lnTo>
                <a:lnTo>
                  <a:pt x="505" y="1750"/>
                </a:lnTo>
                <a:lnTo>
                  <a:pt x="506" y="1746"/>
                </a:lnTo>
                <a:lnTo>
                  <a:pt x="508" y="1738"/>
                </a:lnTo>
                <a:lnTo>
                  <a:pt x="508" y="1730"/>
                </a:lnTo>
                <a:lnTo>
                  <a:pt x="508" y="1730"/>
                </a:lnTo>
                <a:lnTo>
                  <a:pt x="510" y="1726"/>
                </a:lnTo>
                <a:lnTo>
                  <a:pt x="511" y="1724"/>
                </a:lnTo>
                <a:lnTo>
                  <a:pt x="512" y="1721"/>
                </a:lnTo>
                <a:lnTo>
                  <a:pt x="514" y="1720"/>
                </a:lnTo>
                <a:lnTo>
                  <a:pt x="517" y="1720"/>
                </a:lnTo>
                <a:lnTo>
                  <a:pt x="518" y="1720"/>
                </a:lnTo>
                <a:lnTo>
                  <a:pt x="518" y="1720"/>
                </a:lnTo>
                <a:lnTo>
                  <a:pt x="524" y="1721"/>
                </a:lnTo>
                <a:lnTo>
                  <a:pt x="530" y="1721"/>
                </a:lnTo>
                <a:lnTo>
                  <a:pt x="537" y="1720"/>
                </a:lnTo>
                <a:lnTo>
                  <a:pt x="537" y="1720"/>
                </a:lnTo>
                <a:lnTo>
                  <a:pt x="540" y="1719"/>
                </a:lnTo>
                <a:lnTo>
                  <a:pt x="542" y="1717"/>
                </a:lnTo>
                <a:lnTo>
                  <a:pt x="543" y="1713"/>
                </a:lnTo>
                <a:lnTo>
                  <a:pt x="543" y="1708"/>
                </a:lnTo>
                <a:lnTo>
                  <a:pt x="545" y="1697"/>
                </a:lnTo>
                <a:lnTo>
                  <a:pt x="547" y="1686"/>
                </a:lnTo>
                <a:lnTo>
                  <a:pt x="547" y="1686"/>
                </a:lnTo>
                <a:lnTo>
                  <a:pt x="549" y="1680"/>
                </a:lnTo>
                <a:lnTo>
                  <a:pt x="553" y="1674"/>
                </a:lnTo>
                <a:lnTo>
                  <a:pt x="563" y="1662"/>
                </a:lnTo>
                <a:lnTo>
                  <a:pt x="575" y="1648"/>
                </a:lnTo>
                <a:lnTo>
                  <a:pt x="575" y="1648"/>
                </a:lnTo>
                <a:lnTo>
                  <a:pt x="574" y="1659"/>
                </a:lnTo>
                <a:lnTo>
                  <a:pt x="574" y="1667"/>
                </a:lnTo>
                <a:lnTo>
                  <a:pt x="575" y="1676"/>
                </a:lnTo>
                <a:lnTo>
                  <a:pt x="575" y="1676"/>
                </a:lnTo>
                <a:lnTo>
                  <a:pt x="578" y="1683"/>
                </a:lnTo>
                <a:lnTo>
                  <a:pt x="583" y="1692"/>
                </a:lnTo>
                <a:lnTo>
                  <a:pt x="588" y="1701"/>
                </a:lnTo>
                <a:lnTo>
                  <a:pt x="591" y="1708"/>
                </a:lnTo>
                <a:lnTo>
                  <a:pt x="591" y="1708"/>
                </a:lnTo>
                <a:lnTo>
                  <a:pt x="591" y="1718"/>
                </a:lnTo>
                <a:lnTo>
                  <a:pt x="589" y="1732"/>
                </a:lnTo>
                <a:lnTo>
                  <a:pt x="588" y="1749"/>
                </a:lnTo>
                <a:lnTo>
                  <a:pt x="588" y="1758"/>
                </a:lnTo>
                <a:lnTo>
                  <a:pt x="589" y="1765"/>
                </a:lnTo>
                <a:lnTo>
                  <a:pt x="589" y="1765"/>
                </a:lnTo>
                <a:lnTo>
                  <a:pt x="591" y="1771"/>
                </a:lnTo>
                <a:lnTo>
                  <a:pt x="594" y="1777"/>
                </a:lnTo>
                <a:lnTo>
                  <a:pt x="598" y="1782"/>
                </a:lnTo>
                <a:lnTo>
                  <a:pt x="601" y="1785"/>
                </a:lnTo>
                <a:lnTo>
                  <a:pt x="610" y="1793"/>
                </a:lnTo>
                <a:lnTo>
                  <a:pt x="616" y="1796"/>
                </a:lnTo>
                <a:lnTo>
                  <a:pt x="616" y="1796"/>
                </a:lnTo>
                <a:lnTo>
                  <a:pt x="635" y="1808"/>
                </a:lnTo>
                <a:lnTo>
                  <a:pt x="647" y="1814"/>
                </a:lnTo>
                <a:lnTo>
                  <a:pt x="653" y="1817"/>
                </a:lnTo>
                <a:lnTo>
                  <a:pt x="657" y="1818"/>
                </a:lnTo>
                <a:lnTo>
                  <a:pt x="657" y="1818"/>
                </a:lnTo>
                <a:lnTo>
                  <a:pt x="663" y="1818"/>
                </a:lnTo>
                <a:lnTo>
                  <a:pt x="668" y="1816"/>
                </a:lnTo>
                <a:lnTo>
                  <a:pt x="673" y="1813"/>
                </a:lnTo>
                <a:lnTo>
                  <a:pt x="673" y="1813"/>
                </a:lnTo>
                <a:lnTo>
                  <a:pt x="676" y="1817"/>
                </a:lnTo>
                <a:lnTo>
                  <a:pt x="679" y="1819"/>
                </a:lnTo>
                <a:lnTo>
                  <a:pt x="684" y="1822"/>
                </a:lnTo>
                <a:lnTo>
                  <a:pt x="684" y="1822"/>
                </a:lnTo>
                <a:lnTo>
                  <a:pt x="686" y="1823"/>
                </a:lnTo>
                <a:lnTo>
                  <a:pt x="687" y="1825"/>
                </a:lnTo>
                <a:lnTo>
                  <a:pt x="690" y="1831"/>
                </a:lnTo>
                <a:lnTo>
                  <a:pt x="692" y="1840"/>
                </a:lnTo>
                <a:lnTo>
                  <a:pt x="692" y="1840"/>
                </a:lnTo>
                <a:lnTo>
                  <a:pt x="693" y="1838"/>
                </a:lnTo>
                <a:lnTo>
                  <a:pt x="696" y="1832"/>
                </a:lnTo>
                <a:lnTo>
                  <a:pt x="697" y="1829"/>
                </a:lnTo>
                <a:lnTo>
                  <a:pt x="698" y="1825"/>
                </a:lnTo>
                <a:lnTo>
                  <a:pt x="697" y="1820"/>
                </a:lnTo>
                <a:lnTo>
                  <a:pt x="695" y="1814"/>
                </a:lnTo>
                <a:lnTo>
                  <a:pt x="695" y="1814"/>
                </a:lnTo>
                <a:lnTo>
                  <a:pt x="692" y="1811"/>
                </a:lnTo>
                <a:lnTo>
                  <a:pt x="690" y="1808"/>
                </a:lnTo>
                <a:lnTo>
                  <a:pt x="687" y="1807"/>
                </a:lnTo>
                <a:lnTo>
                  <a:pt x="686" y="1808"/>
                </a:lnTo>
                <a:lnTo>
                  <a:pt x="685" y="1811"/>
                </a:lnTo>
                <a:lnTo>
                  <a:pt x="684" y="1812"/>
                </a:lnTo>
                <a:lnTo>
                  <a:pt x="684" y="1812"/>
                </a:lnTo>
                <a:lnTo>
                  <a:pt x="682" y="1807"/>
                </a:lnTo>
                <a:lnTo>
                  <a:pt x="680" y="1802"/>
                </a:lnTo>
                <a:lnTo>
                  <a:pt x="676" y="1797"/>
                </a:lnTo>
                <a:lnTo>
                  <a:pt x="676" y="1797"/>
                </a:lnTo>
                <a:lnTo>
                  <a:pt x="670" y="1794"/>
                </a:lnTo>
                <a:lnTo>
                  <a:pt x="664" y="1791"/>
                </a:lnTo>
                <a:lnTo>
                  <a:pt x="661" y="1789"/>
                </a:lnTo>
                <a:lnTo>
                  <a:pt x="659" y="1787"/>
                </a:lnTo>
                <a:lnTo>
                  <a:pt x="661" y="1785"/>
                </a:lnTo>
                <a:lnTo>
                  <a:pt x="661" y="1785"/>
                </a:lnTo>
                <a:lnTo>
                  <a:pt x="661" y="1784"/>
                </a:lnTo>
                <a:lnTo>
                  <a:pt x="663" y="1783"/>
                </a:lnTo>
                <a:lnTo>
                  <a:pt x="669" y="1783"/>
                </a:lnTo>
                <a:lnTo>
                  <a:pt x="687" y="1783"/>
                </a:lnTo>
                <a:lnTo>
                  <a:pt x="720" y="1787"/>
                </a:lnTo>
                <a:lnTo>
                  <a:pt x="720" y="1787"/>
                </a:lnTo>
                <a:lnTo>
                  <a:pt x="731" y="1788"/>
                </a:lnTo>
                <a:lnTo>
                  <a:pt x="748" y="1791"/>
                </a:lnTo>
                <a:lnTo>
                  <a:pt x="765" y="1794"/>
                </a:lnTo>
                <a:lnTo>
                  <a:pt x="772" y="1795"/>
                </a:lnTo>
                <a:lnTo>
                  <a:pt x="778" y="1795"/>
                </a:lnTo>
                <a:lnTo>
                  <a:pt x="778" y="1795"/>
                </a:lnTo>
                <a:lnTo>
                  <a:pt x="786" y="1793"/>
                </a:lnTo>
                <a:lnTo>
                  <a:pt x="792" y="1789"/>
                </a:lnTo>
                <a:lnTo>
                  <a:pt x="802" y="1783"/>
                </a:lnTo>
                <a:lnTo>
                  <a:pt x="802" y="1783"/>
                </a:lnTo>
                <a:lnTo>
                  <a:pt x="804" y="1783"/>
                </a:lnTo>
                <a:lnTo>
                  <a:pt x="808" y="1782"/>
                </a:lnTo>
                <a:lnTo>
                  <a:pt x="817" y="1782"/>
                </a:lnTo>
                <a:lnTo>
                  <a:pt x="825" y="1783"/>
                </a:lnTo>
                <a:lnTo>
                  <a:pt x="832" y="1783"/>
                </a:lnTo>
                <a:lnTo>
                  <a:pt x="832" y="1783"/>
                </a:lnTo>
                <a:lnTo>
                  <a:pt x="837" y="1784"/>
                </a:lnTo>
                <a:lnTo>
                  <a:pt x="842" y="1787"/>
                </a:lnTo>
                <a:lnTo>
                  <a:pt x="844" y="1787"/>
                </a:lnTo>
                <a:lnTo>
                  <a:pt x="843" y="1783"/>
                </a:lnTo>
                <a:lnTo>
                  <a:pt x="843" y="1783"/>
                </a:lnTo>
                <a:lnTo>
                  <a:pt x="838" y="1778"/>
                </a:lnTo>
                <a:lnTo>
                  <a:pt x="833" y="1776"/>
                </a:lnTo>
                <a:lnTo>
                  <a:pt x="829" y="1775"/>
                </a:lnTo>
                <a:lnTo>
                  <a:pt x="820" y="1772"/>
                </a:lnTo>
                <a:lnTo>
                  <a:pt x="820" y="1772"/>
                </a:lnTo>
                <a:lnTo>
                  <a:pt x="791" y="1766"/>
                </a:lnTo>
                <a:lnTo>
                  <a:pt x="791" y="1766"/>
                </a:lnTo>
                <a:lnTo>
                  <a:pt x="772" y="1764"/>
                </a:lnTo>
                <a:lnTo>
                  <a:pt x="757" y="1761"/>
                </a:lnTo>
                <a:lnTo>
                  <a:pt x="751" y="1760"/>
                </a:lnTo>
                <a:lnTo>
                  <a:pt x="748" y="1759"/>
                </a:lnTo>
                <a:lnTo>
                  <a:pt x="748" y="1759"/>
                </a:lnTo>
                <a:lnTo>
                  <a:pt x="731" y="1743"/>
                </a:lnTo>
                <a:lnTo>
                  <a:pt x="731" y="1743"/>
                </a:lnTo>
                <a:lnTo>
                  <a:pt x="736" y="1738"/>
                </a:lnTo>
                <a:lnTo>
                  <a:pt x="745" y="1733"/>
                </a:lnTo>
                <a:lnTo>
                  <a:pt x="745" y="1733"/>
                </a:lnTo>
                <a:lnTo>
                  <a:pt x="763" y="1727"/>
                </a:lnTo>
                <a:lnTo>
                  <a:pt x="778" y="1724"/>
                </a:lnTo>
                <a:lnTo>
                  <a:pt x="778" y="1724"/>
                </a:lnTo>
                <a:lnTo>
                  <a:pt x="774" y="1721"/>
                </a:lnTo>
                <a:lnTo>
                  <a:pt x="768" y="1720"/>
                </a:lnTo>
                <a:lnTo>
                  <a:pt x="760" y="1719"/>
                </a:lnTo>
                <a:lnTo>
                  <a:pt x="760" y="1719"/>
                </a:lnTo>
                <a:lnTo>
                  <a:pt x="749" y="1719"/>
                </a:lnTo>
                <a:lnTo>
                  <a:pt x="740" y="1721"/>
                </a:lnTo>
                <a:lnTo>
                  <a:pt x="732" y="1724"/>
                </a:lnTo>
                <a:lnTo>
                  <a:pt x="732" y="1724"/>
                </a:lnTo>
                <a:lnTo>
                  <a:pt x="726" y="1725"/>
                </a:lnTo>
                <a:lnTo>
                  <a:pt x="716" y="1727"/>
                </a:lnTo>
                <a:lnTo>
                  <a:pt x="716" y="1727"/>
                </a:lnTo>
                <a:lnTo>
                  <a:pt x="693" y="1731"/>
                </a:lnTo>
                <a:lnTo>
                  <a:pt x="673" y="1733"/>
                </a:lnTo>
                <a:lnTo>
                  <a:pt x="673" y="1733"/>
                </a:lnTo>
                <a:lnTo>
                  <a:pt x="668" y="1726"/>
                </a:lnTo>
                <a:lnTo>
                  <a:pt x="656" y="1711"/>
                </a:lnTo>
                <a:lnTo>
                  <a:pt x="656" y="1711"/>
                </a:lnTo>
                <a:lnTo>
                  <a:pt x="652" y="1707"/>
                </a:lnTo>
                <a:lnTo>
                  <a:pt x="650" y="1702"/>
                </a:lnTo>
                <a:lnTo>
                  <a:pt x="645" y="1689"/>
                </a:lnTo>
                <a:lnTo>
                  <a:pt x="641" y="1676"/>
                </a:lnTo>
                <a:lnTo>
                  <a:pt x="638" y="1661"/>
                </a:lnTo>
                <a:lnTo>
                  <a:pt x="638" y="1661"/>
                </a:lnTo>
                <a:lnTo>
                  <a:pt x="636" y="1650"/>
                </a:lnTo>
                <a:lnTo>
                  <a:pt x="638" y="1643"/>
                </a:lnTo>
                <a:lnTo>
                  <a:pt x="639" y="1636"/>
                </a:lnTo>
                <a:lnTo>
                  <a:pt x="641" y="1626"/>
                </a:lnTo>
                <a:lnTo>
                  <a:pt x="641" y="1626"/>
                </a:lnTo>
                <a:lnTo>
                  <a:pt x="646" y="1607"/>
                </a:lnTo>
                <a:lnTo>
                  <a:pt x="653" y="1578"/>
                </a:lnTo>
                <a:lnTo>
                  <a:pt x="667" y="1528"/>
                </a:lnTo>
                <a:lnTo>
                  <a:pt x="667" y="1528"/>
                </a:lnTo>
                <a:lnTo>
                  <a:pt x="674" y="1505"/>
                </a:lnTo>
                <a:lnTo>
                  <a:pt x="686" y="1472"/>
                </a:lnTo>
                <a:lnTo>
                  <a:pt x="708" y="1413"/>
                </a:lnTo>
                <a:lnTo>
                  <a:pt x="708" y="1413"/>
                </a:lnTo>
                <a:lnTo>
                  <a:pt x="710" y="1405"/>
                </a:lnTo>
                <a:lnTo>
                  <a:pt x="715" y="1399"/>
                </a:lnTo>
                <a:lnTo>
                  <a:pt x="726" y="1386"/>
                </a:lnTo>
                <a:lnTo>
                  <a:pt x="737" y="1374"/>
                </a:lnTo>
                <a:lnTo>
                  <a:pt x="746" y="1366"/>
                </a:lnTo>
                <a:lnTo>
                  <a:pt x="746" y="1366"/>
                </a:lnTo>
                <a:lnTo>
                  <a:pt x="749" y="1362"/>
                </a:lnTo>
                <a:lnTo>
                  <a:pt x="750" y="1358"/>
                </a:lnTo>
                <a:lnTo>
                  <a:pt x="749" y="1355"/>
                </a:lnTo>
                <a:lnTo>
                  <a:pt x="748" y="1351"/>
                </a:lnTo>
                <a:lnTo>
                  <a:pt x="743" y="1344"/>
                </a:lnTo>
                <a:lnTo>
                  <a:pt x="742" y="1340"/>
                </a:lnTo>
                <a:lnTo>
                  <a:pt x="740" y="1335"/>
                </a:lnTo>
                <a:lnTo>
                  <a:pt x="740" y="1335"/>
                </a:lnTo>
                <a:lnTo>
                  <a:pt x="742" y="1329"/>
                </a:lnTo>
                <a:lnTo>
                  <a:pt x="744" y="1320"/>
                </a:lnTo>
                <a:lnTo>
                  <a:pt x="750" y="1297"/>
                </a:lnTo>
                <a:lnTo>
                  <a:pt x="750" y="1297"/>
                </a:lnTo>
                <a:lnTo>
                  <a:pt x="756" y="1294"/>
                </a:lnTo>
                <a:lnTo>
                  <a:pt x="756" y="1294"/>
                </a:lnTo>
                <a:lnTo>
                  <a:pt x="769" y="1291"/>
                </a:lnTo>
                <a:lnTo>
                  <a:pt x="786" y="1286"/>
                </a:lnTo>
                <a:lnTo>
                  <a:pt x="806" y="1280"/>
                </a:lnTo>
                <a:lnTo>
                  <a:pt x="815" y="1276"/>
                </a:lnTo>
                <a:lnTo>
                  <a:pt x="825" y="1271"/>
                </a:lnTo>
                <a:lnTo>
                  <a:pt x="825" y="1271"/>
                </a:lnTo>
                <a:lnTo>
                  <a:pt x="833" y="1268"/>
                </a:lnTo>
                <a:lnTo>
                  <a:pt x="836" y="1268"/>
                </a:lnTo>
                <a:lnTo>
                  <a:pt x="838" y="1268"/>
                </a:lnTo>
                <a:lnTo>
                  <a:pt x="843" y="1271"/>
                </a:lnTo>
                <a:lnTo>
                  <a:pt x="847" y="1275"/>
                </a:lnTo>
                <a:lnTo>
                  <a:pt x="850" y="1279"/>
                </a:lnTo>
                <a:lnTo>
                  <a:pt x="856" y="1282"/>
                </a:lnTo>
                <a:lnTo>
                  <a:pt x="860" y="1284"/>
                </a:lnTo>
                <a:lnTo>
                  <a:pt x="865" y="1284"/>
                </a:lnTo>
                <a:lnTo>
                  <a:pt x="870" y="1284"/>
                </a:lnTo>
                <a:lnTo>
                  <a:pt x="876" y="1282"/>
                </a:lnTo>
                <a:lnTo>
                  <a:pt x="876" y="1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8253399" y="445792"/>
            <a:ext cx="1335116" cy="1386580"/>
          </a:xfrm>
          <a:custGeom>
            <a:avLst/>
            <a:gdLst>
              <a:gd name="T0" fmla="*/ 523 w 1847"/>
              <a:gd name="T1" fmla="*/ 181 h 1641"/>
              <a:gd name="T2" fmla="*/ 355 w 1847"/>
              <a:gd name="T3" fmla="*/ 206 h 1641"/>
              <a:gd name="T4" fmla="*/ 212 w 1847"/>
              <a:gd name="T5" fmla="*/ 192 h 1641"/>
              <a:gd name="T6" fmla="*/ 100 w 1847"/>
              <a:gd name="T7" fmla="*/ 233 h 1641"/>
              <a:gd name="T8" fmla="*/ 22 w 1847"/>
              <a:gd name="T9" fmla="*/ 314 h 1641"/>
              <a:gd name="T10" fmla="*/ 1 w 1847"/>
              <a:gd name="T11" fmla="*/ 414 h 1641"/>
              <a:gd name="T12" fmla="*/ 24 w 1847"/>
              <a:gd name="T13" fmla="*/ 472 h 1641"/>
              <a:gd name="T14" fmla="*/ 138 w 1847"/>
              <a:gd name="T15" fmla="*/ 561 h 1641"/>
              <a:gd name="T16" fmla="*/ 257 w 1847"/>
              <a:gd name="T17" fmla="*/ 555 h 1641"/>
              <a:gd name="T18" fmla="*/ 655 w 1847"/>
              <a:gd name="T19" fmla="*/ 629 h 1641"/>
              <a:gd name="T20" fmla="*/ 917 w 1847"/>
              <a:gd name="T21" fmla="*/ 597 h 1641"/>
              <a:gd name="T22" fmla="*/ 1008 w 1847"/>
              <a:gd name="T23" fmla="*/ 690 h 1641"/>
              <a:gd name="T24" fmla="*/ 700 w 1847"/>
              <a:gd name="T25" fmla="*/ 1319 h 1641"/>
              <a:gd name="T26" fmla="*/ 601 w 1847"/>
              <a:gd name="T27" fmla="*/ 1332 h 1641"/>
              <a:gd name="T28" fmla="*/ 691 w 1847"/>
              <a:gd name="T29" fmla="*/ 1348 h 1641"/>
              <a:gd name="T30" fmla="*/ 806 w 1847"/>
              <a:gd name="T31" fmla="*/ 1377 h 1641"/>
              <a:gd name="T32" fmla="*/ 607 w 1847"/>
              <a:gd name="T33" fmla="*/ 1479 h 1641"/>
              <a:gd name="T34" fmla="*/ 481 w 1847"/>
              <a:gd name="T35" fmla="*/ 1525 h 1641"/>
              <a:gd name="T36" fmla="*/ 618 w 1847"/>
              <a:gd name="T37" fmla="*/ 1504 h 1641"/>
              <a:gd name="T38" fmla="*/ 752 w 1847"/>
              <a:gd name="T39" fmla="*/ 1481 h 1641"/>
              <a:gd name="T40" fmla="*/ 736 w 1847"/>
              <a:gd name="T41" fmla="*/ 1524 h 1641"/>
              <a:gd name="T42" fmla="*/ 848 w 1847"/>
              <a:gd name="T43" fmla="*/ 1641 h 1641"/>
              <a:gd name="T44" fmla="*/ 824 w 1847"/>
              <a:gd name="T45" fmla="*/ 1439 h 1641"/>
              <a:gd name="T46" fmla="*/ 830 w 1847"/>
              <a:gd name="T47" fmla="*/ 1456 h 1641"/>
              <a:gd name="T48" fmla="*/ 938 w 1847"/>
              <a:gd name="T49" fmla="*/ 1498 h 1641"/>
              <a:gd name="T50" fmla="*/ 975 w 1847"/>
              <a:gd name="T51" fmla="*/ 1419 h 1641"/>
              <a:gd name="T52" fmla="*/ 1139 w 1847"/>
              <a:gd name="T53" fmla="*/ 1466 h 1641"/>
              <a:gd name="T54" fmla="*/ 1181 w 1847"/>
              <a:gd name="T55" fmla="*/ 1162 h 1641"/>
              <a:gd name="T56" fmla="*/ 1192 w 1847"/>
              <a:gd name="T57" fmla="*/ 1048 h 1641"/>
              <a:gd name="T58" fmla="*/ 1201 w 1847"/>
              <a:gd name="T59" fmla="*/ 796 h 1641"/>
              <a:gd name="T60" fmla="*/ 1518 w 1847"/>
              <a:gd name="T61" fmla="*/ 842 h 1641"/>
              <a:gd name="T62" fmla="*/ 1702 w 1847"/>
              <a:gd name="T63" fmla="*/ 901 h 1641"/>
              <a:gd name="T64" fmla="*/ 1795 w 1847"/>
              <a:gd name="T65" fmla="*/ 907 h 1641"/>
              <a:gd name="T66" fmla="*/ 1840 w 1847"/>
              <a:gd name="T67" fmla="*/ 928 h 1641"/>
              <a:gd name="T68" fmla="*/ 1846 w 1847"/>
              <a:gd name="T69" fmla="*/ 823 h 1641"/>
              <a:gd name="T70" fmla="*/ 1800 w 1847"/>
              <a:gd name="T71" fmla="*/ 777 h 1641"/>
              <a:gd name="T72" fmla="*/ 1846 w 1847"/>
              <a:gd name="T73" fmla="*/ 777 h 1641"/>
              <a:gd name="T74" fmla="*/ 1722 w 1847"/>
              <a:gd name="T75" fmla="*/ 582 h 1641"/>
              <a:gd name="T76" fmla="*/ 1514 w 1847"/>
              <a:gd name="T77" fmla="*/ 385 h 1641"/>
              <a:gd name="T78" fmla="*/ 1278 w 1847"/>
              <a:gd name="T79" fmla="*/ 171 h 1641"/>
              <a:gd name="T80" fmla="*/ 1091 w 1847"/>
              <a:gd name="T81" fmla="*/ 40 h 1641"/>
              <a:gd name="T82" fmla="*/ 836 w 1847"/>
              <a:gd name="T83" fmla="*/ 3 h 1641"/>
              <a:gd name="T84" fmla="*/ 636 w 1847"/>
              <a:gd name="T85" fmla="*/ 76 h 1641"/>
              <a:gd name="T86" fmla="*/ 300 w 1847"/>
              <a:gd name="T87" fmla="*/ 356 h 1641"/>
              <a:gd name="T88" fmla="*/ 499 w 1847"/>
              <a:gd name="T89" fmla="*/ 352 h 1641"/>
              <a:gd name="T90" fmla="*/ 573 w 1847"/>
              <a:gd name="T91" fmla="*/ 326 h 1641"/>
              <a:gd name="T92" fmla="*/ 709 w 1847"/>
              <a:gd name="T93" fmla="*/ 372 h 1641"/>
              <a:gd name="T94" fmla="*/ 749 w 1847"/>
              <a:gd name="T95" fmla="*/ 446 h 1641"/>
              <a:gd name="T96" fmla="*/ 809 w 1847"/>
              <a:gd name="T97" fmla="*/ 530 h 1641"/>
              <a:gd name="T98" fmla="*/ 612 w 1847"/>
              <a:gd name="T99" fmla="*/ 555 h 1641"/>
              <a:gd name="T100" fmla="*/ 354 w 1847"/>
              <a:gd name="T101" fmla="*/ 473 h 1641"/>
              <a:gd name="T102" fmla="*/ 1130 w 1847"/>
              <a:gd name="T103" fmla="*/ 963 h 1641"/>
              <a:gd name="T104" fmla="*/ 1147 w 1847"/>
              <a:gd name="T105" fmla="*/ 1076 h 1641"/>
              <a:gd name="T106" fmla="*/ 1079 w 1847"/>
              <a:gd name="T107" fmla="*/ 1157 h 1641"/>
              <a:gd name="T108" fmla="*/ 1081 w 1847"/>
              <a:gd name="T109" fmla="*/ 978 h 1641"/>
              <a:gd name="T110" fmla="*/ 987 w 1847"/>
              <a:gd name="T111" fmla="*/ 1316 h 1641"/>
              <a:gd name="T112" fmla="*/ 875 w 1847"/>
              <a:gd name="T113" fmla="*/ 1434 h 1641"/>
              <a:gd name="T114" fmla="*/ 942 w 1847"/>
              <a:gd name="T115" fmla="*/ 133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47" h="1641">
                <a:moveTo>
                  <a:pt x="636" y="76"/>
                </a:moveTo>
                <a:lnTo>
                  <a:pt x="636" y="76"/>
                </a:lnTo>
                <a:lnTo>
                  <a:pt x="621" y="93"/>
                </a:lnTo>
                <a:lnTo>
                  <a:pt x="606" y="111"/>
                </a:lnTo>
                <a:lnTo>
                  <a:pt x="585" y="130"/>
                </a:lnTo>
                <a:lnTo>
                  <a:pt x="562" y="152"/>
                </a:lnTo>
                <a:lnTo>
                  <a:pt x="550" y="163"/>
                </a:lnTo>
                <a:lnTo>
                  <a:pt x="537" y="171"/>
                </a:lnTo>
                <a:lnTo>
                  <a:pt x="523" y="181"/>
                </a:lnTo>
                <a:lnTo>
                  <a:pt x="511" y="188"/>
                </a:lnTo>
                <a:lnTo>
                  <a:pt x="498" y="194"/>
                </a:lnTo>
                <a:lnTo>
                  <a:pt x="486" y="198"/>
                </a:lnTo>
                <a:lnTo>
                  <a:pt x="486" y="198"/>
                </a:lnTo>
                <a:lnTo>
                  <a:pt x="471" y="202"/>
                </a:lnTo>
                <a:lnTo>
                  <a:pt x="457" y="204"/>
                </a:lnTo>
                <a:lnTo>
                  <a:pt x="424" y="206"/>
                </a:lnTo>
                <a:lnTo>
                  <a:pt x="389" y="206"/>
                </a:lnTo>
                <a:lnTo>
                  <a:pt x="355" y="206"/>
                </a:lnTo>
                <a:lnTo>
                  <a:pt x="324" y="205"/>
                </a:lnTo>
                <a:lnTo>
                  <a:pt x="299" y="203"/>
                </a:lnTo>
                <a:lnTo>
                  <a:pt x="274" y="200"/>
                </a:lnTo>
                <a:lnTo>
                  <a:pt x="274" y="200"/>
                </a:lnTo>
                <a:lnTo>
                  <a:pt x="267" y="198"/>
                </a:lnTo>
                <a:lnTo>
                  <a:pt x="257" y="196"/>
                </a:lnTo>
                <a:lnTo>
                  <a:pt x="244" y="193"/>
                </a:lnTo>
                <a:lnTo>
                  <a:pt x="228" y="192"/>
                </a:lnTo>
                <a:lnTo>
                  <a:pt x="212" y="192"/>
                </a:lnTo>
                <a:lnTo>
                  <a:pt x="192" y="193"/>
                </a:lnTo>
                <a:lnTo>
                  <a:pt x="181" y="196"/>
                </a:lnTo>
                <a:lnTo>
                  <a:pt x="170" y="198"/>
                </a:lnTo>
                <a:lnTo>
                  <a:pt x="170" y="198"/>
                </a:lnTo>
                <a:lnTo>
                  <a:pt x="151" y="205"/>
                </a:lnTo>
                <a:lnTo>
                  <a:pt x="134" y="212"/>
                </a:lnTo>
                <a:lnTo>
                  <a:pt x="120" y="221"/>
                </a:lnTo>
                <a:lnTo>
                  <a:pt x="109" y="227"/>
                </a:lnTo>
                <a:lnTo>
                  <a:pt x="100" y="233"/>
                </a:lnTo>
                <a:lnTo>
                  <a:pt x="95" y="239"/>
                </a:lnTo>
                <a:lnTo>
                  <a:pt x="91" y="243"/>
                </a:lnTo>
                <a:lnTo>
                  <a:pt x="91" y="243"/>
                </a:lnTo>
                <a:lnTo>
                  <a:pt x="82" y="250"/>
                </a:lnTo>
                <a:lnTo>
                  <a:pt x="63" y="267"/>
                </a:lnTo>
                <a:lnTo>
                  <a:pt x="52" y="278"/>
                </a:lnTo>
                <a:lnTo>
                  <a:pt x="40" y="290"/>
                </a:lnTo>
                <a:lnTo>
                  <a:pt x="30" y="302"/>
                </a:lnTo>
                <a:lnTo>
                  <a:pt x="22" y="314"/>
                </a:lnTo>
                <a:lnTo>
                  <a:pt x="22" y="314"/>
                </a:lnTo>
                <a:lnTo>
                  <a:pt x="16" y="326"/>
                </a:lnTo>
                <a:lnTo>
                  <a:pt x="11" y="339"/>
                </a:lnTo>
                <a:lnTo>
                  <a:pt x="7" y="351"/>
                </a:lnTo>
                <a:lnTo>
                  <a:pt x="5" y="364"/>
                </a:lnTo>
                <a:lnTo>
                  <a:pt x="1" y="389"/>
                </a:lnTo>
                <a:lnTo>
                  <a:pt x="0" y="407"/>
                </a:lnTo>
                <a:lnTo>
                  <a:pt x="0" y="407"/>
                </a:lnTo>
                <a:lnTo>
                  <a:pt x="1" y="414"/>
                </a:lnTo>
                <a:lnTo>
                  <a:pt x="4" y="420"/>
                </a:lnTo>
                <a:lnTo>
                  <a:pt x="11" y="433"/>
                </a:lnTo>
                <a:lnTo>
                  <a:pt x="16" y="439"/>
                </a:lnTo>
                <a:lnTo>
                  <a:pt x="18" y="446"/>
                </a:lnTo>
                <a:lnTo>
                  <a:pt x="22" y="454"/>
                </a:lnTo>
                <a:lnTo>
                  <a:pt x="22" y="462"/>
                </a:lnTo>
                <a:lnTo>
                  <a:pt x="22" y="462"/>
                </a:lnTo>
                <a:lnTo>
                  <a:pt x="23" y="467"/>
                </a:lnTo>
                <a:lnTo>
                  <a:pt x="24" y="472"/>
                </a:lnTo>
                <a:lnTo>
                  <a:pt x="29" y="484"/>
                </a:lnTo>
                <a:lnTo>
                  <a:pt x="37" y="497"/>
                </a:lnTo>
                <a:lnTo>
                  <a:pt x="48" y="509"/>
                </a:lnTo>
                <a:lnTo>
                  <a:pt x="62" y="522"/>
                </a:lnTo>
                <a:lnTo>
                  <a:pt x="75" y="533"/>
                </a:lnTo>
                <a:lnTo>
                  <a:pt x="91" y="543"/>
                </a:lnTo>
                <a:lnTo>
                  <a:pt x="106" y="550"/>
                </a:lnTo>
                <a:lnTo>
                  <a:pt x="106" y="550"/>
                </a:lnTo>
                <a:lnTo>
                  <a:pt x="138" y="561"/>
                </a:lnTo>
                <a:lnTo>
                  <a:pt x="167" y="569"/>
                </a:lnTo>
                <a:lnTo>
                  <a:pt x="189" y="573"/>
                </a:lnTo>
                <a:lnTo>
                  <a:pt x="196" y="574"/>
                </a:lnTo>
                <a:lnTo>
                  <a:pt x="199" y="573"/>
                </a:lnTo>
                <a:lnTo>
                  <a:pt x="199" y="573"/>
                </a:lnTo>
                <a:lnTo>
                  <a:pt x="212" y="568"/>
                </a:lnTo>
                <a:lnTo>
                  <a:pt x="231" y="562"/>
                </a:lnTo>
                <a:lnTo>
                  <a:pt x="257" y="555"/>
                </a:lnTo>
                <a:lnTo>
                  <a:pt x="257" y="555"/>
                </a:lnTo>
                <a:lnTo>
                  <a:pt x="290" y="563"/>
                </a:lnTo>
                <a:lnTo>
                  <a:pt x="373" y="583"/>
                </a:lnTo>
                <a:lnTo>
                  <a:pt x="479" y="607"/>
                </a:lnTo>
                <a:lnTo>
                  <a:pt x="532" y="618"/>
                </a:lnTo>
                <a:lnTo>
                  <a:pt x="580" y="626"/>
                </a:lnTo>
                <a:lnTo>
                  <a:pt x="580" y="626"/>
                </a:lnTo>
                <a:lnTo>
                  <a:pt x="604" y="629"/>
                </a:lnTo>
                <a:lnTo>
                  <a:pt x="630" y="630"/>
                </a:lnTo>
                <a:lnTo>
                  <a:pt x="655" y="629"/>
                </a:lnTo>
                <a:lnTo>
                  <a:pt x="682" y="627"/>
                </a:lnTo>
                <a:lnTo>
                  <a:pt x="708" y="624"/>
                </a:lnTo>
                <a:lnTo>
                  <a:pt x="735" y="619"/>
                </a:lnTo>
                <a:lnTo>
                  <a:pt x="784" y="609"/>
                </a:lnTo>
                <a:lnTo>
                  <a:pt x="829" y="598"/>
                </a:lnTo>
                <a:lnTo>
                  <a:pt x="865" y="588"/>
                </a:lnTo>
                <a:lnTo>
                  <a:pt x="898" y="577"/>
                </a:lnTo>
                <a:lnTo>
                  <a:pt x="898" y="577"/>
                </a:lnTo>
                <a:lnTo>
                  <a:pt x="917" y="597"/>
                </a:lnTo>
                <a:lnTo>
                  <a:pt x="934" y="614"/>
                </a:lnTo>
                <a:lnTo>
                  <a:pt x="944" y="623"/>
                </a:lnTo>
                <a:lnTo>
                  <a:pt x="952" y="629"/>
                </a:lnTo>
                <a:lnTo>
                  <a:pt x="952" y="629"/>
                </a:lnTo>
                <a:lnTo>
                  <a:pt x="962" y="635"/>
                </a:lnTo>
                <a:lnTo>
                  <a:pt x="972" y="645"/>
                </a:lnTo>
                <a:lnTo>
                  <a:pt x="983" y="656"/>
                </a:lnTo>
                <a:lnTo>
                  <a:pt x="992" y="668"/>
                </a:lnTo>
                <a:lnTo>
                  <a:pt x="1008" y="690"/>
                </a:lnTo>
                <a:lnTo>
                  <a:pt x="1015" y="699"/>
                </a:lnTo>
                <a:lnTo>
                  <a:pt x="1013" y="958"/>
                </a:lnTo>
                <a:lnTo>
                  <a:pt x="1002" y="1162"/>
                </a:lnTo>
                <a:lnTo>
                  <a:pt x="986" y="1231"/>
                </a:lnTo>
                <a:lnTo>
                  <a:pt x="867" y="1331"/>
                </a:lnTo>
                <a:lnTo>
                  <a:pt x="838" y="1339"/>
                </a:lnTo>
                <a:lnTo>
                  <a:pt x="705" y="1322"/>
                </a:lnTo>
                <a:lnTo>
                  <a:pt x="705" y="1322"/>
                </a:lnTo>
                <a:lnTo>
                  <a:pt x="700" y="1319"/>
                </a:lnTo>
                <a:lnTo>
                  <a:pt x="694" y="1316"/>
                </a:lnTo>
                <a:lnTo>
                  <a:pt x="687" y="1314"/>
                </a:lnTo>
                <a:lnTo>
                  <a:pt x="677" y="1311"/>
                </a:lnTo>
                <a:lnTo>
                  <a:pt x="667" y="1310"/>
                </a:lnTo>
                <a:lnTo>
                  <a:pt x="656" y="1311"/>
                </a:lnTo>
                <a:lnTo>
                  <a:pt x="645" y="1315"/>
                </a:lnTo>
                <a:lnTo>
                  <a:pt x="645" y="1315"/>
                </a:lnTo>
                <a:lnTo>
                  <a:pt x="621" y="1325"/>
                </a:lnTo>
                <a:lnTo>
                  <a:pt x="601" y="1332"/>
                </a:lnTo>
                <a:lnTo>
                  <a:pt x="580" y="1339"/>
                </a:lnTo>
                <a:lnTo>
                  <a:pt x="580" y="1339"/>
                </a:lnTo>
                <a:lnTo>
                  <a:pt x="618" y="1338"/>
                </a:lnTo>
                <a:lnTo>
                  <a:pt x="645" y="1337"/>
                </a:lnTo>
                <a:lnTo>
                  <a:pt x="667" y="1337"/>
                </a:lnTo>
                <a:lnTo>
                  <a:pt x="667" y="1337"/>
                </a:lnTo>
                <a:lnTo>
                  <a:pt x="673" y="1339"/>
                </a:lnTo>
                <a:lnTo>
                  <a:pt x="679" y="1342"/>
                </a:lnTo>
                <a:lnTo>
                  <a:pt x="691" y="1348"/>
                </a:lnTo>
                <a:lnTo>
                  <a:pt x="703" y="1355"/>
                </a:lnTo>
                <a:lnTo>
                  <a:pt x="709" y="1356"/>
                </a:lnTo>
                <a:lnTo>
                  <a:pt x="716" y="1357"/>
                </a:lnTo>
                <a:lnTo>
                  <a:pt x="716" y="1357"/>
                </a:lnTo>
                <a:lnTo>
                  <a:pt x="725" y="1358"/>
                </a:lnTo>
                <a:lnTo>
                  <a:pt x="737" y="1361"/>
                </a:lnTo>
                <a:lnTo>
                  <a:pt x="768" y="1367"/>
                </a:lnTo>
                <a:lnTo>
                  <a:pt x="806" y="1377"/>
                </a:lnTo>
                <a:lnTo>
                  <a:pt x="806" y="1377"/>
                </a:lnTo>
                <a:lnTo>
                  <a:pt x="782" y="1390"/>
                </a:lnTo>
                <a:lnTo>
                  <a:pt x="758" y="1403"/>
                </a:lnTo>
                <a:lnTo>
                  <a:pt x="731" y="1419"/>
                </a:lnTo>
                <a:lnTo>
                  <a:pt x="731" y="1419"/>
                </a:lnTo>
                <a:lnTo>
                  <a:pt x="701" y="1437"/>
                </a:lnTo>
                <a:lnTo>
                  <a:pt x="668" y="1454"/>
                </a:lnTo>
                <a:lnTo>
                  <a:pt x="636" y="1469"/>
                </a:lnTo>
                <a:lnTo>
                  <a:pt x="620" y="1474"/>
                </a:lnTo>
                <a:lnTo>
                  <a:pt x="607" y="1479"/>
                </a:lnTo>
                <a:lnTo>
                  <a:pt x="607" y="1479"/>
                </a:lnTo>
                <a:lnTo>
                  <a:pt x="554" y="1492"/>
                </a:lnTo>
                <a:lnTo>
                  <a:pt x="527" y="1498"/>
                </a:lnTo>
                <a:lnTo>
                  <a:pt x="503" y="1501"/>
                </a:lnTo>
                <a:lnTo>
                  <a:pt x="503" y="1501"/>
                </a:lnTo>
                <a:lnTo>
                  <a:pt x="399" y="1510"/>
                </a:lnTo>
                <a:lnTo>
                  <a:pt x="479" y="1524"/>
                </a:lnTo>
                <a:lnTo>
                  <a:pt x="479" y="1524"/>
                </a:lnTo>
                <a:lnTo>
                  <a:pt x="481" y="1525"/>
                </a:lnTo>
                <a:lnTo>
                  <a:pt x="488" y="1529"/>
                </a:lnTo>
                <a:lnTo>
                  <a:pt x="497" y="1532"/>
                </a:lnTo>
                <a:lnTo>
                  <a:pt x="503" y="1532"/>
                </a:lnTo>
                <a:lnTo>
                  <a:pt x="508" y="1532"/>
                </a:lnTo>
                <a:lnTo>
                  <a:pt x="508" y="1532"/>
                </a:lnTo>
                <a:lnTo>
                  <a:pt x="560" y="1520"/>
                </a:lnTo>
                <a:lnTo>
                  <a:pt x="603" y="1510"/>
                </a:lnTo>
                <a:lnTo>
                  <a:pt x="603" y="1510"/>
                </a:lnTo>
                <a:lnTo>
                  <a:pt x="618" y="1504"/>
                </a:lnTo>
                <a:lnTo>
                  <a:pt x="651" y="1492"/>
                </a:lnTo>
                <a:lnTo>
                  <a:pt x="671" y="1486"/>
                </a:lnTo>
                <a:lnTo>
                  <a:pt x="689" y="1481"/>
                </a:lnTo>
                <a:lnTo>
                  <a:pt x="705" y="1478"/>
                </a:lnTo>
                <a:lnTo>
                  <a:pt x="716" y="1477"/>
                </a:lnTo>
                <a:lnTo>
                  <a:pt x="716" y="1477"/>
                </a:lnTo>
                <a:lnTo>
                  <a:pt x="732" y="1479"/>
                </a:lnTo>
                <a:lnTo>
                  <a:pt x="746" y="1480"/>
                </a:lnTo>
                <a:lnTo>
                  <a:pt x="752" y="1481"/>
                </a:lnTo>
                <a:lnTo>
                  <a:pt x="754" y="1484"/>
                </a:lnTo>
                <a:lnTo>
                  <a:pt x="755" y="1485"/>
                </a:lnTo>
                <a:lnTo>
                  <a:pt x="753" y="1488"/>
                </a:lnTo>
                <a:lnTo>
                  <a:pt x="753" y="1488"/>
                </a:lnTo>
                <a:lnTo>
                  <a:pt x="746" y="1495"/>
                </a:lnTo>
                <a:lnTo>
                  <a:pt x="740" y="1506"/>
                </a:lnTo>
                <a:lnTo>
                  <a:pt x="735" y="1516"/>
                </a:lnTo>
                <a:lnTo>
                  <a:pt x="735" y="1520"/>
                </a:lnTo>
                <a:lnTo>
                  <a:pt x="736" y="1524"/>
                </a:lnTo>
                <a:lnTo>
                  <a:pt x="736" y="1524"/>
                </a:lnTo>
                <a:lnTo>
                  <a:pt x="749" y="1539"/>
                </a:lnTo>
                <a:lnTo>
                  <a:pt x="776" y="1567"/>
                </a:lnTo>
                <a:lnTo>
                  <a:pt x="801" y="1595"/>
                </a:lnTo>
                <a:lnTo>
                  <a:pt x="816" y="1607"/>
                </a:lnTo>
                <a:lnTo>
                  <a:pt x="816" y="1607"/>
                </a:lnTo>
                <a:lnTo>
                  <a:pt x="823" y="1614"/>
                </a:lnTo>
                <a:lnTo>
                  <a:pt x="834" y="1625"/>
                </a:lnTo>
                <a:lnTo>
                  <a:pt x="848" y="1641"/>
                </a:lnTo>
                <a:lnTo>
                  <a:pt x="832" y="1601"/>
                </a:lnTo>
                <a:lnTo>
                  <a:pt x="780" y="1519"/>
                </a:lnTo>
                <a:lnTo>
                  <a:pt x="780" y="1519"/>
                </a:lnTo>
                <a:lnTo>
                  <a:pt x="786" y="1507"/>
                </a:lnTo>
                <a:lnTo>
                  <a:pt x="799" y="1479"/>
                </a:lnTo>
                <a:lnTo>
                  <a:pt x="813" y="1451"/>
                </a:lnTo>
                <a:lnTo>
                  <a:pt x="819" y="1443"/>
                </a:lnTo>
                <a:lnTo>
                  <a:pt x="822" y="1440"/>
                </a:lnTo>
                <a:lnTo>
                  <a:pt x="824" y="1439"/>
                </a:lnTo>
                <a:lnTo>
                  <a:pt x="824" y="1439"/>
                </a:lnTo>
                <a:lnTo>
                  <a:pt x="833" y="1440"/>
                </a:lnTo>
                <a:lnTo>
                  <a:pt x="842" y="1444"/>
                </a:lnTo>
                <a:lnTo>
                  <a:pt x="853" y="1450"/>
                </a:lnTo>
                <a:lnTo>
                  <a:pt x="853" y="1450"/>
                </a:lnTo>
                <a:lnTo>
                  <a:pt x="848" y="1451"/>
                </a:lnTo>
                <a:lnTo>
                  <a:pt x="840" y="1453"/>
                </a:lnTo>
                <a:lnTo>
                  <a:pt x="834" y="1455"/>
                </a:lnTo>
                <a:lnTo>
                  <a:pt x="830" y="1456"/>
                </a:lnTo>
                <a:lnTo>
                  <a:pt x="827" y="1460"/>
                </a:lnTo>
                <a:lnTo>
                  <a:pt x="824" y="1463"/>
                </a:lnTo>
                <a:lnTo>
                  <a:pt x="824" y="1463"/>
                </a:lnTo>
                <a:lnTo>
                  <a:pt x="819" y="1481"/>
                </a:lnTo>
                <a:lnTo>
                  <a:pt x="816" y="1492"/>
                </a:lnTo>
                <a:lnTo>
                  <a:pt x="845" y="1471"/>
                </a:lnTo>
                <a:lnTo>
                  <a:pt x="869" y="1463"/>
                </a:lnTo>
                <a:lnTo>
                  <a:pt x="938" y="1498"/>
                </a:lnTo>
                <a:lnTo>
                  <a:pt x="938" y="1498"/>
                </a:lnTo>
                <a:lnTo>
                  <a:pt x="922" y="1477"/>
                </a:lnTo>
                <a:lnTo>
                  <a:pt x="911" y="1461"/>
                </a:lnTo>
                <a:lnTo>
                  <a:pt x="906" y="1456"/>
                </a:lnTo>
                <a:lnTo>
                  <a:pt x="904" y="1455"/>
                </a:lnTo>
                <a:lnTo>
                  <a:pt x="904" y="1455"/>
                </a:lnTo>
                <a:lnTo>
                  <a:pt x="906" y="1453"/>
                </a:lnTo>
                <a:lnTo>
                  <a:pt x="914" y="1449"/>
                </a:lnTo>
                <a:lnTo>
                  <a:pt x="938" y="1437"/>
                </a:lnTo>
                <a:lnTo>
                  <a:pt x="975" y="1419"/>
                </a:lnTo>
                <a:lnTo>
                  <a:pt x="1018" y="1419"/>
                </a:lnTo>
                <a:lnTo>
                  <a:pt x="1018" y="1419"/>
                </a:lnTo>
                <a:lnTo>
                  <a:pt x="1026" y="1421"/>
                </a:lnTo>
                <a:lnTo>
                  <a:pt x="1038" y="1425"/>
                </a:lnTo>
                <a:lnTo>
                  <a:pt x="1050" y="1431"/>
                </a:lnTo>
                <a:lnTo>
                  <a:pt x="1064" y="1438"/>
                </a:lnTo>
                <a:lnTo>
                  <a:pt x="1085" y="1451"/>
                </a:lnTo>
                <a:lnTo>
                  <a:pt x="1095" y="1457"/>
                </a:lnTo>
                <a:lnTo>
                  <a:pt x="1139" y="1466"/>
                </a:lnTo>
                <a:lnTo>
                  <a:pt x="1099" y="1442"/>
                </a:lnTo>
                <a:lnTo>
                  <a:pt x="1035" y="1381"/>
                </a:lnTo>
                <a:lnTo>
                  <a:pt x="1035" y="1260"/>
                </a:lnTo>
                <a:lnTo>
                  <a:pt x="1137" y="1196"/>
                </a:lnTo>
                <a:lnTo>
                  <a:pt x="1137" y="1196"/>
                </a:lnTo>
                <a:lnTo>
                  <a:pt x="1147" y="1188"/>
                </a:lnTo>
                <a:lnTo>
                  <a:pt x="1157" y="1181"/>
                </a:lnTo>
                <a:lnTo>
                  <a:pt x="1169" y="1173"/>
                </a:lnTo>
                <a:lnTo>
                  <a:pt x="1181" y="1162"/>
                </a:lnTo>
                <a:lnTo>
                  <a:pt x="1191" y="1151"/>
                </a:lnTo>
                <a:lnTo>
                  <a:pt x="1195" y="1145"/>
                </a:lnTo>
                <a:lnTo>
                  <a:pt x="1198" y="1139"/>
                </a:lnTo>
                <a:lnTo>
                  <a:pt x="1200" y="1134"/>
                </a:lnTo>
                <a:lnTo>
                  <a:pt x="1201" y="1129"/>
                </a:lnTo>
                <a:lnTo>
                  <a:pt x="1201" y="1129"/>
                </a:lnTo>
                <a:lnTo>
                  <a:pt x="1200" y="1116"/>
                </a:lnTo>
                <a:lnTo>
                  <a:pt x="1198" y="1097"/>
                </a:lnTo>
                <a:lnTo>
                  <a:pt x="1192" y="1048"/>
                </a:lnTo>
                <a:lnTo>
                  <a:pt x="1186" y="995"/>
                </a:lnTo>
                <a:lnTo>
                  <a:pt x="1184" y="971"/>
                </a:lnTo>
                <a:lnTo>
                  <a:pt x="1183" y="952"/>
                </a:lnTo>
                <a:lnTo>
                  <a:pt x="1183" y="952"/>
                </a:lnTo>
                <a:lnTo>
                  <a:pt x="1184" y="931"/>
                </a:lnTo>
                <a:lnTo>
                  <a:pt x="1186" y="908"/>
                </a:lnTo>
                <a:lnTo>
                  <a:pt x="1192" y="858"/>
                </a:lnTo>
                <a:lnTo>
                  <a:pt x="1201" y="796"/>
                </a:lnTo>
                <a:lnTo>
                  <a:pt x="1201" y="796"/>
                </a:lnTo>
                <a:lnTo>
                  <a:pt x="1204" y="743"/>
                </a:lnTo>
                <a:lnTo>
                  <a:pt x="1321" y="766"/>
                </a:lnTo>
                <a:lnTo>
                  <a:pt x="1321" y="766"/>
                </a:lnTo>
                <a:lnTo>
                  <a:pt x="1350" y="777"/>
                </a:lnTo>
                <a:lnTo>
                  <a:pt x="1391" y="793"/>
                </a:lnTo>
                <a:lnTo>
                  <a:pt x="1454" y="819"/>
                </a:lnTo>
                <a:lnTo>
                  <a:pt x="1454" y="819"/>
                </a:lnTo>
                <a:lnTo>
                  <a:pt x="1488" y="832"/>
                </a:lnTo>
                <a:lnTo>
                  <a:pt x="1518" y="842"/>
                </a:lnTo>
                <a:lnTo>
                  <a:pt x="1542" y="849"/>
                </a:lnTo>
                <a:lnTo>
                  <a:pt x="1562" y="854"/>
                </a:lnTo>
                <a:lnTo>
                  <a:pt x="1591" y="859"/>
                </a:lnTo>
                <a:lnTo>
                  <a:pt x="1601" y="861"/>
                </a:lnTo>
                <a:lnTo>
                  <a:pt x="1609" y="863"/>
                </a:lnTo>
                <a:lnTo>
                  <a:pt x="1609" y="863"/>
                </a:lnTo>
                <a:lnTo>
                  <a:pt x="1666" y="888"/>
                </a:lnTo>
                <a:lnTo>
                  <a:pt x="1685" y="895"/>
                </a:lnTo>
                <a:lnTo>
                  <a:pt x="1702" y="901"/>
                </a:lnTo>
                <a:lnTo>
                  <a:pt x="1718" y="906"/>
                </a:lnTo>
                <a:lnTo>
                  <a:pt x="1728" y="907"/>
                </a:lnTo>
                <a:lnTo>
                  <a:pt x="1728" y="907"/>
                </a:lnTo>
                <a:lnTo>
                  <a:pt x="1747" y="906"/>
                </a:lnTo>
                <a:lnTo>
                  <a:pt x="1763" y="905"/>
                </a:lnTo>
                <a:lnTo>
                  <a:pt x="1779" y="905"/>
                </a:lnTo>
                <a:lnTo>
                  <a:pt x="1788" y="906"/>
                </a:lnTo>
                <a:lnTo>
                  <a:pt x="1795" y="907"/>
                </a:lnTo>
                <a:lnTo>
                  <a:pt x="1795" y="907"/>
                </a:lnTo>
                <a:lnTo>
                  <a:pt x="1802" y="911"/>
                </a:lnTo>
                <a:lnTo>
                  <a:pt x="1809" y="917"/>
                </a:lnTo>
                <a:lnTo>
                  <a:pt x="1824" y="930"/>
                </a:lnTo>
                <a:lnTo>
                  <a:pt x="1830" y="935"/>
                </a:lnTo>
                <a:lnTo>
                  <a:pt x="1835" y="936"/>
                </a:lnTo>
                <a:lnTo>
                  <a:pt x="1836" y="936"/>
                </a:lnTo>
                <a:lnTo>
                  <a:pt x="1837" y="934"/>
                </a:lnTo>
                <a:lnTo>
                  <a:pt x="1838" y="931"/>
                </a:lnTo>
                <a:lnTo>
                  <a:pt x="1840" y="928"/>
                </a:lnTo>
                <a:lnTo>
                  <a:pt x="1840" y="928"/>
                </a:lnTo>
                <a:lnTo>
                  <a:pt x="1841" y="899"/>
                </a:lnTo>
                <a:lnTo>
                  <a:pt x="1840" y="875"/>
                </a:lnTo>
                <a:lnTo>
                  <a:pt x="1840" y="875"/>
                </a:lnTo>
                <a:lnTo>
                  <a:pt x="1840" y="866"/>
                </a:lnTo>
                <a:lnTo>
                  <a:pt x="1841" y="858"/>
                </a:lnTo>
                <a:lnTo>
                  <a:pt x="1846" y="841"/>
                </a:lnTo>
                <a:lnTo>
                  <a:pt x="1847" y="832"/>
                </a:lnTo>
                <a:lnTo>
                  <a:pt x="1846" y="823"/>
                </a:lnTo>
                <a:lnTo>
                  <a:pt x="1844" y="819"/>
                </a:lnTo>
                <a:lnTo>
                  <a:pt x="1842" y="814"/>
                </a:lnTo>
                <a:lnTo>
                  <a:pt x="1838" y="810"/>
                </a:lnTo>
                <a:lnTo>
                  <a:pt x="1835" y="806"/>
                </a:lnTo>
                <a:lnTo>
                  <a:pt x="1835" y="806"/>
                </a:lnTo>
                <a:lnTo>
                  <a:pt x="1819" y="790"/>
                </a:lnTo>
                <a:lnTo>
                  <a:pt x="1808" y="782"/>
                </a:lnTo>
                <a:lnTo>
                  <a:pt x="1801" y="778"/>
                </a:lnTo>
                <a:lnTo>
                  <a:pt x="1800" y="777"/>
                </a:lnTo>
                <a:lnTo>
                  <a:pt x="1800" y="777"/>
                </a:lnTo>
                <a:lnTo>
                  <a:pt x="1806" y="778"/>
                </a:lnTo>
                <a:lnTo>
                  <a:pt x="1820" y="781"/>
                </a:lnTo>
                <a:lnTo>
                  <a:pt x="1829" y="782"/>
                </a:lnTo>
                <a:lnTo>
                  <a:pt x="1836" y="782"/>
                </a:lnTo>
                <a:lnTo>
                  <a:pt x="1842" y="779"/>
                </a:lnTo>
                <a:lnTo>
                  <a:pt x="1844" y="778"/>
                </a:lnTo>
                <a:lnTo>
                  <a:pt x="1846" y="777"/>
                </a:lnTo>
                <a:lnTo>
                  <a:pt x="1846" y="777"/>
                </a:lnTo>
                <a:lnTo>
                  <a:pt x="1847" y="775"/>
                </a:lnTo>
                <a:lnTo>
                  <a:pt x="1847" y="771"/>
                </a:lnTo>
                <a:lnTo>
                  <a:pt x="1844" y="761"/>
                </a:lnTo>
                <a:lnTo>
                  <a:pt x="1841" y="749"/>
                </a:lnTo>
                <a:lnTo>
                  <a:pt x="1836" y="737"/>
                </a:lnTo>
                <a:lnTo>
                  <a:pt x="1826" y="715"/>
                </a:lnTo>
                <a:lnTo>
                  <a:pt x="1821" y="706"/>
                </a:lnTo>
                <a:lnTo>
                  <a:pt x="1722" y="582"/>
                </a:lnTo>
                <a:lnTo>
                  <a:pt x="1722" y="582"/>
                </a:lnTo>
                <a:lnTo>
                  <a:pt x="1692" y="551"/>
                </a:lnTo>
                <a:lnTo>
                  <a:pt x="1627" y="486"/>
                </a:lnTo>
                <a:lnTo>
                  <a:pt x="1560" y="421"/>
                </a:lnTo>
                <a:lnTo>
                  <a:pt x="1536" y="399"/>
                </a:lnTo>
                <a:lnTo>
                  <a:pt x="1529" y="393"/>
                </a:lnTo>
                <a:lnTo>
                  <a:pt x="1524" y="391"/>
                </a:lnTo>
                <a:lnTo>
                  <a:pt x="1524" y="391"/>
                </a:lnTo>
                <a:lnTo>
                  <a:pt x="1522" y="390"/>
                </a:lnTo>
                <a:lnTo>
                  <a:pt x="1514" y="385"/>
                </a:lnTo>
                <a:lnTo>
                  <a:pt x="1496" y="369"/>
                </a:lnTo>
                <a:lnTo>
                  <a:pt x="1447" y="321"/>
                </a:lnTo>
                <a:lnTo>
                  <a:pt x="1397" y="274"/>
                </a:lnTo>
                <a:lnTo>
                  <a:pt x="1377" y="252"/>
                </a:lnTo>
                <a:lnTo>
                  <a:pt x="1377" y="252"/>
                </a:lnTo>
                <a:lnTo>
                  <a:pt x="1366" y="244"/>
                </a:lnTo>
                <a:lnTo>
                  <a:pt x="1338" y="223"/>
                </a:lnTo>
                <a:lnTo>
                  <a:pt x="1299" y="191"/>
                </a:lnTo>
                <a:lnTo>
                  <a:pt x="1278" y="171"/>
                </a:lnTo>
                <a:lnTo>
                  <a:pt x="1255" y="150"/>
                </a:lnTo>
                <a:lnTo>
                  <a:pt x="1255" y="150"/>
                </a:lnTo>
                <a:lnTo>
                  <a:pt x="1232" y="129"/>
                </a:lnTo>
                <a:lnTo>
                  <a:pt x="1212" y="110"/>
                </a:lnTo>
                <a:lnTo>
                  <a:pt x="1192" y="94"/>
                </a:lnTo>
                <a:lnTo>
                  <a:pt x="1171" y="79"/>
                </a:lnTo>
                <a:lnTo>
                  <a:pt x="1148" y="65"/>
                </a:lnTo>
                <a:lnTo>
                  <a:pt x="1122" y="52"/>
                </a:lnTo>
                <a:lnTo>
                  <a:pt x="1091" y="40"/>
                </a:lnTo>
                <a:lnTo>
                  <a:pt x="1055" y="28"/>
                </a:lnTo>
                <a:lnTo>
                  <a:pt x="1055" y="28"/>
                </a:lnTo>
                <a:lnTo>
                  <a:pt x="1016" y="17"/>
                </a:lnTo>
                <a:lnTo>
                  <a:pt x="980" y="10"/>
                </a:lnTo>
                <a:lnTo>
                  <a:pt x="946" y="4"/>
                </a:lnTo>
                <a:lnTo>
                  <a:pt x="916" y="1"/>
                </a:lnTo>
                <a:lnTo>
                  <a:pt x="887" y="0"/>
                </a:lnTo>
                <a:lnTo>
                  <a:pt x="861" y="1"/>
                </a:lnTo>
                <a:lnTo>
                  <a:pt x="836" y="3"/>
                </a:lnTo>
                <a:lnTo>
                  <a:pt x="813" y="6"/>
                </a:lnTo>
                <a:lnTo>
                  <a:pt x="813" y="6"/>
                </a:lnTo>
                <a:lnTo>
                  <a:pt x="801" y="9"/>
                </a:lnTo>
                <a:lnTo>
                  <a:pt x="789" y="11"/>
                </a:lnTo>
                <a:lnTo>
                  <a:pt x="761" y="21"/>
                </a:lnTo>
                <a:lnTo>
                  <a:pt x="732" y="33"/>
                </a:lnTo>
                <a:lnTo>
                  <a:pt x="703" y="45"/>
                </a:lnTo>
                <a:lnTo>
                  <a:pt x="655" y="66"/>
                </a:lnTo>
                <a:lnTo>
                  <a:pt x="636" y="76"/>
                </a:lnTo>
                <a:lnTo>
                  <a:pt x="636" y="76"/>
                </a:lnTo>
                <a:close/>
                <a:moveTo>
                  <a:pt x="242" y="401"/>
                </a:moveTo>
                <a:lnTo>
                  <a:pt x="242" y="401"/>
                </a:lnTo>
                <a:lnTo>
                  <a:pt x="249" y="392"/>
                </a:lnTo>
                <a:lnTo>
                  <a:pt x="256" y="385"/>
                </a:lnTo>
                <a:lnTo>
                  <a:pt x="267" y="375"/>
                </a:lnTo>
                <a:lnTo>
                  <a:pt x="279" y="367"/>
                </a:lnTo>
                <a:lnTo>
                  <a:pt x="293" y="358"/>
                </a:lnTo>
                <a:lnTo>
                  <a:pt x="300" y="356"/>
                </a:lnTo>
                <a:lnTo>
                  <a:pt x="308" y="354"/>
                </a:lnTo>
                <a:lnTo>
                  <a:pt x="315" y="352"/>
                </a:lnTo>
                <a:lnTo>
                  <a:pt x="324" y="351"/>
                </a:lnTo>
                <a:lnTo>
                  <a:pt x="324" y="351"/>
                </a:lnTo>
                <a:lnTo>
                  <a:pt x="412" y="354"/>
                </a:lnTo>
                <a:lnTo>
                  <a:pt x="458" y="354"/>
                </a:lnTo>
                <a:lnTo>
                  <a:pt x="490" y="354"/>
                </a:lnTo>
                <a:lnTo>
                  <a:pt x="490" y="354"/>
                </a:lnTo>
                <a:lnTo>
                  <a:pt x="499" y="352"/>
                </a:lnTo>
                <a:lnTo>
                  <a:pt x="508" y="350"/>
                </a:lnTo>
                <a:lnTo>
                  <a:pt x="522" y="343"/>
                </a:lnTo>
                <a:lnTo>
                  <a:pt x="537" y="337"/>
                </a:lnTo>
                <a:lnTo>
                  <a:pt x="544" y="334"/>
                </a:lnTo>
                <a:lnTo>
                  <a:pt x="552" y="333"/>
                </a:lnTo>
                <a:lnTo>
                  <a:pt x="552" y="333"/>
                </a:lnTo>
                <a:lnTo>
                  <a:pt x="556" y="333"/>
                </a:lnTo>
                <a:lnTo>
                  <a:pt x="562" y="332"/>
                </a:lnTo>
                <a:lnTo>
                  <a:pt x="573" y="326"/>
                </a:lnTo>
                <a:lnTo>
                  <a:pt x="586" y="319"/>
                </a:lnTo>
                <a:lnTo>
                  <a:pt x="598" y="309"/>
                </a:lnTo>
                <a:lnTo>
                  <a:pt x="620" y="292"/>
                </a:lnTo>
                <a:lnTo>
                  <a:pt x="630" y="285"/>
                </a:lnTo>
                <a:lnTo>
                  <a:pt x="630" y="285"/>
                </a:lnTo>
                <a:lnTo>
                  <a:pt x="665" y="320"/>
                </a:lnTo>
                <a:lnTo>
                  <a:pt x="691" y="349"/>
                </a:lnTo>
                <a:lnTo>
                  <a:pt x="702" y="361"/>
                </a:lnTo>
                <a:lnTo>
                  <a:pt x="709" y="372"/>
                </a:lnTo>
                <a:lnTo>
                  <a:pt x="709" y="372"/>
                </a:lnTo>
                <a:lnTo>
                  <a:pt x="719" y="389"/>
                </a:lnTo>
                <a:lnTo>
                  <a:pt x="728" y="408"/>
                </a:lnTo>
                <a:lnTo>
                  <a:pt x="736" y="424"/>
                </a:lnTo>
                <a:lnTo>
                  <a:pt x="741" y="431"/>
                </a:lnTo>
                <a:lnTo>
                  <a:pt x="745" y="436"/>
                </a:lnTo>
                <a:lnTo>
                  <a:pt x="745" y="436"/>
                </a:lnTo>
                <a:lnTo>
                  <a:pt x="748" y="440"/>
                </a:lnTo>
                <a:lnTo>
                  <a:pt x="749" y="446"/>
                </a:lnTo>
                <a:lnTo>
                  <a:pt x="751" y="460"/>
                </a:lnTo>
                <a:lnTo>
                  <a:pt x="752" y="468"/>
                </a:lnTo>
                <a:lnTo>
                  <a:pt x="754" y="477"/>
                </a:lnTo>
                <a:lnTo>
                  <a:pt x="757" y="485"/>
                </a:lnTo>
                <a:lnTo>
                  <a:pt x="763" y="493"/>
                </a:lnTo>
                <a:lnTo>
                  <a:pt x="763" y="493"/>
                </a:lnTo>
                <a:lnTo>
                  <a:pt x="771" y="502"/>
                </a:lnTo>
                <a:lnTo>
                  <a:pt x="782" y="512"/>
                </a:lnTo>
                <a:lnTo>
                  <a:pt x="809" y="530"/>
                </a:lnTo>
                <a:lnTo>
                  <a:pt x="832" y="545"/>
                </a:lnTo>
                <a:lnTo>
                  <a:pt x="842" y="550"/>
                </a:lnTo>
                <a:lnTo>
                  <a:pt x="842" y="550"/>
                </a:lnTo>
                <a:lnTo>
                  <a:pt x="818" y="553"/>
                </a:lnTo>
                <a:lnTo>
                  <a:pt x="761" y="556"/>
                </a:lnTo>
                <a:lnTo>
                  <a:pt x="724" y="557"/>
                </a:lnTo>
                <a:lnTo>
                  <a:pt x="687" y="559"/>
                </a:lnTo>
                <a:lnTo>
                  <a:pt x="648" y="557"/>
                </a:lnTo>
                <a:lnTo>
                  <a:pt x="612" y="555"/>
                </a:lnTo>
                <a:lnTo>
                  <a:pt x="612" y="555"/>
                </a:lnTo>
                <a:lnTo>
                  <a:pt x="593" y="553"/>
                </a:lnTo>
                <a:lnTo>
                  <a:pt x="573" y="549"/>
                </a:lnTo>
                <a:lnTo>
                  <a:pt x="551" y="543"/>
                </a:lnTo>
                <a:lnTo>
                  <a:pt x="528" y="537"/>
                </a:lnTo>
                <a:lnTo>
                  <a:pt x="480" y="521"/>
                </a:lnTo>
                <a:lnTo>
                  <a:pt x="433" y="504"/>
                </a:lnTo>
                <a:lnTo>
                  <a:pt x="389" y="487"/>
                </a:lnTo>
                <a:lnTo>
                  <a:pt x="354" y="473"/>
                </a:lnTo>
                <a:lnTo>
                  <a:pt x="322" y="460"/>
                </a:lnTo>
                <a:lnTo>
                  <a:pt x="242" y="401"/>
                </a:lnTo>
                <a:close/>
                <a:moveTo>
                  <a:pt x="1082" y="817"/>
                </a:moveTo>
                <a:lnTo>
                  <a:pt x="1082" y="817"/>
                </a:lnTo>
                <a:lnTo>
                  <a:pt x="1089" y="836"/>
                </a:lnTo>
                <a:lnTo>
                  <a:pt x="1107" y="883"/>
                </a:lnTo>
                <a:lnTo>
                  <a:pt x="1117" y="911"/>
                </a:lnTo>
                <a:lnTo>
                  <a:pt x="1124" y="939"/>
                </a:lnTo>
                <a:lnTo>
                  <a:pt x="1130" y="963"/>
                </a:lnTo>
                <a:lnTo>
                  <a:pt x="1131" y="974"/>
                </a:lnTo>
                <a:lnTo>
                  <a:pt x="1133" y="983"/>
                </a:lnTo>
                <a:lnTo>
                  <a:pt x="1133" y="983"/>
                </a:lnTo>
                <a:lnTo>
                  <a:pt x="1134" y="999"/>
                </a:lnTo>
                <a:lnTo>
                  <a:pt x="1137" y="1016"/>
                </a:lnTo>
                <a:lnTo>
                  <a:pt x="1146" y="1047"/>
                </a:lnTo>
                <a:lnTo>
                  <a:pt x="1148" y="1062"/>
                </a:lnTo>
                <a:lnTo>
                  <a:pt x="1148" y="1069"/>
                </a:lnTo>
                <a:lnTo>
                  <a:pt x="1147" y="1076"/>
                </a:lnTo>
                <a:lnTo>
                  <a:pt x="1146" y="1082"/>
                </a:lnTo>
                <a:lnTo>
                  <a:pt x="1142" y="1088"/>
                </a:lnTo>
                <a:lnTo>
                  <a:pt x="1139" y="1094"/>
                </a:lnTo>
                <a:lnTo>
                  <a:pt x="1133" y="1100"/>
                </a:lnTo>
                <a:lnTo>
                  <a:pt x="1133" y="1100"/>
                </a:lnTo>
                <a:lnTo>
                  <a:pt x="1119" y="1112"/>
                </a:lnTo>
                <a:lnTo>
                  <a:pt x="1105" y="1127"/>
                </a:lnTo>
                <a:lnTo>
                  <a:pt x="1091" y="1143"/>
                </a:lnTo>
                <a:lnTo>
                  <a:pt x="1079" y="1157"/>
                </a:lnTo>
                <a:lnTo>
                  <a:pt x="1060" y="1182"/>
                </a:lnTo>
                <a:lnTo>
                  <a:pt x="1053" y="1193"/>
                </a:lnTo>
                <a:lnTo>
                  <a:pt x="1053" y="1193"/>
                </a:lnTo>
                <a:lnTo>
                  <a:pt x="1062" y="1115"/>
                </a:lnTo>
                <a:lnTo>
                  <a:pt x="1071" y="1059"/>
                </a:lnTo>
                <a:lnTo>
                  <a:pt x="1074" y="1032"/>
                </a:lnTo>
                <a:lnTo>
                  <a:pt x="1074" y="1032"/>
                </a:lnTo>
                <a:lnTo>
                  <a:pt x="1077" y="1013"/>
                </a:lnTo>
                <a:lnTo>
                  <a:pt x="1081" y="978"/>
                </a:lnTo>
                <a:lnTo>
                  <a:pt x="1083" y="937"/>
                </a:lnTo>
                <a:lnTo>
                  <a:pt x="1084" y="901"/>
                </a:lnTo>
                <a:lnTo>
                  <a:pt x="1084" y="901"/>
                </a:lnTo>
                <a:lnTo>
                  <a:pt x="1083" y="843"/>
                </a:lnTo>
                <a:lnTo>
                  <a:pt x="1082" y="817"/>
                </a:lnTo>
                <a:lnTo>
                  <a:pt x="1082" y="817"/>
                </a:lnTo>
                <a:close/>
                <a:moveTo>
                  <a:pt x="997" y="1278"/>
                </a:moveTo>
                <a:lnTo>
                  <a:pt x="997" y="1278"/>
                </a:lnTo>
                <a:lnTo>
                  <a:pt x="987" y="1316"/>
                </a:lnTo>
                <a:lnTo>
                  <a:pt x="975" y="1373"/>
                </a:lnTo>
                <a:lnTo>
                  <a:pt x="975" y="1373"/>
                </a:lnTo>
                <a:lnTo>
                  <a:pt x="973" y="1380"/>
                </a:lnTo>
                <a:lnTo>
                  <a:pt x="969" y="1386"/>
                </a:lnTo>
                <a:lnTo>
                  <a:pt x="966" y="1390"/>
                </a:lnTo>
                <a:lnTo>
                  <a:pt x="962" y="1393"/>
                </a:lnTo>
                <a:lnTo>
                  <a:pt x="956" y="1396"/>
                </a:lnTo>
                <a:lnTo>
                  <a:pt x="952" y="1397"/>
                </a:lnTo>
                <a:lnTo>
                  <a:pt x="875" y="1434"/>
                </a:lnTo>
                <a:lnTo>
                  <a:pt x="842" y="1421"/>
                </a:lnTo>
                <a:lnTo>
                  <a:pt x="842" y="1421"/>
                </a:lnTo>
                <a:lnTo>
                  <a:pt x="859" y="1409"/>
                </a:lnTo>
                <a:lnTo>
                  <a:pt x="873" y="1399"/>
                </a:lnTo>
                <a:lnTo>
                  <a:pt x="882" y="1395"/>
                </a:lnTo>
                <a:lnTo>
                  <a:pt x="882" y="1395"/>
                </a:lnTo>
                <a:lnTo>
                  <a:pt x="888" y="1389"/>
                </a:lnTo>
                <a:lnTo>
                  <a:pt x="903" y="1375"/>
                </a:lnTo>
                <a:lnTo>
                  <a:pt x="942" y="1336"/>
                </a:lnTo>
                <a:lnTo>
                  <a:pt x="997" y="1278"/>
                </a:lnTo>
                <a:lnTo>
                  <a:pt x="997" y="12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6979892" y="4915571"/>
            <a:ext cx="1968540" cy="1573477"/>
          </a:xfrm>
          <a:custGeom>
            <a:avLst/>
            <a:gdLst>
              <a:gd name="T0" fmla="*/ 325 w 1745"/>
              <a:gd name="T1" fmla="*/ 785 h 1395"/>
              <a:gd name="T2" fmla="*/ 362 w 1745"/>
              <a:gd name="T3" fmla="*/ 823 h 1395"/>
              <a:gd name="T4" fmla="*/ 392 w 1745"/>
              <a:gd name="T5" fmla="*/ 854 h 1395"/>
              <a:gd name="T6" fmla="*/ 390 w 1745"/>
              <a:gd name="T7" fmla="*/ 906 h 1395"/>
              <a:gd name="T8" fmla="*/ 366 w 1745"/>
              <a:gd name="T9" fmla="*/ 1016 h 1395"/>
              <a:gd name="T10" fmla="*/ 336 w 1745"/>
              <a:gd name="T11" fmla="*/ 1130 h 1395"/>
              <a:gd name="T12" fmla="*/ 292 w 1745"/>
              <a:gd name="T13" fmla="*/ 1204 h 1395"/>
              <a:gd name="T14" fmla="*/ 270 w 1745"/>
              <a:gd name="T15" fmla="*/ 1259 h 1395"/>
              <a:gd name="T16" fmla="*/ 278 w 1745"/>
              <a:gd name="T17" fmla="*/ 1344 h 1395"/>
              <a:gd name="T18" fmla="*/ 336 w 1745"/>
              <a:gd name="T19" fmla="*/ 1392 h 1395"/>
              <a:gd name="T20" fmla="*/ 390 w 1745"/>
              <a:gd name="T21" fmla="*/ 1376 h 1395"/>
              <a:gd name="T22" fmla="*/ 404 w 1745"/>
              <a:gd name="T23" fmla="*/ 1339 h 1395"/>
              <a:gd name="T24" fmla="*/ 425 w 1745"/>
              <a:gd name="T25" fmla="*/ 1286 h 1395"/>
              <a:gd name="T26" fmla="*/ 432 w 1745"/>
              <a:gd name="T27" fmla="*/ 1228 h 1395"/>
              <a:gd name="T28" fmla="*/ 465 w 1745"/>
              <a:gd name="T29" fmla="*/ 1129 h 1395"/>
              <a:gd name="T30" fmla="*/ 546 w 1745"/>
              <a:gd name="T31" fmla="*/ 976 h 1395"/>
              <a:gd name="T32" fmla="*/ 598 w 1745"/>
              <a:gd name="T33" fmla="*/ 799 h 1395"/>
              <a:gd name="T34" fmla="*/ 719 w 1745"/>
              <a:gd name="T35" fmla="*/ 666 h 1395"/>
              <a:gd name="T36" fmla="*/ 765 w 1745"/>
              <a:gd name="T37" fmla="*/ 703 h 1395"/>
              <a:gd name="T38" fmla="*/ 833 w 1745"/>
              <a:gd name="T39" fmla="*/ 748 h 1395"/>
              <a:gd name="T40" fmla="*/ 939 w 1745"/>
              <a:gd name="T41" fmla="*/ 749 h 1395"/>
              <a:gd name="T42" fmla="*/ 987 w 1745"/>
              <a:gd name="T43" fmla="*/ 825 h 1395"/>
              <a:gd name="T44" fmla="*/ 946 w 1745"/>
              <a:gd name="T45" fmla="*/ 911 h 1395"/>
              <a:gd name="T46" fmla="*/ 858 w 1745"/>
              <a:gd name="T47" fmla="*/ 966 h 1395"/>
              <a:gd name="T48" fmla="*/ 832 w 1745"/>
              <a:gd name="T49" fmla="*/ 1045 h 1395"/>
              <a:gd name="T50" fmla="*/ 918 w 1745"/>
              <a:gd name="T51" fmla="*/ 1050 h 1395"/>
              <a:gd name="T52" fmla="*/ 997 w 1745"/>
              <a:gd name="T53" fmla="*/ 990 h 1395"/>
              <a:gd name="T54" fmla="*/ 1111 w 1745"/>
              <a:gd name="T55" fmla="*/ 929 h 1395"/>
              <a:gd name="T56" fmla="*/ 1130 w 1745"/>
              <a:gd name="T57" fmla="*/ 1040 h 1395"/>
              <a:gd name="T58" fmla="*/ 1032 w 1745"/>
              <a:gd name="T59" fmla="*/ 1211 h 1395"/>
              <a:gd name="T60" fmla="*/ 1095 w 1745"/>
              <a:gd name="T61" fmla="*/ 1298 h 1395"/>
              <a:gd name="T62" fmla="*/ 1156 w 1745"/>
              <a:gd name="T63" fmla="*/ 1223 h 1395"/>
              <a:gd name="T64" fmla="*/ 1215 w 1745"/>
              <a:gd name="T65" fmla="*/ 1126 h 1395"/>
              <a:gd name="T66" fmla="*/ 1248 w 1745"/>
              <a:gd name="T67" fmla="*/ 1070 h 1395"/>
              <a:gd name="T68" fmla="*/ 1292 w 1745"/>
              <a:gd name="T69" fmla="*/ 928 h 1395"/>
              <a:gd name="T70" fmla="*/ 1288 w 1745"/>
              <a:gd name="T71" fmla="*/ 778 h 1395"/>
              <a:gd name="T72" fmla="*/ 1299 w 1745"/>
              <a:gd name="T73" fmla="*/ 723 h 1395"/>
              <a:gd name="T74" fmla="*/ 1340 w 1745"/>
              <a:gd name="T75" fmla="*/ 680 h 1395"/>
              <a:gd name="T76" fmla="*/ 1365 w 1745"/>
              <a:gd name="T77" fmla="*/ 653 h 1395"/>
              <a:gd name="T78" fmla="*/ 1437 w 1745"/>
              <a:gd name="T79" fmla="*/ 689 h 1395"/>
              <a:gd name="T80" fmla="*/ 1582 w 1745"/>
              <a:gd name="T81" fmla="*/ 820 h 1395"/>
              <a:gd name="T82" fmla="*/ 1628 w 1745"/>
              <a:gd name="T83" fmla="*/ 937 h 1395"/>
              <a:gd name="T84" fmla="*/ 1667 w 1745"/>
              <a:gd name="T85" fmla="*/ 1051 h 1395"/>
              <a:gd name="T86" fmla="*/ 1744 w 1745"/>
              <a:gd name="T87" fmla="*/ 958 h 1395"/>
              <a:gd name="T88" fmla="*/ 1660 w 1745"/>
              <a:gd name="T89" fmla="*/ 773 h 1395"/>
              <a:gd name="T90" fmla="*/ 1454 w 1745"/>
              <a:gd name="T91" fmla="*/ 461 h 1395"/>
              <a:gd name="T92" fmla="*/ 1387 w 1745"/>
              <a:gd name="T93" fmla="*/ 258 h 1395"/>
              <a:gd name="T94" fmla="*/ 1011 w 1745"/>
              <a:gd name="T95" fmla="*/ 6 h 1395"/>
              <a:gd name="T96" fmla="*/ 696 w 1745"/>
              <a:gd name="T97" fmla="*/ 43 h 1395"/>
              <a:gd name="T98" fmla="*/ 455 w 1745"/>
              <a:gd name="T99" fmla="*/ 123 h 1395"/>
              <a:gd name="T100" fmla="*/ 212 w 1745"/>
              <a:gd name="T101" fmla="*/ 176 h 1395"/>
              <a:gd name="T102" fmla="*/ 39 w 1745"/>
              <a:gd name="T103" fmla="*/ 167 h 1395"/>
              <a:gd name="T104" fmla="*/ 58 w 1745"/>
              <a:gd name="T105" fmla="*/ 270 h 1395"/>
              <a:gd name="T106" fmla="*/ 82 w 1745"/>
              <a:gd name="T107" fmla="*/ 384 h 1395"/>
              <a:gd name="T108" fmla="*/ 54 w 1745"/>
              <a:gd name="T109" fmla="*/ 479 h 1395"/>
              <a:gd name="T110" fmla="*/ 122 w 1745"/>
              <a:gd name="T111" fmla="*/ 639 h 1395"/>
              <a:gd name="T112" fmla="*/ 29 w 1745"/>
              <a:gd name="T113" fmla="*/ 814 h 1395"/>
              <a:gd name="T114" fmla="*/ 18 w 1745"/>
              <a:gd name="T115" fmla="*/ 927 h 1395"/>
              <a:gd name="T116" fmla="*/ 113 w 1745"/>
              <a:gd name="T117" fmla="*/ 889 h 1395"/>
              <a:gd name="T118" fmla="*/ 201 w 1745"/>
              <a:gd name="T119" fmla="*/ 762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45" h="1395">
                <a:moveTo>
                  <a:pt x="251" y="708"/>
                </a:moveTo>
                <a:lnTo>
                  <a:pt x="271" y="729"/>
                </a:lnTo>
                <a:lnTo>
                  <a:pt x="291" y="743"/>
                </a:lnTo>
                <a:lnTo>
                  <a:pt x="316" y="753"/>
                </a:lnTo>
                <a:lnTo>
                  <a:pt x="316" y="753"/>
                </a:lnTo>
                <a:lnTo>
                  <a:pt x="315" y="753"/>
                </a:lnTo>
                <a:lnTo>
                  <a:pt x="314" y="754"/>
                </a:lnTo>
                <a:lnTo>
                  <a:pt x="314" y="755"/>
                </a:lnTo>
                <a:lnTo>
                  <a:pt x="315" y="762"/>
                </a:lnTo>
                <a:lnTo>
                  <a:pt x="321" y="778"/>
                </a:lnTo>
                <a:lnTo>
                  <a:pt x="321" y="778"/>
                </a:lnTo>
                <a:lnTo>
                  <a:pt x="325" y="785"/>
                </a:lnTo>
                <a:lnTo>
                  <a:pt x="329" y="790"/>
                </a:lnTo>
                <a:lnTo>
                  <a:pt x="333" y="791"/>
                </a:lnTo>
                <a:lnTo>
                  <a:pt x="337" y="791"/>
                </a:lnTo>
                <a:lnTo>
                  <a:pt x="340" y="793"/>
                </a:lnTo>
                <a:lnTo>
                  <a:pt x="343" y="793"/>
                </a:lnTo>
                <a:lnTo>
                  <a:pt x="344" y="796"/>
                </a:lnTo>
                <a:lnTo>
                  <a:pt x="345" y="802"/>
                </a:lnTo>
                <a:lnTo>
                  <a:pt x="345" y="802"/>
                </a:lnTo>
                <a:lnTo>
                  <a:pt x="346" y="807"/>
                </a:lnTo>
                <a:lnTo>
                  <a:pt x="349" y="811"/>
                </a:lnTo>
                <a:lnTo>
                  <a:pt x="354" y="817"/>
                </a:lnTo>
                <a:lnTo>
                  <a:pt x="362" y="823"/>
                </a:lnTo>
                <a:lnTo>
                  <a:pt x="369" y="826"/>
                </a:lnTo>
                <a:lnTo>
                  <a:pt x="378" y="831"/>
                </a:lnTo>
                <a:lnTo>
                  <a:pt x="384" y="835"/>
                </a:lnTo>
                <a:lnTo>
                  <a:pt x="386" y="838"/>
                </a:lnTo>
                <a:lnTo>
                  <a:pt x="386" y="841"/>
                </a:lnTo>
                <a:lnTo>
                  <a:pt x="385" y="842"/>
                </a:lnTo>
                <a:lnTo>
                  <a:pt x="385" y="842"/>
                </a:lnTo>
                <a:lnTo>
                  <a:pt x="383" y="846"/>
                </a:lnTo>
                <a:lnTo>
                  <a:pt x="384" y="848"/>
                </a:lnTo>
                <a:lnTo>
                  <a:pt x="386" y="849"/>
                </a:lnTo>
                <a:lnTo>
                  <a:pt x="389" y="852"/>
                </a:lnTo>
                <a:lnTo>
                  <a:pt x="392" y="854"/>
                </a:lnTo>
                <a:lnTo>
                  <a:pt x="395" y="857"/>
                </a:lnTo>
                <a:lnTo>
                  <a:pt x="396" y="861"/>
                </a:lnTo>
                <a:lnTo>
                  <a:pt x="395" y="867"/>
                </a:lnTo>
                <a:lnTo>
                  <a:pt x="395" y="867"/>
                </a:lnTo>
                <a:lnTo>
                  <a:pt x="394" y="873"/>
                </a:lnTo>
                <a:lnTo>
                  <a:pt x="392" y="878"/>
                </a:lnTo>
                <a:lnTo>
                  <a:pt x="394" y="887"/>
                </a:lnTo>
                <a:lnTo>
                  <a:pt x="394" y="890"/>
                </a:lnTo>
                <a:lnTo>
                  <a:pt x="394" y="895"/>
                </a:lnTo>
                <a:lnTo>
                  <a:pt x="392" y="900"/>
                </a:lnTo>
                <a:lnTo>
                  <a:pt x="390" y="906"/>
                </a:lnTo>
                <a:lnTo>
                  <a:pt x="390" y="906"/>
                </a:lnTo>
                <a:lnTo>
                  <a:pt x="388" y="913"/>
                </a:lnTo>
                <a:lnTo>
                  <a:pt x="385" y="920"/>
                </a:lnTo>
                <a:lnTo>
                  <a:pt x="384" y="928"/>
                </a:lnTo>
                <a:lnTo>
                  <a:pt x="384" y="935"/>
                </a:lnTo>
                <a:lnTo>
                  <a:pt x="385" y="961"/>
                </a:lnTo>
                <a:lnTo>
                  <a:pt x="385" y="961"/>
                </a:lnTo>
                <a:lnTo>
                  <a:pt x="385" y="966"/>
                </a:lnTo>
                <a:lnTo>
                  <a:pt x="383" y="974"/>
                </a:lnTo>
                <a:lnTo>
                  <a:pt x="378" y="987"/>
                </a:lnTo>
                <a:lnTo>
                  <a:pt x="372" y="1001"/>
                </a:lnTo>
                <a:lnTo>
                  <a:pt x="366" y="1016"/>
                </a:lnTo>
                <a:lnTo>
                  <a:pt x="366" y="1016"/>
                </a:lnTo>
                <a:lnTo>
                  <a:pt x="363" y="1023"/>
                </a:lnTo>
                <a:lnTo>
                  <a:pt x="362" y="1031"/>
                </a:lnTo>
                <a:lnTo>
                  <a:pt x="363" y="1050"/>
                </a:lnTo>
                <a:lnTo>
                  <a:pt x="363" y="1058"/>
                </a:lnTo>
                <a:lnTo>
                  <a:pt x="362" y="1066"/>
                </a:lnTo>
                <a:lnTo>
                  <a:pt x="360" y="1074"/>
                </a:lnTo>
                <a:lnTo>
                  <a:pt x="355" y="1080"/>
                </a:lnTo>
                <a:lnTo>
                  <a:pt x="355" y="1080"/>
                </a:lnTo>
                <a:lnTo>
                  <a:pt x="350" y="1086"/>
                </a:lnTo>
                <a:lnTo>
                  <a:pt x="346" y="1093"/>
                </a:lnTo>
                <a:lnTo>
                  <a:pt x="342" y="1111"/>
                </a:lnTo>
                <a:lnTo>
                  <a:pt x="336" y="1130"/>
                </a:lnTo>
                <a:lnTo>
                  <a:pt x="331" y="1140"/>
                </a:lnTo>
                <a:lnTo>
                  <a:pt x="326" y="1150"/>
                </a:lnTo>
                <a:lnTo>
                  <a:pt x="326" y="1150"/>
                </a:lnTo>
                <a:lnTo>
                  <a:pt x="315" y="1165"/>
                </a:lnTo>
                <a:lnTo>
                  <a:pt x="307" y="1179"/>
                </a:lnTo>
                <a:lnTo>
                  <a:pt x="302" y="1188"/>
                </a:lnTo>
                <a:lnTo>
                  <a:pt x="298" y="1192"/>
                </a:lnTo>
                <a:lnTo>
                  <a:pt x="296" y="1194"/>
                </a:lnTo>
                <a:lnTo>
                  <a:pt x="296" y="1194"/>
                </a:lnTo>
                <a:lnTo>
                  <a:pt x="293" y="1196"/>
                </a:lnTo>
                <a:lnTo>
                  <a:pt x="292" y="1198"/>
                </a:lnTo>
                <a:lnTo>
                  <a:pt x="292" y="1204"/>
                </a:lnTo>
                <a:lnTo>
                  <a:pt x="293" y="1212"/>
                </a:lnTo>
                <a:lnTo>
                  <a:pt x="292" y="1217"/>
                </a:lnTo>
                <a:lnTo>
                  <a:pt x="291" y="1223"/>
                </a:lnTo>
                <a:lnTo>
                  <a:pt x="291" y="1223"/>
                </a:lnTo>
                <a:lnTo>
                  <a:pt x="288" y="1234"/>
                </a:lnTo>
                <a:lnTo>
                  <a:pt x="288" y="1243"/>
                </a:lnTo>
                <a:lnTo>
                  <a:pt x="286" y="1247"/>
                </a:lnTo>
                <a:lnTo>
                  <a:pt x="284" y="1251"/>
                </a:lnTo>
                <a:lnTo>
                  <a:pt x="281" y="1253"/>
                </a:lnTo>
                <a:lnTo>
                  <a:pt x="281" y="1253"/>
                </a:lnTo>
                <a:lnTo>
                  <a:pt x="274" y="1257"/>
                </a:lnTo>
                <a:lnTo>
                  <a:pt x="270" y="1259"/>
                </a:lnTo>
                <a:lnTo>
                  <a:pt x="268" y="1262"/>
                </a:lnTo>
                <a:lnTo>
                  <a:pt x="265" y="1264"/>
                </a:lnTo>
                <a:lnTo>
                  <a:pt x="265" y="1269"/>
                </a:lnTo>
                <a:lnTo>
                  <a:pt x="265" y="1275"/>
                </a:lnTo>
                <a:lnTo>
                  <a:pt x="267" y="1282"/>
                </a:lnTo>
                <a:lnTo>
                  <a:pt x="267" y="1282"/>
                </a:lnTo>
                <a:lnTo>
                  <a:pt x="271" y="1314"/>
                </a:lnTo>
                <a:lnTo>
                  <a:pt x="273" y="1325"/>
                </a:lnTo>
                <a:lnTo>
                  <a:pt x="276" y="1333"/>
                </a:lnTo>
                <a:lnTo>
                  <a:pt x="276" y="1333"/>
                </a:lnTo>
                <a:lnTo>
                  <a:pt x="278" y="1337"/>
                </a:lnTo>
                <a:lnTo>
                  <a:pt x="278" y="1344"/>
                </a:lnTo>
                <a:lnTo>
                  <a:pt x="278" y="1358"/>
                </a:lnTo>
                <a:lnTo>
                  <a:pt x="278" y="1366"/>
                </a:lnTo>
                <a:lnTo>
                  <a:pt x="280" y="1373"/>
                </a:lnTo>
                <a:lnTo>
                  <a:pt x="281" y="1375"/>
                </a:lnTo>
                <a:lnTo>
                  <a:pt x="284" y="1378"/>
                </a:lnTo>
                <a:lnTo>
                  <a:pt x="287" y="1380"/>
                </a:lnTo>
                <a:lnTo>
                  <a:pt x="291" y="1382"/>
                </a:lnTo>
                <a:lnTo>
                  <a:pt x="291" y="1382"/>
                </a:lnTo>
                <a:lnTo>
                  <a:pt x="321" y="1392"/>
                </a:lnTo>
                <a:lnTo>
                  <a:pt x="332" y="1395"/>
                </a:lnTo>
                <a:lnTo>
                  <a:pt x="334" y="1393"/>
                </a:lnTo>
                <a:lnTo>
                  <a:pt x="336" y="1392"/>
                </a:lnTo>
                <a:lnTo>
                  <a:pt x="336" y="1392"/>
                </a:lnTo>
                <a:lnTo>
                  <a:pt x="337" y="1387"/>
                </a:lnTo>
                <a:lnTo>
                  <a:pt x="338" y="1385"/>
                </a:lnTo>
                <a:lnTo>
                  <a:pt x="339" y="1384"/>
                </a:lnTo>
                <a:lnTo>
                  <a:pt x="343" y="1382"/>
                </a:lnTo>
                <a:lnTo>
                  <a:pt x="348" y="1381"/>
                </a:lnTo>
                <a:lnTo>
                  <a:pt x="361" y="1382"/>
                </a:lnTo>
                <a:lnTo>
                  <a:pt x="361" y="1382"/>
                </a:lnTo>
                <a:lnTo>
                  <a:pt x="368" y="1382"/>
                </a:lnTo>
                <a:lnTo>
                  <a:pt x="377" y="1381"/>
                </a:lnTo>
                <a:lnTo>
                  <a:pt x="384" y="1379"/>
                </a:lnTo>
                <a:lnTo>
                  <a:pt x="390" y="1376"/>
                </a:lnTo>
                <a:lnTo>
                  <a:pt x="396" y="1373"/>
                </a:lnTo>
                <a:lnTo>
                  <a:pt x="400" y="1368"/>
                </a:lnTo>
                <a:lnTo>
                  <a:pt x="401" y="1363"/>
                </a:lnTo>
                <a:lnTo>
                  <a:pt x="400" y="1357"/>
                </a:lnTo>
                <a:lnTo>
                  <a:pt x="400" y="1357"/>
                </a:lnTo>
                <a:lnTo>
                  <a:pt x="397" y="1349"/>
                </a:lnTo>
                <a:lnTo>
                  <a:pt x="396" y="1343"/>
                </a:lnTo>
                <a:lnTo>
                  <a:pt x="397" y="1339"/>
                </a:lnTo>
                <a:lnTo>
                  <a:pt x="400" y="1338"/>
                </a:lnTo>
                <a:lnTo>
                  <a:pt x="400" y="1338"/>
                </a:lnTo>
                <a:lnTo>
                  <a:pt x="402" y="1338"/>
                </a:lnTo>
                <a:lnTo>
                  <a:pt x="404" y="1339"/>
                </a:lnTo>
                <a:lnTo>
                  <a:pt x="408" y="1345"/>
                </a:lnTo>
                <a:lnTo>
                  <a:pt x="410" y="1348"/>
                </a:lnTo>
                <a:lnTo>
                  <a:pt x="413" y="1349"/>
                </a:lnTo>
                <a:lnTo>
                  <a:pt x="417" y="1348"/>
                </a:lnTo>
                <a:lnTo>
                  <a:pt x="420" y="1343"/>
                </a:lnTo>
                <a:lnTo>
                  <a:pt x="420" y="1343"/>
                </a:lnTo>
                <a:lnTo>
                  <a:pt x="423" y="1335"/>
                </a:lnTo>
                <a:lnTo>
                  <a:pt x="425" y="1326"/>
                </a:lnTo>
                <a:lnTo>
                  <a:pt x="426" y="1315"/>
                </a:lnTo>
                <a:lnTo>
                  <a:pt x="426" y="1305"/>
                </a:lnTo>
                <a:lnTo>
                  <a:pt x="426" y="1294"/>
                </a:lnTo>
                <a:lnTo>
                  <a:pt x="425" y="1286"/>
                </a:lnTo>
                <a:lnTo>
                  <a:pt x="423" y="1279"/>
                </a:lnTo>
                <a:lnTo>
                  <a:pt x="420" y="1273"/>
                </a:lnTo>
                <a:lnTo>
                  <a:pt x="420" y="1273"/>
                </a:lnTo>
                <a:lnTo>
                  <a:pt x="417" y="1267"/>
                </a:lnTo>
                <a:lnTo>
                  <a:pt x="415" y="1262"/>
                </a:lnTo>
                <a:lnTo>
                  <a:pt x="415" y="1258"/>
                </a:lnTo>
                <a:lnTo>
                  <a:pt x="415" y="1253"/>
                </a:lnTo>
                <a:lnTo>
                  <a:pt x="415" y="1253"/>
                </a:lnTo>
                <a:lnTo>
                  <a:pt x="415" y="1250"/>
                </a:lnTo>
                <a:lnTo>
                  <a:pt x="418" y="1246"/>
                </a:lnTo>
                <a:lnTo>
                  <a:pt x="427" y="1235"/>
                </a:lnTo>
                <a:lnTo>
                  <a:pt x="432" y="1228"/>
                </a:lnTo>
                <a:lnTo>
                  <a:pt x="437" y="1220"/>
                </a:lnTo>
                <a:lnTo>
                  <a:pt x="442" y="1210"/>
                </a:lnTo>
                <a:lnTo>
                  <a:pt x="444" y="1199"/>
                </a:lnTo>
                <a:lnTo>
                  <a:pt x="444" y="1199"/>
                </a:lnTo>
                <a:lnTo>
                  <a:pt x="447" y="1180"/>
                </a:lnTo>
                <a:lnTo>
                  <a:pt x="447" y="1169"/>
                </a:lnTo>
                <a:lnTo>
                  <a:pt x="447" y="1161"/>
                </a:lnTo>
                <a:lnTo>
                  <a:pt x="449" y="1150"/>
                </a:lnTo>
                <a:lnTo>
                  <a:pt x="449" y="1150"/>
                </a:lnTo>
                <a:lnTo>
                  <a:pt x="452" y="1145"/>
                </a:lnTo>
                <a:lnTo>
                  <a:pt x="455" y="1140"/>
                </a:lnTo>
                <a:lnTo>
                  <a:pt x="465" y="1129"/>
                </a:lnTo>
                <a:lnTo>
                  <a:pt x="493" y="1099"/>
                </a:lnTo>
                <a:lnTo>
                  <a:pt x="507" y="1081"/>
                </a:lnTo>
                <a:lnTo>
                  <a:pt x="513" y="1071"/>
                </a:lnTo>
                <a:lnTo>
                  <a:pt x="519" y="1062"/>
                </a:lnTo>
                <a:lnTo>
                  <a:pt x="525" y="1052"/>
                </a:lnTo>
                <a:lnTo>
                  <a:pt x="529" y="1041"/>
                </a:lnTo>
                <a:lnTo>
                  <a:pt x="533" y="1031"/>
                </a:lnTo>
                <a:lnTo>
                  <a:pt x="534" y="1021"/>
                </a:lnTo>
                <a:lnTo>
                  <a:pt x="534" y="1021"/>
                </a:lnTo>
                <a:lnTo>
                  <a:pt x="535" y="1010"/>
                </a:lnTo>
                <a:lnTo>
                  <a:pt x="539" y="999"/>
                </a:lnTo>
                <a:lnTo>
                  <a:pt x="546" y="976"/>
                </a:lnTo>
                <a:lnTo>
                  <a:pt x="556" y="954"/>
                </a:lnTo>
                <a:lnTo>
                  <a:pt x="566" y="931"/>
                </a:lnTo>
                <a:lnTo>
                  <a:pt x="577" y="910"/>
                </a:lnTo>
                <a:lnTo>
                  <a:pt x="586" y="889"/>
                </a:lnTo>
                <a:lnTo>
                  <a:pt x="589" y="879"/>
                </a:lnTo>
                <a:lnTo>
                  <a:pt x="592" y="870"/>
                </a:lnTo>
                <a:lnTo>
                  <a:pt x="593" y="860"/>
                </a:lnTo>
                <a:lnTo>
                  <a:pt x="594" y="852"/>
                </a:lnTo>
                <a:lnTo>
                  <a:pt x="594" y="852"/>
                </a:lnTo>
                <a:lnTo>
                  <a:pt x="593" y="835"/>
                </a:lnTo>
                <a:lnTo>
                  <a:pt x="594" y="817"/>
                </a:lnTo>
                <a:lnTo>
                  <a:pt x="598" y="799"/>
                </a:lnTo>
                <a:lnTo>
                  <a:pt x="601" y="781"/>
                </a:lnTo>
                <a:lnTo>
                  <a:pt x="605" y="765"/>
                </a:lnTo>
                <a:lnTo>
                  <a:pt x="611" y="750"/>
                </a:lnTo>
                <a:lnTo>
                  <a:pt x="617" y="740"/>
                </a:lnTo>
                <a:lnTo>
                  <a:pt x="620" y="736"/>
                </a:lnTo>
                <a:lnTo>
                  <a:pt x="623" y="733"/>
                </a:lnTo>
                <a:lnTo>
                  <a:pt x="623" y="733"/>
                </a:lnTo>
                <a:lnTo>
                  <a:pt x="662" y="705"/>
                </a:lnTo>
                <a:lnTo>
                  <a:pt x="698" y="679"/>
                </a:lnTo>
                <a:lnTo>
                  <a:pt x="698" y="679"/>
                </a:lnTo>
                <a:lnTo>
                  <a:pt x="711" y="671"/>
                </a:lnTo>
                <a:lnTo>
                  <a:pt x="719" y="666"/>
                </a:lnTo>
                <a:lnTo>
                  <a:pt x="727" y="664"/>
                </a:lnTo>
                <a:lnTo>
                  <a:pt x="734" y="664"/>
                </a:lnTo>
                <a:lnTo>
                  <a:pt x="739" y="664"/>
                </a:lnTo>
                <a:lnTo>
                  <a:pt x="743" y="665"/>
                </a:lnTo>
                <a:lnTo>
                  <a:pt x="746" y="667"/>
                </a:lnTo>
                <a:lnTo>
                  <a:pt x="750" y="670"/>
                </a:lnTo>
                <a:lnTo>
                  <a:pt x="754" y="673"/>
                </a:lnTo>
                <a:lnTo>
                  <a:pt x="757" y="679"/>
                </a:lnTo>
                <a:lnTo>
                  <a:pt x="757" y="679"/>
                </a:lnTo>
                <a:lnTo>
                  <a:pt x="760" y="684"/>
                </a:lnTo>
                <a:lnTo>
                  <a:pt x="762" y="690"/>
                </a:lnTo>
                <a:lnTo>
                  <a:pt x="765" y="703"/>
                </a:lnTo>
                <a:lnTo>
                  <a:pt x="766" y="717"/>
                </a:lnTo>
                <a:lnTo>
                  <a:pt x="767" y="730"/>
                </a:lnTo>
                <a:lnTo>
                  <a:pt x="768" y="736"/>
                </a:lnTo>
                <a:lnTo>
                  <a:pt x="771" y="741"/>
                </a:lnTo>
                <a:lnTo>
                  <a:pt x="773" y="746"/>
                </a:lnTo>
                <a:lnTo>
                  <a:pt x="777" y="749"/>
                </a:lnTo>
                <a:lnTo>
                  <a:pt x="782" y="752"/>
                </a:lnTo>
                <a:lnTo>
                  <a:pt x="786" y="753"/>
                </a:lnTo>
                <a:lnTo>
                  <a:pt x="794" y="754"/>
                </a:lnTo>
                <a:lnTo>
                  <a:pt x="802" y="753"/>
                </a:lnTo>
                <a:lnTo>
                  <a:pt x="802" y="753"/>
                </a:lnTo>
                <a:lnTo>
                  <a:pt x="833" y="748"/>
                </a:lnTo>
                <a:lnTo>
                  <a:pt x="855" y="742"/>
                </a:lnTo>
                <a:lnTo>
                  <a:pt x="871" y="737"/>
                </a:lnTo>
                <a:lnTo>
                  <a:pt x="882" y="733"/>
                </a:lnTo>
                <a:lnTo>
                  <a:pt x="882" y="733"/>
                </a:lnTo>
                <a:lnTo>
                  <a:pt x="887" y="731"/>
                </a:lnTo>
                <a:lnTo>
                  <a:pt x="895" y="731"/>
                </a:lnTo>
                <a:lnTo>
                  <a:pt x="904" y="731"/>
                </a:lnTo>
                <a:lnTo>
                  <a:pt x="912" y="732"/>
                </a:lnTo>
                <a:lnTo>
                  <a:pt x="921" y="736"/>
                </a:lnTo>
                <a:lnTo>
                  <a:pt x="929" y="740"/>
                </a:lnTo>
                <a:lnTo>
                  <a:pt x="936" y="746"/>
                </a:lnTo>
                <a:lnTo>
                  <a:pt x="939" y="749"/>
                </a:lnTo>
                <a:lnTo>
                  <a:pt x="941" y="753"/>
                </a:lnTo>
                <a:lnTo>
                  <a:pt x="941" y="753"/>
                </a:lnTo>
                <a:lnTo>
                  <a:pt x="950" y="771"/>
                </a:lnTo>
                <a:lnTo>
                  <a:pt x="959" y="789"/>
                </a:lnTo>
                <a:lnTo>
                  <a:pt x="968" y="805"/>
                </a:lnTo>
                <a:lnTo>
                  <a:pt x="970" y="812"/>
                </a:lnTo>
                <a:lnTo>
                  <a:pt x="971" y="818"/>
                </a:lnTo>
                <a:lnTo>
                  <a:pt x="971" y="818"/>
                </a:lnTo>
                <a:lnTo>
                  <a:pt x="971" y="820"/>
                </a:lnTo>
                <a:lnTo>
                  <a:pt x="974" y="823"/>
                </a:lnTo>
                <a:lnTo>
                  <a:pt x="982" y="824"/>
                </a:lnTo>
                <a:lnTo>
                  <a:pt x="987" y="825"/>
                </a:lnTo>
                <a:lnTo>
                  <a:pt x="991" y="828"/>
                </a:lnTo>
                <a:lnTo>
                  <a:pt x="994" y="831"/>
                </a:lnTo>
                <a:lnTo>
                  <a:pt x="995" y="837"/>
                </a:lnTo>
                <a:lnTo>
                  <a:pt x="995" y="837"/>
                </a:lnTo>
                <a:lnTo>
                  <a:pt x="997" y="848"/>
                </a:lnTo>
                <a:lnTo>
                  <a:pt x="997" y="852"/>
                </a:lnTo>
                <a:lnTo>
                  <a:pt x="994" y="855"/>
                </a:lnTo>
                <a:lnTo>
                  <a:pt x="986" y="866"/>
                </a:lnTo>
                <a:lnTo>
                  <a:pt x="965" y="887"/>
                </a:lnTo>
                <a:lnTo>
                  <a:pt x="965" y="887"/>
                </a:lnTo>
                <a:lnTo>
                  <a:pt x="954" y="900"/>
                </a:lnTo>
                <a:lnTo>
                  <a:pt x="946" y="911"/>
                </a:lnTo>
                <a:lnTo>
                  <a:pt x="935" y="930"/>
                </a:lnTo>
                <a:lnTo>
                  <a:pt x="930" y="937"/>
                </a:lnTo>
                <a:lnTo>
                  <a:pt x="927" y="943"/>
                </a:lnTo>
                <a:lnTo>
                  <a:pt x="922" y="948"/>
                </a:lnTo>
                <a:lnTo>
                  <a:pt x="916" y="951"/>
                </a:lnTo>
                <a:lnTo>
                  <a:pt x="916" y="951"/>
                </a:lnTo>
                <a:lnTo>
                  <a:pt x="908" y="953"/>
                </a:lnTo>
                <a:lnTo>
                  <a:pt x="901" y="955"/>
                </a:lnTo>
                <a:lnTo>
                  <a:pt x="883" y="958"/>
                </a:lnTo>
                <a:lnTo>
                  <a:pt x="875" y="960"/>
                </a:lnTo>
                <a:lnTo>
                  <a:pt x="866" y="963"/>
                </a:lnTo>
                <a:lnTo>
                  <a:pt x="858" y="966"/>
                </a:lnTo>
                <a:lnTo>
                  <a:pt x="852" y="971"/>
                </a:lnTo>
                <a:lnTo>
                  <a:pt x="852" y="971"/>
                </a:lnTo>
                <a:lnTo>
                  <a:pt x="846" y="978"/>
                </a:lnTo>
                <a:lnTo>
                  <a:pt x="840" y="987"/>
                </a:lnTo>
                <a:lnTo>
                  <a:pt x="835" y="999"/>
                </a:lnTo>
                <a:lnTo>
                  <a:pt x="830" y="1010"/>
                </a:lnTo>
                <a:lnTo>
                  <a:pt x="826" y="1022"/>
                </a:lnTo>
                <a:lnTo>
                  <a:pt x="825" y="1031"/>
                </a:lnTo>
                <a:lnTo>
                  <a:pt x="826" y="1036"/>
                </a:lnTo>
                <a:lnTo>
                  <a:pt x="827" y="1040"/>
                </a:lnTo>
                <a:lnTo>
                  <a:pt x="829" y="1042"/>
                </a:lnTo>
                <a:lnTo>
                  <a:pt x="832" y="1045"/>
                </a:lnTo>
                <a:lnTo>
                  <a:pt x="832" y="1045"/>
                </a:lnTo>
                <a:lnTo>
                  <a:pt x="846" y="1054"/>
                </a:lnTo>
                <a:lnTo>
                  <a:pt x="853" y="1059"/>
                </a:lnTo>
                <a:lnTo>
                  <a:pt x="861" y="1064"/>
                </a:lnTo>
                <a:lnTo>
                  <a:pt x="870" y="1066"/>
                </a:lnTo>
                <a:lnTo>
                  <a:pt x="879" y="1068"/>
                </a:lnTo>
                <a:lnTo>
                  <a:pt x="884" y="1066"/>
                </a:lnTo>
                <a:lnTo>
                  <a:pt x="889" y="1065"/>
                </a:lnTo>
                <a:lnTo>
                  <a:pt x="895" y="1063"/>
                </a:lnTo>
                <a:lnTo>
                  <a:pt x="901" y="1060"/>
                </a:lnTo>
                <a:lnTo>
                  <a:pt x="901" y="1060"/>
                </a:lnTo>
                <a:lnTo>
                  <a:pt x="918" y="1050"/>
                </a:lnTo>
                <a:lnTo>
                  <a:pt x="923" y="1046"/>
                </a:lnTo>
                <a:lnTo>
                  <a:pt x="925" y="1042"/>
                </a:lnTo>
                <a:lnTo>
                  <a:pt x="931" y="1034"/>
                </a:lnTo>
                <a:lnTo>
                  <a:pt x="941" y="1021"/>
                </a:lnTo>
                <a:lnTo>
                  <a:pt x="941" y="1021"/>
                </a:lnTo>
                <a:lnTo>
                  <a:pt x="951" y="1007"/>
                </a:lnTo>
                <a:lnTo>
                  <a:pt x="957" y="1003"/>
                </a:lnTo>
                <a:lnTo>
                  <a:pt x="963" y="1000"/>
                </a:lnTo>
                <a:lnTo>
                  <a:pt x="976" y="995"/>
                </a:lnTo>
                <a:lnTo>
                  <a:pt x="976" y="995"/>
                </a:lnTo>
                <a:lnTo>
                  <a:pt x="986" y="993"/>
                </a:lnTo>
                <a:lnTo>
                  <a:pt x="997" y="990"/>
                </a:lnTo>
                <a:lnTo>
                  <a:pt x="1018" y="986"/>
                </a:lnTo>
                <a:lnTo>
                  <a:pt x="1029" y="982"/>
                </a:lnTo>
                <a:lnTo>
                  <a:pt x="1039" y="978"/>
                </a:lnTo>
                <a:lnTo>
                  <a:pt x="1047" y="974"/>
                </a:lnTo>
                <a:lnTo>
                  <a:pt x="1055" y="966"/>
                </a:lnTo>
                <a:lnTo>
                  <a:pt x="1055" y="966"/>
                </a:lnTo>
                <a:lnTo>
                  <a:pt x="1062" y="957"/>
                </a:lnTo>
                <a:lnTo>
                  <a:pt x="1069" y="945"/>
                </a:lnTo>
                <a:lnTo>
                  <a:pt x="1081" y="920"/>
                </a:lnTo>
                <a:lnTo>
                  <a:pt x="1095" y="892"/>
                </a:lnTo>
                <a:lnTo>
                  <a:pt x="1095" y="892"/>
                </a:lnTo>
                <a:lnTo>
                  <a:pt x="1111" y="929"/>
                </a:lnTo>
                <a:lnTo>
                  <a:pt x="1125" y="959"/>
                </a:lnTo>
                <a:lnTo>
                  <a:pt x="1131" y="974"/>
                </a:lnTo>
                <a:lnTo>
                  <a:pt x="1134" y="986"/>
                </a:lnTo>
                <a:lnTo>
                  <a:pt x="1134" y="986"/>
                </a:lnTo>
                <a:lnTo>
                  <a:pt x="1139" y="1004"/>
                </a:lnTo>
                <a:lnTo>
                  <a:pt x="1140" y="1011"/>
                </a:lnTo>
                <a:lnTo>
                  <a:pt x="1140" y="1018"/>
                </a:lnTo>
                <a:lnTo>
                  <a:pt x="1139" y="1024"/>
                </a:lnTo>
                <a:lnTo>
                  <a:pt x="1138" y="1029"/>
                </a:lnTo>
                <a:lnTo>
                  <a:pt x="1134" y="1035"/>
                </a:lnTo>
                <a:lnTo>
                  <a:pt x="1130" y="1040"/>
                </a:lnTo>
                <a:lnTo>
                  <a:pt x="1130" y="1040"/>
                </a:lnTo>
                <a:lnTo>
                  <a:pt x="1124" y="1048"/>
                </a:lnTo>
                <a:lnTo>
                  <a:pt x="1116" y="1058"/>
                </a:lnTo>
                <a:lnTo>
                  <a:pt x="1101" y="1087"/>
                </a:lnTo>
                <a:lnTo>
                  <a:pt x="1082" y="1117"/>
                </a:lnTo>
                <a:lnTo>
                  <a:pt x="1074" y="1132"/>
                </a:lnTo>
                <a:lnTo>
                  <a:pt x="1066" y="1145"/>
                </a:lnTo>
                <a:lnTo>
                  <a:pt x="1066" y="1145"/>
                </a:lnTo>
                <a:lnTo>
                  <a:pt x="1057" y="1156"/>
                </a:lnTo>
                <a:lnTo>
                  <a:pt x="1049" y="1169"/>
                </a:lnTo>
                <a:lnTo>
                  <a:pt x="1041" y="1183"/>
                </a:lnTo>
                <a:lnTo>
                  <a:pt x="1035" y="1198"/>
                </a:lnTo>
                <a:lnTo>
                  <a:pt x="1032" y="1211"/>
                </a:lnTo>
                <a:lnTo>
                  <a:pt x="1029" y="1223"/>
                </a:lnTo>
                <a:lnTo>
                  <a:pt x="1029" y="1229"/>
                </a:lnTo>
                <a:lnTo>
                  <a:pt x="1031" y="1234"/>
                </a:lnTo>
                <a:lnTo>
                  <a:pt x="1033" y="1239"/>
                </a:lnTo>
                <a:lnTo>
                  <a:pt x="1035" y="1244"/>
                </a:lnTo>
                <a:lnTo>
                  <a:pt x="1035" y="1244"/>
                </a:lnTo>
                <a:lnTo>
                  <a:pt x="1050" y="1259"/>
                </a:lnTo>
                <a:lnTo>
                  <a:pt x="1066" y="1276"/>
                </a:lnTo>
                <a:lnTo>
                  <a:pt x="1081" y="1290"/>
                </a:lnTo>
                <a:lnTo>
                  <a:pt x="1089" y="1294"/>
                </a:lnTo>
                <a:lnTo>
                  <a:pt x="1095" y="1298"/>
                </a:lnTo>
                <a:lnTo>
                  <a:pt x="1095" y="1298"/>
                </a:lnTo>
                <a:lnTo>
                  <a:pt x="1101" y="1298"/>
                </a:lnTo>
                <a:lnTo>
                  <a:pt x="1105" y="1297"/>
                </a:lnTo>
                <a:lnTo>
                  <a:pt x="1110" y="1292"/>
                </a:lnTo>
                <a:lnTo>
                  <a:pt x="1116" y="1287"/>
                </a:lnTo>
                <a:lnTo>
                  <a:pt x="1128" y="1272"/>
                </a:lnTo>
                <a:lnTo>
                  <a:pt x="1136" y="1262"/>
                </a:lnTo>
                <a:lnTo>
                  <a:pt x="1144" y="1253"/>
                </a:lnTo>
                <a:lnTo>
                  <a:pt x="1144" y="1253"/>
                </a:lnTo>
                <a:lnTo>
                  <a:pt x="1151" y="1245"/>
                </a:lnTo>
                <a:lnTo>
                  <a:pt x="1155" y="1237"/>
                </a:lnTo>
                <a:lnTo>
                  <a:pt x="1156" y="1230"/>
                </a:lnTo>
                <a:lnTo>
                  <a:pt x="1156" y="1223"/>
                </a:lnTo>
                <a:lnTo>
                  <a:pt x="1156" y="1217"/>
                </a:lnTo>
                <a:lnTo>
                  <a:pt x="1156" y="1210"/>
                </a:lnTo>
                <a:lnTo>
                  <a:pt x="1159" y="1203"/>
                </a:lnTo>
                <a:lnTo>
                  <a:pt x="1165" y="1194"/>
                </a:lnTo>
                <a:lnTo>
                  <a:pt x="1165" y="1194"/>
                </a:lnTo>
                <a:lnTo>
                  <a:pt x="1172" y="1183"/>
                </a:lnTo>
                <a:lnTo>
                  <a:pt x="1178" y="1173"/>
                </a:lnTo>
                <a:lnTo>
                  <a:pt x="1191" y="1151"/>
                </a:lnTo>
                <a:lnTo>
                  <a:pt x="1199" y="1141"/>
                </a:lnTo>
                <a:lnTo>
                  <a:pt x="1205" y="1133"/>
                </a:lnTo>
                <a:lnTo>
                  <a:pt x="1212" y="1127"/>
                </a:lnTo>
                <a:lnTo>
                  <a:pt x="1215" y="1126"/>
                </a:lnTo>
                <a:lnTo>
                  <a:pt x="1219" y="1124"/>
                </a:lnTo>
                <a:lnTo>
                  <a:pt x="1219" y="1124"/>
                </a:lnTo>
                <a:lnTo>
                  <a:pt x="1223" y="1123"/>
                </a:lnTo>
                <a:lnTo>
                  <a:pt x="1225" y="1122"/>
                </a:lnTo>
                <a:lnTo>
                  <a:pt x="1229" y="1118"/>
                </a:lnTo>
                <a:lnTo>
                  <a:pt x="1231" y="1112"/>
                </a:lnTo>
                <a:lnTo>
                  <a:pt x="1232" y="1105"/>
                </a:lnTo>
                <a:lnTo>
                  <a:pt x="1235" y="1097"/>
                </a:lnTo>
                <a:lnTo>
                  <a:pt x="1237" y="1087"/>
                </a:lnTo>
                <a:lnTo>
                  <a:pt x="1242" y="1079"/>
                </a:lnTo>
                <a:lnTo>
                  <a:pt x="1248" y="1070"/>
                </a:lnTo>
                <a:lnTo>
                  <a:pt x="1248" y="1070"/>
                </a:lnTo>
                <a:lnTo>
                  <a:pt x="1257" y="1062"/>
                </a:lnTo>
                <a:lnTo>
                  <a:pt x="1263" y="1053"/>
                </a:lnTo>
                <a:lnTo>
                  <a:pt x="1266" y="1045"/>
                </a:lnTo>
                <a:lnTo>
                  <a:pt x="1270" y="1036"/>
                </a:lnTo>
                <a:lnTo>
                  <a:pt x="1275" y="1022"/>
                </a:lnTo>
                <a:lnTo>
                  <a:pt x="1278" y="1011"/>
                </a:lnTo>
                <a:lnTo>
                  <a:pt x="1278" y="1011"/>
                </a:lnTo>
                <a:lnTo>
                  <a:pt x="1281" y="1004"/>
                </a:lnTo>
                <a:lnTo>
                  <a:pt x="1282" y="992"/>
                </a:lnTo>
                <a:lnTo>
                  <a:pt x="1286" y="961"/>
                </a:lnTo>
                <a:lnTo>
                  <a:pt x="1289" y="936"/>
                </a:lnTo>
                <a:lnTo>
                  <a:pt x="1292" y="928"/>
                </a:lnTo>
                <a:lnTo>
                  <a:pt x="1293" y="927"/>
                </a:lnTo>
                <a:lnTo>
                  <a:pt x="1293" y="927"/>
                </a:lnTo>
                <a:lnTo>
                  <a:pt x="1293" y="927"/>
                </a:lnTo>
                <a:lnTo>
                  <a:pt x="1294" y="925"/>
                </a:lnTo>
                <a:lnTo>
                  <a:pt x="1295" y="923"/>
                </a:lnTo>
                <a:lnTo>
                  <a:pt x="1298" y="911"/>
                </a:lnTo>
                <a:lnTo>
                  <a:pt x="1302" y="871"/>
                </a:lnTo>
                <a:lnTo>
                  <a:pt x="1308" y="812"/>
                </a:lnTo>
                <a:lnTo>
                  <a:pt x="1308" y="812"/>
                </a:lnTo>
                <a:lnTo>
                  <a:pt x="1302" y="805"/>
                </a:lnTo>
                <a:lnTo>
                  <a:pt x="1293" y="788"/>
                </a:lnTo>
                <a:lnTo>
                  <a:pt x="1288" y="778"/>
                </a:lnTo>
                <a:lnTo>
                  <a:pt x="1286" y="771"/>
                </a:lnTo>
                <a:lnTo>
                  <a:pt x="1284" y="767"/>
                </a:lnTo>
                <a:lnTo>
                  <a:pt x="1284" y="765"/>
                </a:lnTo>
                <a:lnTo>
                  <a:pt x="1286" y="764"/>
                </a:lnTo>
                <a:lnTo>
                  <a:pt x="1288" y="762"/>
                </a:lnTo>
                <a:lnTo>
                  <a:pt x="1288" y="762"/>
                </a:lnTo>
                <a:lnTo>
                  <a:pt x="1290" y="762"/>
                </a:lnTo>
                <a:lnTo>
                  <a:pt x="1293" y="760"/>
                </a:lnTo>
                <a:lnTo>
                  <a:pt x="1295" y="754"/>
                </a:lnTo>
                <a:lnTo>
                  <a:pt x="1296" y="744"/>
                </a:lnTo>
                <a:lnTo>
                  <a:pt x="1296" y="733"/>
                </a:lnTo>
                <a:lnTo>
                  <a:pt x="1299" y="723"/>
                </a:lnTo>
                <a:lnTo>
                  <a:pt x="1301" y="713"/>
                </a:lnTo>
                <a:lnTo>
                  <a:pt x="1302" y="709"/>
                </a:lnTo>
                <a:lnTo>
                  <a:pt x="1306" y="706"/>
                </a:lnTo>
                <a:lnTo>
                  <a:pt x="1308" y="705"/>
                </a:lnTo>
                <a:lnTo>
                  <a:pt x="1313" y="703"/>
                </a:lnTo>
                <a:lnTo>
                  <a:pt x="1313" y="703"/>
                </a:lnTo>
                <a:lnTo>
                  <a:pt x="1317" y="703"/>
                </a:lnTo>
                <a:lnTo>
                  <a:pt x="1322" y="702"/>
                </a:lnTo>
                <a:lnTo>
                  <a:pt x="1328" y="699"/>
                </a:lnTo>
                <a:lnTo>
                  <a:pt x="1333" y="692"/>
                </a:lnTo>
                <a:lnTo>
                  <a:pt x="1336" y="686"/>
                </a:lnTo>
                <a:lnTo>
                  <a:pt x="1340" y="680"/>
                </a:lnTo>
                <a:lnTo>
                  <a:pt x="1344" y="677"/>
                </a:lnTo>
                <a:lnTo>
                  <a:pt x="1348" y="673"/>
                </a:lnTo>
                <a:lnTo>
                  <a:pt x="1350" y="673"/>
                </a:lnTo>
                <a:lnTo>
                  <a:pt x="1353" y="673"/>
                </a:lnTo>
                <a:lnTo>
                  <a:pt x="1353" y="673"/>
                </a:lnTo>
                <a:lnTo>
                  <a:pt x="1356" y="674"/>
                </a:lnTo>
                <a:lnTo>
                  <a:pt x="1357" y="673"/>
                </a:lnTo>
                <a:lnTo>
                  <a:pt x="1359" y="672"/>
                </a:lnTo>
                <a:lnTo>
                  <a:pt x="1360" y="671"/>
                </a:lnTo>
                <a:lnTo>
                  <a:pt x="1362" y="665"/>
                </a:lnTo>
                <a:lnTo>
                  <a:pt x="1363" y="659"/>
                </a:lnTo>
                <a:lnTo>
                  <a:pt x="1365" y="653"/>
                </a:lnTo>
                <a:lnTo>
                  <a:pt x="1368" y="647"/>
                </a:lnTo>
                <a:lnTo>
                  <a:pt x="1369" y="645"/>
                </a:lnTo>
                <a:lnTo>
                  <a:pt x="1371" y="644"/>
                </a:lnTo>
                <a:lnTo>
                  <a:pt x="1374" y="643"/>
                </a:lnTo>
                <a:lnTo>
                  <a:pt x="1377" y="644"/>
                </a:lnTo>
                <a:lnTo>
                  <a:pt x="1377" y="644"/>
                </a:lnTo>
                <a:lnTo>
                  <a:pt x="1386" y="647"/>
                </a:lnTo>
                <a:lnTo>
                  <a:pt x="1394" y="651"/>
                </a:lnTo>
                <a:lnTo>
                  <a:pt x="1405" y="659"/>
                </a:lnTo>
                <a:lnTo>
                  <a:pt x="1415" y="667"/>
                </a:lnTo>
                <a:lnTo>
                  <a:pt x="1426" y="678"/>
                </a:lnTo>
                <a:lnTo>
                  <a:pt x="1437" y="689"/>
                </a:lnTo>
                <a:lnTo>
                  <a:pt x="1447" y="701"/>
                </a:lnTo>
                <a:lnTo>
                  <a:pt x="1457" y="713"/>
                </a:lnTo>
                <a:lnTo>
                  <a:pt x="1457" y="713"/>
                </a:lnTo>
                <a:lnTo>
                  <a:pt x="1474" y="735"/>
                </a:lnTo>
                <a:lnTo>
                  <a:pt x="1481" y="743"/>
                </a:lnTo>
                <a:lnTo>
                  <a:pt x="1490" y="750"/>
                </a:lnTo>
                <a:lnTo>
                  <a:pt x="1509" y="766"/>
                </a:lnTo>
                <a:lnTo>
                  <a:pt x="1537" y="788"/>
                </a:lnTo>
                <a:lnTo>
                  <a:pt x="1537" y="788"/>
                </a:lnTo>
                <a:lnTo>
                  <a:pt x="1553" y="800"/>
                </a:lnTo>
                <a:lnTo>
                  <a:pt x="1568" y="811"/>
                </a:lnTo>
                <a:lnTo>
                  <a:pt x="1582" y="820"/>
                </a:lnTo>
                <a:lnTo>
                  <a:pt x="1594" y="830"/>
                </a:lnTo>
                <a:lnTo>
                  <a:pt x="1605" y="842"/>
                </a:lnTo>
                <a:lnTo>
                  <a:pt x="1609" y="848"/>
                </a:lnTo>
                <a:lnTo>
                  <a:pt x="1614" y="855"/>
                </a:lnTo>
                <a:lnTo>
                  <a:pt x="1618" y="863"/>
                </a:lnTo>
                <a:lnTo>
                  <a:pt x="1620" y="871"/>
                </a:lnTo>
                <a:lnTo>
                  <a:pt x="1624" y="881"/>
                </a:lnTo>
                <a:lnTo>
                  <a:pt x="1625" y="892"/>
                </a:lnTo>
                <a:lnTo>
                  <a:pt x="1625" y="892"/>
                </a:lnTo>
                <a:lnTo>
                  <a:pt x="1628" y="902"/>
                </a:lnTo>
                <a:lnTo>
                  <a:pt x="1628" y="914"/>
                </a:lnTo>
                <a:lnTo>
                  <a:pt x="1628" y="937"/>
                </a:lnTo>
                <a:lnTo>
                  <a:pt x="1626" y="982"/>
                </a:lnTo>
                <a:lnTo>
                  <a:pt x="1626" y="1001"/>
                </a:lnTo>
                <a:lnTo>
                  <a:pt x="1628" y="1011"/>
                </a:lnTo>
                <a:lnTo>
                  <a:pt x="1629" y="1019"/>
                </a:lnTo>
                <a:lnTo>
                  <a:pt x="1631" y="1027"/>
                </a:lnTo>
                <a:lnTo>
                  <a:pt x="1635" y="1034"/>
                </a:lnTo>
                <a:lnTo>
                  <a:pt x="1640" y="1040"/>
                </a:lnTo>
                <a:lnTo>
                  <a:pt x="1646" y="1045"/>
                </a:lnTo>
                <a:lnTo>
                  <a:pt x="1646" y="1045"/>
                </a:lnTo>
                <a:lnTo>
                  <a:pt x="1653" y="1048"/>
                </a:lnTo>
                <a:lnTo>
                  <a:pt x="1660" y="1051"/>
                </a:lnTo>
                <a:lnTo>
                  <a:pt x="1667" y="1051"/>
                </a:lnTo>
                <a:lnTo>
                  <a:pt x="1676" y="1050"/>
                </a:lnTo>
                <a:lnTo>
                  <a:pt x="1684" y="1046"/>
                </a:lnTo>
                <a:lnTo>
                  <a:pt x="1693" y="1042"/>
                </a:lnTo>
                <a:lnTo>
                  <a:pt x="1700" y="1036"/>
                </a:lnTo>
                <a:lnTo>
                  <a:pt x="1709" y="1029"/>
                </a:lnTo>
                <a:lnTo>
                  <a:pt x="1716" y="1021"/>
                </a:lnTo>
                <a:lnTo>
                  <a:pt x="1723" y="1012"/>
                </a:lnTo>
                <a:lnTo>
                  <a:pt x="1729" y="1003"/>
                </a:lnTo>
                <a:lnTo>
                  <a:pt x="1734" y="993"/>
                </a:lnTo>
                <a:lnTo>
                  <a:pt x="1739" y="981"/>
                </a:lnTo>
                <a:lnTo>
                  <a:pt x="1742" y="970"/>
                </a:lnTo>
                <a:lnTo>
                  <a:pt x="1744" y="958"/>
                </a:lnTo>
                <a:lnTo>
                  <a:pt x="1745" y="946"/>
                </a:lnTo>
                <a:lnTo>
                  <a:pt x="1745" y="946"/>
                </a:lnTo>
                <a:lnTo>
                  <a:pt x="1745" y="934"/>
                </a:lnTo>
                <a:lnTo>
                  <a:pt x="1744" y="923"/>
                </a:lnTo>
                <a:lnTo>
                  <a:pt x="1741" y="912"/>
                </a:lnTo>
                <a:lnTo>
                  <a:pt x="1738" y="901"/>
                </a:lnTo>
                <a:lnTo>
                  <a:pt x="1730" y="879"/>
                </a:lnTo>
                <a:lnTo>
                  <a:pt x="1719" y="859"/>
                </a:lnTo>
                <a:lnTo>
                  <a:pt x="1707" y="838"/>
                </a:lnTo>
                <a:lnTo>
                  <a:pt x="1693" y="818"/>
                </a:lnTo>
                <a:lnTo>
                  <a:pt x="1660" y="773"/>
                </a:lnTo>
                <a:lnTo>
                  <a:pt x="1660" y="773"/>
                </a:lnTo>
                <a:lnTo>
                  <a:pt x="1641" y="746"/>
                </a:lnTo>
                <a:lnTo>
                  <a:pt x="1618" y="715"/>
                </a:lnTo>
                <a:lnTo>
                  <a:pt x="1566" y="649"/>
                </a:lnTo>
                <a:lnTo>
                  <a:pt x="1516" y="586"/>
                </a:lnTo>
                <a:lnTo>
                  <a:pt x="1496" y="560"/>
                </a:lnTo>
                <a:lnTo>
                  <a:pt x="1481" y="540"/>
                </a:lnTo>
                <a:lnTo>
                  <a:pt x="1481" y="540"/>
                </a:lnTo>
                <a:lnTo>
                  <a:pt x="1476" y="531"/>
                </a:lnTo>
                <a:lnTo>
                  <a:pt x="1472" y="522"/>
                </a:lnTo>
                <a:lnTo>
                  <a:pt x="1464" y="503"/>
                </a:lnTo>
                <a:lnTo>
                  <a:pt x="1457" y="481"/>
                </a:lnTo>
                <a:lnTo>
                  <a:pt x="1454" y="461"/>
                </a:lnTo>
                <a:lnTo>
                  <a:pt x="1450" y="439"/>
                </a:lnTo>
                <a:lnTo>
                  <a:pt x="1449" y="419"/>
                </a:lnTo>
                <a:lnTo>
                  <a:pt x="1447" y="381"/>
                </a:lnTo>
                <a:lnTo>
                  <a:pt x="1447" y="381"/>
                </a:lnTo>
                <a:lnTo>
                  <a:pt x="1446" y="364"/>
                </a:lnTo>
                <a:lnTo>
                  <a:pt x="1444" y="349"/>
                </a:lnTo>
                <a:lnTo>
                  <a:pt x="1440" y="333"/>
                </a:lnTo>
                <a:lnTo>
                  <a:pt x="1434" y="317"/>
                </a:lnTo>
                <a:lnTo>
                  <a:pt x="1426" y="303"/>
                </a:lnTo>
                <a:lnTo>
                  <a:pt x="1416" y="287"/>
                </a:lnTo>
                <a:lnTo>
                  <a:pt x="1403" y="273"/>
                </a:lnTo>
                <a:lnTo>
                  <a:pt x="1387" y="258"/>
                </a:lnTo>
                <a:lnTo>
                  <a:pt x="1387" y="258"/>
                </a:lnTo>
                <a:lnTo>
                  <a:pt x="1364" y="239"/>
                </a:lnTo>
                <a:lnTo>
                  <a:pt x="1330" y="215"/>
                </a:lnTo>
                <a:lnTo>
                  <a:pt x="1241" y="157"/>
                </a:lnTo>
                <a:lnTo>
                  <a:pt x="1149" y="98"/>
                </a:lnTo>
                <a:lnTo>
                  <a:pt x="1110" y="71"/>
                </a:lnTo>
                <a:lnTo>
                  <a:pt x="1080" y="50"/>
                </a:lnTo>
                <a:lnTo>
                  <a:pt x="1080" y="50"/>
                </a:lnTo>
                <a:lnTo>
                  <a:pt x="1058" y="34"/>
                </a:lnTo>
                <a:lnTo>
                  <a:pt x="1040" y="21"/>
                </a:lnTo>
                <a:lnTo>
                  <a:pt x="1026" y="12"/>
                </a:lnTo>
                <a:lnTo>
                  <a:pt x="1011" y="6"/>
                </a:lnTo>
                <a:lnTo>
                  <a:pt x="995" y="2"/>
                </a:lnTo>
                <a:lnTo>
                  <a:pt x="979" y="1"/>
                </a:lnTo>
                <a:lnTo>
                  <a:pt x="958" y="0"/>
                </a:lnTo>
                <a:lnTo>
                  <a:pt x="931" y="0"/>
                </a:lnTo>
                <a:lnTo>
                  <a:pt x="931" y="0"/>
                </a:lnTo>
                <a:lnTo>
                  <a:pt x="916" y="0"/>
                </a:lnTo>
                <a:lnTo>
                  <a:pt x="898" y="2"/>
                </a:lnTo>
                <a:lnTo>
                  <a:pt x="858" y="7"/>
                </a:lnTo>
                <a:lnTo>
                  <a:pt x="815" y="15"/>
                </a:lnTo>
                <a:lnTo>
                  <a:pt x="773" y="24"/>
                </a:lnTo>
                <a:lnTo>
                  <a:pt x="732" y="34"/>
                </a:lnTo>
                <a:lnTo>
                  <a:pt x="696" y="43"/>
                </a:lnTo>
                <a:lnTo>
                  <a:pt x="667" y="53"/>
                </a:lnTo>
                <a:lnTo>
                  <a:pt x="649" y="59"/>
                </a:lnTo>
                <a:lnTo>
                  <a:pt x="649" y="59"/>
                </a:lnTo>
                <a:lnTo>
                  <a:pt x="634" y="65"/>
                </a:lnTo>
                <a:lnTo>
                  <a:pt x="617" y="70"/>
                </a:lnTo>
                <a:lnTo>
                  <a:pt x="580" y="81"/>
                </a:lnTo>
                <a:lnTo>
                  <a:pt x="545" y="89"/>
                </a:lnTo>
                <a:lnTo>
                  <a:pt x="519" y="94"/>
                </a:lnTo>
                <a:lnTo>
                  <a:pt x="519" y="94"/>
                </a:lnTo>
                <a:lnTo>
                  <a:pt x="507" y="98"/>
                </a:lnTo>
                <a:lnTo>
                  <a:pt x="491" y="105"/>
                </a:lnTo>
                <a:lnTo>
                  <a:pt x="455" y="123"/>
                </a:lnTo>
                <a:lnTo>
                  <a:pt x="424" y="141"/>
                </a:lnTo>
                <a:lnTo>
                  <a:pt x="410" y="148"/>
                </a:lnTo>
                <a:lnTo>
                  <a:pt x="410" y="148"/>
                </a:lnTo>
                <a:lnTo>
                  <a:pt x="386" y="154"/>
                </a:lnTo>
                <a:lnTo>
                  <a:pt x="331" y="168"/>
                </a:lnTo>
                <a:lnTo>
                  <a:pt x="274" y="180"/>
                </a:lnTo>
                <a:lnTo>
                  <a:pt x="253" y="183"/>
                </a:lnTo>
                <a:lnTo>
                  <a:pt x="246" y="183"/>
                </a:lnTo>
                <a:lnTo>
                  <a:pt x="241" y="183"/>
                </a:lnTo>
                <a:lnTo>
                  <a:pt x="241" y="183"/>
                </a:lnTo>
                <a:lnTo>
                  <a:pt x="228" y="180"/>
                </a:lnTo>
                <a:lnTo>
                  <a:pt x="212" y="176"/>
                </a:lnTo>
                <a:lnTo>
                  <a:pt x="177" y="169"/>
                </a:lnTo>
                <a:lnTo>
                  <a:pt x="177" y="169"/>
                </a:lnTo>
                <a:lnTo>
                  <a:pt x="158" y="165"/>
                </a:lnTo>
                <a:lnTo>
                  <a:pt x="137" y="164"/>
                </a:lnTo>
                <a:lnTo>
                  <a:pt x="102" y="164"/>
                </a:lnTo>
                <a:lnTo>
                  <a:pt x="102" y="164"/>
                </a:lnTo>
                <a:lnTo>
                  <a:pt x="85" y="162"/>
                </a:lnTo>
                <a:lnTo>
                  <a:pt x="66" y="160"/>
                </a:lnTo>
                <a:lnTo>
                  <a:pt x="58" y="160"/>
                </a:lnTo>
                <a:lnTo>
                  <a:pt x="49" y="162"/>
                </a:lnTo>
                <a:lnTo>
                  <a:pt x="43" y="164"/>
                </a:lnTo>
                <a:lnTo>
                  <a:pt x="39" y="167"/>
                </a:lnTo>
                <a:lnTo>
                  <a:pt x="38" y="169"/>
                </a:lnTo>
                <a:lnTo>
                  <a:pt x="38" y="169"/>
                </a:lnTo>
                <a:lnTo>
                  <a:pt x="36" y="171"/>
                </a:lnTo>
                <a:lnTo>
                  <a:pt x="36" y="175"/>
                </a:lnTo>
                <a:lnTo>
                  <a:pt x="35" y="185"/>
                </a:lnTo>
                <a:lnTo>
                  <a:pt x="36" y="197"/>
                </a:lnTo>
                <a:lnTo>
                  <a:pt x="37" y="209"/>
                </a:lnTo>
                <a:lnTo>
                  <a:pt x="43" y="233"/>
                </a:lnTo>
                <a:lnTo>
                  <a:pt x="48" y="252"/>
                </a:lnTo>
                <a:lnTo>
                  <a:pt x="48" y="252"/>
                </a:lnTo>
                <a:lnTo>
                  <a:pt x="51" y="261"/>
                </a:lnTo>
                <a:lnTo>
                  <a:pt x="58" y="270"/>
                </a:lnTo>
                <a:lnTo>
                  <a:pt x="66" y="280"/>
                </a:lnTo>
                <a:lnTo>
                  <a:pt x="74" y="290"/>
                </a:lnTo>
                <a:lnTo>
                  <a:pt x="90" y="305"/>
                </a:lnTo>
                <a:lnTo>
                  <a:pt x="97" y="312"/>
                </a:lnTo>
                <a:lnTo>
                  <a:pt x="97" y="312"/>
                </a:lnTo>
                <a:lnTo>
                  <a:pt x="97" y="322"/>
                </a:lnTo>
                <a:lnTo>
                  <a:pt x="97" y="333"/>
                </a:lnTo>
                <a:lnTo>
                  <a:pt x="96" y="346"/>
                </a:lnTo>
                <a:lnTo>
                  <a:pt x="94" y="360"/>
                </a:lnTo>
                <a:lnTo>
                  <a:pt x="89" y="373"/>
                </a:lnTo>
                <a:lnTo>
                  <a:pt x="85" y="379"/>
                </a:lnTo>
                <a:lnTo>
                  <a:pt x="82" y="384"/>
                </a:lnTo>
                <a:lnTo>
                  <a:pt x="78" y="388"/>
                </a:lnTo>
                <a:lnTo>
                  <a:pt x="72" y="391"/>
                </a:lnTo>
                <a:lnTo>
                  <a:pt x="72" y="391"/>
                </a:lnTo>
                <a:lnTo>
                  <a:pt x="64" y="397"/>
                </a:lnTo>
                <a:lnTo>
                  <a:pt x="56" y="404"/>
                </a:lnTo>
                <a:lnTo>
                  <a:pt x="53" y="413"/>
                </a:lnTo>
                <a:lnTo>
                  <a:pt x="51" y="421"/>
                </a:lnTo>
                <a:lnTo>
                  <a:pt x="51" y="431"/>
                </a:lnTo>
                <a:lnTo>
                  <a:pt x="51" y="442"/>
                </a:lnTo>
                <a:lnTo>
                  <a:pt x="53" y="466"/>
                </a:lnTo>
                <a:lnTo>
                  <a:pt x="53" y="466"/>
                </a:lnTo>
                <a:lnTo>
                  <a:pt x="54" y="479"/>
                </a:lnTo>
                <a:lnTo>
                  <a:pt x="56" y="491"/>
                </a:lnTo>
                <a:lnTo>
                  <a:pt x="59" y="502"/>
                </a:lnTo>
                <a:lnTo>
                  <a:pt x="64" y="513"/>
                </a:lnTo>
                <a:lnTo>
                  <a:pt x="72" y="533"/>
                </a:lnTo>
                <a:lnTo>
                  <a:pt x="74" y="542"/>
                </a:lnTo>
                <a:lnTo>
                  <a:pt x="78" y="550"/>
                </a:lnTo>
                <a:lnTo>
                  <a:pt x="78" y="550"/>
                </a:lnTo>
                <a:lnTo>
                  <a:pt x="81" y="566"/>
                </a:lnTo>
                <a:lnTo>
                  <a:pt x="82" y="581"/>
                </a:lnTo>
                <a:lnTo>
                  <a:pt x="83" y="600"/>
                </a:lnTo>
                <a:lnTo>
                  <a:pt x="122" y="639"/>
                </a:lnTo>
                <a:lnTo>
                  <a:pt x="122" y="639"/>
                </a:lnTo>
                <a:lnTo>
                  <a:pt x="122" y="667"/>
                </a:lnTo>
                <a:lnTo>
                  <a:pt x="120" y="689"/>
                </a:lnTo>
                <a:lnTo>
                  <a:pt x="119" y="697"/>
                </a:lnTo>
                <a:lnTo>
                  <a:pt x="117" y="703"/>
                </a:lnTo>
                <a:lnTo>
                  <a:pt x="117" y="703"/>
                </a:lnTo>
                <a:lnTo>
                  <a:pt x="108" y="717"/>
                </a:lnTo>
                <a:lnTo>
                  <a:pt x="94" y="738"/>
                </a:lnTo>
                <a:lnTo>
                  <a:pt x="77" y="761"/>
                </a:lnTo>
                <a:lnTo>
                  <a:pt x="62" y="778"/>
                </a:lnTo>
                <a:lnTo>
                  <a:pt x="62" y="778"/>
                </a:lnTo>
                <a:lnTo>
                  <a:pt x="42" y="799"/>
                </a:lnTo>
                <a:lnTo>
                  <a:pt x="29" y="814"/>
                </a:lnTo>
                <a:lnTo>
                  <a:pt x="21" y="823"/>
                </a:lnTo>
                <a:lnTo>
                  <a:pt x="15" y="832"/>
                </a:lnTo>
                <a:lnTo>
                  <a:pt x="10" y="843"/>
                </a:lnTo>
                <a:lnTo>
                  <a:pt x="6" y="854"/>
                </a:lnTo>
                <a:lnTo>
                  <a:pt x="2" y="865"/>
                </a:lnTo>
                <a:lnTo>
                  <a:pt x="0" y="876"/>
                </a:lnTo>
                <a:lnTo>
                  <a:pt x="0" y="888"/>
                </a:lnTo>
                <a:lnTo>
                  <a:pt x="2" y="899"/>
                </a:lnTo>
                <a:lnTo>
                  <a:pt x="6" y="910"/>
                </a:lnTo>
                <a:lnTo>
                  <a:pt x="13" y="922"/>
                </a:lnTo>
                <a:lnTo>
                  <a:pt x="13" y="922"/>
                </a:lnTo>
                <a:lnTo>
                  <a:pt x="18" y="927"/>
                </a:lnTo>
                <a:lnTo>
                  <a:pt x="21" y="930"/>
                </a:lnTo>
                <a:lnTo>
                  <a:pt x="26" y="934"/>
                </a:lnTo>
                <a:lnTo>
                  <a:pt x="31" y="935"/>
                </a:lnTo>
                <a:lnTo>
                  <a:pt x="36" y="936"/>
                </a:lnTo>
                <a:lnTo>
                  <a:pt x="42" y="937"/>
                </a:lnTo>
                <a:lnTo>
                  <a:pt x="51" y="936"/>
                </a:lnTo>
                <a:lnTo>
                  <a:pt x="62" y="931"/>
                </a:lnTo>
                <a:lnTo>
                  <a:pt x="73" y="925"/>
                </a:lnTo>
                <a:lnTo>
                  <a:pt x="84" y="918"/>
                </a:lnTo>
                <a:lnTo>
                  <a:pt x="94" y="908"/>
                </a:lnTo>
                <a:lnTo>
                  <a:pt x="103" y="900"/>
                </a:lnTo>
                <a:lnTo>
                  <a:pt x="113" y="889"/>
                </a:lnTo>
                <a:lnTo>
                  <a:pt x="128" y="871"/>
                </a:lnTo>
                <a:lnTo>
                  <a:pt x="142" y="852"/>
                </a:lnTo>
                <a:lnTo>
                  <a:pt x="177" y="832"/>
                </a:lnTo>
                <a:lnTo>
                  <a:pt x="177" y="832"/>
                </a:lnTo>
                <a:lnTo>
                  <a:pt x="176" y="825"/>
                </a:lnTo>
                <a:lnTo>
                  <a:pt x="177" y="818"/>
                </a:lnTo>
                <a:lnTo>
                  <a:pt x="178" y="808"/>
                </a:lnTo>
                <a:lnTo>
                  <a:pt x="181" y="797"/>
                </a:lnTo>
                <a:lnTo>
                  <a:pt x="186" y="787"/>
                </a:lnTo>
                <a:lnTo>
                  <a:pt x="192" y="775"/>
                </a:lnTo>
                <a:lnTo>
                  <a:pt x="201" y="762"/>
                </a:lnTo>
                <a:lnTo>
                  <a:pt x="201" y="762"/>
                </a:lnTo>
                <a:lnTo>
                  <a:pt x="222" y="742"/>
                </a:lnTo>
                <a:lnTo>
                  <a:pt x="238" y="725"/>
                </a:lnTo>
                <a:lnTo>
                  <a:pt x="251" y="708"/>
                </a:lnTo>
                <a:lnTo>
                  <a:pt x="251" y="7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041490" y="2094866"/>
            <a:ext cx="2293967" cy="2154699"/>
          </a:xfrm>
          <a:custGeom>
            <a:avLst/>
            <a:gdLst>
              <a:gd name="T0" fmla="*/ 908 w 1747"/>
              <a:gd name="T1" fmla="*/ 947 h 1642"/>
              <a:gd name="T2" fmla="*/ 961 w 1747"/>
              <a:gd name="T3" fmla="*/ 1116 h 1642"/>
              <a:gd name="T4" fmla="*/ 977 w 1747"/>
              <a:gd name="T5" fmla="*/ 1399 h 1642"/>
              <a:gd name="T6" fmla="*/ 1001 w 1747"/>
              <a:gd name="T7" fmla="*/ 1498 h 1642"/>
              <a:gd name="T8" fmla="*/ 1011 w 1747"/>
              <a:gd name="T9" fmla="*/ 1588 h 1642"/>
              <a:gd name="T10" fmla="*/ 1053 w 1747"/>
              <a:gd name="T11" fmla="*/ 1632 h 1642"/>
              <a:gd name="T12" fmla="*/ 1156 w 1747"/>
              <a:gd name="T13" fmla="*/ 1617 h 1642"/>
              <a:gd name="T14" fmla="*/ 1214 w 1747"/>
              <a:gd name="T15" fmla="*/ 1589 h 1642"/>
              <a:gd name="T16" fmla="*/ 1196 w 1747"/>
              <a:gd name="T17" fmla="*/ 1520 h 1642"/>
              <a:gd name="T18" fmla="*/ 1346 w 1747"/>
              <a:gd name="T19" fmla="*/ 1516 h 1642"/>
              <a:gd name="T20" fmla="*/ 1343 w 1747"/>
              <a:gd name="T21" fmla="*/ 1301 h 1642"/>
              <a:gd name="T22" fmla="*/ 1407 w 1747"/>
              <a:gd name="T23" fmla="*/ 1054 h 1642"/>
              <a:gd name="T24" fmla="*/ 1457 w 1747"/>
              <a:gd name="T25" fmla="*/ 1033 h 1642"/>
              <a:gd name="T26" fmla="*/ 1512 w 1747"/>
              <a:gd name="T27" fmla="*/ 1301 h 1642"/>
              <a:gd name="T28" fmla="*/ 1468 w 1747"/>
              <a:gd name="T29" fmla="*/ 1474 h 1642"/>
              <a:gd name="T30" fmla="*/ 1413 w 1747"/>
              <a:gd name="T31" fmla="*/ 1571 h 1642"/>
              <a:gd name="T32" fmla="*/ 1654 w 1747"/>
              <a:gd name="T33" fmla="*/ 1573 h 1642"/>
              <a:gd name="T34" fmla="*/ 1688 w 1747"/>
              <a:gd name="T35" fmla="*/ 1519 h 1642"/>
              <a:gd name="T36" fmla="*/ 1654 w 1747"/>
              <a:gd name="T37" fmla="*/ 1231 h 1642"/>
              <a:gd name="T38" fmla="*/ 1678 w 1747"/>
              <a:gd name="T39" fmla="*/ 994 h 1642"/>
              <a:gd name="T40" fmla="*/ 1697 w 1747"/>
              <a:gd name="T41" fmla="*/ 869 h 1642"/>
              <a:gd name="T42" fmla="*/ 1697 w 1747"/>
              <a:gd name="T43" fmla="*/ 1051 h 1642"/>
              <a:gd name="T44" fmla="*/ 1701 w 1747"/>
              <a:gd name="T45" fmla="*/ 1156 h 1642"/>
              <a:gd name="T46" fmla="*/ 1713 w 1747"/>
              <a:gd name="T47" fmla="*/ 1103 h 1642"/>
              <a:gd name="T48" fmla="*/ 1723 w 1747"/>
              <a:gd name="T49" fmla="*/ 859 h 1642"/>
              <a:gd name="T50" fmla="*/ 1728 w 1747"/>
              <a:gd name="T51" fmla="*/ 411 h 1642"/>
              <a:gd name="T52" fmla="*/ 1560 w 1747"/>
              <a:gd name="T53" fmla="*/ 179 h 1642"/>
              <a:gd name="T54" fmla="*/ 1355 w 1747"/>
              <a:gd name="T55" fmla="*/ 38 h 1642"/>
              <a:gd name="T56" fmla="*/ 1126 w 1747"/>
              <a:gd name="T57" fmla="*/ 40 h 1642"/>
              <a:gd name="T58" fmla="*/ 1024 w 1747"/>
              <a:gd name="T59" fmla="*/ 27 h 1642"/>
              <a:gd name="T60" fmla="*/ 730 w 1747"/>
              <a:gd name="T61" fmla="*/ 28 h 1642"/>
              <a:gd name="T62" fmla="*/ 556 w 1747"/>
              <a:gd name="T63" fmla="*/ 5 h 1642"/>
              <a:gd name="T64" fmla="*/ 493 w 1747"/>
              <a:gd name="T65" fmla="*/ 10 h 1642"/>
              <a:gd name="T66" fmla="*/ 258 w 1747"/>
              <a:gd name="T67" fmla="*/ 24 h 1642"/>
              <a:gd name="T68" fmla="*/ 133 w 1747"/>
              <a:gd name="T69" fmla="*/ 103 h 1642"/>
              <a:gd name="T70" fmla="*/ 46 w 1747"/>
              <a:gd name="T71" fmla="*/ 210 h 1642"/>
              <a:gd name="T72" fmla="*/ 3 w 1747"/>
              <a:gd name="T73" fmla="*/ 380 h 1642"/>
              <a:gd name="T74" fmla="*/ 74 w 1747"/>
              <a:gd name="T75" fmla="*/ 490 h 1642"/>
              <a:gd name="T76" fmla="*/ 191 w 1747"/>
              <a:gd name="T77" fmla="*/ 572 h 1642"/>
              <a:gd name="T78" fmla="*/ 276 w 1747"/>
              <a:gd name="T79" fmla="*/ 656 h 1642"/>
              <a:gd name="T80" fmla="*/ 290 w 1747"/>
              <a:gd name="T81" fmla="*/ 685 h 1642"/>
              <a:gd name="T82" fmla="*/ 379 w 1747"/>
              <a:gd name="T83" fmla="*/ 708 h 1642"/>
              <a:gd name="T84" fmla="*/ 432 w 1747"/>
              <a:gd name="T85" fmla="*/ 683 h 1642"/>
              <a:gd name="T86" fmla="*/ 464 w 1747"/>
              <a:gd name="T87" fmla="*/ 608 h 1642"/>
              <a:gd name="T88" fmla="*/ 487 w 1747"/>
              <a:gd name="T89" fmla="*/ 689 h 1642"/>
              <a:gd name="T90" fmla="*/ 527 w 1747"/>
              <a:gd name="T91" fmla="*/ 782 h 1642"/>
              <a:gd name="T92" fmla="*/ 596 w 1747"/>
              <a:gd name="T93" fmla="*/ 1292 h 1642"/>
              <a:gd name="T94" fmla="*/ 634 w 1747"/>
              <a:gd name="T95" fmla="*/ 1448 h 1642"/>
              <a:gd name="T96" fmla="*/ 647 w 1747"/>
              <a:gd name="T97" fmla="*/ 1520 h 1642"/>
              <a:gd name="T98" fmla="*/ 645 w 1747"/>
              <a:gd name="T99" fmla="*/ 1576 h 1642"/>
              <a:gd name="T100" fmla="*/ 614 w 1747"/>
              <a:gd name="T101" fmla="*/ 1631 h 1642"/>
              <a:gd name="T102" fmla="*/ 726 w 1747"/>
              <a:gd name="T103" fmla="*/ 1636 h 1642"/>
              <a:gd name="T104" fmla="*/ 793 w 1747"/>
              <a:gd name="T105" fmla="*/ 1612 h 1642"/>
              <a:gd name="T106" fmla="*/ 796 w 1747"/>
              <a:gd name="T107" fmla="*/ 1506 h 1642"/>
              <a:gd name="T108" fmla="*/ 790 w 1747"/>
              <a:gd name="T109" fmla="*/ 1264 h 1642"/>
              <a:gd name="T110" fmla="*/ 788 w 1747"/>
              <a:gd name="T111" fmla="*/ 943 h 1642"/>
              <a:gd name="T112" fmla="*/ 1165 w 1747"/>
              <a:gd name="T113" fmla="*/ 1018 h 1642"/>
              <a:gd name="T114" fmla="*/ 1207 w 1747"/>
              <a:gd name="T115" fmla="*/ 1164 h 1642"/>
              <a:gd name="T116" fmla="*/ 1151 w 1747"/>
              <a:gd name="T117" fmla="*/ 1399 h 1642"/>
              <a:gd name="T118" fmla="*/ 1133 w 1747"/>
              <a:gd name="T119" fmla="*/ 1054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47" h="1642">
                <a:moveTo>
                  <a:pt x="875" y="883"/>
                </a:moveTo>
                <a:lnTo>
                  <a:pt x="875" y="883"/>
                </a:lnTo>
                <a:lnTo>
                  <a:pt x="884" y="884"/>
                </a:lnTo>
                <a:lnTo>
                  <a:pt x="890" y="887"/>
                </a:lnTo>
                <a:lnTo>
                  <a:pt x="896" y="890"/>
                </a:lnTo>
                <a:lnTo>
                  <a:pt x="900" y="895"/>
                </a:lnTo>
                <a:lnTo>
                  <a:pt x="903" y="901"/>
                </a:lnTo>
                <a:lnTo>
                  <a:pt x="906" y="907"/>
                </a:lnTo>
                <a:lnTo>
                  <a:pt x="908" y="921"/>
                </a:lnTo>
                <a:lnTo>
                  <a:pt x="908" y="935"/>
                </a:lnTo>
                <a:lnTo>
                  <a:pt x="908" y="947"/>
                </a:lnTo>
                <a:lnTo>
                  <a:pt x="908" y="958"/>
                </a:lnTo>
                <a:lnTo>
                  <a:pt x="908" y="963"/>
                </a:lnTo>
                <a:lnTo>
                  <a:pt x="909" y="965"/>
                </a:lnTo>
                <a:lnTo>
                  <a:pt x="909" y="965"/>
                </a:lnTo>
                <a:lnTo>
                  <a:pt x="917" y="980"/>
                </a:lnTo>
                <a:lnTo>
                  <a:pt x="927" y="1005"/>
                </a:lnTo>
                <a:lnTo>
                  <a:pt x="939" y="1038"/>
                </a:lnTo>
                <a:lnTo>
                  <a:pt x="953" y="1076"/>
                </a:lnTo>
                <a:lnTo>
                  <a:pt x="953" y="1076"/>
                </a:lnTo>
                <a:lnTo>
                  <a:pt x="958" y="1097"/>
                </a:lnTo>
                <a:lnTo>
                  <a:pt x="961" y="1116"/>
                </a:lnTo>
                <a:lnTo>
                  <a:pt x="964" y="1136"/>
                </a:lnTo>
                <a:lnTo>
                  <a:pt x="965" y="1157"/>
                </a:lnTo>
                <a:lnTo>
                  <a:pt x="965" y="1199"/>
                </a:lnTo>
                <a:lnTo>
                  <a:pt x="966" y="1222"/>
                </a:lnTo>
                <a:lnTo>
                  <a:pt x="967" y="1245"/>
                </a:lnTo>
                <a:lnTo>
                  <a:pt x="967" y="1245"/>
                </a:lnTo>
                <a:lnTo>
                  <a:pt x="970" y="1287"/>
                </a:lnTo>
                <a:lnTo>
                  <a:pt x="972" y="1325"/>
                </a:lnTo>
                <a:lnTo>
                  <a:pt x="975" y="1361"/>
                </a:lnTo>
                <a:lnTo>
                  <a:pt x="977" y="1399"/>
                </a:lnTo>
                <a:lnTo>
                  <a:pt x="977" y="1399"/>
                </a:lnTo>
                <a:lnTo>
                  <a:pt x="979" y="1418"/>
                </a:lnTo>
                <a:lnTo>
                  <a:pt x="981" y="1428"/>
                </a:lnTo>
                <a:lnTo>
                  <a:pt x="983" y="1437"/>
                </a:lnTo>
                <a:lnTo>
                  <a:pt x="984" y="1440"/>
                </a:lnTo>
                <a:lnTo>
                  <a:pt x="988" y="1446"/>
                </a:lnTo>
                <a:lnTo>
                  <a:pt x="990" y="1451"/>
                </a:lnTo>
                <a:lnTo>
                  <a:pt x="991" y="1457"/>
                </a:lnTo>
                <a:lnTo>
                  <a:pt x="991" y="1457"/>
                </a:lnTo>
                <a:lnTo>
                  <a:pt x="995" y="1473"/>
                </a:lnTo>
                <a:lnTo>
                  <a:pt x="999" y="1490"/>
                </a:lnTo>
                <a:lnTo>
                  <a:pt x="1001" y="1498"/>
                </a:lnTo>
                <a:lnTo>
                  <a:pt x="1005" y="1508"/>
                </a:lnTo>
                <a:lnTo>
                  <a:pt x="1010" y="1519"/>
                </a:lnTo>
                <a:lnTo>
                  <a:pt x="1016" y="1530"/>
                </a:lnTo>
                <a:lnTo>
                  <a:pt x="1016" y="1530"/>
                </a:lnTo>
                <a:lnTo>
                  <a:pt x="1022" y="1539"/>
                </a:lnTo>
                <a:lnTo>
                  <a:pt x="1024" y="1547"/>
                </a:lnTo>
                <a:lnTo>
                  <a:pt x="1025" y="1553"/>
                </a:lnTo>
                <a:lnTo>
                  <a:pt x="1024" y="1556"/>
                </a:lnTo>
                <a:lnTo>
                  <a:pt x="1018" y="1567"/>
                </a:lnTo>
                <a:lnTo>
                  <a:pt x="1014" y="1576"/>
                </a:lnTo>
                <a:lnTo>
                  <a:pt x="1011" y="1588"/>
                </a:lnTo>
                <a:lnTo>
                  <a:pt x="1011" y="1588"/>
                </a:lnTo>
                <a:lnTo>
                  <a:pt x="1007" y="1606"/>
                </a:lnTo>
                <a:lnTo>
                  <a:pt x="1007" y="1609"/>
                </a:lnTo>
                <a:lnTo>
                  <a:pt x="1008" y="1612"/>
                </a:lnTo>
                <a:lnTo>
                  <a:pt x="1017" y="1614"/>
                </a:lnTo>
                <a:lnTo>
                  <a:pt x="1023" y="1617"/>
                </a:lnTo>
                <a:lnTo>
                  <a:pt x="1030" y="1621"/>
                </a:lnTo>
                <a:lnTo>
                  <a:pt x="1030" y="1621"/>
                </a:lnTo>
                <a:lnTo>
                  <a:pt x="1039" y="1626"/>
                </a:lnTo>
                <a:lnTo>
                  <a:pt x="1046" y="1630"/>
                </a:lnTo>
                <a:lnTo>
                  <a:pt x="1053" y="1632"/>
                </a:lnTo>
                <a:lnTo>
                  <a:pt x="1060" y="1633"/>
                </a:lnTo>
                <a:lnTo>
                  <a:pt x="1076" y="1635"/>
                </a:lnTo>
                <a:lnTo>
                  <a:pt x="1093" y="1636"/>
                </a:lnTo>
                <a:lnTo>
                  <a:pt x="1093" y="1636"/>
                </a:lnTo>
                <a:lnTo>
                  <a:pt x="1103" y="1636"/>
                </a:lnTo>
                <a:lnTo>
                  <a:pt x="1112" y="1635"/>
                </a:lnTo>
                <a:lnTo>
                  <a:pt x="1122" y="1632"/>
                </a:lnTo>
                <a:lnTo>
                  <a:pt x="1132" y="1629"/>
                </a:lnTo>
                <a:lnTo>
                  <a:pt x="1147" y="1621"/>
                </a:lnTo>
                <a:lnTo>
                  <a:pt x="1156" y="1617"/>
                </a:lnTo>
                <a:lnTo>
                  <a:pt x="1156" y="1617"/>
                </a:lnTo>
                <a:lnTo>
                  <a:pt x="1159" y="1615"/>
                </a:lnTo>
                <a:lnTo>
                  <a:pt x="1165" y="1613"/>
                </a:lnTo>
                <a:lnTo>
                  <a:pt x="1184" y="1609"/>
                </a:lnTo>
                <a:lnTo>
                  <a:pt x="1192" y="1607"/>
                </a:lnTo>
                <a:lnTo>
                  <a:pt x="1201" y="1605"/>
                </a:lnTo>
                <a:lnTo>
                  <a:pt x="1207" y="1601"/>
                </a:lnTo>
                <a:lnTo>
                  <a:pt x="1208" y="1600"/>
                </a:lnTo>
                <a:lnTo>
                  <a:pt x="1209" y="1597"/>
                </a:lnTo>
                <a:lnTo>
                  <a:pt x="1209" y="1597"/>
                </a:lnTo>
                <a:lnTo>
                  <a:pt x="1211" y="1591"/>
                </a:lnTo>
                <a:lnTo>
                  <a:pt x="1214" y="1589"/>
                </a:lnTo>
                <a:lnTo>
                  <a:pt x="1215" y="1585"/>
                </a:lnTo>
                <a:lnTo>
                  <a:pt x="1214" y="1578"/>
                </a:lnTo>
                <a:lnTo>
                  <a:pt x="1214" y="1578"/>
                </a:lnTo>
                <a:lnTo>
                  <a:pt x="1211" y="1572"/>
                </a:lnTo>
                <a:lnTo>
                  <a:pt x="1207" y="1564"/>
                </a:lnTo>
                <a:lnTo>
                  <a:pt x="1193" y="1545"/>
                </a:lnTo>
                <a:lnTo>
                  <a:pt x="1175" y="1525"/>
                </a:lnTo>
                <a:lnTo>
                  <a:pt x="1175" y="1525"/>
                </a:lnTo>
                <a:lnTo>
                  <a:pt x="1178" y="1524"/>
                </a:lnTo>
                <a:lnTo>
                  <a:pt x="1185" y="1521"/>
                </a:lnTo>
                <a:lnTo>
                  <a:pt x="1196" y="1520"/>
                </a:lnTo>
                <a:lnTo>
                  <a:pt x="1202" y="1520"/>
                </a:lnTo>
                <a:lnTo>
                  <a:pt x="1209" y="1520"/>
                </a:lnTo>
                <a:lnTo>
                  <a:pt x="1209" y="1520"/>
                </a:lnTo>
                <a:lnTo>
                  <a:pt x="1232" y="1521"/>
                </a:lnTo>
                <a:lnTo>
                  <a:pt x="1266" y="1524"/>
                </a:lnTo>
                <a:lnTo>
                  <a:pt x="1330" y="1525"/>
                </a:lnTo>
                <a:lnTo>
                  <a:pt x="1330" y="1525"/>
                </a:lnTo>
                <a:lnTo>
                  <a:pt x="1335" y="1525"/>
                </a:lnTo>
                <a:lnTo>
                  <a:pt x="1340" y="1522"/>
                </a:lnTo>
                <a:lnTo>
                  <a:pt x="1342" y="1520"/>
                </a:lnTo>
                <a:lnTo>
                  <a:pt x="1346" y="1516"/>
                </a:lnTo>
                <a:lnTo>
                  <a:pt x="1347" y="1513"/>
                </a:lnTo>
                <a:lnTo>
                  <a:pt x="1349" y="1507"/>
                </a:lnTo>
                <a:lnTo>
                  <a:pt x="1350" y="1495"/>
                </a:lnTo>
                <a:lnTo>
                  <a:pt x="1350" y="1481"/>
                </a:lnTo>
                <a:lnTo>
                  <a:pt x="1350" y="1466"/>
                </a:lnTo>
                <a:lnTo>
                  <a:pt x="1349" y="1433"/>
                </a:lnTo>
                <a:lnTo>
                  <a:pt x="1349" y="1433"/>
                </a:lnTo>
                <a:lnTo>
                  <a:pt x="1348" y="1397"/>
                </a:lnTo>
                <a:lnTo>
                  <a:pt x="1346" y="1357"/>
                </a:lnTo>
                <a:lnTo>
                  <a:pt x="1343" y="1319"/>
                </a:lnTo>
                <a:lnTo>
                  <a:pt x="1343" y="1301"/>
                </a:lnTo>
                <a:lnTo>
                  <a:pt x="1344" y="1284"/>
                </a:lnTo>
                <a:lnTo>
                  <a:pt x="1344" y="1284"/>
                </a:lnTo>
                <a:lnTo>
                  <a:pt x="1348" y="1249"/>
                </a:lnTo>
                <a:lnTo>
                  <a:pt x="1353" y="1208"/>
                </a:lnTo>
                <a:lnTo>
                  <a:pt x="1356" y="1187"/>
                </a:lnTo>
                <a:lnTo>
                  <a:pt x="1360" y="1167"/>
                </a:lnTo>
                <a:lnTo>
                  <a:pt x="1366" y="1147"/>
                </a:lnTo>
                <a:lnTo>
                  <a:pt x="1373" y="1129"/>
                </a:lnTo>
                <a:lnTo>
                  <a:pt x="1373" y="1129"/>
                </a:lnTo>
                <a:lnTo>
                  <a:pt x="1390" y="1092"/>
                </a:lnTo>
                <a:lnTo>
                  <a:pt x="1407" y="1054"/>
                </a:lnTo>
                <a:lnTo>
                  <a:pt x="1416" y="1038"/>
                </a:lnTo>
                <a:lnTo>
                  <a:pt x="1424" y="1025"/>
                </a:lnTo>
                <a:lnTo>
                  <a:pt x="1429" y="1021"/>
                </a:lnTo>
                <a:lnTo>
                  <a:pt x="1433" y="1017"/>
                </a:lnTo>
                <a:lnTo>
                  <a:pt x="1437" y="1015"/>
                </a:lnTo>
                <a:lnTo>
                  <a:pt x="1441" y="1013"/>
                </a:lnTo>
                <a:lnTo>
                  <a:pt x="1441" y="1013"/>
                </a:lnTo>
                <a:lnTo>
                  <a:pt x="1445" y="1015"/>
                </a:lnTo>
                <a:lnTo>
                  <a:pt x="1450" y="1018"/>
                </a:lnTo>
                <a:lnTo>
                  <a:pt x="1453" y="1024"/>
                </a:lnTo>
                <a:lnTo>
                  <a:pt x="1457" y="1033"/>
                </a:lnTo>
                <a:lnTo>
                  <a:pt x="1465" y="1053"/>
                </a:lnTo>
                <a:lnTo>
                  <a:pt x="1472" y="1079"/>
                </a:lnTo>
                <a:lnTo>
                  <a:pt x="1488" y="1136"/>
                </a:lnTo>
                <a:lnTo>
                  <a:pt x="1495" y="1165"/>
                </a:lnTo>
                <a:lnTo>
                  <a:pt x="1504" y="1192"/>
                </a:lnTo>
                <a:lnTo>
                  <a:pt x="1504" y="1192"/>
                </a:lnTo>
                <a:lnTo>
                  <a:pt x="1510" y="1215"/>
                </a:lnTo>
                <a:lnTo>
                  <a:pt x="1514" y="1238"/>
                </a:lnTo>
                <a:lnTo>
                  <a:pt x="1515" y="1258"/>
                </a:lnTo>
                <a:lnTo>
                  <a:pt x="1514" y="1279"/>
                </a:lnTo>
                <a:lnTo>
                  <a:pt x="1512" y="1301"/>
                </a:lnTo>
                <a:lnTo>
                  <a:pt x="1509" y="1323"/>
                </a:lnTo>
                <a:lnTo>
                  <a:pt x="1506" y="1348"/>
                </a:lnTo>
                <a:lnTo>
                  <a:pt x="1504" y="1375"/>
                </a:lnTo>
                <a:lnTo>
                  <a:pt x="1504" y="1375"/>
                </a:lnTo>
                <a:lnTo>
                  <a:pt x="1503" y="1390"/>
                </a:lnTo>
                <a:lnTo>
                  <a:pt x="1500" y="1403"/>
                </a:lnTo>
                <a:lnTo>
                  <a:pt x="1497" y="1416"/>
                </a:lnTo>
                <a:lnTo>
                  <a:pt x="1492" y="1428"/>
                </a:lnTo>
                <a:lnTo>
                  <a:pt x="1487" y="1440"/>
                </a:lnTo>
                <a:lnTo>
                  <a:pt x="1481" y="1453"/>
                </a:lnTo>
                <a:lnTo>
                  <a:pt x="1468" y="1474"/>
                </a:lnTo>
                <a:lnTo>
                  <a:pt x="1454" y="1495"/>
                </a:lnTo>
                <a:lnTo>
                  <a:pt x="1440" y="1513"/>
                </a:lnTo>
                <a:lnTo>
                  <a:pt x="1428" y="1529"/>
                </a:lnTo>
                <a:lnTo>
                  <a:pt x="1417" y="1544"/>
                </a:lnTo>
                <a:lnTo>
                  <a:pt x="1417" y="1544"/>
                </a:lnTo>
                <a:lnTo>
                  <a:pt x="1413" y="1551"/>
                </a:lnTo>
                <a:lnTo>
                  <a:pt x="1411" y="1556"/>
                </a:lnTo>
                <a:lnTo>
                  <a:pt x="1410" y="1561"/>
                </a:lnTo>
                <a:lnTo>
                  <a:pt x="1410" y="1566"/>
                </a:lnTo>
                <a:lnTo>
                  <a:pt x="1411" y="1568"/>
                </a:lnTo>
                <a:lnTo>
                  <a:pt x="1413" y="1571"/>
                </a:lnTo>
                <a:lnTo>
                  <a:pt x="1417" y="1573"/>
                </a:lnTo>
                <a:lnTo>
                  <a:pt x="1422" y="1574"/>
                </a:lnTo>
                <a:lnTo>
                  <a:pt x="1433" y="1577"/>
                </a:lnTo>
                <a:lnTo>
                  <a:pt x="1445" y="1577"/>
                </a:lnTo>
                <a:lnTo>
                  <a:pt x="1475" y="1578"/>
                </a:lnTo>
                <a:lnTo>
                  <a:pt x="1475" y="1578"/>
                </a:lnTo>
                <a:lnTo>
                  <a:pt x="1493" y="1578"/>
                </a:lnTo>
                <a:lnTo>
                  <a:pt x="1514" y="1578"/>
                </a:lnTo>
                <a:lnTo>
                  <a:pt x="1563" y="1577"/>
                </a:lnTo>
                <a:lnTo>
                  <a:pt x="1613" y="1574"/>
                </a:lnTo>
                <a:lnTo>
                  <a:pt x="1654" y="1573"/>
                </a:lnTo>
                <a:lnTo>
                  <a:pt x="1654" y="1573"/>
                </a:lnTo>
                <a:lnTo>
                  <a:pt x="1661" y="1573"/>
                </a:lnTo>
                <a:lnTo>
                  <a:pt x="1667" y="1571"/>
                </a:lnTo>
                <a:lnTo>
                  <a:pt x="1673" y="1570"/>
                </a:lnTo>
                <a:lnTo>
                  <a:pt x="1677" y="1566"/>
                </a:lnTo>
                <a:lnTo>
                  <a:pt x="1680" y="1562"/>
                </a:lnTo>
                <a:lnTo>
                  <a:pt x="1683" y="1557"/>
                </a:lnTo>
                <a:lnTo>
                  <a:pt x="1685" y="1553"/>
                </a:lnTo>
                <a:lnTo>
                  <a:pt x="1686" y="1547"/>
                </a:lnTo>
                <a:lnTo>
                  <a:pt x="1688" y="1533"/>
                </a:lnTo>
                <a:lnTo>
                  <a:pt x="1688" y="1519"/>
                </a:lnTo>
                <a:lnTo>
                  <a:pt x="1688" y="1503"/>
                </a:lnTo>
                <a:lnTo>
                  <a:pt x="1688" y="1486"/>
                </a:lnTo>
                <a:lnTo>
                  <a:pt x="1688" y="1486"/>
                </a:lnTo>
                <a:lnTo>
                  <a:pt x="1688" y="1477"/>
                </a:lnTo>
                <a:lnTo>
                  <a:pt x="1686" y="1466"/>
                </a:lnTo>
                <a:lnTo>
                  <a:pt x="1683" y="1438"/>
                </a:lnTo>
                <a:lnTo>
                  <a:pt x="1672" y="1369"/>
                </a:lnTo>
                <a:lnTo>
                  <a:pt x="1665" y="1332"/>
                </a:lnTo>
                <a:lnTo>
                  <a:pt x="1660" y="1296"/>
                </a:lnTo>
                <a:lnTo>
                  <a:pt x="1655" y="1261"/>
                </a:lnTo>
                <a:lnTo>
                  <a:pt x="1654" y="1231"/>
                </a:lnTo>
                <a:lnTo>
                  <a:pt x="1654" y="1231"/>
                </a:lnTo>
                <a:lnTo>
                  <a:pt x="1654" y="1200"/>
                </a:lnTo>
                <a:lnTo>
                  <a:pt x="1656" y="1165"/>
                </a:lnTo>
                <a:lnTo>
                  <a:pt x="1659" y="1128"/>
                </a:lnTo>
                <a:lnTo>
                  <a:pt x="1661" y="1092"/>
                </a:lnTo>
                <a:lnTo>
                  <a:pt x="1665" y="1059"/>
                </a:lnTo>
                <a:lnTo>
                  <a:pt x="1670" y="1029"/>
                </a:lnTo>
                <a:lnTo>
                  <a:pt x="1673" y="1007"/>
                </a:lnTo>
                <a:lnTo>
                  <a:pt x="1676" y="999"/>
                </a:lnTo>
                <a:lnTo>
                  <a:pt x="1678" y="994"/>
                </a:lnTo>
                <a:lnTo>
                  <a:pt x="1678" y="994"/>
                </a:lnTo>
                <a:lnTo>
                  <a:pt x="1680" y="989"/>
                </a:lnTo>
                <a:lnTo>
                  <a:pt x="1682" y="982"/>
                </a:lnTo>
                <a:lnTo>
                  <a:pt x="1684" y="965"/>
                </a:lnTo>
                <a:lnTo>
                  <a:pt x="1686" y="923"/>
                </a:lnTo>
                <a:lnTo>
                  <a:pt x="1688" y="902"/>
                </a:lnTo>
                <a:lnTo>
                  <a:pt x="1690" y="886"/>
                </a:lnTo>
                <a:lnTo>
                  <a:pt x="1691" y="878"/>
                </a:lnTo>
                <a:lnTo>
                  <a:pt x="1692" y="873"/>
                </a:lnTo>
                <a:lnTo>
                  <a:pt x="1695" y="870"/>
                </a:lnTo>
                <a:lnTo>
                  <a:pt x="1697" y="869"/>
                </a:lnTo>
                <a:lnTo>
                  <a:pt x="1697" y="869"/>
                </a:lnTo>
                <a:lnTo>
                  <a:pt x="1700" y="870"/>
                </a:lnTo>
                <a:lnTo>
                  <a:pt x="1702" y="873"/>
                </a:lnTo>
                <a:lnTo>
                  <a:pt x="1703" y="878"/>
                </a:lnTo>
                <a:lnTo>
                  <a:pt x="1705" y="884"/>
                </a:lnTo>
                <a:lnTo>
                  <a:pt x="1706" y="901"/>
                </a:lnTo>
                <a:lnTo>
                  <a:pt x="1706" y="921"/>
                </a:lnTo>
                <a:lnTo>
                  <a:pt x="1703" y="960"/>
                </a:lnTo>
                <a:lnTo>
                  <a:pt x="1702" y="984"/>
                </a:lnTo>
                <a:lnTo>
                  <a:pt x="1702" y="984"/>
                </a:lnTo>
                <a:lnTo>
                  <a:pt x="1701" y="1009"/>
                </a:lnTo>
                <a:lnTo>
                  <a:pt x="1697" y="1051"/>
                </a:lnTo>
                <a:lnTo>
                  <a:pt x="1694" y="1103"/>
                </a:lnTo>
                <a:lnTo>
                  <a:pt x="1692" y="1153"/>
                </a:lnTo>
                <a:lnTo>
                  <a:pt x="1692" y="1153"/>
                </a:lnTo>
                <a:lnTo>
                  <a:pt x="1692" y="1170"/>
                </a:lnTo>
                <a:lnTo>
                  <a:pt x="1694" y="1175"/>
                </a:lnTo>
                <a:lnTo>
                  <a:pt x="1695" y="1173"/>
                </a:lnTo>
                <a:lnTo>
                  <a:pt x="1696" y="1165"/>
                </a:lnTo>
                <a:lnTo>
                  <a:pt x="1699" y="1157"/>
                </a:lnTo>
                <a:lnTo>
                  <a:pt x="1700" y="1153"/>
                </a:lnTo>
                <a:lnTo>
                  <a:pt x="1701" y="1153"/>
                </a:lnTo>
                <a:lnTo>
                  <a:pt x="1701" y="1156"/>
                </a:lnTo>
                <a:lnTo>
                  <a:pt x="1702" y="1168"/>
                </a:lnTo>
                <a:lnTo>
                  <a:pt x="1702" y="1168"/>
                </a:lnTo>
                <a:lnTo>
                  <a:pt x="1703" y="1182"/>
                </a:lnTo>
                <a:lnTo>
                  <a:pt x="1705" y="1187"/>
                </a:lnTo>
                <a:lnTo>
                  <a:pt x="1705" y="1187"/>
                </a:lnTo>
                <a:lnTo>
                  <a:pt x="1706" y="1186"/>
                </a:lnTo>
                <a:lnTo>
                  <a:pt x="1707" y="1179"/>
                </a:lnTo>
                <a:lnTo>
                  <a:pt x="1709" y="1153"/>
                </a:lnTo>
                <a:lnTo>
                  <a:pt x="1712" y="1124"/>
                </a:lnTo>
                <a:lnTo>
                  <a:pt x="1712" y="1124"/>
                </a:lnTo>
                <a:lnTo>
                  <a:pt x="1713" y="1103"/>
                </a:lnTo>
                <a:lnTo>
                  <a:pt x="1715" y="1091"/>
                </a:lnTo>
                <a:lnTo>
                  <a:pt x="1717" y="1082"/>
                </a:lnTo>
                <a:lnTo>
                  <a:pt x="1717" y="1076"/>
                </a:lnTo>
                <a:lnTo>
                  <a:pt x="1717" y="1076"/>
                </a:lnTo>
                <a:lnTo>
                  <a:pt x="1718" y="1047"/>
                </a:lnTo>
                <a:lnTo>
                  <a:pt x="1718" y="1047"/>
                </a:lnTo>
                <a:lnTo>
                  <a:pt x="1721" y="964"/>
                </a:lnTo>
                <a:lnTo>
                  <a:pt x="1721" y="921"/>
                </a:lnTo>
                <a:lnTo>
                  <a:pt x="1721" y="888"/>
                </a:lnTo>
                <a:lnTo>
                  <a:pt x="1721" y="888"/>
                </a:lnTo>
                <a:lnTo>
                  <a:pt x="1723" y="859"/>
                </a:lnTo>
                <a:lnTo>
                  <a:pt x="1725" y="811"/>
                </a:lnTo>
                <a:lnTo>
                  <a:pt x="1736" y="683"/>
                </a:lnTo>
                <a:lnTo>
                  <a:pt x="1741" y="615"/>
                </a:lnTo>
                <a:lnTo>
                  <a:pt x="1744" y="555"/>
                </a:lnTo>
                <a:lnTo>
                  <a:pt x="1747" y="507"/>
                </a:lnTo>
                <a:lnTo>
                  <a:pt x="1747" y="490"/>
                </a:lnTo>
                <a:lnTo>
                  <a:pt x="1746" y="478"/>
                </a:lnTo>
                <a:lnTo>
                  <a:pt x="1746" y="478"/>
                </a:lnTo>
                <a:lnTo>
                  <a:pt x="1742" y="459"/>
                </a:lnTo>
                <a:lnTo>
                  <a:pt x="1736" y="437"/>
                </a:lnTo>
                <a:lnTo>
                  <a:pt x="1728" y="411"/>
                </a:lnTo>
                <a:lnTo>
                  <a:pt x="1717" y="386"/>
                </a:lnTo>
                <a:lnTo>
                  <a:pt x="1705" y="361"/>
                </a:lnTo>
                <a:lnTo>
                  <a:pt x="1690" y="335"/>
                </a:lnTo>
                <a:lnTo>
                  <a:pt x="1676" y="314"/>
                </a:lnTo>
                <a:lnTo>
                  <a:pt x="1667" y="304"/>
                </a:lnTo>
                <a:lnTo>
                  <a:pt x="1659" y="294"/>
                </a:lnTo>
                <a:lnTo>
                  <a:pt x="1659" y="294"/>
                </a:lnTo>
                <a:lnTo>
                  <a:pt x="1639" y="273"/>
                </a:lnTo>
                <a:lnTo>
                  <a:pt x="1615" y="245"/>
                </a:lnTo>
                <a:lnTo>
                  <a:pt x="1589" y="212"/>
                </a:lnTo>
                <a:lnTo>
                  <a:pt x="1560" y="179"/>
                </a:lnTo>
                <a:lnTo>
                  <a:pt x="1527" y="145"/>
                </a:lnTo>
                <a:lnTo>
                  <a:pt x="1511" y="128"/>
                </a:lnTo>
                <a:lnTo>
                  <a:pt x="1494" y="114"/>
                </a:lnTo>
                <a:lnTo>
                  <a:pt x="1477" y="99"/>
                </a:lnTo>
                <a:lnTo>
                  <a:pt x="1460" y="87"/>
                </a:lnTo>
                <a:lnTo>
                  <a:pt x="1443" y="76"/>
                </a:lnTo>
                <a:lnTo>
                  <a:pt x="1427" y="68"/>
                </a:lnTo>
                <a:lnTo>
                  <a:pt x="1427" y="68"/>
                </a:lnTo>
                <a:lnTo>
                  <a:pt x="1381" y="47"/>
                </a:lnTo>
                <a:lnTo>
                  <a:pt x="1366" y="41"/>
                </a:lnTo>
                <a:lnTo>
                  <a:pt x="1355" y="38"/>
                </a:lnTo>
                <a:lnTo>
                  <a:pt x="1355" y="38"/>
                </a:lnTo>
                <a:lnTo>
                  <a:pt x="1344" y="35"/>
                </a:lnTo>
                <a:lnTo>
                  <a:pt x="1329" y="34"/>
                </a:lnTo>
                <a:lnTo>
                  <a:pt x="1272" y="29"/>
                </a:lnTo>
                <a:lnTo>
                  <a:pt x="1272" y="29"/>
                </a:lnTo>
                <a:lnTo>
                  <a:pt x="1253" y="28"/>
                </a:lnTo>
                <a:lnTo>
                  <a:pt x="1234" y="27"/>
                </a:lnTo>
                <a:lnTo>
                  <a:pt x="1201" y="28"/>
                </a:lnTo>
                <a:lnTo>
                  <a:pt x="1172" y="31"/>
                </a:lnTo>
                <a:lnTo>
                  <a:pt x="1146" y="35"/>
                </a:lnTo>
                <a:lnTo>
                  <a:pt x="1126" y="40"/>
                </a:lnTo>
                <a:lnTo>
                  <a:pt x="1110" y="44"/>
                </a:lnTo>
                <a:lnTo>
                  <a:pt x="1098" y="48"/>
                </a:lnTo>
                <a:lnTo>
                  <a:pt x="1098" y="48"/>
                </a:lnTo>
                <a:lnTo>
                  <a:pt x="1097" y="48"/>
                </a:lnTo>
                <a:lnTo>
                  <a:pt x="1093" y="48"/>
                </a:lnTo>
                <a:lnTo>
                  <a:pt x="1083" y="45"/>
                </a:lnTo>
                <a:lnTo>
                  <a:pt x="1069" y="39"/>
                </a:lnTo>
                <a:lnTo>
                  <a:pt x="1069" y="39"/>
                </a:lnTo>
                <a:lnTo>
                  <a:pt x="1058" y="34"/>
                </a:lnTo>
                <a:lnTo>
                  <a:pt x="1042" y="30"/>
                </a:lnTo>
                <a:lnTo>
                  <a:pt x="1024" y="27"/>
                </a:lnTo>
                <a:lnTo>
                  <a:pt x="1002" y="23"/>
                </a:lnTo>
                <a:lnTo>
                  <a:pt x="953" y="17"/>
                </a:lnTo>
                <a:lnTo>
                  <a:pt x="900" y="10"/>
                </a:lnTo>
                <a:lnTo>
                  <a:pt x="900" y="10"/>
                </a:lnTo>
                <a:lnTo>
                  <a:pt x="886" y="9"/>
                </a:lnTo>
                <a:lnTo>
                  <a:pt x="872" y="7"/>
                </a:lnTo>
                <a:lnTo>
                  <a:pt x="843" y="9"/>
                </a:lnTo>
                <a:lnTo>
                  <a:pt x="814" y="11"/>
                </a:lnTo>
                <a:lnTo>
                  <a:pt x="786" y="16"/>
                </a:lnTo>
                <a:lnTo>
                  <a:pt x="757" y="22"/>
                </a:lnTo>
                <a:lnTo>
                  <a:pt x="730" y="28"/>
                </a:lnTo>
                <a:lnTo>
                  <a:pt x="682" y="39"/>
                </a:lnTo>
                <a:lnTo>
                  <a:pt x="682" y="39"/>
                </a:lnTo>
                <a:lnTo>
                  <a:pt x="660" y="42"/>
                </a:lnTo>
                <a:lnTo>
                  <a:pt x="639" y="45"/>
                </a:lnTo>
                <a:lnTo>
                  <a:pt x="600" y="48"/>
                </a:lnTo>
                <a:lnTo>
                  <a:pt x="572" y="48"/>
                </a:lnTo>
                <a:lnTo>
                  <a:pt x="561" y="48"/>
                </a:lnTo>
                <a:lnTo>
                  <a:pt x="561" y="48"/>
                </a:lnTo>
                <a:lnTo>
                  <a:pt x="560" y="30"/>
                </a:lnTo>
                <a:lnTo>
                  <a:pt x="558" y="16"/>
                </a:lnTo>
                <a:lnTo>
                  <a:pt x="556" y="5"/>
                </a:lnTo>
                <a:lnTo>
                  <a:pt x="556" y="5"/>
                </a:lnTo>
                <a:lnTo>
                  <a:pt x="555" y="4"/>
                </a:lnTo>
                <a:lnTo>
                  <a:pt x="554" y="3"/>
                </a:lnTo>
                <a:lnTo>
                  <a:pt x="548" y="0"/>
                </a:lnTo>
                <a:lnTo>
                  <a:pt x="541" y="0"/>
                </a:lnTo>
                <a:lnTo>
                  <a:pt x="531" y="0"/>
                </a:lnTo>
                <a:lnTo>
                  <a:pt x="521" y="1"/>
                </a:lnTo>
                <a:lnTo>
                  <a:pt x="512" y="4"/>
                </a:lnTo>
                <a:lnTo>
                  <a:pt x="502" y="6"/>
                </a:lnTo>
                <a:lnTo>
                  <a:pt x="493" y="10"/>
                </a:lnTo>
                <a:lnTo>
                  <a:pt x="493" y="10"/>
                </a:lnTo>
                <a:lnTo>
                  <a:pt x="479" y="17"/>
                </a:lnTo>
                <a:lnTo>
                  <a:pt x="467" y="25"/>
                </a:lnTo>
                <a:lnTo>
                  <a:pt x="455" y="34"/>
                </a:lnTo>
                <a:lnTo>
                  <a:pt x="392" y="24"/>
                </a:lnTo>
                <a:lnTo>
                  <a:pt x="392" y="24"/>
                </a:lnTo>
                <a:lnTo>
                  <a:pt x="377" y="23"/>
                </a:lnTo>
                <a:lnTo>
                  <a:pt x="361" y="22"/>
                </a:lnTo>
                <a:lnTo>
                  <a:pt x="340" y="21"/>
                </a:lnTo>
                <a:lnTo>
                  <a:pt x="315" y="21"/>
                </a:lnTo>
                <a:lnTo>
                  <a:pt x="287" y="21"/>
                </a:lnTo>
                <a:lnTo>
                  <a:pt x="258" y="24"/>
                </a:lnTo>
                <a:lnTo>
                  <a:pt x="228" y="29"/>
                </a:lnTo>
                <a:lnTo>
                  <a:pt x="228" y="29"/>
                </a:lnTo>
                <a:lnTo>
                  <a:pt x="213" y="33"/>
                </a:lnTo>
                <a:lnTo>
                  <a:pt x="200" y="39"/>
                </a:lnTo>
                <a:lnTo>
                  <a:pt x="189" y="45"/>
                </a:lnTo>
                <a:lnTo>
                  <a:pt x="178" y="52"/>
                </a:lnTo>
                <a:lnTo>
                  <a:pt x="168" y="60"/>
                </a:lnTo>
                <a:lnTo>
                  <a:pt x="159" y="69"/>
                </a:lnTo>
                <a:lnTo>
                  <a:pt x="151" y="77"/>
                </a:lnTo>
                <a:lnTo>
                  <a:pt x="145" y="86"/>
                </a:lnTo>
                <a:lnTo>
                  <a:pt x="133" y="103"/>
                </a:lnTo>
                <a:lnTo>
                  <a:pt x="126" y="117"/>
                </a:lnTo>
                <a:lnTo>
                  <a:pt x="120" y="127"/>
                </a:lnTo>
                <a:lnTo>
                  <a:pt x="118" y="129"/>
                </a:lnTo>
                <a:lnTo>
                  <a:pt x="116" y="130"/>
                </a:lnTo>
                <a:lnTo>
                  <a:pt x="116" y="130"/>
                </a:lnTo>
                <a:lnTo>
                  <a:pt x="114" y="132"/>
                </a:lnTo>
                <a:lnTo>
                  <a:pt x="109" y="135"/>
                </a:lnTo>
                <a:lnTo>
                  <a:pt x="96" y="148"/>
                </a:lnTo>
                <a:lnTo>
                  <a:pt x="78" y="169"/>
                </a:lnTo>
                <a:lnTo>
                  <a:pt x="57" y="196"/>
                </a:lnTo>
                <a:lnTo>
                  <a:pt x="46" y="210"/>
                </a:lnTo>
                <a:lnTo>
                  <a:pt x="37" y="227"/>
                </a:lnTo>
                <a:lnTo>
                  <a:pt x="27" y="244"/>
                </a:lnTo>
                <a:lnTo>
                  <a:pt x="18" y="261"/>
                </a:lnTo>
                <a:lnTo>
                  <a:pt x="11" y="279"/>
                </a:lnTo>
                <a:lnTo>
                  <a:pt x="5" y="297"/>
                </a:lnTo>
                <a:lnTo>
                  <a:pt x="2" y="315"/>
                </a:lnTo>
                <a:lnTo>
                  <a:pt x="0" y="333"/>
                </a:lnTo>
                <a:lnTo>
                  <a:pt x="0" y="333"/>
                </a:lnTo>
                <a:lnTo>
                  <a:pt x="0" y="350"/>
                </a:lnTo>
                <a:lnTo>
                  <a:pt x="2" y="366"/>
                </a:lnTo>
                <a:lnTo>
                  <a:pt x="3" y="380"/>
                </a:lnTo>
                <a:lnTo>
                  <a:pt x="5" y="393"/>
                </a:lnTo>
                <a:lnTo>
                  <a:pt x="9" y="405"/>
                </a:lnTo>
                <a:lnTo>
                  <a:pt x="12" y="416"/>
                </a:lnTo>
                <a:lnTo>
                  <a:pt x="17" y="426"/>
                </a:lnTo>
                <a:lnTo>
                  <a:pt x="21" y="434"/>
                </a:lnTo>
                <a:lnTo>
                  <a:pt x="31" y="449"/>
                </a:lnTo>
                <a:lnTo>
                  <a:pt x="40" y="461"/>
                </a:lnTo>
                <a:lnTo>
                  <a:pt x="58" y="478"/>
                </a:lnTo>
                <a:lnTo>
                  <a:pt x="58" y="478"/>
                </a:lnTo>
                <a:lnTo>
                  <a:pt x="66" y="485"/>
                </a:lnTo>
                <a:lnTo>
                  <a:pt x="74" y="490"/>
                </a:lnTo>
                <a:lnTo>
                  <a:pt x="91" y="501"/>
                </a:lnTo>
                <a:lnTo>
                  <a:pt x="109" y="512"/>
                </a:lnTo>
                <a:lnTo>
                  <a:pt x="118" y="519"/>
                </a:lnTo>
                <a:lnTo>
                  <a:pt x="126" y="526"/>
                </a:lnTo>
                <a:lnTo>
                  <a:pt x="126" y="526"/>
                </a:lnTo>
                <a:lnTo>
                  <a:pt x="135" y="533"/>
                </a:lnTo>
                <a:lnTo>
                  <a:pt x="143" y="539"/>
                </a:lnTo>
                <a:lnTo>
                  <a:pt x="160" y="549"/>
                </a:lnTo>
                <a:lnTo>
                  <a:pt x="170" y="555"/>
                </a:lnTo>
                <a:lnTo>
                  <a:pt x="180" y="562"/>
                </a:lnTo>
                <a:lnTo>
                  <a:pt x="191" y="572"/>
                </a:lnTo>
                <a:lnTo>
                  <a:pt x="203" y="584"/>
                </a:lnTo>
                <a:lnTo>
                  <a:pt x="203" y="584"/>
                </a:lnTo>
                <a:lnTo>
                  <a:pt x="223" y="604"/>
                </a:lnTo>
                <a:lnTo>
                  <a:pt x="232" y="615"/>
                </a:lnTo>
                <a:lnTo>
                  <a:pt x="240" y="625"/>
                </a:lnTo>
                <a:lnTo>
                  <a:pt x="252" y="637"/>
                </a:lnTo>
                <a:lnTo>
                  <a:pt x="252" y="637"/>
                </a:lnTo>
                <a:lnTo>
                  <a:pt x="265" y="649"/>
                </a:lnTo>
                <a:lnTo>
                  <a:pt x="272" y="655"/>
                </a:lnTo>
                <a:lnTo>
                  <a:pt x="275" y="656"/>
                </a:lnTo>
                <a:lnTo>
                  <a:pt x="276" y="656"/>
                </a:lnTo>
                <a:lnTo>
                  <a:pt x="276" y="656"/>
                </a:lnTo>
                <a:lnTo>
                  <a:pt x="271" y="664"/>
                </a:lnTo>
                <a:lnTo>
                  <a:pt x="267" y="670"/>
                </a:lnTo>
                <a:lnTo>
                  <a:pt x="266" y="676"/>
                </a:lnTo>
                <a:lnTo>
                  <a:pt x="266" y="676"/>
                </a:lnTo>
                <a:lnTo>
                  <a:pt x="266" y="678"/>
                </a:lnTo>
                <a:lnTo>
                  <a:pt x="267" y="680"/>
                </a:lnTo>
                <a:lnTo>
                  <a:pt x="270" y="682"/>
                </a:lnTo>
                <a:lnTo>
                  <a:pt x="272" y="683"/>
                </a:lnTo>
                <a:lnTo>
                  <a:pt x="280" y="685"/>
                </a:lnTo>
                <a:lnTo>
                  <a:pt x="290" y="685"/>
                </a:lnTo>
                <a:lnTo>
                  <a:pt x="290" y="685"/>
                </a:lnTo>
                <a:lnTo>
                  <a:pt x="303" y="684"/>
                </a:lnTo>
                <a:lnTo>
                  <a:pt x="311" y="683"/>
                </a:lnTo>
                <a:lnTo>
                  <a:pt x="319" y="680"/>
                </a:lnTo>
                <a:lnTo>
                  <a:pt x="319" y="680"/>
                </a:lnTo>
                <a:lnTo>
                  <a:pt x="341" y="688"/>
                </a:lnTo>
                <a:lnTo>
                  <a:pt x="359" y="696"/>
                </a:lnTo>
                <a:lnTo>
                  <a:pt x="367" y="700"/>
                </a:lnTo>
                <a:lnTo>
                  <a:pt x="373" y="705"/>
                </a:lnTo>
                <a:lnTo>
                  <a:pt x="373" y="705"/>
                </a:lnTo>
                <a:lnTo>
                  <a:pt x="379" y="708"/>
                </a:lnTo>
                <a:lnTo>
                  <a:pt x="386" y="712"/>
                </a:lnTo>
                <a:lnTo>
                  <a:pt x="404" y="717"/>
                </a:lnTo>
                <a:lnTo>
                  <a:pt x="420" y="720"/>
                </a:lnTo>
                <a:lnTo>
                  <a:pt x="427" y="723"/>
                </a:lnTo>
                <a:lnTo>
                  <a:pt x="431" y="724"/>
                </a:lnTo>
                <a:lnTo>
                  <a:pt x="431" y="724"/>
                </a:lnTo>
                <a:lnTo>
                  <a:pt x="432" y="724"/>
                </a:lnTo>
                <a:lnTo>
                  <a:pt x="433" y="724"/>
                </a:lnTo>
                <a:lnTo>
                  <a:pt x="434" y="719"/>
                </a:lnTo>
                <a:lnTo>
                  <a:pt x="433" y="703"/>
                </a:lnTo>
                <a:lnTo>
                  <a:pt x="432" y="683"/>
                </a:lnTo>
                <a:lnTo>
                  <a:pt x="431" y="666"/>
                </a:lnTo>
                <a:lnTo>
                  <a:pt x="431" y="666"/>
                </a:lnTo>
                <a:lnTo>
                  <a:pt x="431" y="630"/>
                </a:lnTo>
                <a:lnTo>
                  <a:pt x="432" y="614"/>
                </a:lnTo>
                <a:lnTo>
                  <a:pt x="433" y="609"/>
                </a:lnTo>
                <a:lnTo>
                  <a:pt x="434" y="608"/>
                </a:lnTo>
                <a:lnTo>
                  <a:pt x="435" y="608"/>
                </a:lnTo>
                <a:lnTo>
                  <a:pt x="435" y="608"/>
                </a:lnTo>
                <a:lnTo>
                  <a:pt x="443" y="609"/>
                </a:lnTo>
                <a:lnTo>
                  <a:pt x="452" y="609"/>
                </a:lnTo>
                <a:lnTo>
                  <a:pt x="464" y="608"/>
                </a:lnTo>
                <a:lnTo>
                  <a:pt x="464" y="608"/>
                </a:lnTo>
                <a:lnTo>
                  <a:pt x="464" y="617"/>
                </a:lnTo>
                <a:lnTo>
                  <a:pt x="467" y="635"/>
                </a:lnTo>
                <a:lnTo>
                  <a:pt x="468" y="647"/>
                </a:lnTo>
                <a:lnTo>
                  <a:pt x="471" y="659"/>
                </a:lnTo>
                <a:lnTo>
                  <a:pt x="474" y="671"/>
                </a:lnTo>
                <a:lnTo>
                  <a:pt x="479" y="680"/>
                </a:lnTo>
                <a:lnTo>
                  <a:pt x="479" y="680"/>
                </a:lnTo>
                <a:lnTo>
                  <a:pt x="481" y="684"/>
                </a:lnTo>
                <a:lnTo>
                  <a:pt x="485" y="688"/>
                </a:lnTo>
                <a:lnTo>
                  <a:pt x="487" y="689"/>
                </a:lnTo>
                <a:lnTo>
                  <a:pt x="491" y="690"/>
                </a:lnTo>
                <a:lnTo>
                  <a:pt x="497" y="691"/>
                </a:lnTo>
                <a:lnTo>
                  <a:pt x="504" y="689"/>
                </a:lnTo>
                <a:lnTo>
                  <a:pt x="509" y="687"/>
                </a:lnTo>
                <a:lnTo>
                  <a:pt x="514" y="684"/>
                </a:lnTo>
                <a:lnTo>
                  <a:pt x="518" y="680"/>
                </a:lnTo>
                <a:lnTo>
                  <a:pt x="518" y="680"/>
                </a:lnTo>
                <a:lnTo>
                  <a:pt x="521" y="714"/>
                </a:lnTo>
                <a:lnTo>
                  <a:pt x="525" y="747"/>
                </a:lnTo>
                <a:lnTo>
                  <a:pt x="527" y="782"/>
                </a:lnTo>
                <a:lnTo>
                  <a:pt x="527" y="782"/>
                </a:lnTo>
                <a:lnTo>
                  <a:pt x="535" y="887"/>
                </a:lnTo>
                <a:lnTo>
                  <a:pt x="539" y="954"/>
                </a:lnTo>
                <a:lnTo>
                  <a:pt x="542" y="1018"/>
                </a:lnTo>
                <a:lnTo>
                  <a:pt x="542" y="1018"/>
                </a:lnTo>
                <a:lnTo>
                  <a:pt x="543" y="1034"/>
                </a:lnTo>
                <a:lnTo>
                  <a:pt x="545" y="1052"/>
                </a:lnTo>
                <a:lnTo>
                  <a:pt x="551" y="1091"/>
                </a:lnTo>
                <a:lnTo>
                  <a:pt x="561" y="1133"/>
                </a:lnTo>
                <a:lnTo>
                  <a:pt x="571" y="1176"/>
                </a:lnTo>
                <a:lnTo>
                  <a:pt x="590" y="1258"/>
                </a:lnTo>
                <a:lnTo>
                  <a:pt x="596" y="1292"/>
                </a:lnTo>
                <a:lnTo>
                  <a:pt x="599" y="1305"/>
                </a:lnTo>
                <a:lnTo>
                  <a:pt x="600" y="1317"/>
                </a:lnTo>
                <a:lnTo>
                  <a:pt x="600" y="1317"/>
                </a:lnTo>
                <a:lnTo>
                  <a:pt x="601" y="1337"/>
                </a:lnTo>
                <a:lnTo>
                  <a:pt x="603" y="1355"/>
                </a:lnTo>
                <a:lnTo>
                  <a:pt x="606" y="1370"/>
                </a:lnTo>
                <a:lnTo>
                  <a:pt x="610" y="1386"/>
                </a:lnTo>
                <a:lnTo>
                  <a:pt x="614" y="1401"/>
                </a:lnTo>
                <a:lnTo>
                  <a:pt x="619" y="1416"/>
                </a:lnTo>
                <a:lnTo>
                  <a:pt x="634" y="1448"/>
                </a:lnTo>
                <a:lnTo>
                  <a:pt x="634" y="1448"/>
                </a:lnTo>
                <a:lnTo>
                  <a:pt x="645" y="1472"/>
                </a:lnTo>
                <a:lnTo>
                  <a:pt x="646" y="1477"/>
                </a:lnTo>
                <a:lnTo>
                  <a:pt x="646" y="1479"/>
                </a:lnTo>
                <a:lnTo>
                  <a:pt x="645" y="1480"/>
                </a:lnTo>
                <a:lnTo>
                  <a:pt x="643" y="1481"/>
                </a:lnTo>
                <a:lnTo>
                  <a:pt x="643" y="1483"/>
                </a:lnTo>
                <a:lnTo>
                  <a:pt x="643" y="1486"/>
                </a:lnTo>
                <a:lnTo>
                  <a:pt x="643" y="1486"/>
                </a:lnTo>
                <a:lnTo>
                  <a:pt x="645" y="1497"/>
                </a:lnTo>
                <a:lnTo>
                  <a:pt x="646" y="1512"/>
                </a:lnTo>
                <a:lnTo>
                  <a:pt x="647" y="1520"/>
                </a:lnTo>
                <a:lnTo>
                  <a:pt x="649" y="1529"/>
                </a:lnTo>
                <a:lnTo>
                  <a:pt x="653" y="1538"/>
                </a:lnTo>
                <a:lnTo>
                  <a:pt x="658" y="1549"/>
                </a:lnTo>
                <a:lnTo>
                  <a:pt x="658" y="1549"/>
                </a:lnTo>
                <a:lnTo>
                  <a:pt x="660" y="1554"/>
                </a:lnTo>
                <a:lnTo>
                  <a:pt x="660" y="1559"/>
                </a:lnTo>
                <a:lnTo>
                  <a:pt x="660" y="1562"/>
                </a:lnTo>
                <a:lnTo>
                  <a:pt x="659" y="1566"/>
                </a:lnTo>
                <a:lnTo>
                  <a:pt x="657" y="1568"/>
                </a:lnTo>
                <a:lnTo>
                  <a:pt x="653" y="1571"/>
                </a:lnTo>
                <a:lnTo>
                  <a:pt x="645" y="1576"/>
                </a:lnTo>
                <a:lnTo>
                  <a:pt x="622" y="1585"/>
                </a:lnTo>
                <a:lnTo>
                  <a:pt x="611" y="1590"/>
                </a:lnTo>
                <a:lnTo>
                  <a:pt x="600" y="1597"/>
                </a:lnTo>
                <a:lnTo>
                  <a:pt x="600" y="1597"/>
                </a:lnTo>
                <a:lnTo>
                  <a:pt x="591" y="1605"/>
                </a:lnTo>
                <a:lnTo>
                  <a:pt x="588" y="1609"/>
                </a:lnTo>
                <a:lnTo>
                  <a:pt x="587" y="1614"/>
                </a:lnTo>
                <a:lnTo>
                  <a:pt x="588" y="1617"/>
                </a:lnTo>
                <a:lnTo>
                  <a:pt x="593" y="1620"/>
                </a:lnTo>
                <a:lnTo>
                  <a:pt x="599" y="1623"/>
                </a:lnTo>
                <a:lnTo>
                  <a:pt x="614" y="1631"/>
                </a:lnTo>
                <a:lnTo>
                  <a:pt x="614" y="1631"/>
                </a:lnTo>
                <a:lnTo>
                  <a:pt x="619" y="1633"/>
                </a:lnTo>
                <a:lnTo>
                  <a:pt x="624" y="1635"/>
                </a:lnTo>
                <a:lnTo>
                  <a:pt x="635" y="1636"/>
                </a:lnTo>
                <a:lnTo>
                  <a:pt x="648" y="1635"/>
                </a:lnTo>
                <a:lnTo>
                  <a:pt x="661" y="1632"/>
                </a:lnTo>
                <a:lnTo>
                  <a:pt x="676" y="1631"/>
                </a:lnTo>
                <a:lnTo>
                  <a:pt x="692" y="1630"/>
                </a:lnTo>
                <a:lnTo>
                  <a:pt x="709" y="1631"/>
                </a:lnTo>
                <a:lnTo>
                  <a:pt x="717" y="1633"/>
                </a:lnTo>
                <a:lnTo>
                  <a:pt x="726" y="1636"/>
                </a:lnTo>
                <a:lnTo>
                  <a:pt x="726" y="1636"/>
                </a:lnTo>
                <a:lnTo>
                  <a:pt x="740" y="1641"/>
                </a:lnTo>
                <a:lnTo>
                  <a:pt x="752" y="1642"/>
                </a:lnTo>
                <a:lnTo>
                  <a:pt x="756" y="1641"/>
                </a:lnTo>
                <a:lnTo>
                  <a:pt x="761" y="1641"/>
                </a:lnTo>
                <a:lnTo>
                  <a:pt x="767" y="1636"/>
                </a:lnTo>
                <a:lnTo>
                  <a:pt x="773" y="1631"/>
                </a:lnTo>
                <a:lnTo>
                  <a:pt x="778" y="1625"/>
                </a:lnTo>
                <a:lnTo>
                  <a:pt x="785" y="1618"/>
                </a:lnTo>
                <a:lnTo>
                  <a:pt x="793" y="1612"/>
                </a:lnTo>
                <a:lnTo>
                  <a:pt x="793" y="1612"/>
                </a:lnTo>
                <a:lnTo>
                  <a:pt x="800" y="1606"/>
                </a:lnTo>
                <a:lnTo>
                  <a:pt x="803" y="1603"/>
                </a:lnTo>
                <a:lnTo>
                  <a:pt x="804" y="1601"/>
                </a:lnTo>
                <a:lnTo>
                  <a:pt x="805" y="1595"/>
                </a:lnTo>
                <a:lnTo>
                  <a:pt x="803" y="1589"/>
                </a:lnTo>
                <a:lnTo>
                  <a:pt x="797" y="1574"/>
                </a:lnTo>
                <a:lnTo>
                  <a:pt x="794" y="1566"/>
                </a:lnTo>
                <a:lnTo>
                  <a:pt x="793" y="1554"/>
                </a:lnTo>
                <a:lnTo>
                  <a:pt x="793" y="1554"/>
                </a:lnTo>
                <a:lnTo>
                  <a:pt x="794" y="1530"/>
                </a:lnTo>
                <a:lnTo>
                  <a:pt x="796" y="1506"/>
                </a:lnTo>
                <a:lnTo>
                  <a:pt x="796" y="1481"/>
                </a:lnTo>
                <a:lnTo>
                  <a:pt x="793" y="1453"/>
                </a:lnTo>
                <a:lnTo>
                  <a:pt x="793" y="1453"/>
                </a:lnTo>
                <a:lnTo>
                  <a:pt x="790" y="1418"/>
                </a:lnTo>
                <a:lnTo>
                  <a:pt x="786" y="1375"/>
                </a:lnTo>
                <a:lnTo>
                  <a:pt x="786" y="1352"/>
                </a:lnTo>
                <a:lnTo>
                  <a:pt x="786" y="1328"/>
                </a:lnTo>
                <a:lnTo>
                  <a:pt x="786" y="1304"/>
                </a:lnTo>
                <a:lnTo>
                  <a:pt x="788" y="1279"/>
                </a:lnTo>
                <a:lnTo>
                  <a:pt x="788" y="1279"/>
                </a:lnTo>
                <a:lnTo>
                  <a:pt x="790" y="1264"/>
                </a:lnTo>
                <a:lnTo>
                  <a:pt x="790" y="1247"/>
                </a:lnTo>
                <a:lnTo>
                  <a:pt x="790" y="1209"/>
                </a:lnTo>
                <a:lnTo>
                  <a:pt x="785" y="1117"/>
                </a:lnTo>
                <a:lnTo>
                  <a:pt x="782" y="1071"/>
                </a:lnTo>
                <a:lnTo>
                  <a:pt x="781" y="1030"/>
                </a:lnTo>
                <a:lnTo>
                  <a:pt x="781" y="997"/>
                </a:lnTo>
                <a:lnTo>
                  <a:pt x="782" y="984"/>
                </a:lnTo>
                <a:lnTo>
                  <a:pt x="784" y="975"/>
                </a:lnTo>
                <a:lnTo>
                  <a:pt x="784" y="975"/>
                </a:lnTo>
                <a:lnTo>
                  <a:pt x="786" y="959"/>
                </a:lnTo>
                <a:lnTo>
                  <a:pt x="788" y="943"/>
                </a:lnTo>
                <a:lnTo>
                  <a:pt x="788" y="927"/>
                </a:lnTo>
                <a:lnTo>
                  <a:pt x="788" y="912"/>
                </a:lnTo>
                <a:lnTo>
                  <a:pt x="786" y="888"/>
                </a:lnTo>
                <a:lnTo>
                  <a:pt x="785" y="881"/>
                </a:lnTo>
                <a:lnTo>
                  <a:pt x="784" y="878"/>
                </a:lnTo>
                <a:lnTo>
                  <a:pt x="784" y="878"/>
                </a:lnTo>
                <a:lnTo>
                  <a:pt x="875" y="883"/>
                </a:lnTo>
                <a:lnTo>
                  <a:pt x="875" y="883"/>
                </a:lnTo>
                <a:close/>
                <a:moveTo>
                  <a:pt x="1161" y="994"/>
                </a:moveTo>
                <a:lnTo>
                  <a:pt x="1165" y="1018"/>
                </a:lnTo>
                <a:lnTo>
                  <a:pt x="1165" y="1018"/>
                </a:lnTo>
                <a:lnTo>
                  <a:pt x="1170" y="1023"/>
                </a:lnTo>
                <a:lnTo>
                  <a:pt x="1185" y="1042"/>
                </a:lnTo>
                <a:lnTo>
                  <a:pt x="1185" y="1042"/>
                </a:lnTo>
                <a:lnTo>
                  <a:pt x="1193" y="1053"/>
                </a:lnTo>
                <a:lnTo>
                  <a:pt x="1197" y="1060"/>
                </a:lnTo>
                <a:lnTo>
                  <a:pt x="1199" y="1070"/>
                </a:lnTo>
                <a:lnTo>
                  <a:pt x="1204" y="1086"/>
                </a:lnTo>
                <a:lnTo>
                  <a:pt x="1204" y="1086"/>
                </a:lnTo>
                <a:lnTo>
                  <a:pt x="1207" y="1099"/>
                </a:lnTo>
                <a:lnTo>
                  <a:pt x="1208" y="1118"/>
                </a:lnTo>
                <a:lnTo>
                  <a:pt x="1207" y="1164"/>
                </a:lnTo>
                <a:lnTo>
                  <a:pt x="1204" y="1210"/>
                </a:lnTo>
                <a:lnTo>
                  <a:pt x="1204" y="1228"/>
                </a:lnTo>
                <a:lnTo>
                  <a:pt x="1204" y="1240"/>
                </a:lnTo>
                <a:lnTo>
                  <a:pt x="1204" y="1240"/>
                </a:lnTo>
                <a:lnTo>
                  <a:pt x="1204" y="1246"/>
                </a:lnTo>
                <a:lnTo>
                  <a:pt x="1202" y="1253"/>
                </a:lnTo>
                <a:lnTo>
                  <a:pt x="1197" y="1275"/>
                </a:lnTo>
                <a:lnTo>
                  <a:pt x="1188" y="1302"/>
                </a:lnTo>
                <a:lnTo>
                  <a:pt x="1178" y="1328"/>
                </a:lnTo>
                <a:lnTo>
                  <a:pt x="1159" y="1378"/>
                </a:lnTo>
                <a:lnTo>
                  <a:pt x="1151" y="1399"/>
                </a:lnTo>
                <a:lnTo>
                  <a:pt x="1151" y="1399"/>
                </a:lnTo>
                <a:lnTo>
                  <a:pt x="1144" y="1334"/>
                </a:lnTo>
                <a:lnTo>
                  <a:pt x="1138" y="1282"/>
                </a:lnTo>
                <a:lnTo>
                  <a:pt x="1132" y="1245"/>
                </a:lnTo>
                <a:lnTo>
                  <a:pt x="1132" y="1245"/>
                </a:lnTo>
                <a:lnTo>
                  <a:pt x="1129" y="1228"/>
                </a:lnTo>
                <a:lnTo>
                  <a:pt x="1129" y="1205"/>
                </a:lnTo>
                <a:lnTo>
                  <a:pt x="1129" y="1147"/>
                </a:lnTo>
                <a:lnTo>
                  <a:pt x="1132" y="1062"/>
                </a:lnTo>
                <a:lnTo>
                  <a:pt x="1132" y="1062"/>
                </a:lnTo>
                <a:lnTo>
                  <a:pt x="1133" y="1054"/>
                </a:lnTo>
                <a:lnTo>
                  <a:pt x="1136" y="1045"/>
                </a:lnTo>
                <a:lnTo>
                  <a:pt x="1146" y="1022"/>
                </a:lnTo>
                <a:lnTo>
                  <a:pt x="1161" y="994"/>
                </a:lnTo>
                <a:lnTo>
                  <a:pt x="1161" y="9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2412442" y="4250821"/>
            <a:ext cx="1051995" cy="2031750"/>
          </a:xfrm>
          <a:custGeom>
            <a:avLst/>
            <a:gdLst>
              <a:gd name="T0" fmla="*/ 154 w 934"/>
              <a:gd name="T1" fmla="*/ 409 h 1800"/>
              <a:gd name="T2" fmla="*/ 191 w 934"/>
              <a:gd name="T3" fmla="*/ 212 h 1800"/>
              <a:gd name="T4" fmla="*/ 205 w 934"/>
              <a:gd name="T5" fmla="*/ 116 h 1800"/>
              <a:gd name="T6" fmla="*/ 249 w 934"/>
              <a:gd name="T7" fmla="*/ 66 h 1800"/>
              <a:gd name="T8" fmla="*/ 295 w 934"/>
              <a:gd name="T9" fmla="*/ 24 h 1800"/>
              <a:gd name="T10" fmla="*/ 374 w 934"/>
              <a:gd name="T11" fmla="*/ 16 h 1800"/>
              <a:gd name="T12" fmla="*/ 484 w 934"/>
              <a:gd name="T13" fmla="*/ 4 h 1800"/>
              <a:gd name="T14" fmla="*/ 636 w 934"/>
              <a:gd name="T15" fmla="*/ 66 h 1800"/>
              <a:gd name="T16" fmla="*/ 391 w 934"/>
              <a:gd name="T17" fmla="*/ 117 h 1800"/>
              <a:gd name="T18" fmla="*/ 270 w 934"/>
              <a:gd name="T19" fmla="*/ 254 h 1800"/>
              <a:gd name="T20" fmla="*/ 323 w 934"/>
              <a:gd name="T21" fmla="*/ 464 h 1800"/>
              <a:gd name="T22" fmla="*/ 526 w 934"/>
              <a:gd name="T23" fmla="*/ 686 h 1800"/>
              <a:gd name="T24" fmla="*/ 674 w 934"/>
              <a:gd name="T25" fmla="*/ 719 h 1800"/>
              <a:gd name="T26" fmla="*/ 723 w 934"/>
              <a:gd name="T27" fmla="*/ 826 h 1800"/>
              <a:gd name="T28" fmla="*/ 805 w 934"/>
              <a:gd name="T29" fmla="*/ 918 h 1800"/>
              <a:gd name="T30" fmla="*/ 850 w 934"/>
              <a:gd name="T31" fmla="*/ 969 h 1800"/>
              <a:gd name="T32" fmla="*/ 780 w 934"/>
              <a:gd name="T33" fmla="*/ 955 h 1800"/>
              <a:gd name="T34" fmla="*/ 805 w 934"/>
              <a:gd name="T35" fmla="*/ 1010 h 1800"/>
              <a:gd name="T36" fmla="*/ 728 w 934"/>
              <a:gd name="T37" fmla="*/ 973 h 1800"/>
              <a:gd name="T38" fmla="*/ 717 w 934"/>
              <a:gd name="T39" fmla="*/ 1189 h 1800"/>
              <a:gd name="T40" fmla="*/ 797 w 934"/>
              <a:gd name="T41" fmla="*/ 1238 h 1800"/>
              <a:gd name="T42" fmla="*/ 885 w 934"/>
              <a:gd name="T43" fmla="*/ 1362 h 1800"/>
              <a:gd name="T44" fmla="*/ 923 w 934"/>
              <a:gd name="T45" fmla="*/ 1378 h 1800"/>
              <a:gd name="T46" fmla="*/ 898 w 934"/>
              <a:gd name="T47" fmla="*/ 1419 h 1800"/>
              <a:gd name="T48" fmla="*/ 934 w 934"/>
              <a:gd name="T49" fmla="*/ 1410 h 1800"/>
              <a:gd name="T50" fmla="*/ 885 w 934"/>
              <a:gd name="T51" fmla="*/ 1441 h 1800"/>
              <a:gd name="T52" fmla="*/ 912 w 934"/>
              <a:gd name="T53" fmla="*/ 1472 h 1800"/>
              <a:gd name="T54" fmla="*/ 866 w 934"/>
              <a:gd name="T55" fmla="*/ 1474 h 1800"/>
              <a:gd name="T56" fmla="*/ 840 w 934"/>
              <a:gd name="T57" fmla="*/ 1482 h 1800"/>
              <a:gd name="T58" fmla="*/ 779 w 934"/>
              <a:gd name="T59" fmla="*/ 1413 h 1800"/>
              <a:gd name="T60" fmla="*/ 733 w 934"/>
              <a:gd name="T61" fmla="*/ 1376 h 1800"/>
              <a:gd name="T62" fmla="*/ 721 w 934"/>
              <a:gd name="T63" fmla="*/ 1455 h 1800"/>
              <a:gd name="T64" fmla="*/ 746 w 934"/>
              <a:gd name="T65" fmla="*/ 1724 h 1800"/>
              <a:gd name="T66" fmla="*/ 710 w 934"/>
              <a:gd name="T67" fmla="*/ 1799 h 1800"/>
              <a:gd name="T68" fmla="*/ 595 w 934"/>
              <a:gd name="T69" fmla="*/ 1756 h 1800"/>
              <a:gd name="T70" fmla="*/ 445 w 934"/>
              <a:gd name="T71" fmla="*/ 1578 h 1800"/>
              <a:gd name="T72" fmla="*/ 311 w 934"/>
              <a:gd name="T73" fmla="*/ 1495 h 1800"/>
              <a:gd name="T74" fmla="*/ 255 w 934"/>
              <a:gd name="T75" fmla="*/ 1487 h 1800"/>
              <a:gd name="T76" fmla="*/ 234 w 934"/>
              <a:gd name="T77" fmla="*/ 1578 h 1800"/>
              <a:gd name="T78" fmla="*/ 234 w 934"/>
              <a:gd name="T79" fmla="*/ 1665 h 1800"/>
              <a:gd name="T80" fmla="*/ 220 w 934"/>
              <a:gd name="T81" fmla="*/ 1694 h 1800"/>
              <a:gd name="T82" fmla="*/ 189 w 934"/>
              <a:gd name="T83" fmla="*/ 1725 h 1800"/>
              <a:gd name="T84" fmla="*/ 167 w 934"/>
              <a:gd name="T85" fmla="*/ 1679 h 1800"/>
              <a:gd name="T86" fmla="*/ 124 w 934"/>
              <a:gd name="T87" fmla="*/ 1730 h 1800"/>
              <a:gd name="T88" fmla="*/ 96 w 934"/>
              <a:gd name="T89" fmla="*/ 1662 h 1800"/>
              <a:gd name="T90" fmla="*/ 143 w 934"/>
              <a:gd name="T91" fmla="*/ 1583 h 1800"/>
              <a:gd name="T92" fmla="*/ 145 w 934"/>
              <a:gd name="T93" fmla="*/ 1440 h 1800"/>
              <a:gd name="T94" fmla="*/ 233 w 934"/>
              <a:gd name="T95" fmla="*/ 1370 h 1800"/>
              <a:gd name="T96" fmla="*/ 211 w 934"/>
              <a:gd name="T97" fmla="*/ 1194 h 1800"/>
              <a:gd name="T98" fmla="*/ 161 w 934"/>
              <a:gd name="T99" fmla="*/ 1141 h 1800"/>
              <a:gd name="T100" fmla="*/ 131 w 934"/>
              <a:gd name="T101" fmla="*/ 1187 h 1800"/>
              <a:gd name="T102" fmla="*/ 133 w 934"/>
              <a:gd name="T103" fmla="*/ 1129 h 1800"/>
              <a:gd name="T104" fmla="*/ 115 w 934"/>
              <a:gd name="T105" fmla="*/ 1099 h 1800"/>
              <a:gd name="T106" fmla="*/ 63 w 934"/>
              <a:gd name="T107" fmla="*/ 1140 h 1800"/>
              <a:gd name="T108" fmla="*/ 37 w 934"/>
              <a:gd name="T109" fmla="*/ 1162 h 1800"/>
              <a:gd name="T110" fmla="*/ 31 w 934"/>
              <a:gd name="T111" fmla="*/ 1147 h 1800"/>
              <a:gd name="T112" fmla="*/ 19 w 934"/>
              <a:gd name="T113" fmla="*/ 1124 h 1800"/>
              <a:gd name="T114" fmla="*/ 55 w 934"/>
              <a:gd name="T115" fmla="*/ 1063 h 1800"/>
              <a:gd name="T116" fmla="*/ 83 w 934"/>
              <a:gd name="T117" fmla="*/ 943 h 1800"/>
              <a:gd name="T118" fmla="*/ 126 w 934"/>
              <a:gd name="T119" fmla="*/ 806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4" h="1800">
                <a:moveTo>
                  <a:pt x="201" y="748"/>
                </a:moveTo>
                <a:lnTo>
                  <a:pt x="201" y="748"/>
                </a:lnTo>
                <a:lnTo>
                  <a:pt x="195" y="716"/>
                </a:lnTo>
                <a:lnTo>
                  <a:pt x="182" y="637"/>
                </a:lnTo>
                <a:lnTo>
                  <a:pt x="173" y="586"/>
                </a:lnTo>
                <a:lnTo>
                  <a:pt x="166" y="533"/>
                </a:lnTo>
                <a:lnTo>
                  <a:pt x="160" y="480"/>
                </a:lnTo>
                <a:lnTo>
                  <a:pt x="155" y="432"/>
                </a:lnTo>
                <a:lnTo>
                  <a:pt x="155" y="432"/>
                </a:lnTo>
                <a:lnTo>
                  <a:pt x="154" y="409"/>
                </a:lnTo>
                <a:lnTo>
                  <a:pt x="154" y="386"/>
                </a:lnTo>
                <a:lnTo>
                  <a:pt x="155" y="365"/>
                </a:lnTo>
                <a:lnTo>
                  <a:pt x="156" y="345"/>
                </a:lnTo>
                <a:lnTo>
                  <a:pt x="160" y="326"/>
                </a:lnTo>
                <a:lnTo>
                  <a:pt x="162" y="308"/>
                </a:lnTo>
                <a:lnTo>
                  <a:pt x="170" y="275"/>
                </a:lnTo>
                <a:lnTo>
                  <a:pt x="177" y="250"/>
                </a:lnTo>
                <a:lnTo>
                  <a:pt x="184" y="229"/>
                </a:lnTo>
                <a:lnTo>
                  <a:pt x="191" y="212"/>
                </a:lnTo>
                <a:lnTo>
                  <a:pt x="191" y="212"/>
                </a:lnTo>
                <a:lnTo>
                  <a:pt x="189" y="178"/>
                </a:lnTo>
                <a:lnTo>
                  <a:pt x="188" y="154"/>
                </a:lnTo>
                <a:lnTo>
                  <a:pt x="189" y="146"/>
                </a:lnTo>
                <a:lnTo>
                  <a:pt x="190" y="142"/>
                </a:lnTo>
                <a:lnTo>
                  <a:pt x="191" y="140"/>
                </a:lnTo>
                <a:lnTo>
                  <a:pt x="191" y="140"/>
                </a:lnTo>
                <a:lnTo>
                  <a:pt x="194" y="137"/>
                </a:lnTo>
                <a:lnTo>
                  <a:pt x="196" y="133"/>
                </a:lnTo>
                <a:lnTo>
                  <a:pt x="202" y="121"/>
                </a:lnTo>
                <a:lnTo>
                  <a:pt x="205" y="116"/>
                </a:lnTo>
                <a:lnTo>
                  <a:pt x="208" y="111"/>
                </a:lnTo>
                <a:lnTo>
                  <a:pt x="212" y="107"/>
                </a:lnTo>
                <a:lnTo>
                  <a:pt x="216" y="106"/>
                </a:lnTo>
                <a:lnTo>
                  <a:pt x="216" y="106"/>
                </a:lnTo>
                <a:lnTo>
                  <a:pt x="219" y="105"/>
                </a:lnTo>
                <a:lnTo>
                  <a:pt x="223" y="101"/>
                </a:lnTo>
                <a:lnTo>
                  <a:pt x="233" y="89"/>
                </a:lnTo>
                <a:lnTo>
                  <a:pt x="241" y="76"/>
                </a:lnTo>
                <a:lnTo>
                  <a:pt x="246" y="70"/>
                </a:lnTo>
                <a:lnTo>
                  <a:pt x="249" y="66"/>
                </a:lnTo>
                <a:lnTo>
                  <a:pt x="249" y="66"/>
                </a:lnTo>
                <a:lnTo>
                  <a:pt x="257" y="58"/>
                </a:lnTo>
                <a:lnTo>
                  <a:pt x="266" y="48"/>
                </a:lnTo>
                <a:lnTo>
                  <a:pt x="276" y="40"/>
                </a:lnTo>
                <a:lnTo>
                  <a:pt x="280" y="37"/>
                </a:lnTo>
                <a:lnTo>
                  <a:pt x="283" y="36"/>
                </a:lnTo>
                <a:lnTo>
                  <a:pt x="283" y="36"/>
                </a:lnTo>
                <a:lnTo>
                  <a:pt x="287" y="35"/>
                </a:lnTo>
                <a:lnTo>
                  <a:pt x="289" y="32"/>
                </a:lnTo>
                <a:lnTo>
                  <a:pt x="295" y="24"/>
                </a:lnTo>
                <a:lnTo>
                  <a:pt x="303" y="14"/>
                </a:lnTo>
                <a:lnTo>
                  <a:pt x="306" y="11"/>
                </a:lnTo>
                <a:lnTo>
                  <a:pt x="310" y="10"/>
                </a:lnTo>
                <a:lnTo>
                  <a:pt x="310" y="10"/>
                </a:lnTo>
                <a:lnTo>
                  <a:pt x="330" y="10"/>
                </a:lnTo>
                <a:lnTo>
                  <a:pt x="353" y="10"/>
                </a:lnTo>
                <a:lnTo>
                  <a:pt x="353" y="10"/>
                </a:lnTo>
                <a:lnTo>
                  <a:pt x="362" y="11"/>
                </a:lnTo>
                <a:lnTo>
                  <a:pt x="368" y="13"/>
                </a:lnTo>
                <a:lnTo>
                  <a:pt x="374" y="16"/>
                </a:lnTo>
                <a:lnTo>
                  <a:pt x="396" y="4"/>
                </a:lnTo>
                <a:lnTo>
                  <a:pt x="396" y="4"/>
                </a:lnTo>
                <a:lnTo>
                  <a:pt x="409" y="2"/>
                </a:lnTo>
                <a:lnTo>
                  <a:pt x="420" y="0"/>
                </a:lnTo>
                <a:lnTo>
                  <a:pt x="430" y="0"/>
                </a:lnTo>
                <a:lnTo>
                  <a:pt x="430" y="0"/>
                </a:lnTo>
                <a:lnTo>
                  <a:pt x="438" y="1"/>
                </a:lnTo>
                <a:lnTo>
                  <a:pt x="446" y="5"/>
                </a:lnTo>
                <a:lnTo>
                  <a:pt x="456" y="10"/>
                </a:lnTo>
                <a:lnTo>
                  <a:pt x="484" y="4"/>
                </a:lnTo>
                <a:lnTo>
                  <a:pt x="504" y="18"/>
                </a:lnTo>
                <a:lnTo>
                  <a:pt x="532" y="12"/>
                </a:lnTo>
                <a:lnTo>
                  <a:pt x="575" y="24"/>
                </a:lnTo>
                <a:lnTo>
                  <a:pt x="636" y="22"/>
                </a:lnTo>
                <a:lnTo>
                  <a:pt x="654" y="36"/>
                </a:lnTo>
                <a:lnTo>
                  <a:pt x="691" y="42"/>
                </a:lnTo>
                <a:lnTo>
                  <a:pt x="727" y="64"/>
                </a:lnTo>
                <a:lnTo>
                  <a:pt x="727" y="64"/>
                </a:lnTo>
                <a:lnTo>
                  <a:pt x="683" y="64"/>
                </a:lnTo>
                <a:lnTo>
                  <a:pt x="636" y="66"/>
                </a:lnTo>
                <a:lnTo>
                  <a:pt x="582" y="70"/>
                </a:lnTo>
                <a:lnTo>
                  <a:pt x="553" y="72"/>
                </a:lnTo>
                <a:lnTo>
                  <a:pt x="523" y="76"/>
                </a:lnTo>
                <a:lnTo>
                  <a:pt x="495" y="81"/>
                </a:lnTo>
                <a:lnTo>
                  <a:pt x="467" y="87"/>
                </a:lnTo>
                <a:lnTo>
                  <a:pt x="442" y="94"/>
                </a:lnTo>
                <a:lnTo>
                  <a:pt x="419" y="101"/>
                </a:lnTo>
                <a:lnTo>
                  <a:pt x="408" y="106"/>
                </a:lnTo>
                <a:lnTo>
                  <a:pt x="399" y="111"/>
                </a:lnTo>
                <a:lnTo>
                  <a:pt x="391" y="117"/>
                </a:lnTo>
                <a:lnTo>
                  <a:pt x="384" y="122"/>
                </a:lnTo>
                <a:lnTo>
                  <a:pt x="384" y="122"/>
                </a:lnTo>
                <a:lnTo>
                  <a:pt x="357" y="146"/>
                </a:lnTo>
                <a:lnTo>
                  <a:pt x="329" y="170"/>
                </a:lnTo>
                <a:lnTo>
                  <a:pt x="317" y="182"/>
                </a:lnTo>
                <a:lnTo>
                  <a:pt x="305" y="195"/>
                </a:lnTo>
                <a:lnTo>
                  <a:pt x="294" y="209"/>
                </a:lnTo>
                <a:lnTo>
                  <a:pt x="284" y="223"/>
                </a:lnTo>
                <a:lnTo>
                  <a:pt x="276" y="238"/>
                </a:lnTo>
                <a:lnTo>
                  <a:pt x="270" y="254"/>
                </a:lnTo>
                <a:lnTo>
                  <a:pt x="265" y="273"/>
                </a:lnTo>
                <a:lnTo>
                  <a:pt x="264" y="291"/>
                </a:lnTo>
                <a:lnTo>
                  <a:pt x="264" y="311"/>
                </a:lnTo>
                <a:lnTo>
                  <a:pt x="268" y="334"/>
                </a:lnTo>
                <a:lnTo>
                  <a:pt x="274" y="357"/>
                </a:lnTo>
                <a:lnTo>
                  <a:pt x="283" y="384"/>
                </a:lnTo>
                <a:lnTo>
                  <a:pt x="283" y="384"/>
                </a:lnTo>
                <a:lnTo>
                  <a:pt x="295" y="410"/>
                </a:lnTo>
                <a:lnTo>
                  <a:pt x="309" y="438"/>
                </a:lnTo>
                <a:lnTo>
                  <a:pt x="323" y="464"/>
                </a:lnTo>
                <a:lnTo>
                  <a:pt x="339" y="491"/>
                </a:lnTo>
                <a:lnTo>
                  <a:pt x="372" y="543"/>
                </a:lnTo>
                <a:lnTo>
                  <a:pt x="403" y="590"/>
                </a:lnTo>
                <a:lnTo>
                  <a:pt x="432" y="631"/>
                </a:lnTo>
                <a:lnTo>
                  <a:pt x="456" y="662"/>
                </a:lnTo>
                <a:lnTo>
                  <a:pt x="478" y="690"/>
                </a:lnTo>
                <a:lnTo>
                  <a:pt x="478" y="690"/>
                </a:lnTo>
                <a:lnTo>
                  <a:pt x="488" y="689"/>
                </a:lnTo>
                <a:lnTo>
                  <a:pt x="511" y="686"/>
                </a:lnTo>
                <a:lnTo>
                  <a:pt x="526" y="686"/>
                </a:lnTo>
                <a:lnTo>
                  <a:pt x="543" y="686"/>
                </a:lnTo>
                <a:lnTo>
                  <a:pt x="561" y="688"/>
                </a:lnTo>
                <a:lnTo>
                  <a:pt x="581" y="690"/>
                </a:lnTo>
                <a:lnTo>
                  <a:pt x="581" y="690"/>
                </a:lnTo>
                <a:lnTo>
                  <a:pt x="616" y="697"/>
                </a:lnTo>
                <a:lnTo>
                  <a:pt x="630" y="700"/>
                </a:lnTo>
                <a:lnTo>
                  <a:pt x="645" y="703"/>
                </a:lnTo>
                <a:lnTo>
                  <a:pt x="657" y="708"/>
                </a:lnTo>
                <a:lnTo>
                  <a:pt x="666" y="713"/>
                </a:lnTo>
                <a:lnTo>
                  <a:pt x="674" y="719"/>
                </a:lnTo>
                <a:lnTo>
                  <a:pt x="676" y="722"/>
                </a:lnTo>
                <a:lnTo>
                  <a:pt x="679" y="726"/>
                </a:lnTo>
                <a:lnTo>
                  <a:pt x="679" y="726"/>
                </a:lnTo>
                <a:lnTo>
                  <a:pt x="686" y="742"/>
                </a:lnTo>
                <a:lnTo>
                  <a:pt x="693" y="756"/>
                </a:lnTo>
                <a:lnTo>
                  <a:pt x="701" y="772"/>
                </a:lnTo>
                <a:lnTo>
                  <a:pt x="711" y="790"/>
                </a:lnTo>
                <a:lnTo>
                  <a:pt x="711" y="790"/>
                </a:lnTo>
                <a:lnTo>
                  <a:pt x="718" y="811"/>
                </a:lnTo>
                <a:lnTo>
                  <a:pt x="723" y="826"/>
                </a:lnTo>
                <a:lnTo>
                  <a:pt x="727" y="843"/>
                </a:lnTo>
                <a:lnTo>
                  <a:pt x="727" y="843"/>
                </a:lnTo>
                <a:lnTo>
                  <a:pt x="730" y="848"/>
                </a:lnTo>
                <a:lnTo>
                  <a:pt x="741" y="861"/>
                </a:lnTo>
                <a:lnTo>
                  <a:pt x="758" y="881"/>
                </a:lnTo>
                <a:lnTo>
                  <a:pt x="769" y="890"/>
                </a:lnTo>
                <a:lnTo>
                  <a:pt x="781" y="901"/>
                </a:lnTo>
                <a:lnTo>
                  <a:pt x="781" y="901"/>
                </a:lnTo>
                <a:lnTo>
                  <a:pt x="793" y="909"/>
                </a:lnTo>
                <a:lnTo>
                  <a:pt x="805" y="918"/>
                </a:lnTo>
                <a:lnTo>
                  <a:pt x="827" y="930"/>
                </a:lnTo>
                <a:lnTo>
                  <a:pt x="843" y="937"/>
                </a:lnTo>
                <a:lnTo>
                  <a:pt x="849" y="938"/>
                </a:lnTo>
                <a:lnTo>
                  <a:pt x="805" y="938"/>
                </a:lnTo>
                <a:lnTo>
                  <a:pt x="805" y="938"/>
                </a:lnTo>
                <a:lnTo>
                  <a:pt x="814" y="943"/>
                </a:lnTo>
                <a:lnTo>
                  <a:pt x="832" y="954"/>
                </a:lnTo>
                <a:lnTo>
                  <a:pt x="840" y="960"/>
                </a:lnTo>
                <a:lnTo>
                  <a:pt x="848" y="966"/>
                </a:lnTo>
                <a:lnTo>
                  <a:pt x="850" y="969"/>
                </a:lnTo>
                <a:lnTo>
                  <a:pt x="851" y="971"/>
                </a:lnTo>
                <a:lnTo>
                  <a:pt x="850" y="973"/>
                </a:lnTo>
                <a:lnTo>
                  <a:pt x="849" y="975"/>
                </a:lnTo>
                <a:lnTo>
                  <a:pt x="849" y="975"/>
                </a:lnTo>
                <a:lnTo>
                  <a:pt x="847" y="976"/>
                </a:lnTo>
                <a:lnTo>
                  <a:pt x="842" y="976"/>
                </a:lnTo>
                <a:lnTo>
                  <a:pt x="831" y="975"/>
                </a:lnTo>
                <a:lnTo>
                  <a:pt x="818" y="971"/>
                </a:lnTo>
                <a:lnTo>
                  <a:pt x="804" y="966"/>
                </a:lnTo>
                <a:lnTo>
                  <a:pt x="780" y="955"/>
                </a:lnTo>
                <a:lnTo>
                  <a:pt x="769" y="950"/>
                </a:lnTo>
                <a:lnTo>
                  <a:pt x="769" y="950"/>
                </a:lnTo>
                <a:lnTo>
                  <a:pt x="776" y="960"/>
                </a:lnTo>
                <a:lnTo>
                  <a:pt x="791" y="978"/>
                </a:lnTo>
                <a:lnTo>
                  <a:pt x="798" y="989"/>
                </a:lnTo>
                <a:lnTo>
                  <a:pt x="804" y="999"/>
                </a:lnTo>
                <a:lnTo>
                  <a:pt x="807" y="1006"/>
                </a:lnTo>
                <a:lnTo>
                  <a:pt x="807" y="1008"/>
                </a:lnTo>
                <a:lnTo>
                  <a:pt x="805" y="1010"/>
                </a:lnTo>
                <a:lnTo>
                  <a:pt x="805" y="1010"/>
                </a:lnTo>
                <a:lnTo>
                  <a:pt x="802" y="1010"/>
                </a:lnTo>
                <a:lnTo>
                  <a:pt x="798" y="1007"/>
                </a:lnTo>
                <a:lnTo>
                  <a:pt x="787" y="1001"/>
                </a:lnTo>
                <a:lnTo>
                  <a:pt x="774" y="993"/>
                </a:lnTo>
                <a:lnTo>
                  <a:pt x="759" y="982"/>
                </a:lnTo>
                <a:lnTo>
                  <a:pt x="734" y="960"/>
                </a:lnTo>
                <a:lnTo>
                  <a:pt x="723" y="950"/>
                </a:lnTo>
                <a:lnTo>
                  <a:pt x="723" y="950"/>
                </a:lnTo>
                <a:lnTo>
                  <a:pt x="724" y="957"/>
                </a:lnTo>
                <a:lnTo>
                  <a:pt x="728" y="973"/>
                </a:lnTo>
                <a:lnTo>
                  <a:pt x="730" y="984"/>
                </a:lnTo>
                <a:lnTo>
                  <a:pt x="732" y="998"/>
                </a:lnTo>
                <a:lnTo>
                  <a:pt x="732" y="1011"/>
                </a:lnTo>
                <a:lnTo>
                  <a:pt x="730" y="1025"/>
                </a:lnTo>
                <a:lnTo>
                  <a:pt x="730" y="1025"/>
                </a:lnTo>
                <a:lnTo>
                  <a:pt x="724" y="1068"/>
                </a:lnTo>
                <a:lnTo>
                  <a:pt x="716" y="1122"/>
                </a:lnTo>
                <a:lnTo>
                  <a:pt x="705" y="1189"/>
                </a:lnTo>
                <a:lnTo>
                  <a:pt x="705" y="1189"/>
                </a:lnTo>
                <a:lnTo>
                  <a:pt x="717" y="1189"/>
                </a:lnTo>
                <a:lnTo>
                  <a:pt x="730" y="1191"/>
                </a:lnTo>
                <a:lnTo>
                  <a:pt x="745" y="1192"/>
                </a:lnTo>
                <a:lnTo>
                  <a:pt x="745" y="1192"/>
                </a:lnTo>
                <a:lnTo>
                  <a:pt x="752" y="1194"/>
                </a:lnTo>
                <a:lnTo>
                  <a:pt x="759" y="1198"/>
                </a:lnTo>
                <a:lnTo>
                  <a:pt x="767" y="1203"/>
                </a:lnTo>
                <a:lnTo>
                  <a:pt x="775" y="1210"/>
                </a:lnTo>
                <a:lnTo>
                  <a:pt x="782" y="1218"/>
                </a:lnTo>
                <a:lnTo>
                  <a:pt x="790" y="1227"/>
                </a:lnTo>
                <a:lnTo>
                  <a:pt x="797" y="1238"/>
                </a:lnTo>
                <a:lnTo>
                  <a:pt x="803" y="1250"/>
                </a:lnTo>
                <a:lnTo>
                  <a:pt x="803" y="1250"/>
                </a:lnTo>
                <a:lnTo>
                  <a:pt x="832" y="1316"/>
                </a:lnTo>
                <a:lnTo>
                  <a:pt x="849" y="1356"/>
                </a:lnTo>
                <a:lnTo>
                  <a:pt x="849" y="1356"/>
                </a:lnTo>
                <a:lnTo>
                  <a:pt x="867" y="1358"/>
                </a:lnTo>
                <a:lnTo>
                  <a:pt x="880" y="1359"/>
                </a:lnTo>
                <a:lnTo>
                  <a:pt x="884" y="1361"/>
                </a:lnTo>
                <a:lnTo>
                  <a:pt x="885" y="1362"/>
                </a:lnTo>
                <a:lnTo>
                  <a:pt x="885" y="1362"/>
                </a:lnTo>
                <a:lnTo>
                  <a:pt x="883" y="1379"/>
                </a:lnTo>
                <a:lnTo>
                  <a:pt x="883" y="1379"/>
                </a:lnTo>
                <a:lnTo>
                  <a:pt x="889" y="1376"/>
                </a:lnTo>
                <a:lnTo>
                  <a:pt x="901" y="1374"/>
                </a:lnTo>
                <a:lnTo>
                  <a:pt x="914" y="1372"/>
                </a:lnTo>
                <a:lnTo>
                  <a:pt x="920" y="1373"/>
                </a:lnTo>
                <a:lnTo>
                  <a:pt x="924" y="1374"/>
                </a:lnTo>
                <a:lnTo>
                  <a:pt x="924" y="1374"/>
                </a:lnTo>
                <a:lnTo>
                  <a:pt x="924" y="1376"/>
                </a:lnTo>
                <a:lnTo>
                  <a:pt x="923" y="1378"/>
                </a:lnTo>
                <a:lnTo>
                  <a:pt x="919" y="1382"/>
                </a:lnTo>
                <a:lnTo>
                  <a:pt x="912" y="1388"/>
                </a:lnTo>
                <a:lnTo>
                  <a:pt x="903" y="1394"/>
                </a:lnTo>
                <a:lnTo>
                  <a:pt x="886" y="1404"/>
                </a:lnTo>
                <a:lnTo>
                  <a:pt x="879" y="1409"/>
                </a:lnTo>
                <a:lnTo>
                  <a:pt x="879" y="1409"/>
                </a:lnTo>
                <a:lnTo>
                  <a:pt x="882" y="1410"/>
                </a:lnTo>
                <a:lnTo>
                  <a:pt x="886" y="1414"/>
                </a:lnTo>
                <a:lnTo>
                  <a:pt x="894" y="1417"/>
                </a:lnTo>
                <a:lnTo>
                  <a:pt x="898" y="1419"/>
                </a:lnTo>
                <a:lnTo>
                  <a:pt x="903" y="1419"/>
                </a:lnTo>
                <a:lnTo>
                  <a:pt x="903" y="1419"/>
                </a:lnTo>
                <a:lnTo>
                  <a:pt x="908" y="1417"/>
                </a:lnTo>
                <a:lnTo>
                  <a:pt x="913" y="1415"/>
                </a:lnTo>
                <a:lnTo>
                  <a:pt x="923" y="1410"/>
                </a:lnTo>
                <a:lnTo>
                  <a:pt x="926" y="1409"/>
                </a:lnTo>
                <a:lnTo>
                  <a:pt x="930" y="1408"/>
                </a:lnTo>
                <a:lnTo>
                  <a:pt x="932" y="1408"/>
                </a:lnTo>
                <a:lnTo>
                  <a:pt x="934" y="1410"/>
                </a:lnTo>
                <a:lnTo>
                  <a:pt x="934" y="1410"/>
                </a:lnTo>
                <a:lnTo>
                  <a:pt x="934" y="1414"/>
                </a:lnTo>
                <a:lnTo>
                  <a:pt x="932" y="1419"/>
                </a:lnTo>
                <a:lnTo>
                  <a:pt x="931" y="1422"/>
                </a:lnTo>
                <a:lnTo>
                  <a:pt x="927" y="1427"/>
                </a:lnTo>
                <a:lnTo>
                  <a:pt x="924" y="1431"/>
                </a:lnTo>
                <a:lnTo>
                  <a:pt x="919" y="1434"/>
                </a:lnTo>
                <a:lnTo>
                  <a:pt x="913" y="1437"/>
                </a:lnTo>
                <a:lnTo>
                  <a:pt x="907" y="1439"/>
                </a:lnTo>
                <a:lnTo>
                  <a:pt x="907" y="1439"/>
                </a:lnTo>
                <a:lnTo>
                  <a:pt x="885" y="1441"/>
                </a:lnTo>
                <a:lnTo>
                  <a:pt x="877" y="1443"/>
                </a:lnTo>
                <a:lnTo>
                  <a:pt x="877" y="1443"/>
                </a:lnTo>
                <a:lnTo>
                  <a:pt x="883" y="1445"/>
                </a:lnTo>
                <a:lnTo>
                  <a:pt x="896" y="1452"/>
                </a:lnTo>
                <a:lnTo>
                  <a:pt x="908" y="1461"/>
                </a:lnTo>
                <a:lnTo>
                  <a:pt x="912" y="1466"/>
                </a:lnTo>
                <a:lnTo>
                  <a:pt x="913" y="1467"/>
                </a:lnTo>
                <a:lnTo>
                  <a:pt x="913" y="1469"/>
                </a:lnTo>
                <a:lnTo>
                  <a:pt x="913" y="1469"/>
                </a:lnTo>
                <a:lnTo>
                  <a:pt x="912" y="1472"/>
                </a:lnTo>
                <a:lnTo>
                  <a:pt x="908" y="1475"/>
                </a:lnTo>
                <a:lnTo>
                  <a:pt x="905" y="1479"/>
                </a:lnTo>
                <a:lnTo>
                  <a:pt x="900" y="1481"/>
                </a:lnTo>
                <a:lnTo>
                  <a:pt x="894" y="1484"/>
                </a:lnTo>
                <a:lnTo>
                  <a:pt x="888" y="1485"/>
                </a:lnTo>
                <a:lnTo>
                  <a:pt x="883" y="1485"/>
                </a:lnTo>
                <a:lnTo>
                  <a:pt x="877" y="1482"/>
                </a:lnTo>
                <a:lnTo>
                  <a:pt x="877" y="1482"/>
                </a:lnTo>
                <a:lnTo>
                  <a:pt x="872" y="1479"/>
                </a:lnTo>
                <a:lnTo>
                  <a:pt x="866" y="1474"/>
                </a:lnTo>
                <a:lnTo>
                  <a:pt x="854" y="1462"/>
                </a:lnTo>
                <a:lnTo>
                  <a:pt x="840" y="1446"/>
                </a:lnTo>
                <a:lnTo>
                  <a:pt x="840" y="1446"/>
                </a:lnTo>
                <a:lnTo>
                  <a:pt x="843" y="1451"/>
                </a:lnTo>
                <a:lnTo>
                  <a:pt x="845" y="1463"/>
                </a:lnTo>
                <a:lnTo>
                  <a:pt x="845" y="1469"/>
                </a:lnTo>
                <a:lnTo>
                  <a:pt x="845" y="1475"/>
                </a:lnTo>
                <a:lnTo>
                  <a:pt x="844" y="1480"/>
                </a:lnTo>
                <a:lnTo>
                  <a:pt x="840" y="1482"/>
                </a:lnTo>
                <a:lnTo>
                  <a:pt x="840" y="1482"/>
                </a:lnTo>
                <a:lnTo>
                  <a:pt x="839" y="1484"/>
                </a:lnTo>
                <a:lnTo>
                  <a:pt x="837" y="1482"/>
                </a:lnTo>
                <a:lnTo>
                  <a:pt x="831" y="1480"/>
                </a:lnTo>
                <a:lnTo>
                  <a:pt x="825" y="1475"/>
                </a:lnTo>
                <a:lnTo>
                  <a:pt x="819" y="1470"/>
                </a:lnTo>
                <a:lnTo>
                  <a:pt x="808" y="1460"/>
                </a:lnTo>
                <a:lnTo>
                  <a:pt x="803" y="1455"/>
                </a:lnTo>
                <a:lnTo>
                  <a:pt x="803" y="1455"/>
                </a:lnTo>
                <a:lnTo>
                  <a:pt x="790" y="1432"/>
                </a:lnTo>
                <a:lnTo>
                  <a:pt x="779" y="1413"/>
                </a:lnTo>
                <a:lnTo>
                  <a:pt x="770" y="1394"/>
                </a:lnTo>
                <a:lnTo>
                  <a:pt x="770" y="1394"/>
                </a:lnTo>
                <a:lnTo>
                  <a:pt x="764" y="1380"/>
                </a:lnTo>
                <a:lnTo>
                  <a:pt x="758" y="1369"/>
                </a:lnTo>
                <a:lnTo>
                  <a:pt x="752" y="1361"/>
                </a:lnTo>
                <a:lnTo>
                  <a:pt x="752" y="1361"/>
                </a:lnTo>
                <a:lnTo>
                  <a:pt x="745" y="1365"/>
                </a:lnTo>
                <a:lnTo>
                  <a:pt x="739" y="1370"/>
                </a:lnTo>
                <a:lnTo>
                  <a:pt x="733" y="1376"/>
                </a:lnTo>
                <a:lnTo>
                  <a:pt x="733" y="1376"/>
                </a:lnTo>
                <a:lnTo>
                  <a:pt x="729" y="1379"/>
                </a:lnTo>
                <a:lnTo>
                  <a:pt x="726" y="1381"/>
                </a:lnTo>
                <a:lnTo>
                  <a:pt x="716" y="1385"/>
                </a:lnTo>
                <a:lnTo>
                  <a:pt x="705" y="1386"/>
                </a:lnTo>
                <a:lnTo>
                  <a:pt x="705" y="1386"/>
                </a:lnTo>
                <a:lnTo>
                  <a:pt x="712" y="1410"/>
                </a:lnTo>
                <a:lnTo>
                  <a:pt x="718" y="1433"/>
                </a:lnTo>
                <a:lnTo>
                  <a:pt x="720" y="1444"/>
                </a:lnTo>
                <a:lnTo>
                  <a:pt x="721" y="1455"/>
                </a:lnTo>
                <a:lnTo>
                  <a:pt x="721" y="1455"/>
                </a:lnTo>
                <a:lnTo>
                  <a:pt x="723" y="1485"/>
                </a:lnTo>
                <a:lnTo>
                  <a:pt x="727" y="1527"/>
                </a:lnTo>
                <a:lnTo>
                  <a:pt x="733" y="1579"/>
                </a:lnTo>
                <a:lnTo>
                  <a:pt x="733" y="1672"/>
                </a:lnTo>
                <a:lnTo>
                  <a:pt x="733" y="1672"/>
                </a:lnTo>
                <a:lnTo>
                  <a:pt x="740" y="1690"/>
                </a:lnTo>
                <a:lnTo>
                  <a:pt x="745" y="1707"/>
                </a:lnTo>
                <a:lnTo>
                  <a:pt x="746" y="1715"/>
                </a:lnTo>
                <a:lnTo>
                  <a:pt x="746" y="1724"/>
                </a:lnTo>
                <a:lnTo>
                  <a:pt x="746" y="1724"/>
                </a:lnTo>
                <a:lnTo>
                  <a:pt x="746" y="1743"/>
                </a:lnTo>
                <a:lnTo>
                  <a:pt x="746" y="1755"/>
                </a:lnTo>
                <a:lnTo>
                  <a:pt x="743" y="1768"/>
                </a:lnTo>
                <a:lnTo>
                  <a:pt x="740" y="1774"/>
                </a:lnTo>
                <a:lnTo>
                  <a:pt x="738" y="1779"/>
                </a:lnTo>
                <a:lnTo>
                  <a:pt x="734" y="1785"/>
                </a:lnTo>
                <a:lnTo>
                  <a:pt x="729" y="1790"/>
                </a:lnTo>
                <a:lnTo>
                  <a:pt x="724" y="1794"/>
                </a:lnTo>
                <a:lnTo>
                  <a:pt x="717" y="1796"/>
                </a:lnTo>
                <a:lnTo>
                  <a:pt x="710" y="1799"/>
                </a:lnTo>
                <a:lnTo>
                  <a:pt x="700" y="1800"/>
                </a:lnTo>
                <a:lnTo>
                  <a:pt x="700" y="1800"/>
                </a:lnTo>
                <a:lnTo>
                  <a:pt x="691" y="1800"/>
                </a:lnTo>
                <a:lnTo>
                  <a:pt x="681" y="1799"/>
                </a:lnTo>
                <a:lnTo>
                  <a:pt x="671" y="1796"/>
                </a:lnTo>
                <a:lnTo>
                  <a:pt x="660" y="1793"/>
                </a:lnTo>
                <a:lnTo>
                  <a:pt x="641" y="1784"/>
                </a:lnTo>
                <a:lnTo>
                  <a:pt x="623" y="1774"/>
                </a:lnTo>
                <a:lnTo>
                  <a:pt x="607" y="1765"/>
                </a:lnTo>
                <a:lnTo>
                  <a:pt x="595" y="1756"/>
                </a:lnTo>
                <a:lnTo>
                  <a:pt x="584" y="1748"/>
                </a:lnTo>
                <a:lnTo>
                  <a:pt x="554" y="1706"/>
                </a:lnTo>
                <a:lnTo>
                  <a:pt x="554" y="1706"/>
                </a:lnTo>
                <a:lnTo>
                  <a:pt x="547" y="1700"/>
                </a:lnTo>
                <a:lnTo>
                  <a:pt x="530" y="1683"/>
                </a:lnTo>
                <a:lnTo>
                  <a:pt x="507" y="1660"/>
                </a:lnTo>
                <a:lnTo>
                  <a:pt x="495" y="1645"/>
                </a:lnTo>
                <a:lnTo>
                  <a:pt x="484" y="1631"/>
                </a:lnTo>
                <a:lnTo>
                  <a:pt x="484" y="1631"/>
                </a:lnTo>
                <a:lnTo>
                  <a:pt x="445" y="1578"/>
                </a:lnTo>
                <a:lnTo>
                  <a:pt x="428" y="1552"/>
                </a:lnTo>
                <a:lnTo>
                  <a:pt x="393" y="1531"/>
                </a:lnTo>
                <a:lnTo>
                  <a:pt x="350" y="1516"/>
                </a:lnTo>
                <a:lnTo>
                  <a:pt x="350" y="1516"/>
                </a:lnTo>
                <a:lnTo>
                  <a:pt x="344" y="1515"/>
                </a:lnTo>
                <a:lnTo>
                  <a:pt x="332" y="1510"/>
                </a:lnTo>
                <a:lnTo>
                  <a:pt x="326" y="1508"/>
                </a:lnTo>
                <a:lnTo>
                  <a:pt x="320" y="1503"/>
                </a:lnTo>
                <a:lnTo>
                  <a:pt x="315" y="1499"/>
                </a:lnTo>
                <a:lnTo>
                  <a:pt x="311" y="1495"/>
                </a:lnTo>
                <a:lnTo>
                  <a:pt x="311" y="1495"/>
                </a:lnTo>
                <a:lnTo>
                  <a:pt x="307" y="1482"/>
                </a:lnTo>
                <a:lnTo>
                  <a:pt x="306" y="1481"/>
                </a:lnTo>
                <a:lnTo>
                  <a:pt x="305" y="1480"/>
                </a:lnTo>
                <a:lnTo>
                  <a:pt x="305" y="1480"/>
                </a:lnTo>
                <a:lnTo>
                  <a:pt x="292" y="1484"/>
                </a:lnTo>
                <a:lnTo>
                  <a:pt x="280" y="1485"/>
                </a:lnTo>
                <a:lnTo>
                  <a:pt x="263" y="1486"/>
                </a:lnTo>
                <a:lnTo>
                  <a:pt x="263" y="1486"/>
                </a:lnTo>
                <a:lnTo>
                  <a:pt x="255" y="1487"/>
                </a:lnTo>
                <a:lnTo>
                  <a:pt x="248" y="1490"/>
                </a:lnTo>
                <a:lnTo>
                  <a:pt x="241" y="1493"/>
                </a:lnTo>
                <a:lnTo>
                  <a:pt x="236" y="1497"/>
                </a:lnTo>
                <a:lnTo>
                  <a:pt x="230" y="1504"/>
                </a:lnTo>
                <a:lnTo>
                  <a:pt x="228" y="1507"/>
                </a:lnTo>
                <a:lnTo>
                  <a:pt x="228" y="1507"/>
                </a:lnTo>
                <a:lnTo>
                  <a:pt x="228" y="1521"/>
                </a:lnTo>
                <a:lnTo>
                  <a:pt x="231" y="1555"/>
                </a:lnTo>
                <a:lnTo>
                  <a:pt x="231" y="1555"/>
                </a:lnTo>
                <a:lnTo>
                  <a:pt x="234" y="1578"/>
                </a:lnTo>
                <a:lnTo>
                  <a:pt x="235" y="1603"/>
                </a:lnTo>
                <a:lnTo>
                  <a:pt x="234" y="1625"/>
                </a:lnTo>
                <a:lnTo>
                  <a:pt x="233" y="1631"/>
                </a:lnTo>
                <a:lnTo>
                  <a:pt x="233" y="1632"/>
                </a:lnTo>
                <a:lnTo>
                  <a:pt x="231" y="1633"/>
                </a:lnTo>
                <a:lnTo>
                  <a:pt x="231" y="1633"/>
                </a:lnTo>
                <a:lnTo>
                  <a:pt x="230" y="1633"/>
                </a:lnTo>
                <a:lnTo>
                  <a:pt x="230" y="1636"/>
                </a:lnTo>
                <a:lnTo>
                  <a:pt x="230" y="1643"/>
                </a:lnTo>
                <a:lnTo>
                  <a:pt x="234" y="1665"/>
                </a:lnTo>
                <a:lnTo>
                  <a:pt x="235" y="1677"/>
                </a:lnTo>
                <a:lnTo>
                  <a:pt x="236" y="1688"/>
                </a:lnTo>
                <a:lnTo>
                  <a:pt x="235" y="1695"/>
                </a:lnTo>
                <a:lnTo>
                  <a:pt x="235" y="1698"/>
                </a:lnTo>
                <a:lnTo>
                  <a:pt x="234" y="1700"/>
                </a:lnTo>
                <a:lnTo>
                  <a:pt x="234" y="1700"/>
                </a:lnTo>
                <a:lnTo>
                  <a:pt x="231" y="1700"/>
                </a:lnTo>
                <a:lnTo>
                  <a:pt x="229" y="1700"/>
                </a:lnTo>
                <a:lnTo>
                  <a:pt x="225" y="1697"/>
                </a:lnTo>
                <a:lnTo>
                  <a:pt x="220" y="1694"/>
                </a:lnTo>
                <a:lnTo>
                  <a:pt x="216" y="1688"/>
                </a:lnTo>
                <a:lnTo>
                  <a:pt x="208" y="1678"/>
                </a:lnTo>
                <a:lnTo>
                  <a:pt x="205" y="1673"/>
                </a:lnTo>
                <a:lnTo>
                  <a:pt x="205" y="1673"/>
                </a:lnTo>
                <a:lnTo>
                  <a:pt x="204" y="1682"/>
                </a:lnTo>
                <a:lnTo>
                  <a:pt x="201" y="1700"/>
                </a:lnTo>
                <a:lnTo>
                  <a:pt x="199" y="1709"/>
                </a:lnTo>
                <a:lnTo>
                  <a:pt x="195" y="1718"/>
                </a:lnTo>
                <a:lnTo>
                  <a:pt x="191" y="1724"/>
                </a:lnTo>
                <a:lnTo>
                  <a:pt x="189" y="1725"/>
                </a:lnTo>
                <a:lnTo>
                  <a:pt x="187" y="1725"/>
                </a:lnTo>
                <a:lnTo>
                  <a:pt x="187" y="1725"/>
                </a:lnTo>
                <a:lnTo>
                  <a:pt x="184" y="1725"/>
                </a:lnTo>
                <a:lnTo>
                  <a:pt x="183" y="1724"/>
                </a:lnTo>
                <a:lnTo>
                  <a:pt x="178" y="1718"/>
                </a:lnTo>
                <a:lnTo>
                  <a:pt x="175" y="1710"/>
                </a:lnTo>
                <a:lnTo>
                  <a:pt x="172" y="1702"/>
                </a:lnTo>
                <a:lnTo>
                  <a:pt x="168" y="1686"/>
                </a:lnTo>
                <a:lnTo>
                  <a:pt x="167" y="1679"/>
                </a:lnTo>
                <a:lnTo>
                  <a:pt x="167" y="1679"/>
                </a:lnTo>
                <a:lnTo>
                  <a:pt x="162" y="1689"/>
                </a:lnTo>
                <a:lnTo>
                  <a:pt x="152" y="1709"/>
                </a:lnTo>
                <a:lnTo>
                  <a:pt x="145" y="1720"/>
                </a:lnTo>
                <a:lnTo>
                  <a:pt x="138" y="1730"/>
                </a:lnTo>
                <a:lnTo>
                  <a:pt x="132" y="1735"/>
                </a:lnTo>
                <a:lnTo>
                  <a:pt x="130" y="1736"/>
                </a:lnTo>
                <a:lnTo>
                  <a:pt x="127" y="1736"/>
                </a:lnTo>
                <a:lnTo>
                  <a:pt x="127" y="1736"/>
                </a:lnTo>
                <a:lnTo>
                  <a:pt x="125" y="1733"/>
                </a:lnTo>
                <a:lnTo>
                  <a:pt x="124" y="1730"/>
                </a:lnTo>
                <a:lnTo>
                  <a:pt x="124" y="1719"/>
                </a:lnTo>
                <a:lnTo>
                  <a:pt x="126" y="1706"/>
                </a:lnTo>
                <a:lnTo>
                  <a:pt x="130" y="1690"/>
                </a:lnTo>
                <a:lnTo>
                  <a:pt x="138" y="1662"/>
                </a:lnTo>
                <a:lnTo>
                  <a:pt x="143" y="1649"/>
                </a:lnTo>
                <a:lnTo>
                  <a:pt x="143" y="1649"/>
                </a:lnTo>
                <a:lnTo>
                  <a:pt x="135" y="1653"/>
                </a:lnTo>
                <a:lnTo>
                  <a:pt x="115" y="1657"/>
                </a:lnTo>
                <a:lnTo>
                  <a:pt x="104" y="1661"/>
                </a:lnTo>
                <a:lnTo>
                  <a:pt x="96" y="1662"/>
                </a:lnTo>
                <a:lnTo>
                  <a:pt x="90" y="1662"/>
                </a:lnTo>
                <a:lnTo>
                  <a:pt x="87" y="1661"/>
                </a:lnTo>
                <a:lnTo>
                  <a:pt x="86" y="1660"/>
                </a:lnTo>
                <a:lnTo>
                  <a:pt x="86" y="1660"/>
                </a:lnTo>
                <a:lnTo>
                  <a:pt x="87" y="1655"/>
                </a:lnTo>
                <a:lnTo>
                  <a:pt x="92" y="1650"/>
                </a:lnTo>
                <a:lnTo>
                  <a:pt x="103" y="1639"/>
                </a:lnTo>
                <a:lnTo>
                  <a:pt x="115" y="1631"/>
                </a:lnTo>
                <a:lnTo>
                  <a:pt x="121" y="1627"/>
                </a:lnTo>
                <a:lnTo>
                  <a:pt x="143" y="1583"/>
                </a:lnTo>
                <a:lnTo>
                  <a:pt x="141" y="1567"/>
                </a:lnTo>
                <a:lnTo>
                  <a:pt x="141" y="1567"/>
                </a:lnTo>
                <a:lnTo>
                  <a:pt x="138" y="1554"/>
                </a:lnTo>
                <a:lnTo>
                  <a:pt x="137" y="1539"/>
                </a:lnTo>
                <a:lnTo>
                  <a:pt x="135" y="1520"/>
                </a:lnTo>
                <a:lnTo>
                  <a:pt x="135" y="1498"/>
                </a:lnTo>
                <a:lnTo>
                  <a:pt x="137" y="1475"/>
                </a:lnTo>
                <a:lnTo>
                  <a:pt x="139" y="1463"/>
                </a:lnTo>
                <a:lnTo>
                  <a:pt x="142" y="1451"/>
                </a:lnTo>
                <a:lnTo>
                  <a:pt x="145" y="1440"/>
                </a:lnTo>
                <a:lnTo>
                  <a:pt x="150" y="1428"/>
                </a:lnTo>
                <a:lnTo>
                  <a:pt x="150" y="1428"/>
                </a:lnTo>
                <a:lnTo>
                  <a:pt x="156" y="1419"/>
                </a:lnTo>
                <a:lnTo>
                  <a:pt x="164" y="1409"/>
                </a:lnTo>
                <a:lnTo>
                  <a:pt x="172" y="1400"/>
                </a:lnTo>
                <a:lnTo>
                  <a:pt x="181" y="1394"/>
                </a:lnTo>
                <a:lnTo>
                  <a:pt x="189" y="1388"/>
                </a:lnTo>
                <a:lnTo>
                  <a:pt x="197" y="1382"/>
                </a:lnTo>
                <a:lnTo>
                  <a:pt x="216" y="1375"/>
                </a:lnTo>
                <a:lnTo>
                  <a:pt x="233" y="1370"/>
                </a:lnTo>
                <a:lnTo>
                  <a:pt x="246" y="1368"/>
                </a:lnTo>
                <a:lnTo>
                  <a:pt x="259" y="1367"/>
                </a:lnTo>
                <a:lnTo>
                  <a:pt x="259" y="1367"/>
                </a:lnTo>
                <a:lnTo>
                  <a:pt x="255" y="1346"/>
                </a:lnTo>
                <a:lnTo>
                  <a:pt x="243" y="1298"/>
                </a:lnTo>
                <a:lnTo>
                  <a:pt x="236" y="1269"/>
                </a:lnTo>
                <a:lnTo>
                  <a:pt x="229" y="1241"/>
                </a:lnTo>
                <a:lnTo>
                  <a:pt x="220" y="1215"/>
                </a:lnTo>
                <a:lnTo>
                  <a:pt x="211" y="1194"/>
                </a:lnTo>
                <a:lnTo>
                  <a:pt x="211" y="1194"/>
                </a:lnTo>
                <a:lnTo>
                  <a:pt x="202" y="1174"/>
                </a:lnTo>
                <a:lnTo>
                  <a:pt x="193" y="1152"/>
                </a:lnTo>
                <a:lnTo>
                  <a:pt x="176" y="1106"/>
                </a:lnTo>
                <a:lnTo>
                  <a:pt x="159" y="1053"/>
                </a:lnTo>
                <a:lnTo>
                  <a:pt x="155" y="1107"/>
                </a:lnTo>
                <a:lnTo>
                  <a:pt x="155" y="1107"/>
                </a:lnTo>
                <a:lnTo>
                  <a:pt x="159" y="1118"/>
                </a:lnTo>
                <a:lnTo>
                  <a:pt x="160" y="1130"/>
                </a:lnTo>
                <a:lnTo>
                  <a:pt x="161" y="1141"/>
                </a:lnTo>
                <a:lnTo>
                  <a:pt x="161" y="1141"/>
                </a:lnTo>
                <a:lnTo>
                  <a:pt x="160" y="1148"/>
                </a:lnTo>
                <a:lnTo>
                  <a:pt x="158" y="1156"/>
                </a:lnTo>
                <a:lnTo>
                  <a:pt x="152" y="1171"/>
                </a:lnTo>
                <a:lnTo>
                  <a:pt x="147" y="1178"/>
                </a:lnTo>
                <a:lnTo>
                  <a:pt x="143" y="1185"/>
                </a:lnTo>
                <a:lnTo>
                  <a:pt x="138" y="1188"/>
                </a:lnTo>
                <a:lnTo>
                  <a:pt x="135" y="1189"/>
                </a:lnTo>
                <a:lnTo>
                  <a:pt x="135" y="1189"/>
                </a:lnTo>
                <a:lnTo>
                  <a:pt x="132" y="1189"/>
                </a:lnTo>
                <a:lnTo>
                  <a:pt x="131" y="1187"/>
                </a:lnTo>
                <a:lnTo>
                  <a:pt x="131" y="1183"/>
                </a:lnTo>
                <a:lnTo>
                  <a:pt x="132" y="1178"/>
                </a:lnTo>
                <a:lnTo>
                  <a:pt x="135" y="1166"/>
                </a:lnTo>
                <a:lnTo>
                  <a:pt x="136" y="1160"/>
                </a:lnTo>
                <a:lnTo>
                  <a:pt x="137" y="1153"/>
                </a:lnTo>
                <a:lnTo>
                  <a:pt x="137" y="1153"/>
                </a:lnTo>
                <a:lnTo>
                  <a:pt x="137" y="1137"/>
                </a:lnTo>
                <a:lnTo>
                  <a:pt x="136" y="1134"/>
                </a:lnTo>
                <a:lnTo>
                  <a:pt x="133" y="1129"/>
                </a:lnTo>
                <a:lnTo>
                  <a:pt x="133" y="1129"/>
                </a:lnTo>
                <a:lnTo>
                  <a:pt x="130" y="1125"/>
                </a:lnTo>
                <a:lnTo>
                  <a:pt x="129" y="1121"/>
                </a:lnTo>
                <a:lnTo>
                  <a:pt x="125" y="1110"/>
                </a:lnTo>
                <a:lnTo>
                  <a:pt x="125" y="1110"/>
                </a:lnTo>
                <a:lnTo>
                  <a:pt x="124" y="1106"/>
                </a:lnTo>
                <a:lnTo>
                  <a:pt x="125" y="1102"/>
                </a:lnTo>
                <a:lnTo>
                  <a:pt x="126" y="1099"/>
                </a:lnTo>
                <a:lnTo>
                  <a:pt x="126" y="1098"/>
                </a:lnTo>
                <a:lnTo>
                  <a:pt x="125" y="1098"/>
                </a:lnTo>
                <a:lnTo>
                  <a:pt x="115" y="1099"/>
                </a:lnTo>
                <a:lnTo>
                  <a:pt x="115" y="1099"/>
                </a:lnTo>
                <a:lnTo>
                  <a:pt x="95" y="1102"/>
                </a:lnTo>
                <a:lnTo>
                  <a:pt x="90" y="1105"/>
                </a:lnTo>
                <a:lnTo>
                  <a:pt x="86" y="1110"/>
                </a:lnTo>
                <a:lnTo>
                  <a:pt x="86" y="1110"/>
                </a:lnTo>
                <a:lnTo>
                  <a:pt x="80" y="1121"/>
                </a:lnTo>
                <a:lnTo>
                  <a:pt x="77" y="1127"/>
                </a:lnTo>
                <a:lnTo>
                  <a:pt x="71" y="1134"/>
                </a:lnTo>
                <a:lnTo>
                  <a:pt x="71" y="1134"/>
                </a:lnTo>
                <a:lnTo>
                  <a:pt x="63" y="1140"/>
                </a:lnTo>
                <a:lnTo>
                  <a:pt x="58" y="1145"/>
                </a:lnTo>
                <a:lnTo>
                  <a:pt x="52" y="1147"/>
                </a:lnTo>
                <a:lnTo>
                  <a:pt x="52" y="1147"/>
                </a:lnTo>
                <a:lnTo>
                  <a:pt x="52" y="1150"/>
                </a:lnTo>
                <a:lnTo>
                  <a:pt x="51" y="1153"/>
                </a:lnTo>
                <a:lnTo>
                  <a:pt x="49" y="1156"/>
                </a:lnTo>
                <a:lnTo>
                  <a:pt x="46" y="1158"/>
                </a:lnTo>
                <a:lnTo>
                  <a:pt x="42" y="1160"/>
                </a:lnTo>
                <a:lnTo>
                  <a:pt x="37" y="1162"/>
                </a:lnTo>
                <a:lnTo>
                  <a:pt x="37" y="1162"/>
                </a:lnTo>
                <a:lnTo>
                  <a:pt x="25" y="1165"/>
                </a:lnTo>
                <a:lnTo>
                  <a:pt x="13" y="1169"/>
                </a:lnTo>
                <a:lnTo>
                  <a:pt x="4" y="1170"/>
                </a:lnTo>
                <a:lnTo>
                  <a:pt x="2" y="1170"/>
                </a:lnTo>
                <a:lnTo>
                  <a:pt x="0" y="1168"/>
                </a:lnTo>
                <a:lnTo>
                  <a:pt x="0" y="1168"/>
                </a:lnTo>
                <a:lnTo>
                  <a:pt x="2" y="1165"/>
                </a:lnTo>
                <a:lnTo>
                  <a:pt x="5" y="1162"/>
                </a:lnTo>
                <a:lnTo>
                  <a:pt x="15" y="1156"/>
                </a:lnTo>
                <a:lnTo>
                  <a:pt x="31" y="1147"/>
                </a:lnTo>
                <a:lnTo>
                  <a:pt x="31" y="1147"/>
                </a:lnTo>
                <a:lnTo>
                  <a:pt x="39" y="1134"/>
                </a:lnTo>
                <a:lnTo>
                  <a:pt x="39" y="1134"/>
                </a:lnTo>
                <a:lnTo>
                  <a:pt x="44" y="1125"/>
                </a:lnTo>
                <a:lnTo>
                  <a:pt x="51" y="1119"/>
                </a:lnTo>
                <a:lnTo>
                  <a:pt x="58" y="1113"/>
                </a:lnTo>
                <a:lnTo>
                  <a:pt x="61" y="1101"/>
                </a:lnTo>
                <a:lnTo>
                  <a:pt x="25" y="1119"/>
                </a:lnTo>
                <a:lnTo>
                  <a:pt x="25" y="1119"/>
                </a:lnTo>
                <a:lnTo>
                  <a:pt x="19" y="1124"/>
                </a:lnTo>
                <a:lnTo>
                  <a:pt x="14" y="1125"/>
                </a:lnTo>
                <a:lnTo>
                  <a:pt x="11" y="1125"/>
                </a:lnTo>
                <a:lnTo>
                  <a:pt x="10" y="1123"/>
                </a:lnTo>
                <a:lnTo>
                  <a:pt x="10" y="1123"/>
                </a:lnTo>
                <a:lnTo>
                  <a:pt x="11" y="1121"/>
                </a:lnTo>
                <a:lnTo>
                  <a:pt x="15" y="1115"/>
                </a:lnTo>
                <a:lnTo>
                  <a:pt x="26" y="1102"/>
                </a:lnTo>
                <a:lnTo>
                  <a:pt x="43" y="1087"/>
                </a:lnTo>
                <a:lnTo>
                  <a:pt x="43" y="1087"/>
                </a:lnTo>
                <a:lnTo>
                  <a:pt x="55" y="1063"/>
                </a:lnTo>
                <a:lnTo>
                  <a:pt x="65" y="1042"/>
                </a:lnTo>
                <a:lnTo>
                  <a:pt x="67" y="1033"/>
                </a:lnTo>
                <a:lnTo>
                  <a:pt x="68" y="1025"/>
                </a:lnTo>
                <a:lnTo>
                  <a:pt x="68" y="1025"/>
                </a:lnTo>
                <a:lnTo>
                  <a:pt x="72" y="1010"/>
                </a:lnTo>
                <a:lnTo>
                  <a:pt x="77" y="994"/>
                </a:lnTo>
                <a:lnTo>
                  <a:pt x="83" y="977"/>
                </a:lnTo>
                <a:lnTo>
                  <a:pt x="83" y="977"/>
                </a:lnTo>
                <a:lnTo>
                  <a:pt x="83" y="961"/>
                </a:lnTo>
                <a:lnTo>
                  <a:pt x="83" y="943"/>
                </a:lnTo>
                <a:lnTo>
                  <a:pt x="85" y="922"/>
                </a:lnTo>
                <a:lnTo>
                  <a:pt x="87" y="897"/>
                </a:lnTo>
                <a:lnTo>
                  <a:pt x="94" y="872"/>
                </a:lnTo>
                <a:lnTo>
                  <a:pt x="97" y="859"/>
                </a:lnTo>
                <a:lnTo>
                  <a:pt x="102" y="847"/>
                </a:lnTo>
                <a:lnTo>
                  <a:pt x="107" y="836"/>
                </a:lnTo>
                <a:lnTo>
                  <a:pt x="113" y="825"/>
                </a:lnTo>
                <a:lnTo>
                  <a:pt x="113" y="825"/>
                </a:lnTo>
                <a:lnTo>
                  <a:pt x="120" y="814"/>
                </a:lnTo>
                <a:lnTo>
                  <a:pt x="126" y="806"/>
                </a:lnTo>
                <a:lnTo>
                  <a:pt x="142" y="789"/>
                </a:lnTo>
                <a:lnTo>
                  <a:pt x="156" y="776"/>
                </a:lnTo>
                <a:lnTo>
                  <a:pt x="170" y="766"/>
                </a:lnTo>
                <a:lnTo>
                  <a:pt x="182" y="757"/>
                </a:lnTo>
                <a:lnTo>
                  <a:pt x="193" y="753"/>
                </a:lnTo>
                <a:lnTo>
                  <a:pt x="201" y="748"/>
                </a:lnTo>
                <a:lnTo>
                  <a:pt x="201" y="7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6779674" y="1940763"/>
            <a:ext cx="1495354" cy="796042"/>
          </a:xfrm>
          <a:custGeom>
            <a:avLst/>
            <a:gdLst>
              <a:gd name="T0" fmla="*/ 56 w 1885"/>
              <a:gd name="T1" fmla="*/ 199 h 1003"/>
              <a:gd name="T2" fmla="*/ 19 w 1885"/>
              <a:gd name="T3" fmla="*/ 254 h 1003"/>
              <a:gd name="T4" fmla="*/ 21 w 1885"/>
              <a:gd name="T5" fmla="*/ 307 h 1003"/>
              <a:gd name="T6" fmla="*/ 60 w 1885"/>
              <a:gd name="T7" fmla="*/ 504 h 1003"/>
              <a:gd name="T8" fmla="*/ 72 w 1885"/>
              <a:gd name="T9" fmla="*/ 658 h 1003"/>
              <a:gd name="T10" fmla="*/ 73 w 1885"/>
              <a:gd name="T11" fmla="*/ 866 h 1003"/>
              <a:gd name="T12" fmla="*/ 111 w 1885"/>
              <a:gd name="T13" fmla="*/ 814 h 1003"/>
              <a:gd name="T14" fmla="*/ 101 w 1885"/>
              <a:gd name="T15" fmla="*/ 624 h 1003"/>
              <a:gd name="T16" fmla="*/ 133 w 1885"/>
              <a:gd name="T17" fmla="*/ 638 h 1003"/>
              <a:gd name="T18" fmla="*/ 150 w 1885"/>
              <a:gd name="T19" fmla="*/ 743 h 1003"/>
              <a:gd name="T20" fmla="*/ 176 w 1885"/>
              <a:gd name="T21" fmla="*/ 821 h 1003"/>
              <a:gd name="T22" fmla="*/ 170 w 1885"/>
              <a:gd name="T23" fmla="*/ 951 h 1003"/>
              <a:gd name="T24" fmla="*/ 249 w 1885"/>
              <a:gd name="T25" fmla="*/ 986 h 1003"/>
              <a:gd name="T26" fmla="*/ 264 w 1885"/>
              <a:gd name="T27" fmla="*/ 901 h 1003"/>
              <a:gd name="T28" fmla="*/ 266 w 1885"/>
              <a:gd name="T29" fmla="*/ 735 h 1003"/>
              <a:gd name="T30" fmla="*/ 282 w 1885"/>
              <a:gd name="T31" fmla="*/ 891 h 1003"/>
              <a:gd name="T32" fmla="*/ 373 w 1885"/>
              <a:gd name="T33" fmla="*/ 897 h 1003"/>
              <a:gd name="T34" fmla="*/ 331 w 1885"/>
              <a:gd name="T35" fmla="*/ 798 h 1003"/>
              <a:gd name="T36" fmla="*/ 415 w 1885"/>
              <a:gd name="T37" fmla="*/ 680 h 1003"/>
              <a:gd name="T38" fmla="*/ 459 w 1885"/>
              <a:gd name="T39" fmla="*/ 728 h 1003"/>
              <a:gd name="T40" fmla="*/ 568 w 1885"/>
              <a:gd name="T41" fmla="*/ 739 h 1003"/>
              <a:gd name="T42" fmla="*/ 632 w 1885"/>
              <a:gd name="T43" fmla="*/ 756 h 1003"/>
              <a:gd name="T44" fmla="*/ 779 w 1885"/>
              <a:gd name="T45" fmla="*/ 750 h 1003"/>
              <a:gd name="T46" fmla="*/ 930 w 1885"/>
              <a:gd name="T47" fmla="*/ 740 h 1003"/>
              <a:gd name="T48" fmla="*/ 1000 w 1885"/>
              <a:gd name="T49" fmla="*/ 732 h 1003"/>
              <a:gd name="T50" fmla="*/ 1038 w 1885"/>
              <a:gd name="T51" fmla="*/ 737 h 1003"/>
              <a:gd name="T52" fmla="*/ 1017 w 1885"/>
              <a:gd name="T53" fmla="*/ 948 h 1003"/>
              <a:gd name="T54" fmla="*/ 1075 w 1885"/>
              <a:gd name="T55" fmla="*/ 953 h 1003"/>
              <a:gd name="T56" fmla="*/ 1112 w 1885"/>
              <a:gd name="T57" fmla="*/ 874 h 1003"/>
              <a:gd name="T58" fmla="*/ 1124 w 1885"/>
              <a:gd name="T59" fmla="*/ 751 h 1003"/>
              <a:gd name="T60" fmla="*/ 1199 w 1885"/>
              <a:gd name="T61" fmla="*/ 810 h 1003"/>
              <a:gd name="T62" fmla="*/ 1312 w 1885"/>
              <a:gd name="T63" fmla="*/ 980 h 1003"/>
              <a:gd name="T64" fmla="*/ 1407 w 1885"/>
              <a:gd name="T65" fmla="*/ 998 h 1003"/>
              <a:gd name="T66" fmla="*/ 1312 w 1885"/>
              <a:gd name="T67" fmla="*/ 814 h 1003"/>
              <a:gd name="T68" fmla="*/ 1428 w 1885"/>
              <a:gd name="T69" fmla="*/ 676 h 1003"/>
              <a:gd name="T70" fmla="*/ 1532 w 1885"/>
              <a:gd name="T71" fmla="*/ 781 h 1003"/>
              <a:gd name="T72" fmla="*/ 1573 w 1885"/>
              <a:gd name="T73" fmla="*/ 852 h 1003"/>
              <a:gd name="T74" fmla="*/ 1654 w 1885"/>
              <a:gd name="T75" fmla="*/ 959 h 1003"/>
              <a:gd name="T76" fmla="*/ 1717 w 1885"/>
              <a:gd name="T77" fmla="*/ 959 h 1003"/>
              <a:gd name="T78" fmla="*/ 1768 w 1885"/>
              <a:gd name="T79" fmla="*/ 914 h 1003"/>
              <a:gd name="T80" fmla="*/ 1784 w 1885"/>
              <a:gd name="T81" fmla="*/ 748 h 1003"/>
              <a:gd name="T82" fmla="*/ 1807 w 1885"/>
              <a:gd name="T83" fmla="*/ 646 h 1003"/>
              <a:gd name="T84" fmla="*/ 1787 w 1885"/>
              <a:gd name="T85" fmla="*/ 583 h 1003"/>
              <a:gd name="T86" fmla="*/ 1885 w 1885"/>
              <a:gd name="T87" fmla="*/ 541 h 1003"/>
              <a:gd name="T88" fmla="*/ 1828 w 1885"/>
              <a:gd name="T89" fmla="*/ 532 h 1003"/>
              <a:gd name="T90" fmla="*/ 1704 w 1885"/>
              <a:gd name="T91" fmla="*/ 434 h 1003"/>
              <a:gd name="T92" fmla="*/ 1576 w 1885"/>
              <a:gd name="T93" fmla="*/ 335 h 1003"/>
              <a:gd name="T94" fmla="*/ 1536 w 1885"/>
              <a:gd name="T95" fmla="*/ 269 h 1003"/>
              <a:gd name="T96" fmla="*/ 1404 w 1885"/>
              <a:gd name="T97" fmla="*/ 166 h 1003"/>
              <a:gd name="T98" fmla="*/ 1298 w 1885"/>
              <a:gd name="T99" fmla="*/ 94 h 1003"/>
              <a:gd name="T100" fmla="*/ 1062 w 1885"/>
              <a:gd name="T101" fmla="*/ 61 h 1003"/>
              <a:gd name="T102" fmla="*/ 785 w 1885"/>
              <a:gd name="T103" fmla="*/ 19 h 1003"/>
              <a:gd name="T104" fmla="*/ 712 w 1885"/>
              <a:gd name="T105" fmla="*/ 2 h 1003"/>
              <a:gd name="T106" fmla="*/ 529 w 1885"/>
              <a:gd name="T107" fmla="*/ 6 h 1003"/>
              <a:gd name="T108" fmla="*/ 400 w 1885"/>
              <a:gd name="T109" fmla="*/ 21 h 1003"/>
              <a:gd name="T110" fmla="*/ 281 w 1885"/>
              <a:gd name="T111" fmla="*/ 27 h 1003"/>
              <a:gd name="T112" fmla="*/ 176 w 1885"/>
              <a:gd name="T113" fmla="*/ 61 h 1003"/>
              <a:gd name="T114" fmla="*/ 125 w 1885"/>
              <a:gd name="T115" fmla="*/ 111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5" h="1003">
                <a:moveTo>
                  <a:pt x="69" y="143"/>
                </a:moveTo>
                <a:lnTo>
                  <a:pt x="69" y="143"/>
                </a:lnTo>
                <a:lnTo>
                  <a:pt x="69" y="152"/>
                </a:lnTo>
                <a:lnTo>
                  <a:pt x="67" y="159"/>
                </a:lnTo>
                <a:lnTo>
                  <a:pt x="65" y="168"/>
                </a:lnTo>
                <a:lnTo>
                  <a:pt x="63" y="178"/>
                </a:lnTo>
                <a:lnTo>
                  <a:pt x="61" y="183"/>
                </a:lnTo>
                <a:lnTo>
                  <a:pt x="60" y="188"/>
                </a:lnTo>
                <a:lnTo>
                  <a:pt x="60" y="188"/>
                </a:lnTo>
                <a:lnTo>
                  <a:pt x="59" y="194"/>
                </a:lnTo>
                <a:lnTo>
                  <a:pt x="56" y="199"/>
                </a:lnTo>
                <a:lnTo>
                  <a:pt x="50" y="203"/>
                </a:lnTo>
                <a:lnTo>
                  <a:pt x="46" y="208"/>
                </a:lnTo>
                <a:lnTo>
                  <a:pt x="35" y="216"/>
                </a:lnTo>
                <a:lnTo>
                  <a:pt x="31" y="220"/>
                </a:lnTo>
                <a:lnTo>
                  <a:pt x="30" y="224"/>
                </a:lnTo>
                <a:lnTo>
                  <a:pt x="30" y="224"/>
                </a:lnTo>
                <a:lnTo>
                  <a:pt x="29" y="230"/>
                </a:lnTo>
                <a:lnTo>
                  <a:pt x="26" y="235"/>
                </a:lnTo>
                <a:lnTo>
                  <a:pt x="23" y="242"/>
                </a:lnTo>
                <a:lnTo>
                  <a:pt x="19" y="254"/>
                </a:lnTo>
                <a:lnTo>
                  <a:pt x="19" y="254"/>
                </a:lnTo>
                <a:lnTo>
                  <a:pt x="18" y="258"/>
                </a:lnTo>
                <a:lnTo>
                  <a:pt x="15" y="260"/>
                </a:lnTo>
                <a:lnTo>
                  <a:pt x="13" y="260"/>
                </a:lnTo>
                <a:lnTo>
                  <a:pt x="11" y="260"/>
                </a:lnTo>
                <a:lnTo>
                  <a:pt x="6" y="259"/>
                </a:lnTo>
                <a:lnTo>
                  <a:pt x="1" y="258"/>
                </a:lnTo>
                <a:lnTo>
                  <a:pt x="0" y="259"/>
                </a:lnTo>
                <a:lnTo>
                  <a:pt x="0" y="260"/>
                </a:lnTo>
                <a:lnTo>
                  <a:pt x="2" y="267"/>
                </a:lnTo>
                <a:lnTo>
                  <a:pt x="8" y="282"/>
                </a:lnTo>
                <a:lnTo>
                  <a:pt x="21" y="307"/>
                </a:lnTo>
                <a:lnTo>
                  <a:pt x="21" y="307"/>
                </a:lnTo>
                <a:lnTo>
                  <a:pt x="30" y="323"/>
                </a:lnTo>
                <a:lnTo>
                  <a:pt x="36" y="339"/>
                </a:lnTo>
                <a:lnTo>
                  <a:pt x="42" y="355"/>
                </a:lnTo>
                <a:lnTo>
                  <a:pt x="47" y="371"/>
                </a:lnTo>
                <a:lnTo>
                  <a:pt x="54" y="402"/>
                </a:lnTo>
                <a:lnTo>
                  <a:pt x="58" y="433"/>
                </a:lnTo>
                <a:lnTo>
                  <a:pt x="60" y="459"/>
                </a:lnTo>
                <a:lnTo>
                  <a:pt x="61" y="480"/>
                </a:lnTo>
                <a:lnTo>
                  <a:pt x="60" y="504"/>
                </a:lnTo>
                <a:lnTo>
                  <a:pt x="60" y="504"/>
                </a:lnTo>
                <a:lnTo>
                  <a:pt x="61" y="507"/>
                </a:lnTo>
                <a:lnTo>
                  <a:pt x="63" y="511"/>
                </a:lnTo>
                <a:lnTo>
                  <a:pt x="66" y="518"/>
                </a:lnTo>
                <a:lnTo>
                  <a:pt x="67" y="526"/>
                </a:lnTo>
                <a:lnTo>
                  <a:pt x="69" y="535"/>
                </a:lnTo>
                <a:lnTo>
                  <a:pt x="70" y="547"/>
                </a:lnTo>
                <a:lnTo>
                  <a:pt x="69" y="565"/>
                </a:lnTo>
                <a:lnTo>
                  <a:pt x="69" y="565"/>
                </a:lnTo>
                <a:lnTo>
                  <a:pt x="69" y="598"/>
                </a:lnTo>
                <a:lnTo>
                  <a:pt x="70" y="624"/>
                </a:lnTo>
                <a:lnTo>
                  <a:pt x="72" y="658"/>
                </a:lnTo>
                <a:lnTo>
                  <a:pt x="75" y="711"/>
                </a:lnTo>
                <a:lnTo>
                  <a:pt x="75" y="711"/>
                </a:lnTo>
                <a:lnTo>
                  <a:pt x="75" y="743"/>
                </a:lnTo>
                <a:lnTo>
                  <a:pt x="75" y="767"/>
                </a:lnTo>
                <a:lnTo>
                  <a:pt x="73" y="787"/>
                </a:lnTo>
                <a:lnTo>
                  <a:pt x="72" y="804"/>
                </a:lnTo>
                <a:lnTo>
                  <a:pt x="69" y="827"/>
                </a:lnTo>
                <a:lnTo>
                  <a:pt x="69" y="836"/>
                </a:lnTo>
                <a:lnTo>
                  <a:pt x="69" y="842"/>
                </a:lnTo>
                <a:lnTo>
                  <a:pt x="69" y="842"/>
                </a:lnTo>
                <a:lnTo>
                  <a:pt x="73" y="866"/>
                </a:lnTo>
                <a:lnTo>
                  <a:pt x="75" y="869"/>
                </a:lnTo>
                <a:lnTo>
                  <a:pt x="76" y="872"/>
                </a:lnTo>
                <a:lnTo>
                  <a:pt x="76" y="871"/>
                </a:lnTo>
                <a:lnTo>
                  <a:pt x="77" y="867"/>
                </a:lnTo>
                <a:lnTo>
                  <a:pt x="77" y="867"/>
                </a:lnTo>
                <a:lnTo>
                  <a:pt x="79" y="861"/>
                </a:lnTo>
                <a:lnTo>
                  <a:pt x="85" y="854"/>
                </a:lnTo>
                <a:lnTo>
                  <a:pt x="99" y="837"/>
                </a:lnTo>
                <a:lnTo>
                  <a:pt x="105" y="827"/>
                </a:lnTo>
                <a:lnTo>
                  <a:pt x="110" y="819"/>
                </a:lnTo>
                <a:lnTo>
                  <a:pt x="111" y="814"/>
                </a:lnTo>
                <a:lnTo>
                  <a:pt x="112" y="809"/>
                </a:lnTo>
                <a:lnTo>
                  <a:pt x="112" y="804"/>
                </a:lnTo>
                <a:lnTo>
                  <a:pt x="111" y="801"/>
                </a:lnTo>
                <a:lnTo>
                  <a:pt x="111" y="801"/>
                </a:lnTo>
                <a:lnTo>
                  <a:pt x="106" y="787"/>
                </a:lnTo>
                <a:lnTo>
                  <a:pt x="102" y="776"/>
                </a:lnTo>
                <a:lnTo>
                  <a:pt x="100" y="762"/>
                </a:lnTo>
                <a:lnTo>
                  <a:pt x="100" y="739"/>
                </a:lnTo>
                <a:lnTo>
                  <a:pt x="100" y="651"/>
                </a:lnTo>
                <a:lnTo>
                  <a:pt x="100" y="651"/>
                </a:lnTo>
                <a:lnTo>
                  <a:pt x="101" y="624"/>
                </a:lnTo>
                <a:lnTo>
                  <a:pt x="104" y="593"/>
                </a:lnTo>
                <a:lnTo>
                  <a:pt x="108" y="557"/>
                </a:lnTo>
                <a:lnTo>
                  <a:pt x="108" y="557"/>
                </a:lnTo>
                <a:lnTo>
                  <a:pt x="110" y="567"/>
                </a:lnTo>
                <a:lnTo>
                  <a:pt x="112" y="589"/>
                </a:lnTo>
                <a:lnTo>
                  <a:pt x="114" y="603"/>
                </a:lnTo>
                <a:lnTo>
                  <a:pt x="117" y="615"/>
                </a:lnTo>
                <a:lnTo>
                  <a:pt x="121" y="624"/>
                </a:lnTo>
                <a:lnTo>
                  <a:pt x="125" y="632"/>
                </a:lnTo>
                <a:lnTo>
                  <a:pt x="125" y="632"/>
                </a:lnTo>
                <a:lnTo>
                  <a:pt x="133" y="638"/>
                </a:lnTo>
                <a:lnTo>
                  <a:pt x="136" y="640"/>
                </a:lnTo>
                <a:lnTo>
                  <a:pt x="139" y="644"/>
                </a:lnTo>
                <a:lnTo>
                  <a:pt x="142" y="649"/>
                </a:lnTo>
                <a:lnTo>
                  <a:pt x="143" y="653"/>
                </a:lnTo>
                <a:lnTo>
                  <a:pt x="146" y="662"/>
                </a:lnTo>
                <a:lnTo>
                  <a:pt x="147" y="673"/>
                </a:lnTo>
                <a:lnTo>
                  <a:pt x="147" y="673"/>
                </a:lnTo>
                <a:lnTo>
                  <a:pt x="148" y="692"/>
                </a:lnTo>
                <a:lnTo>
                  <a:pt x="148" y="705"/>
                </a:lnTo>
                <a:lnTo>
                  <a:pt x="148" y="720"/>
                </a:lnTo>
                <a:lnTo>
                  <a:pt x="150" y="743"/>
                </a:lnTo>
                <a:lnTo>
                  <a:pt x="150" y="743"/>
                </a:lnTo>
                <a:lnTo>
                  <a:pt x="152" y="766"/>
                </a:lnTo>
                <a:lnTo>
                  <a:pt x="154" y="780"/>
                </a:lnTo>
                <a:lnTo>
                  <a:pt x="156" y="786"/>
                </a:lnTo>
                <a:lnTo>
                  <a:pt x="158" y="791"/>
                </a:lnTo>
                <a:lnTo>
                  <a:pt x="166" y="801"/>
                </a:lnTo>
                <a:lnTo>
                  <a:pt x="166" y="801"/>
                </a:lnTo>
                <a:lnTo>
                  <a:pt x="171" y="805"/>
                </a:lnTo>
                <a:lnTo>
                  <a:pt x="174" y="810"/>
                </a:lnTo>
                <a:lnTo>
                  <a:pt x="175" y="815"/>
                </a:lnTo>
                <a:lnTo>
                  <a:pt x="176" y="821"/>
                </a:lnTo>
                <a:lnTo>
                  <a:pt x="176" y="836"/>
                </a:lnTo>
                <a:lnTo>
                  <a:pt x="175" y="856"/>
                </a:lnTo>
                <a:lnTo>
                  <a:pt x="175" y="856"/>
                </a:lnTo>
                <a:lnTo>
                  <a:pt x="174" y="880"/>
                </a:lnTo>
                <a:lnTo>
                  <a:pt x="171" y="902"/>
                </a:lnTo>
                <a:lnTo>
                  <a:pt x="169" y="921"/>
                </a:lnTo>
                <a:lnTo>
                  <a:pt x="169" y="930"/>
                </a:lnTo>
                <a:lnTo>
                  <a:pt x="169" y="936"/>
                </a:lnTo>
                <a:lnTo>
                  <a:pt x="169" y="936"/>
                </a:lnTo>
                <a:lnTo>
                  <a:pt x="170" y="943"/>
                </a:lnTo>
                <a:lnTo>
                  <a:pt x="170" y="951"/>
                </a:lnTo>
                <a:lnTo>
                  <a:pt x="168" y="971"/>
                </a:lnTo>
                <a:lnTo>
                  <a:pt x="164" y="991"/>
                </a:lnTo>
                <a:lnTo>
                  <a:pt x="164" y="991"/>
                </a:lnTo>
                <a:lnTo>
                  <a:pt x="186" y="996"/>
                </a:lnTo>
                <a:lnTo>
                  <a:pt x="204" y="998"/>
                </a:lnTo>
                <a:lnTo>
                  <a:pt x="220" y="1000"/>
                </a:lnTo>
                <a:lnTo>
                  <a:pt x="220" y="1000"/>
                </a:lnTo>
                <a:lnTo>
                  <a:pt x="227" y="998"/>
                </a:lnTo>
                <a:lnTo>
                  <a:pt x="234" y="996"/>
                </a:lnTo>
                <a:lnTo>
                  <a:pt x="241" y="991"/>
                </a:lnTo>
                <a:lnTo>
                  <a:pt x="249" y="986"/>
                </a:lnTo>
                <a:lnTo>
                  <a:pt x="260" y="977"/>
                </a:lnTo>
                <a:lnTo>
                  <a:pt x="262" y="973"/>
                </a:lnTo>
                <a:lnTo>
                  <a:pt x="262" y="973"/>
                </a:lnTo>
                <a:lnTo>
                  <a:pt x="262" y="972"/>
                </a:lnTo>
                <a:lnTo>
                  <a:pt x="262" y="972"/>
                </a:lnTo>
                <a:lnTo>
                  <a:pt x="261" y="972"/>
                </a:lnTo>
                <a:lnTo>
                  <a:pt x="260" y="969"/>
                </a:lnTo>
                <a:lnTo>
                  <a:pt x="260" y="962"/>
                </a:lnTo>
                <a:lnTo>
                  <a:pt x="261" y="939"/>
                </a:lnTo>
                <a:lnTo>
                  <a:pt x="264" y="901"/>
                </a:lnTo>
                <a:lnTo>
                  <a:pt x="264" y="901"/>
                </a:lnTo>
                <a:lnTo>
                  <a:pt x="263" y="892"/>
                </a:lnTo>
                <a:lnTo>
                  <a:pt x="262" y="881"/>
                </a:lnTo>
                <a:lnTo>
                  <a:pt x="260" y="871"/>
                </a:lnTo>
                <a:lnTo>
                  <a:pt x="258" y="861"/>
                </a:lnTo>
                <a:lnTo>
                  <a:pt x="258" y="861"/>
                </a:lnTo>
                <a:lnTo>
                  <a:pt x="257" y="830"/>
                </a:lnTo>
                <a:lnTo>
                  <a:pt x="256" y="805"/>
                </a:lnTo>
                <a:lnTo>
                  <a:pt x="258" y="745"/>
                </a:lnTo>
                <a:lnTo>
                  <a:pt x="258" y="711"/>
                </a:lnTo>
                <a:lnTo>
                  <a:pt x="258" y="711"/>
                </a:lnTo>
                <a:lnTo>
                  <a:pt x="266" y="735"/>
                </a:lnTo>
                <a:lnTo>
                  <a:pt x="270" y="754"/>
                </a:lnTo>
                <a:lnTo>
                  <a:pt x="273" y="767"/>
                </a:lnTo>
                <a:lnTo>
                  <a:pt x="273" y="767"/>
                </a:lnTo>
                <a:lnTo>
                  <a:pt x="272" y="790"/>
                </a:lnTo>
                <a:lnTo>
                  <a:pt x="272" y="808"/>
                </a:lnTo>
                <a:lnTo>
                  <a:pt x="272" y="828"/>
                </a:lnTo>
                <a:lnTo>
                  <a:pt x="273" y="850"/>
                </a:lnTo>
                <a:lnTo>
                  <a:pt x="275" y="869"/>
                </a:lnTo>
                <a:lnTo>
                  <a:pt x="276" y="878"/>
                </a:lnTo>
                <a:lnTo>
                  <a:pt x="280" y="885"/>
                </a:lnTo>
                <a:lnTo>
                  <a:pt x="282" y="891"/>
                </a:lnTo>
                <a:lnTo>
                  <a:pt x="286" y="895"/>
                </a:lnTo>
                <a:lnTo>
                  <a:pt x="286" y="895"/>
                </a:lnTo>
                <a:lnTo>
                  <a:pt x="302" y="906"/>
                </a:lnTo>
                <a:lnTo>
                  <a:pt x="315" y="912"/>
                </a:lnTo>
                <a:lnTo>
                  <a:pt x="326" y="914"/>
                </a:lnTo>
                <a:lnTo>
                  <a:pt x="331" y="915"/>
                </a:lnTo>
                <a:lnTo>
                  <a:pt x="334" y="914"/>
                </a:lnTo>
                <a:lnTo>
                  <a:pt x="334" y="914"/>
                </a:lnTo>
                <a:lnTo>
                  <a:pt x="356" y="904"/>
                </a:lnTo>
                <a:lnTo>
                  <a:pt x="373" y="897"/>
                </a:lnTo>
                <a:lnTo>
                  <a:pt x="373" y="897"/>
                </a:lnTo>
                <a:lnTo>
                  <a:pt x="373" y="892"/>
                </a:lnTo>
                <a:lnTo>
                  <a:pt x="373" y="880"/>
                </a:lnTo>
                <a:lnTo>
                  <a:pt x="371" y="865"/>
                </a:lnTo>
                <a:lnTo>
                  <a:pt x="368" y="856"/>
                </a:lnTo>
                <a:lnTo>
                  <a:pt x="365" y="848"/>
                </a:lnTo>
                <a:lnTo>
                  <a:pt x="365" y="848"/>
                </a:lnTo>
                <a:lnTo>
                  <a:pt x="356" y="831"/>
                </a:lnTo>
                <a:lnTo>
                  <a:pt x="347" y="816"/>
                </a:lnTo>
                <a:lnTo>
                  <a:pt x="338" y="804"/>
                </a:lnTo>
                <a:lnTo>
                  <a:pt x="331" y="798"/>
                </a:lnTo>
                <a:lnTo>
                  <a:pt x="331" y="798"/>
                </a:lnTo>
                <a:lnTo>
                  <a:pt x="328" y="795"/>
                </a:lnTo>
                <a:lnTo>
                  <a:pt x="326" y="789"/>
                </a:lnTo>
                <a:lnTo>
                  <a:pt x="324" y="773"/>
                </a:lnTo>
                <a:lnTo>
                  <a:pt x="322" y="760"/>
                </a:lnTo>
                <a:lnTo>
                  <a:pt x="322" y="754"/>
                </a:lnTo>
                <a:lnTo>
                  <a:pt x="376" y="706"/>
                </a:lnTo>
                <a:lnTo>
                  <a:pt x="376" y="706"/>
                </a:lnTo>
                <a:lnTo>
                  <a:pt x="383" y="700"/>
                </a:lnTo>
                <a:lnTo>
                  <a:pt x="400" y="690"/>
                </a:lnTo>
                <a:lnTo>
                  <a:pt x="408" y="685"/>
                </a:lnTo>
                <a:lnTo>
                  <a:pt x="415" y="680"/>
                </a:lnTo>
                <a:lnTo>
                  <a:pt x="421" y="679"/>
                </a:lnTo>
                <a:lnTo>
                  <a:pt x="423" y="680"/>
                </a:lnTo>
                <a:lnTo>
                  <a:pt x="423" y="681"/>
                </a:lnTo>
                <a:lnTo>
                  <a:pt x="423" y="681"/>
                </a:lnTo>
                <a:lnTo>
                  <a:pt x="424" y="686"/>
                </a:lnTo>
                <a:lnTo>
                  <a:pt x="428" y="693"/>
                </a:lnTo>
                <a:lnTo>
                  <a:pt x="438" y="709"/>
                </a:lnTo>
                <a:lnTo>
                  <a:pt x="450" y="722"/>
                </a:lnTo>
                <a:lnTo>
                  <a:pt x="455" y="727"/>
                </a:lnTo>
                <a:lnTo>
                  <a:pt x="459" y="728"/>
                </a:lnTo>
                <a:lnTo>
                  <a:pt x="459" y="728"/>
                </a:lnTo>
                <a:lnTo>
                  <a:pt x="475" y="727"/>
                </a:lnTo>
                <a:lnTo>
                  <a:pt x="493" y="726"/>
                </a:lnTo>
                <a:lnTo>
                  <a:pt x="493" y="726"/>
                </a:lnTo>
                <a:lnTo>
                  <a:pt x="499" y="727"/>
                </a:lnTo>
                <a:lnTo>
                  <a:pt x="509" y="729"/>
                </a:lnTo>
                <a:lnTo>
                  <a:pt x="531" y="737"/>
                </a:lnTo>
                <a:lnTo>
                  <a:pt x="544" y="740"/>
                </a:lnTo>
                <a:lnTo>
                  <a:pt x="554" y="741"/>
                </a:lnTo>
                <a:lnTo>
                  <a:pt x="563" y="741"/>
                </a:lnTo>
                <a:lnTo>
                  <a:pt x="567" y="741"/>
                </a:lnTo>
                <a:lnTo>
                  <a:pt x="568" y="739"/>
                </a:lnTo>
                <a:lnTo>
                  <a:pt x="568" y="739"/>
                </a:lnTo>
                <a:lnTo>
                  <a:pt x="570" y="738"/>
                </a:lnTo>
                <a:lnTo>
                  <a:pt x="573" y="737"/>
                </a:lnTo>
                <a:lnTo>
                  <a:pt x="579" y="738"/>
                </a:lnTo>
                <a:lnTo>
                  <a:pt x="586" y="740"/>
                </a:lnTo>
                <a:lnTo>
                  <a:pt x="594" y="745"/>
                </a:lnTo>
                <a:lnTo>
                  <a:pt x="603" y="749"/>
                </a:lnTo>
                <a:lnTo>
                  <a:pt x="612" y="754"/>
                </a:lnTo>
                <a:lnTo>
                  <a:pt x="622" y="756"/>
                </a:lnTo>
                <a:lnTo>
                  <a:pt x="632" y="756"/>
                </a:lnTo>
                <a:lnTo>
                  <a:pt x="632" y="756"/>
                </a:lnTo>
                <a:lnTo>
                  <a:pt x="651" y="755"/>
                </a:lnTo>
                <a:lnTo>
                  <a:pt x="669" y="756"/>
                </a:lnTo>
                <a:lnTo>
                  <a:pt x="687" y="756"/>
                </a:lnTo>
                <a:lnTo>
                  <a:pt x="697" y="755"/>
                </a:lnTo>
                <a:lnTo>
                  <a:pt x="708" y="754"/>
                </a:lnTo>
                <a:lnTo>
                  <a:pt x="708" y="754"/>
                </a:lnTo>
                <a:lnTo>
                  <a:pt x="725" y="751"/>
                </a:lnTo>
                <a:lnTo>
                  <a:pt x="739" y="750"/>
                </a:lnTo>
                <a:lnTo>
                  <a:pt x="772" y="751"/>
                </a:lnTo>
                <a:lnTo>
                  <a:pt x="772" y="751"/>
                </a:lnTo>
                <a:lnTo>
                  <a:pt x="779" y="750"/>
                </a:lnTo>
                <a:lnTo>
                  <a:pt x="784" y="749"/>
                </a:lnTo>
                <a:lnTo>
                  <a:pt x="789" y="746"/>
                </a:lnTo>
                <a:lnTo>
                  <a:pt x="793" y="745"/>
                </a:lnTo>
                <a:lnTo>
                  <a:pt x="799" y="745"/>
                </a:lnTo>
                <a:lnTo>
                  <a:pt x="811" y="744"/>
                </a:lnTo>
                <a:lnTo>
                  <a:pt x="830" y="745"/>
                </a:lnTo>
                <a:lnTo>
                  <a:pt x="830" y="745"/>
                </a:lnTo>
                <a:lnTo>
                  <a:pt x="853" y="745"/>
                </a:lnTo>
                <a:lnTo>
                  <a:pt x="874" y="745"/>
                </a:lnTo>
                <a:lnTo>
                  <a:pt x="907" y="743"/>
                </a:lnTo>
                <a:lnTo>
                  <a:pt x="930" y="740"/>
                </a:lnTo>
                <a:lnTo>
                  <a:pt x="939" y="739"/>
                </a:lnTo>
                <a:lnTo>
                  <a:pt x="939" y="739"/>
                </a:lnTo>
                <a:lnTo>
                  <a:pt x="945" y="738"/>
                </a:lnTo>
                <a:lnTo>
                  <a:pt x="959" y="734"/>
                </a:lnTo>
                <a:lnTo>
                  <a:pt x="976" y="732"/>
                </a:lnTo>
                <a:lnTo>
                  <a:pt x="985" y="733"/>
                </a:lnTo>
                <a:lnTo>
                  <a:pt x="992" y="734"/>
                </a:lnTo>
                <a:lnTo>
                  <a:pt x="992" y="734"/>
                </a:lnTo>
                <a:lnTo>
                  <a:pt x="997" y="734"/>
                </a:lnTo>
                <a:lnTo>
                  <a:pt x="999" y="734"/>
                </a:lnTo>
                <a:lnTo>
                  <a:pt x="1000" y="732"/>
                </a:lnTo>
                <a:lnTo>
                  <a:pt x="1000" y="728"/>
                </a:lnTo>
                <a:lnTo>
                  <a:pt x="1002" y="725"/>
                </a:lnTo>
                <a:lnTo>
                  <a:pt x="1004" y="722"/>
                </a:lnTo>
                <a:lnTo>
                  <a:pt x="1008" y="720"/>
                </a:lnTo>
                <a:lnTo>
                  <a:pt x="1014" y="720"/>
                </a:lnTo>
                <a:lnTo>
                  <a:pt x="1014" y="720"/>
                </a:lnTo>
                <a:lnTo>
                  <a:pt x="1022" y="722"/>
                </a:lnTo>
                <a:lnTo>
                  <a:pt x="1027" y="725"/>
                </a:lnTo>
                <a:lnTo>
                  <a:pt x="1032" y="727"/>
                </a:lnTo>
                <a:lnTo>
                  <a:pt x="1035" y="732"/>
                </a:lnTo>
                <a:lnTo>
                  <a:pt x="1038" y="737"/>
                </a:lnTo>
                <a:lnTo>
                  <a:pt x="1039" y="743"/>
                </a:lnTo>
                <a:lnTo>
                  <a:pt x="1039" y="756"/>
                </a:lnTo>
                <a:lnTo>
                  <a:pt x="1039" y="756"/>
                </a:lnTo>
                <a:lnTo>
                  <a:pt x="1038" y="787"/>
                </a:lnTo>
                <a:lnTo>
                  <a:pt x="1035" y="838"/>
                </a:lnTo>
                <a:lnTo>
                  <a:pt x="1031" y="906"/>
                </a:lnTo>
                <a:lnTo>
                  <a:pt x="1031" y="906"/>
                </a:lnTo>
                <a:lnTo>
                  <a:pt x="1025" y="925"/>
                </a:lnTo>
                <a:lnTo>
                  <a:pt x="1020" y="938"/>
                </a:lnTo>
                <a:lnTo>
                  <a:pt x="1017" y="948"/>
                </a:lnTo>
                <a:lnTo>
                  <a:pt x="1017" y="948"/>
                </a:lnTo>
                <a:lnTo>
                  <a:pt x="1017" y="950"/>
                </a:lnTo>
                <a:lnTo>
                  <a:pt x="1020" y="954"/>
                </a:lnTo>
                <a:lnTo>
                  <a:pt x="1028" y="961"/>
                </a:lnTo>
                <a:lnTo>
                  <a:pt x="1034" y="965"/>
                </a:lnTo>
                <a:lnTo>
                  <a:pt x="1039" y="968"/>
                </a:lnTo>
                <a:lnTo>
                  <a:pt x="1045" y="969"/>
                </a:lnTo>
                <a:lnTo>
                  <a:pt x="1050" y="969"/>
                </a:lnTo>
                <a:lnTo>
                  <a:pt x="1050" y="969"/>
                </a:lnTo>
                <a:lnTo>
                  <a:pt x="1057" y="967"/>
                </a:lnTo>
                <a:lnTo>
                  <a:pt x="1066" y="960"/>
                </a:lnTo>
                <a:lnTo>
                  <a:pt x="1075" y="953"/>
                </a:lnTo>
                <a:lnTo>
                  <a:pt x="1084" y="943"/>
                </a:lnTo>
                <a:lnTo>
                  <a:pt x="1092" y="933"/>
                </a:lnTo>
                <a:lnTo>
                  <a:pt x="1100" y="925"/>
                </a:lnTo>
                <a:lnTo>
                  <a:pt x="1103" y="918"/>
                </a:lnTo>
                <a:lnTo>
                  <a:pt x="1104" y="915"/>
                </a:lnTo>
                <a:lnTo>
                  <a:pt x="1103" y="914"/>
                </a:lnTo>
                <a:lnTo>
                  <a:pt x="1103" y="914"/>
                </a:lnTo>
                <a:lnTo>
                  <a:pt x="1103" y="913"/>
                </a:lnTo>
                <a:lnTo>
                  <a:pt x="1103" y="909"/>
                </a:lnTo>
                <a:lnTo>
                  <a:pt x="1104" y="900"/>
                </a:lnTo>
                <a:lnTo>
                  <a:pt x="1112" y="874"/>
                </a:lnTo>
                <a:lnTo>
                  <a:pt x="1118" y="848"/>
                </a:lnTo>
                <a:lnTo>
                  <a:pt x="1119" y="838"/>
                </a:lnTo>
                <a:lnTo>
                  <a:pt x="1119" y="836"/>
                </a:lnTo>
                <a:lnTo>
                  <a:pt x="1118" y="833"/>
                </a:lnTo>
                <a:lnTo>
                  <a:pt x="1118" y="833"/>
                </a:lnTo>
                <a:lnTo>
                  <a:pt x="1116" y="832"/>
                </a:lnTo>
                <a:lnTo>
                  <a:pt x="1115" y="828"/>
                </a:lnTo>
                <a:lnTo>
                  <a:pt x="1115" y="816"/>
                </a:lnTo>
                <a:lnTo>
                  <a:pt x="1116" y="801"/>
                </a:lnTo>
                <a:lnTo>
                  <a:pt x="1119" y="784"/>
                </a:lnTo>
                <a:lnTo>
                  <a:pt x="1124" y="751"/>
                </a:lnTo>
                <a:lnTo>
                  <a:pt x="1126" y="737"/>
                </a:lnTo>
                <a:lnTo>
                  <a:pt x="1126" y="737"/>
                </a:lnTo>
                <a:lnTo>
                  <a:pt x="1145" y="762"/>
                </a:lnTo>
                <a:lnTo>
                  <a:pt x="1160" y="780"/>
                </a:lnTo>
                <a:lnTo>
                  <a:pt x="1166" y="786"/>
                </a:lnTo>
                <a:lnTo>
                  <a:pt x="1171" y="790"/>
                </a:lnTo>
                <a:lnTo>
                  <a:pt x="1171" y="790"/>
                </a:lnTo>
                <a:lnTo>
                  <a:pt x="1174" y="791"/>
                </a:lnTo>
                <a:lnTo>
                  <a:pt x="1178" y="795"/>
                </a:lnTo>
                <a:lnTo>
                  <a:pt x="1189" y="803"/>
                </a:lnTo>
                <a:lnTo>
                  <a:pt x="1199" y="810"/>
                </a:lnTo>
                <a:lnTo>
                  <a:pt x="1203" y="814"/>
                </a:lnTo>
                <a:lnTo>
                  <a:pt x="1207" y="814"/>
                </a:lnTo>
                <a:lnTo>
                  <a:pt x="1207" y="814"/>
                </a:lnTo>
                <a:lnTo>
                  <a:pt x="1212" y="816"/>
                </a:lnTo>
                <a:lnTo>
                  <a:pt x="1219" y="820"/>
                </a:lnTo>
                <a:lnTo>
                  <a:pt x="1237" y="831"/>
                </a:lnTo>
                <a:lnTo>
                  <a:pt x="1263" y="848"/>
                </a:lnTo>
                <a:lnTo>
                  <a:pt x="1310" y="933"/>
                </a:lnTo>
                <a:lnTo>
                  <a:pt x="1310" y="933"/>
                </a:lnTo>
                <a:lnTo>
                  <a:pt x="1311" y="961"/>
                </a:lnTo>
                <a:lnTo>
                  <a:pt x="1312" y="980"/>
                </a:lnTo>
                <a:lnTo>
                  <a:pt x="1313" y="988"/>
                </a:lnTo>
                <a:lnTo>
                  <a:pt x="1316" y="991"/>
                </a:lnTo>
                <a:lnTo>
                  <a:pt x="1316" y="991"/>
                </a:lnTo>
                <a:lnTo>
                  <a:pt x="1320" y="994"/>
                </a:lnTo>
                <a:lnTo>
                  <a:pt x="1329" y="996"/>
                </a:lnTo>
                <a:lnTo>
                  <a:pt x="1353" y="1001"/>
                </a:lnTo>
                <a:lnTo>
                  <a:pt x="1380" y="1003"/>
                </a:lnTo>
                <a:lnTo>
                  <a:pt x="1390" y="1003"/>
                </a:lnTo>
                <a:lnTo>
                  <a:pt x="1397" y="1003"/>
                </a:lnTo>
                <a:lnTo>
                  <a:pt x="1397" y="1003"/>
                </a:lnTo>
                <a:lnTo>
                  <a:pt x="1407" y="998"/>
                </a:lnTo>
                <a:lnTo>
                  <a:pt x="1416" y="992"/>
                </a:lnTo>
                <a:lnTo>
                  <a:pt x="1421" y="989"/>
                </a:lnTo>
                <a:lnTo>
                  <a:pt x="1423" y="985"/>
                </a:lnTo>
                <a:lnTo>
                  <a:pt x="1425" y="982"/>
                </a:lnTo>
                <a:lnTo>
                  <a:pt x="1425" y="978"/>
                </a:lnTo>
                <a:lnTo>
                  <a:pt x="1425" y="978"/>
                </a:lnTo>
                <a:lnTo>
                  <a:pt x="1414" y="965"/>
                </a:lnTo>
                <a:lnTo>
                  <a:pt x="1397" y="945"/>
                </a:lnTo>
                <a:lnTo>
                  <a:pt x="1374" y="920"/>
                </a:lnTo>
                <a:lnTo>
                  <a:pt x="1312" y="814"/>
                </a:lnTo>
                <a:lnTo>
                  <a:pt x="1312" y="814"/>
                </a:lnTo>
                <a:lnTo>
                  <a:pt x="1310" y="731"/>
                </a:lnTo>
                <a:lnTo>
                  <a:pt x="1310" y="731"/>
                </a:lnTo>
                <a:lnTo>
                  <a:pt x="1311" y="727"/>
                </a:lnTo>
                <a:lnTo>
                  <a:pt x="1315" y="721"/>
                </a:lnTo>
                <a:lnTo>
                  <a:pt x="1327" y="709"/>
                </a:lnTo>
                <a:lnTo>
                  <a:pt x="1338" y="699"/>
                </a:lnTo>
                <a:lnTo>
                  <a:pt x="1344" y="696"/>
                </a:lnTo>
                <a:lnTo>
                  <a:pt x="1393" y="679"/>
                </a:lnTo>
                <a:lnTo>
                  <a:pt x="1421" y="662"/>
                </a:lnTo>
                <a:lnTo>
                  <a:pt x="1421" y="662"/>
                </a:lnTo>
                <a:lnTo>
                  <a:pt x="1428" y="676"/>
                </a:lnTo>
                <a:lnTo>
                  <a:pt x="1445" y="709"/>
                </a:lnTo>
                <a:lnTo>
                  <a:pt x="1455" y="727"/>
                </a:lnTo>
                <a:lnTo>
                  <a:pt x="1463" y="743"/>
                </a:lnTo>
                <a:lnTo>
                  <a:pt x="1472" y="754"/>
                </a:lnTo>
                <a:lnTo>
                  <a:pt x="1474" y="757"/>
                </a:lnTo>
                <a:lnTo>
                  <a:pt x="1477" y="758"/>
                </a:lnTo>
                <a:lnTo>
                  <a:pt x="1477" y="758"/>
                </a:lnTo>
                <a:lnTo>
                  <a:pt x="1491" y="763"/>
                </a:lnTo>
                <a:lnTo>
                  <a:pt x="1509" y="770"/>
                </a:lnTo>
                <a:lnTo>
                  <a:pt x="1527" y="778"/>
                </a:lnTo>
                <a:lnTo>
                  <a:pt x="1532" y="781"/>
                </a:lnTo>
                <a:lnTo>
                  <a:pt x="1536" y="784"/>
                </a:lnTo>
                <a:lnTo>
                  <a:pt x="1536" y="784"/>
                </a:lnTo>
                <a:lnTo>
                  <a:pt x="1539" y="789"/>
                </a:lnTo>
                <a:lnTo>
                  <a:pt x="1547" y="796"/>
                </a:lnTo>
                <a:lnTo>
                  <a:pt x="1555" y="804"/>
                </a:lnTo>
                <a:lnTo>
                  <a:pt x="1558" y="810"/>
                </a:lnTo>
                <a:lnTo>
                  <a:pt x="1561" y="817"/>
                </a:lnTo>
                <a:lnTo>
                  <a:pt x="1561" y="817"/>
                </a:lnTo>
                <a:lnTo>
                  <a:pt x="1565" y="831"/>
                </a:lnTo>
                <a:lnTo>
                  <a:pt x="1570" y="845"/>
                </a:lnTo>
                <a:lnTo>
                  <a:pt x="1573" y="852"/>
                </a:lnTo>
                <a:lnTo>
                  <a:pt x="1578" y="861"/>
                </a:lnTo>
                <a:lnTo>
                  <a:pt x="1585" y="869"/>
                </a:lnTo>
                <a:lnTo>
                  <a:pt x="1594" y="878"/>
                </a:lnTo>
                <a:lnTo>
                  <a:pt x="1594" y="878"/>
                </a:lnTo>
                <a:lnTo>
                  <a:pt x="1604" y="889"/>
                </a:lnTo>
                <a:lnTo>
                  <a:pt x="1612" y="900"/>
                </a:lnTo>
                <a:lnTo>
                  <a:pt x="1628" y="925"/>
                </a:lnTo>
                <a:lnTo>
                  <a:pt x="1635" y="937"/>
                </a:lnTo>
                <a:lnTo>
                  <a:pt x="1642" y="947"/>
                </a:lnTo>
                <a:lnTo>
                  <a:pt x="1649" y="955"/>
                </a:lnTo>
                <a:lnTo>
                  <a:pt x="1654" y="959"/>
                </a:lnTo>
                <a:lnTo>
                  <a:pt x="1658" y="961"/>
                </a:lnTo>
                <a:lnTo>
                  <a:pt x="1658" y="961"/>
                </a:lnTo>
                <a:lnTo>
                  <a:pt x="1668" y="965"/>
                </a:lnTo>
                <a:lnTo>
                  <a:pt x="1677" y="967"/>
                </a:lnTo>
                <a:lnTo>
                  <a:pt x="1687" y="968"/>
                </a:lnTo>
                <a:lnTo>
                  <a:pt x="1697" y="968"/>
                </a:lnTo>
                <a:lnTo>
                  <a:pt x="1704" y="967"/>
                </a:lnTo>
                <a:lnTo>
                  <a:pt x="1710" y="965"/>
                </a:lnTo>
                <a:lnTo>
                  <a:pt x="1715" y="962"/>
                </a:lnTo>
                <a:lnTo>
                  <a:pt x="1717" y="959"/>
                </a:lnTo>
                <a:lnTo>
                  <a:pt x="1717" y="959"/>
                </a:lnTo>
                <a:lnTo>
                  <a:pt x="1720" y="951"/>
                </a:lnTo>
                <a:lnTo>
                  <a:pt x="1723" y="945"/>
                </a:lnTo>
                <a:lnTo>
                  <a:pt x="1729" y="943"/>
                </a:lnTo>
                <a:lnTo>
                  <a:pt x="1737" y="942"/>
                </a:lnTo>
                <a:lnTo>
                  <a:pt x="1737" y="942"/>
                </a:lnTo>
                <a:lnTo>
                  <a:pt x="1741" y="941"/>
                </a:lnTo>
                <a:lnTo>
                  <a:pt x="1747" y="938"/>
                </a:lnTo>
                <a:lnTo>
                  <a:pt x="1753" y="933"/>
                </a:lnTo>
                <a:lnTo>
                  <a:pt x="1759" y="927"/>
                </a:lnTo>
                <a:lnTo>
                  <a:pt x="1764" y="921"/>
                </a:lnTo>
                <a:lnTo>
                  <a:pt x="1768" y="914"/>
                </a:lnTo>
                <a:lnTo>
                  <a:pt x="1769" y="907"/>
                </a:lnTo>
                <a:lnTo>
                  <a:pt x="1768" y="903"/>
                </a:lnTo>
                <a:lnTo>
                  <a:pt x="1767" y="901"/>
                </a:lnTo>
                <a:lnTo>
                  <a:pt x="1767" y="901"/>
                </a:lnTo>
                <a:lnTo>
                  <a:pt x="1766" y="896"/>
                </a:lnTo>
                <a:lnTo>
                  <a:pt x="1766" y="889"/>
                </a:lnTo>
                <a:lnTo>
                  <a:pt x="1767" y="869"/>
                </a:lnTo>
                <a:lnTo>
                  <a:pt x="1769" y="845"/>
                </a:lnTo>
                <a:lnTo>
                  <a:pt x="1773" y="817"/>
                </a:lnTo>
                <a:lnTo>
                  <a:pt x="1780" y="769"/>
                </a:lnTo>
                <a:lnTo>
                  <a:pt x="1784" y="748"/>
                </a:lnTo>
                <a:lnTo>
                  <a:pt x="1784" y="748"/>
                </a:lnTo>
                <a:lnTo>
                  <a:pt x="1790" y="735"/>
                </a:lnTo>
                <a:lnTo>
                  <a:pt x="1803" y="705"/>
                </a:lnTo>
                <a:lnTo>
                  <a:pt x="1809" y="690"/>
                </a:lnTo>
                <a:lnTo>
                  <a:pt x="1814" y="674"/>
                </a:lnTo>
                <a:lnTo>
                  <a:pt x="1814" y="668"/>
                </a:lnTo>
                <a:lnTo>
                  <a:pt x="1815" y="662"/>
                </a:lnTo>
                <a:lnTo>
                  <a:pt x="1814" y="657"/>
                </a:lnTo>
                <a:lnTo>
                  <a:pt x="1811" y="653"/>
                </a:lnTo>
                <a:lnTo>
                  <a:pt x="1811" y="653"/>
                </a:lnTo>
                <a:lnTo>
                  <a:pt x="1807" y="646"/>
                </a:lnTo>
                <a:lnTo>
                  <a:pt x="1801" y="637"/>
                </a:lnTo>
                <a:lnTo>
                  <a:pt x="1787" y="612"/>
                </a:lnTo>
                <a:lnTo>
                  <a:pt x="1780" y="600"/>
                </a:lnTo>
                <a:lnTo>
                  <a:pt x="1774" y="591"/>
                </a:lnTo>
                <a:lnTo>
                  <a:pt x="1769" y="583"/>
                </a:lnTo>
                <a:lnTo>
                  <a:pt x="1767" y="582"/>
                </a:lnTo>
                <a:lnTo>
                  <a:pt x="1764" y="581"/>
                </a:lnTo>
                <a:lnTo>
                  <a:pt x="1764" y="581"/>
                </a:lnTo>
                <a:lnTo>
                  <a:pt x="1763" y="582"/>
                </a:lnTo>
                <a:lnTo>
                  <a:pt x="1768" y="582"/>
                </a:lnTo>
                <a:lnTo>
                  <a:pt x="1787" y="583"/>
                </a:lnTo>
                <a:lnTo>
                  <a:pt x="1811" y="583"/>
                </a:lnTo>
                <a:lnTo>
                  <a:pt x="1821" y="583"/>
                </a:lnTo>
                <a:lnTo>
                  <a:pt x="1828" y="581"/>
                </a:lnTo>
                <a:lnTo>
                  <a:pt x="1828" y="581"/>
                </a:lnTo>
                <a:lnTo>
                  <a:pt x="1844" y="575"/>
                </a:lnTo>
                <a:lnTo>
                  <a:pt x="1855" y="569"/>
                </a:lnTo>
                <a:lnTo>
                  <a:pt x="1865" y="563"/>
                </a:lnTo>
                <a:lnTo>
                  <a:pt x="1874" y="557"/>
                </a:lnTo>
                <a:lnTo>
                  <a:pt x="1882" y="550"/>
                </a:lnTo>
                <a:lnTo>
                  <a:pt x="1884" y="546"/>
                </a:lnTo>
                <a:lnTo>
                  <a:pt x="1885" y="541"/>
                </a:lnTo>
                <a:lnTo>
                  <a:pt x="1885" y="538"/>
                </a:lnTo>
                <a:lnTo>
                  <a:pt x="1884" y="534"/>
                </a:lnTo>
                <a:lnTo>
                  <a:pt x="1884" y="534"/>
                </a:lnTo>
                <a:lnTo>
                  <a:pt x="1883" y="532"/>
                </a:lnTo>
                <a:lnTo>
                  <a:pt x="1879" y="529"/>
                </a:lnTo>
                <a:lnTo>
                  <a:pt x="1875" y="527"/>
                </a:lnTo>
                <a:lnTo>
                  <a:pt x="1872" y="526"/>
                </a:lnTo>
                <a:lnTo>
                  <a:pt x="1863" y="526"/>
                </a:lnTo>
                <a:lnTo>
                  <a:pt x="1854" y="526"/>
                </a:lnTo>
                <a:lnTo>
                  <a:pt x="1836" y="529"/>
                </a:lnTo>
                <a:lnTo>
                  <a:pt x="1828" y="532"/>
                </a:lnTo>
                <a:lnTo>
                  <a:pt x="1717" y="523"/>
                </a:lnTo>
                <a:lnTo>
                  <a:pt x="1717" y="523"/>
                </a:lnTo>
                <a:lnTo>
                  <a:pt x="1718" y="501"/>
                </a:lnTo>
                <a:lnTo>
                  <a:pt x="1718" y="483"/>
                </a:lnTo>
                <a:lnTo>
                  <a:pt x="1717" y="471"/>
                </a:lnTo>
                <a:lnTo>
                  <a:pt x="1717" y="471"/>
                </a:lnTo>
                <a:lnTo>
                  <a:pt x="1715" y="460"/>
                </a:lnTo>
                <a:lnTo>
                  <a:pt x="1711" y="448"/>
                </a:lnTo>
                <a:lnTo>
                  <a:pt x="1710" y="442"/>
                </a:lnTo>
                <a:lnTo>
                  <a:pt x="1707" y="437"/>
                </a:lnTo>
                <a:lnTo>
                  <a:pt x="1704" y="434"/>
                </a:lnTo>
                <a:lnTo>
                  <a:pt x="1700" y="431"/>
                </a:lnTo>
                <a:lnTo>
                  <a:pt x="1700" y="431"/>
                </a:lnTo>
                <a:lnTo>
                  <a:pt x="1694" y="429"/>
                </a:lnTo>
                <a:lnTo>
                  <a:pt x="1687" y="423"/>
                </a:lnTo>
                <a:lnTo>
                  <a:pt x="1668" y="405"/>
                </a:lnTo>
                <a:lnTo>
                  <a:pt x="1645" y="380"/>
                </a:lnTo>
                <a:lnTo>
                  <a:pt x="1600" y="341"/>
                </a:lnTo>
                <a:lnTo>
                  <a:pt x="1600" y="341"/>
                </a:lnTo>
                <a:lnTo>
                  <a:pt x="1595" y="340"/>
                </a:lnTo>
                <a:lnTo>
                  <a:pt x="1583" y="337"/>
                </a:lnTo>
                <a:lnTo>
                  <a:pt x="1576" y="335"/>
                </a:lnTo>
                <a:lnTo>
                  <a:pt x="1570" y="331"/>
                </a:lnTo>
                <a:lnTo>
                  <a:pt x="1562" y="326"/>
                </a:lnTo>
                <a:lnTo>
                  <a:pt x="1558" y="320"/>
                </a:lnTo>
                <a:lnTo>
                  <a:pt x="1558" y="320"/>
                </a:lnTo>
                <a:lnTo>
                  <a:pt x="1555" y="314"/>
                </a:lnTo>
                <a:lnTo>
                  <a:pt x="1553" y="308"/>
                </a:lnTo>
                <a:lnTo>
                  <a:pt x="1552" y="295"/>
                </a:lnTo>
                <a:lnTo>
                  <a:pt x="1550" y="289"/>
                </a:lnTo>
                <a:lnTo>
                  <a:pt x="1548" y="282"/>
                </a:lnTo>
                <a:lnTo>
                  <a:pt x="1543" y="276"/>
                </a:lnTo>
                <a:lnTo>
                  <a:pt x="1536" y="269"/>
                </a:lnTo>
                <a:lnTo>
                  <a:pt x="1536" y="269"/>
                </a:lnTo>
                <a:lnTo>
                  <a:pt x="1519" y="254"/>
                </a:lnTo>
                <a:lnTo>
                  <a:pt x="1506" y="242"/>
                </a:lnTo>
                <a:lnTo>
                  <a:pt x="1494" y="230"/>
                </a:lnTo>
                <a:lnTo>
                  <a:pt x="1461" y="199"/>
                </a:lnTo>
                <a:lnTo>
                  <a:pt x="1461" y="199"/>
                </a:lnTo>
                <a:lnTo>
                  <a:pt x="1433" y="184"/>
                </a:lnTo>
                <a:lnTo>
                  <a:pt x="1415" y="173"/>
                </a:lnTo>
                <a:lnTo>
                  <a:pt x="1408" y="168"/>
                </a:lnTo>
                <a:lnTo>
                  <a:pt x="1404" y="166"/>
                </a:lnTo>
                <a:lnTo>
                  <a:pt x="1404" y="166"/>
                </a:lnTo>
                <a:lnTo>
                  <a:pt x="1398" y="158"/>
                </a:lnTo>
                <a:lnTo>
                  <a:pt x="1386" y="143"/>
                </a:lnTo>
                <a:lnTo>
                  <a:pt x="1374" y="130"/>
                </a:lnTo>
                <a:lnTo>
                  <a:pt x="1369" y="126"/>
                </a:lnTo>
                <a:lnTo>
                  <a:pt x="1365" y="124"/>
                </a:lnTo>
                <a:lnTo>
                  <a:pt x="1365" y="124"/>
                </a:lnTo>
                <a:lnTo>
                  <a:pt x="1349" y="121"/>
                </a:lnTo>
                <a:lnTo>
                  <a:pt x="1335" y="119"/>
                </a:lnTo>
                <a:lnTo>
                  <a:pt x="1316" y="102"/>
                </a:lnTo>
                <a:lnTo>
                  <a:pt x="1316" y="102"/>
                </a:lnTo>
                <a:lnTo>
                  <a:pt x="1298" y="94"/>
                </a:lnTo>
                <a:lnTo>
                  <a:pt x="1255" y="77"/>
                </a:lnTo>
                <a:lnTo>
                  <a:pt x="1232" y="67"/>
                </a:lnTo>
                <a:lnTo>
                  <a:pt x="1211" y="60"/>
                </a:lnTo>
                <a:lnTo>
                  <a:pt x="1193" y="55"/>
                </a:lnTo>
                <a:lnTo>
                  <a:pt x="1187" y="55"/>
                </a:lnTo>
                <a:lnTo>
                  <a:pt x="1182" y="55"/>
                </a:lnTo>
                <a:lnTo>
                  <a:pt x="1182" y="55"/>
                </a:lnTo>
                <a:lnTo>
                  <a:pt x="1171" y="56"/>
                </a:lnTo>
                <a:lnTo>
                  <a:pt x="1156" y="59"/>
                </a:lnTo>
                <a:lnTo>
                  <a:pt x="1118" y="60"/>
                </a:lnTo>
                <a:lnTo>
                  <a:pt x="1062" y="61"/>
                </a:lnTo>
                <a:lnTo>
                  <a:pt x="1003" y="61"/>
                </a:lnTo>
                <a:lnTo>
                  <a:pt x="1003" y="61"/>
                </a:lnTo>
                <a:lnTo>
                  <a:pt x="986" y="59"/>
                </a:lnTo>
                <a:lnTo>
                  <a:pt x="955" y="54"/>
                </a:lnTo>
                <a:lnTo>
                  <a:pt x="922" y="48"/>
                </a:lnTo>
                <a:lnTo>
                  <a:pt x="894" y="41"/>
                </a:lnTo>
                <a:lnTo>
                  <a:pt x="894" y="41"/>
                </a:lnTo>
                <a:lnTo>
                  <a:pt x="871" y="35"/>
                </a:lnTo>
                <a:lnTo>
                  <a:pt x="845" y="29"/>
                </a:lnTo>
                <a:lnTo>
                  <a:pt x="816" y="23"/>
                </a:lnTo>
                <a:lnTo>
                  <a:pt x="785" y="19"/>
                </a:lnTo>
                <a:lnTo>
                  <a:pt x="785" y="19"/>
                </a:lnTo>
                <a:lnTo>
                  <a:pt x="773" y="18"/>
                </a:lnTo>
                <a:lnTo>
                  <a:pt x="764" y="15"/>
                </a:lnTo>
                <a:lnTo>
                  <a:pt x="756" y="12"/>
                </a:lnTo>
                <a:lnTo>
                  <a:pt x="750" y="8"/>
                </a:lnTo>
                <a:lnTo>
                  <a:pt x="741" y="2"/>
                </a:lnTo>
                <a:lnTo>
                  <a:pt x="735" y="1"/>
                </a:lnTo>
                <a:lnTo>
                  <a:pt x="727" y="0"/>
                </a:lnTo>
                <a:lnTo>
                  <a:pt x="727" y="0"/>
                </a:lnTo>
                <a:lnTo>
                  <a:pt x="719" y="0"/>
                </a:lnTo>
                <a:lnTo>
                  <a:pt x="712" y="2"/>
                </a:lnTo>
                <a:lnTo>
                  <a:pt x="699" y="7"/>
                </a:lnTo>
                <a:lnTo>
                  <a:pt x="686" y="12"/>
                </a:lnTo>
                <a:lnTo>
                  <a:pt x="679" y="13"/>
                </a:lnTo>
                <a:lnTo>
                  <a:pt x="672" y="13"/>
                </a:lnTo>
                <a:lnTo>
                  <a:pt x="672" y="13"/>
                </a:lnTo>
                <a:lnTo>
                  <a:pt x="643" y="12"/>
                </a:lnTo>
                <a:lnTo>
                  <a:pt x="600" y="8"/>
                </a:lnTo>
                <a:lnTo>
                  <a:pt x="558" y="6"/>
                </a:lnTo>
                <a:lnTo>
                  <a:pt x="541" y="4"/>
                </a:lnTo>
                <a:lnTo>
                  <a:pt x="529" y="6"/>
                </a:lnTo>
                <a:lnTo>
                  <a:pt x="529" y="6"/>
                </a:lnTo>
                <a:lnTo>
                  <a:pt x="522" y="7"/>
                </a:lnTo>
                <a:lnTo>
                  <a:pt x="518" y="8"/>
                </a:lnTo>
                <a:lnTo>
                  <a:pt x="511" y="13"/>
                </a:lnTo>
                <a:lnTo>
                  <a:pt x="506" y="16"/>
                </a:lnTo>
                <a:lnTo>
                  <a:pt x="500" y="19"/>
                </a:lnTo>
                <a:lnTo>
                  <a:pt x="490" y="20"/>
                </a:lnTo>
                <a:lnTo>
                  <a:pt x="476" y="21"/>
                </a:lnTo>
                <a:lnTo>
                  <a:pt x="476" y="21"/>
                </a:lnTo>
                <a:lnTo>
                  <a:pt x="448" y="23"/>
                </a:lnTo>
                <a:lnTo>
                  <a:pt x="426" y="21"/>
                </a:lnTo>
                <a:lnTo>
                  <a:pt x="400" y="21"/>
                </a:lnTo>
                <a:lnTo>
                  <a:pt x="359" y="21"/>
                </a:lnTo>
                <a:lnTo>
                  <a:pt x="359" y="21"/>
                </a:lnTo>
                <a:lnTo>
                  <a:pt x="338" y="21"/>
                </a:lnTo>
                <a:lnTo>
                  <a:pt x="322" y="20"/>
                </a:lnTo>
                <a:lnTo>
                  <a:pt x="313" y="18"/>
                </a:lnTo>
                <a:lnTo>
                  <a:pt x="307" y="15"/>
                </a:lnTo>
                <a:lnTo>
                  <a:pt x="302" y="14"/>
                </a:lnTo>
                <a:lnTo>
                  <a:pt x="297" y="15"/>
                </a:lnTo>
                <a:lnTo>
                  <a:pt x="291" y="19"/>
                </a:lnTo>
                <a:lnTo>
                  <a:pt x="281" y="27"/>
                </a:lnTo>
                <a:lnTo>
                  <a:pt x="281" y="27"/>
                </a:lnTo>
                <a:lnTo>
                  <a:pt x="270" y="36"/>
                </a:lnTo>
                <a:lnTo>
                  <a:pt x="260" y="41"/>
                </a:lnTo>
                <a:lnTo>
                  <a:pt x="251" y="42"/>
                </a:lnTo>
                <a:lnTo>
                  <a:pt x="241" y="43"/>
                </a:lnTo>
                <a:lnTo>
                  <a:pt x="233" y="43"/>
                </a:lnTo>
                <a:lnTo>
                  <a:pt x="223" y="43"/>
                </a:lnTo>
                <a:lnTo>
                  <a:pt x="214" y="45"/>
                </a:lnTo>
                <a:lnTo>
                  <a:pt x="203" y="49"/>
                </a:lnTo>
                <a:lnTo>
                  <a:pt x="203" y="49"/>
                </a:lnTo>
                <a:lnTo>
                  <a:pt x="186" y="57"/>
                </a:lnTo>
                <a:lnTo>
                  <a:pt x="176" y="61"/>
                </a:lnTo>
                <a:lnTo>
                  <a:pt x="174" y="62"/>
                </a:lnTo>
                <a:lnTo>
                  <a:pt x="170" y="65"/>
                </a:lnTo>
                <a:lnTo>
                  <a:pt x="162" y="74"/>
                </a:lnTo>
                <a:lnTo>
                  <a:pt x="162" y="74"/>
                </a:lnTo>
                <a:lnTo>
                  <a:pt x="156" y="82"/>
                </a:lnTo>
                <a:lnTo>
                  <a:pt x="153" y="88"/>
                </a:lnTo>
                <a:lnTo>
                  <a:pt x="151" y="96"/>
                </a:lnTo>
                <a:lnTo>
                  <a:pt x="148" y="101"/>
                </a:lnTo>
                <a:lnTo>
                  <a:pt x="143" y="105"/>
                </a:lnTo>
                <a:lnTo>
                  <a:pt x="136" y="107"/>
                </a:lnTo>
                <a:lnTo>
                  <a:pt x="125" y="111"/>
                </a:lnTo>
                <a:lnTo>
                  <a:pt x="125" y="111"/>
                </a:lnTo>
                <a:lnTo>
                  <a:pt x="101" y="115"/>
                </a:lnTo>
                <a:lnTo>
                  <a:pt x="92" y="118"/>
                </a:lnTo>
                <a:lnTo>
                  <a:pt x="83" y="120"/>
                </a:lnTo>
                <a:lnTo>
                  <a:pt x="77" y="123"/>
                </a:lnTo>
                <a:lnTo>
                  <a:pt x="72" y="127"/>
                </a:lnTo>
                <a:lnTo>
                  <a:pt x="70" y="135"/>
                </a:lnTo>
                <a:lnTo>
                  <a:pt x="69" y="143"/>
                </a:lnTo>
                <a:lnTo>
                  <a:pt x="69" y="1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3432510" y="280490"/>
            <a:ext cx="2099474" cy="1695381"/>
          </a:xfrm>
          <a:custGeom>
            <a:avLst/>
            <a:gdLst>
              <a:gd name="T0" fmla="*/ 1126 w 1860"/>
              <a:gd name="T1" fmla="*/ 1109 h 1500"/>
              <a:gd name="T2" fmla="*/ 1116 w 1860"/>
              <a:gd name="T3" fmla="*/ 1189 h 1500"/>
              <a:gd name="T4" fmla="*/ 1120 w 1860"/>
              <a:gd name="T5" fmla="*/ 1265 h 1500"/>
              <a:gd name="T6" fmla="*/ 1242 w 1860"/>
              <a:gd name="T7" fmla="*/ 1230 h 1500"/>
              <a:gd name="T8" fmla="*/ 1220 w 1860"/>
              <a:gd name="T9" fmla="*/ 1344 h 1500"/>
              <a:gd name="T10" fmla="*/ 1321 w 1860"/>
              <a:gd name="T11" fmla="*/ 1356 h 1500"/>
              <a:gd name="T12" fmla="*/ 1406 w 1860"/>
              <a:gd name="T13" fmla="*/ 1329 h 1500"/>
              <a:gd name="T14" fmla="*/ 1618 w 1860"/>
              <a:gd name="T15" fmla="*/ 1301 h 1500"/>
              <a:gd name="T16" fmla="*/ 1636 w 1860"/>
              <a:gd name="T17" fmla="*/ 1265 h 1500"/>
              <a:gd name="T18" fmla="*/ 1362 w 1860"/>
              <a:gd name="T19" fmla="*/ 1286 h 1500"/>
              <a:gd name="T20" fmla="*/ 1352 w 1860"/>
              <a:gd name="T21" fmla="*/ 1213 h 1500"/>
              <a:gd name="T22" fmla="*/ 1446 w 1860"/>
              <a:gd name="T23" fmla="*/ 1142 h 1500"/>
              <a:gd name="T24" fmla="*/ 1407 w 1860"/>
              <a:gd name="T25" fmla="*/ 1112 h 1500"/>
              <a:gd name="T26" fmla="*/ 1398 w 1860"/>
              <a:gd name="T27" fmla="*/ 1012 h 1500"/>
              <a:gd name="T28" fmla="*/ 1428 w 1860"/>
              <a:gd name="T29" fmla="*/ 960 h 1500"/>
              <a:gd name="T30" fmla="*/ 1434 w 1860"/>
              <a:gd name="T31" fmla="*/ 901 h 1500"/>
              <a:gd name="T32" fmla="*/ 1458 w 1860"/>
              <a:gd name="T33" fmla="*/ 825 h 1500"/>
              <a:gd name="T34" fmla="*/ 1492 w 1860"/>
              <a:gd name="T35" fmla="*/ 848 h 1500"/>
              <a:gd name="T36" fmla="*/ 1493 w 1860"/>
              <a:gd name="T37" fmla="*/ 762 h 1500"/>
              <a:gd name="T38" fmla="*/ 1514 w 1860"/>
              <a:gd name="T39" fmla="*/ 813 h 1500"/>
              <a:gd name="T40" fmla="*/ 1553 w 1860"/>
              <a:gd name="T41" fmla="*/ 827 h 1500"/>
              <a:gd name="T42" fmla="*/ 1575 w 1860"/>
              <a:gd name="T43" fmla="*/ 628 h 1500"/>
              <a:gd name="T44" fmla="*/ 1613 w 1860"/>
              <a:gd name="T45" fmla="*/ 577 h 1500"/>
              <a:gd name="T46" fmla="*/ 1640 w 1860"/>
              <a:gd name="T47" fmla="*/ 512 h 1500"/>
              <a:gd name="T48" fmla="*/ 1666 w 1860"/>
              <a:gd name="T49" fmla="*/ 460 h 1500"/>
              <a:gd name="T50" fmla="*/ 1669 w 1860"/>
              <a:gd name="T51" fmla="*/ 399 h 1500"/>
              <a:gd name="T52" fmla="*/ 1672 w 1860"/>
              <a:gd name="T53" fmla="*/ 336 h 1500"/>
              <a:gd name="T54" fmla="*/ 1752 w 1860"/>
              <a:gd name="T55" fmla="*/ 331 h 1500"/>
              <a:gd name="T56" fmla="*/ 1786 w 1860"/>
              <a:gd name="T57" fmla="*/ 368 h 1500"/>
              <a:gd name="T58" fmla="*/ 1860 w 1860"/>
              <a:gd name="T59" fmla="*/ 325 h 1500"/>
              <a:gd name="T60" fmla="*/ 1777 w 1860"/>
              <a:gd name="T61" fmla="*/ 205 h 1500"/>
              <a:gd name="T62" fmla="*/ 1723 w 1860"/>
              <a:gd name="T63" fmla="*/ 161 h 1500"/>
              <a:gd name="T64" fmla="*/ 1728 w 1860"/>
              <a:gd name="T65" fmla="*/ 37 h 1500"/>
              <a:gd name="T66" fmla="*/ 1686 w 1860"/>
              <a:gd name="T67" fmla="*/ 18 h 1500"/>
              <a:gd name="T68" fmla="*/ 1596 w 1860"/>
              <a:gd name="T69" fmla="*/ 103 h 1500"/>
              <a:gd name="T70" fmla="*/ 1480 w 1860"/>
              <a:gd name="T71" fmla="*/ 49 h 1500"/>
              <a:gd name="T72" fmla="*/ 1566 w 1860"/>
              <a:gd name="T73" fmla="*/ 167 h 1500"/>
              <a:gd name="T74" fmla="*/ 1527 w 1860"/>
              <a:gd name="T75" fmla="*/ 278 h 1500"/>
              <a:gd name="T76" fmla="*/ 1498 w 1860"/>
              <a:gd name="T77" fmla="*/ 322 h 1500"/>
              <a:gd name="T78" fmla="*/ 1365 w 1860"/>
              <a:gd name="T79" fmla="*/ 387 h 1500"/>
              <a:gd name="T80" fmla="*/ 1234 w 1860"/>
              <a:gd name="T81" fmla="*/ 451 h 1500"/>
              <a:gd name="T82" fmla="*/ 996 w 1860"/>
              <a:gd name="T83" fmla="*/ 661 h 1500"/>
              <a:gd name="T84" fmla="*/ 943 w 1860"/>
              <a:gd name="T85" fmla="*/ 842 h 1500"/>
              <a:gd name="T86" fmla="*/ 850 w 1860"/>
              <a:gd name="T87" fmla="*/ 1217 h 1500"/>
              <a:gd name="T88" fmla="*/ 649 w 1860"/>
              <a:gd name="T89" fmla="*/ 1371 h 1500"/>
              <a:gd name="T90" fmla="*/ 284 w 1860"/>
              <a:gd name="T91" fmla="*/ 1438 h 1500"/>
              <a:gd name="T92" fmla="*/ 5 w 1860"/>
              <a:gd name="T93" fmla="*/ 1486 h 1500"/>
              <a:gd name="T94" fmla="*/ 141 w 1860"/>
              <a:gd name="T95" fmla="*/ 1491 h 1500"/>
              <a:gd name="T96" fmla="*/ 409 w 1860"/>
              <a:gd name="T97" fmla="*/ 1497 h 1500"/>
              <a:gd name="T98" fmla="*/ 646 w 1860"/>
              <a:gd name="T99" fmla="*/ 1434 h 1500"/>
              <a:gd name="T100" fmla="*/ 786 w 1860"/>
              <a:gd name="T101" fmla="*/ 1416 h 1500"/>
              <a:gd name="T102" fmla="*/ 889 w 1860"/>
              <a:gd name="T103" fmla="*/ 1369 h 1500"/>
              <a:gd name="T104" fmla="*/ 989 w 1860"/>
              <a:gd name="T105" fmla="*/ 1231 h 1500"/>
              <a:gd name="T106" fmla="*/ 1029 w 1860"/>
              <a:gd name="T107" fmla="*/ 1175 h 1500"/>
              <a:gd name="T108" fmla="*/ 1091 w 1860"/>
              <a:gd name="T109" fmla="*/ 1096 h 1500"/>
              <a:gd name="T110" fmla="*/ 1230 w 1860"/>
              <a:gd name="T111" fmla="*/ 1096 h 1500"/>
              <a:gd name="T112" fmla="*/ 1272 w 1860"/>
              <a:gd name="T113" fmla="*/ 1099 h 1500"/>
              <a:gd name="T114" fmla="*/ 1251 w 1860"/>
              <a:gd name="T115" fmla="*/ 1161 h 1500"/>
              <a:gd name="T116" fmla="*/ 1208 w 1860"/>
              <a:gd name="T117" fmla="*/ 1113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0" h="1500">
                <a:moveTo>
                  <a:pt x="1091" y="1096"/>
                </a:moveTo>
                <a:lnTo>
                  <a:pt x="1091" y="1096"/>
                </a:lnTo>
                <a:lnTo>
                  <a:pt x="1093" y="1094"/>
                </a:lnTo>
                <a:lnTo>
                  <a:pt x="1097" y="1094"/>
                </a:lnTo>
                <a:lnTo>
                  <a:pt x="1100" y="1096"/>
                </a:lnTo>
                <a:lnTo>
                  <a:pt x="1105" y="1099"/>
                </a:lnTo>
                <a:lnTo>
                  <a:pt x="1114" y="1105"/>
                </a:lnTo>
                <a:lnTo>
                  <a:pt x="1118" y="1107"/>
                </a:lnTo>
                <a:lnTo>
                  <a:pt x="1122" y="1107"/>
                </a:lnTo>
                <a:lnTo>
                  <a:pt x="1122" y="1107"/>
                </a:lnTo>
                <a:lnTo>
                  <a:pt x="1124" y="1108"/>
                </a:lnTo>
                <a:lnTo>
                  <a:pt x="1126" y="1109"/>
                </a:lnTo>
                <a:lnTo>
                  <a:pt x="1126" y="1112"/>
                </a:lnTo>
                <a:lnTo>
                  <a:pt x="1126" y="1114"/>
                </a:lnTo>
                <a:lnTo>
                  <a:pt x="1124" y="1122"/>
                </a:lnTo>
                <a:lnTo>
                  <a:pt x="1123" y="1126"/>
                </a:lnTo>
                <a:lnTo>
                  <a:pt x="1124" y="1130"/>
                </a:lnTo>
                <a:lnTo>
                  <a:pt x="1124" y="1130"/>
                </a:lnTo>
                <a:lnTo>
                  <a:pt x="1126" y="1140"/>
                </a:lnTo>
                <a:lnTo>
                  <a:pt x="1124" y="1151"/>
                </a:lnTo>
                <a:lnTo>
                  <a:pt x="1122" y="1165"/>
                </a:lnTo>
                <a:lnTo>
                  <a:pt x="1117" y="1181"/>
                </a:lnTo>
                <a:lnTo>
                  <a:pt x="1117" y="1181"/>
                </a:lnTo>
                <a:lnTo>
                  <a:pt x="1116" y="1189"/>
                </a:lnTo>
                <a:lnTo>
                  <a:pt x="1115" y="1200"/>
                </a:lnTo>
                <a:lnTo>
                  <a:pt x="1114" y="1220"/>
                </a:lnTo>
                <a:lnTo>
                  <a:pt x="1112" y="1240"/>
                </a:lnTo>
                <a:lnTo>
                  <a:pt x="1111" y="1247"/>
                </a:lnTo>
                <a:lnTo>
                  <a:pt x="1109" y="1253"/>
                </a:lnTo>
                <a:lnTo>
                  <a:pt x="1109" y="1253"/>
                </a:lnTo>
                <a:lnTo>
                  <a:pt x="1107" y="1255"/>
                </a:lnTo>
                <a:lnTo>
                  <a:pt x="1106" y="1257"/>
                </a:lnTo>
                <a:lnTo>
                  <a:pt x="1107" y="1259"/>
                </a:lnTo>
                <a:lnTo>
                  <a:pt x="1109" y="1260"/>
                </a:lnTo>
                <a:lnTo>
                  <a:pt x="1114" y="1263"/>
                </a:lnTo>
                <a:lnTo>
                  <a:pt x="1120" y="1265"/>
                </a:lnTo>
                <a:lnTo>
                  <a:pt x="1135" y="1268"/>
                </a:lnTo>
                <a:lnTo>
                  <a:pt x="1151" y="1269"/>
                </a:lnTo>
                <a:lnTo>
                  <a:pt x="1151" y="1269"/>
                </a:lnTo>
                <a:lnTo>
                  <a:pt x="1159" y="1268"/>
                </a:lnTo>
                <a:lnTo>
                  <a:pt x="1168" y="1264"/>
                </a:lnTo>
                <a:lnTo>
                  <a:pt x="1187" y="1254"/>
                </a:lnTo>
                <a:lnTo>
                  <a:pt x="1204" y="1243"/>
                </a:lnTo>
                <a:lnTo>
                  <a:pt x="1209" y="1241"/>
                </a:lnTo>
                <a:lnTo>
                  <a:pt x="1213" y="1240"/>
                </a:lnTo>
                <a:lnTo>
                  <a:pt x="1213" y="1240"/>
                </a:lnTo>
                <a:lnTo>
                  <a:pt x="1223" y="1236"/>
                </a:lnTo>
                <a:lnTo>
                  <a:pt x="1242" y="1230"/>
                </a:lnTo>
                <a:lnTo>
                  <a:pt x="1267" y="1222"/>
                </a:lnTo>
                <a:lnTo>
                  <a:pt x="1267" y="1222"/>
                </a:lnTo>
                <a:lnTo>
                  <a:pt x="1263" y="1234"/>
                </a:lnTo>
                <a:lnTo>
                  <a:pt x="1256" y="1261"/>
                </a:lnTo>
                <a:lnTo>
                  <a:pt x="1256" y="1261"/>
                </a:lnTo>
                <a:lnTo>
                  <a:pt x="1253" y="1271"/>
                </a:lnTo>
                <a:lnTo>
                  <a:pt x="1248" y="1282"/>
                </a:lnTo>
                <a:lnTo>
                  <a:pt x="1236" y="1306"/>
                </a:lnTo>
                <a:lnTo>
                  <a:pt x="1225" y="1329"/>
                </a:lnTo>
                <a:lnTo>
                  <a:pt x="1221" y="1337"/>
                </a:lnTo>
                <a:lnTo>
                  <a:pt x="1220" y="1344"/>
                </a:lnTo>
                <a:lnTo>
                  <a:pt x="1220" y="1344"/>
                </a:lnTo>
                <a:lnTo>
                  <a:pt x="1220" y="1346"/>
                </a:lnTo>
                <a:lnTo>
                  <a:pt x="1221" y="1348"/>
                </a:lnTo>
                <a:lnTo>
                  <a:pt x="1226" y="1351"/>
                </a:lnTo>
                <a:lnTo>
                  <a:pt x="1232" y="1354"/>
                </a:lnTo>
                <a:lnTo>
                  <a:pt x="1240" y="1357"/>
                </a:lnTo>
                <a:lnTo>
                  <a:pt x="1259" y="1360"/>
                </a:lnTo>
                <a:lnTo>
                  <a:pt x="1275" y="1362"/>
                </a:lnTo>
                <a:lnTo>
                  <a:pt x="1275" y="1362"/>
                </a:lnTo>
                <a:lnTo>
                  <a:pt x="1284" y="1362"/>
                </a:lnTo>
                <a:lnTo>
                  <a:pt x="1290" y="1360"/>
                </a:lnTo>
                <a:lnTo>
                  <a:pt x="1304" y="1358"/>
                </a:lnTo>
                <a:lnTo>
                  <a:pt x="1321" y="1356"/>
                </a:lnTo>
                <a:lnTo>
                  <a:pt x="1331" y="1354"/>
                </a:lnTo>
                <a:lnTo>
                  <a:pt x="1342" y="1356"/>
                </a:lnTo>
                <a:lnTo>
                  <a:pt x="1342" y="1356"/>
                </a:lnTo>
                <a:lnTo>
                  <a:pt x="1352" y="1356"/>
                </a:lnTo>
                <a:lnTo>
                  <a:pt x="1359" y="1354"/>
                </a:lnTo>
                <a:lnTo>
                  <a:pt x="1364" y="1353"/>
                </a:lnTo>
                <a:lnTo>
                  <a:pt x="1367" y="1351"/>
                </a:lnTo>
                <a:lnTo>
                  <a:pt x="1373" y="1345"/>
                </a:lnTo>
                <a:lnTo>
                  <a:pt x="1379" y="1341"/>
                </a:lnTo>
                <a:lnTo>
                  <a:pt x="1387" y="1336"/>
                </a:lnTo>
                <a:lnTo>
                  <a:pt x="1387" y="1336"/>
                </a:lnTo>
                <a:lnTo>
                  <a:pt x="1406" y="1329"/>
                </a:lnTo>
                <a:lnTo>
                  <a:pt x="1425" y="1324"/>
                </a:lnTo>
                <a:lnTo>
                  <a:pt x="1445" y="1319"/>
                </a:lnTo>
                <a:lnTo>
                  <a:pt x="1464" y="1315"/>
                </a:lnTo>
                <a:lnTo>
                  <a:pt x="1464" y="1315"/>
                </a:lnTo>
                <a:lnTo>
                  <a:pt x="1476" y="1311"/>
                </a:lnTo>
                <a:lnTo>
                  <a:pt x="1489" y="1310"/>
                </a:lnTo>
                <a:lnTo>
                  <a:pt x="1520" y="1309"/>
                </a:lnTo>
                <a:lnTo>
                  <a:pt x="1550" y="1309"/>
                </a:lnTo>
                <a:lnTo>
                  <a:pt x="1573" y="1307"/>
                </a:lnTo>
                <a:lnTo>
                  <a:pt x="1573" y="1307"/>
                </a:lnTo>
                <a:lnTo>
                  <a:pt x="1601" y="1304"/>
                </a:lnTo>
                <a:lnTo>
                  <a:pt x="1618" y="1301"/>
                </a:lnTo>
                <a:lnTo>
                  <a:pt x="1634" y="1299"/>
                </a:lnTo>
                <a:lnTo>
                  <a:pt x="1650" y="1294"/>
                </a:lnTo>
                <a:lnTo>
                  <a:pt x="1663" y="1289"/>
                </a:lnTo>
                <a:lnTo>
                  <a:pt x="1667" y="1287"/>
                </a:lnTo>
                <a:lnTo>
                  <a:pt x="1669" y="1284"/>
                </a:lnTo>
                <a:lnTo>
                  <a:pt x="1671" y="1281"/>
                </a:lnTo>
                <a:lnTo>
                  <a:pt x="1671" y="1278"/>
                </a:lnTo>
                <a:lnTo>
                  <a:pt x="1671" y="1278"/>
                </a:lnTo>
                <a:lnTo>
                  <a:pt x="1668" y="1276"/>
                </a:lnTo>
                <a:lnTo>
                  <a:pt x="1665" y="1274"/>
                </a:lnTo>
                <a:lnTo>
                  <a:pt x="1653" y="1270"/>
                </a:lnTo>
                <a:lnTo>
                  <a:pt x="1636" y="1265"/>
                </a:lnTo>
                <a:lnTo>
                  <a:pt x="1618" y="1263"/>
                </a:lnTo>
                <a:lnTo>
                  <a:pt x="1580" y="1257"/>
                </a:lnTo>
                <a:lnTo>
                  <a:pt x="1555" y="1255"/>
                </a:lnTo>
                <a:lnTo>
                  <a:pt x="1555" y="1255"/>
                </a:lnTo>
                <a:lnTo>
                  <a:pt x="1541" y="1257"/>
                </a:lnTo>
                <a:lnTo>
                  <a:pt x="1520" y="1260"/>
                </a:lnTo>
                <a:lnTo>
                  <a:pt x="1460" y="1271"/>
                </a:lnTo>
                <a:lnTo>
                  <a:pt x="1376" y="1289"/>
                </a:lnTo>
                <a:lnTo>
                  <a:pt x="1376" y="1289"/>
                </a:lnTo>
                <a:lnTo>
                  <a:pt x="1372" y="1289"/>
                </a:lnTo>
                <a:lnTo>
                  <a:pt x="1369" y="1289"/>
                </a:lnTo>
                <a:lnTo>
                  <a:pt x="1362" y="1286"/>
                </a:lnTo>
                <a:lnTo>
                  <a:pt x="1356" y="1282"/>
                </a:lnTo>
                <a:lnTo>
                  <a:pt x="1353" y="1281"/>
                </a:lnTo>
                <a:lnTo>
                  <a:pt x="1350" y="1280"/>
                </a:lnTo>
                <a:lnTo>
                  <a:pt x="1350" y="1280"/>
                </a:lnTo>
                <a:lnTo>
                  <a:pt x="1349" y="1280"/>
                </a:lnTo>
                <a:lnTo>
                  <a:pt x="1348" y="1277"/>
                </a:lnTo>
                <a:lnTo>
                  <a:pt x="1347" y="1270"/>
                </a:lnTo>
                <a:lnTo>
                  <a:pt x="1348" y="1260"/>
                </a:lnTo>
                <a:lnTo>
                  <a:pt x="1348" y="1260"/>
                </a:lnTo>
                <a:lnTo>
                  <a:pt x="1349" y="1236"/>
                </a:lnTo>
                <a:lnTo>
                  <a:pt x="1350" y="1219"/>
                </a:lnTo>
                <a:lnTo>
                  <a:pt x="1352" y="1213"/>
                </a:lnTo>
                <a:lnTo>
                  <a:pt x="1353" y="1210"/>
                </a:lnTo>
                <a:lnTo>
                  <a:pt x="1353" y="1210"/>
                </a:lnTo>
                <a:lnTo>
                  <a:pt x="1354" y="1207"/>
                </a:lnTo>
                <a:lnTo>
                  <a:pt x="1355" y="1202"/>
                </a:lnTo>
                <a:lnTo>
                  <a:pt x="1356" y="1187"/>
                </a:lnTo>
                <a:lnTo>
                  <a:pt x="1356" y="1187"/>
                </a:lnTo>
                <a:lnTo>
                  <a:pt x="1391" y="1172"/>
                </a:lnTo>
                <a:lnTo>
                  <a:pt x="1423" y="1158"/>
                </a:lnTo>
                <a:lnTo>
                  <a:pt x="1423" y="1158"/>
                </a:lnTo>
                <a:lnTo>
                  <a:pt x="1433" y="1153"/>
                </a:lnTo>
                <a:lnTo>
                  <a:pt x="1440" y="1147"/>
                </a:lnTo>
                <a:lnTo>
                  <a:pt x="1446" y="1142"/>
                </a:lnTo>
                <a:lnTo>
                  <a:pt x="1451" y="1137"/>
                </a:lnTo>
                <a:lnTo>
                  <a:pt x="1454" y="1132"/>
                </a:lnTo>
                <a:lnTo>
                  <a:pt x="1456" y="1128"/>
                </a:lnTo>
                <a:lnTo>
                  <a:pt x="1456" y="1123"/>
                </a:lnTo>
                <a:lnTo>
                  <a:pt x="1456" y="1119"/>
                </a:lnTo>
                <a:lnTo>
                  <a:pt x="1456" y="1119"/>
                </a:lnTo>
                <a:lnTo>
                  <a:pt x="1452" y="1116"/>
                </a:lnTo>
                <a:lnTo>
                  <a:pt x="1447" y="1113"/>
                </a:lnTo>
                <a:lnTo>
                  <a:pt x="1441" y="1112"/>
                </a:lnTo>
                <a:lnTo>
                  <a:pt x="1434" y="1111"/>
                </a:lnTo>
                <a:lnTo>
                  <a:pt x="1419" y="1112"/>
                </a:lnTo>
                <a:lnTo>
                  <a:pt x="1407" y="1112"/>
                </a:lnTo>
                <a:lnTo>
                  <a:pt x="1407" y="1112"/>
                </a:lnTo>
                <a:lnTo>
                  <a:pt x="1400" y="1113"/>
                </a:lnTo>
                <a:lnTo>
                  <a:pt x="1388" y="1116"/>
                </a:lnTo>
                <a:lnTo>
                  <a:pt x="1359" y="1124"/>
                </a:lnTo>
                <a:lnTo>
                  <a:pt x="1359" y="1124"/>
                </a:lnTo>
                <a:lnTo>
                  <a:pt x="1361" y="1111"/>
                </a:lnTo>
                <a:lnTo>
                  <a:pt x="1366" y="1096"/>
                </a:lnTo>
                <a:lnTo>
                  <a:pt x="1378" y="1061"/>
                </a:lnTo>
                <a:lnTo>
                  <a:pt x="1389" y="1030"/>
                </a:lnTo>
                <a:lnTo>
                  <a:pt x="1396" y="1014"/>
                </a:lnTo>
                <a:lnTo>
                  <a:pt x="1396" y="1014"/>
                </a:lnTo>
                <a:lnTo>
                  <a:pt x="1398" y="1012"/>
                </a:lnTo>
                <a:lnTo>
                  <a:pt x="1398" y="1009"/>
                </a:lnTo>
                <a:lnTo>
                  <a:pt x="1399" y="1002"/>
                </a:lnTo>
                <a:lnTo>
                  <a:pt x="1399" y="995"/>
                </a:lnTo>
                <a:lnTo>
                  <a:pt x="1401" y="988"/>
                </a:lnTo>
                <a:lnTo>
                  <a:pt x="1401" y="988"/>
                </a:lnTo>
                <a:lnTo>
                  <a:pt x="1404" y="983"/>
                </a:lnTo>
                <a:lnTo>
                  <a:pt x="1407" y="979"/>
                </a:lnTo>
                <a:lnTo>
                  <a:pt x="1416" y="972"/>
                </a:lnTo>
                <a:lnTo>
                  <a:pt x="1424" y="966"/>
                </a:lnTo>
                <a:lnTo>
                  <a:pt x="1427" y="962"/>
                </a:lnTo>
                <a:lnTo>
                  <a:pt x="1428" y="960"/>
                </a:lnTo>
                <a:lnTo>
                  <a:pt x="1428" y="960"/>
                </a:lnTo>
                <a:lnTo>
                  <a:pt x="1429" y="954"/>
                </a:lnTo>
                <a:lnTo>
                  <a:pt x="1430" y="945"/>
                </a:lnTo>
                <a:lnTo>
                  <a:pt x="1434" y="937"/>
                </a:lnTo>
                <a:lnTo>
                  <a:pt x="1437" y="931"/>
                </a:lnTo>
                <a:lnTo>
                  <a:pt x="1437" y="931"/>
                </a:lnTo>
                <a:lnTo>
                  <a:pt x="1439" y="927"/>
                </a:lnTo>
                <a:lnTo>
                  <a:pt x="1439" y="924"/>
                </a:lnTo>
                <a:lnTo>
                  <a:pt x="1439" y="916"/>
                </a:lnTo>
                <a:lnTo>
                  <a:pt x="1437" y="909"/>
                </a:lnTo>
                <a:lnTo>
                  <a:pt x="1435" y="903"/>
                </a:lnTo>
                <a:lnTo>
                  <a:pt x="1435" y="903"/>
                </a:lnTo>
                <a:lnTo>
                  <a:pt x="1434" y="901"/>
                </a:lnTo>
                <a:lnTo>
                  <a:pt x="1434" y="897"/>
                </a:lnTo>
                <a:lnTo>
                  <a:pt x="1436" y="890"/>
                </a:lnTo>
                <a:lnTo>
                  <a:pt x="1441" y="880"/>
                </a:lnTo>
                <a:lnTo>
                  <a:pt x="1442" y="875"/>
                </a:lnTo>
                <a:lnTo>
                  <a:pt x="1443" y="869"/>
                </a:lnTo>
                <a:lnTo>
                  <a:pt x="1443" y="869"/>
                </a:lnTo>
                <a:lnTo>
                  <a:pt x="1446" y="855"/>
                </a:lnTo>
                <a:lnTo>
                  <a:pt x="1448" y="839"/>
                </a:lnTo>
                <a:lnTo>
                  <a:pt x="1450" y="832"/>
                </a:lnTo>
                <a:lnTo>
                  <a:pt x="1453" y="827"/>
                </a:lnTo>
                <a:lnTo>
                  <a:pt x="1456" y="825"/>
                </a:lnTo>
                <a:lnTo>
                  <a:pt x="1458" y="825"/>
                </a:lnTo>
                <a:lnTo>
                  <a:pt x="1459" y="826"/>
                </a:lnTo>
                <a:lnTo>
                  <a:pt x="1459" y="826"/>
                </a:lnTo>
                <a:lnTo>
                  <a:pt x="1463" y="828"/>
                </a:lnTo>
                <a:lnTo>
                  <a:pt x="1465" y="832"/>
                </a:lnTo>
                <a:lnTo>
                  <a:pt x="1469" y="839"/>
                </a:lnTo>
                <a:lnTo>
                  <a:pt x="1470" y="843"/>
                </a:lnTo>
                <a:lnTo>
                  <a:pt x="1472" y="845"/>
                </a:lnTo>
                <a:lnTo>
                  <a:pt x="1476" y="848"/>
                </a:lnTo>
                <a:lnTo>
                  <a:pt x="1482" y="849"/>
                </a:lnTo>
                <a:lnTo>
                  <a:pt x="1482" y="849"/>
                </a:lnTo>
                <a:lnTo>
                  <a:pt x="1488" y="849"/>
                </a:lnTo>
                <a:lnTo>
                  <a:pt x="1492" y="848"/>
                </a:lnTo>
                <a:lnTo>
                  <a:pt x="1494" y="847"/>
                </a:lnTo>
                <a:lnTo>
                  <a:pt x="1497" y="843"/>
                </a:lnTo>
                <a:lnTo>
                  <a:pt x="1498" y="834"/>
                </a:lnTo>
                <a:lnTo>
                  <a:pt x="1500" y="824"/>
                </a:lnTo>
                <a:lnTo>
                  <a:pt x="1500" y="824"/>
                </a:lnTo>
                <a:lnTo>
                  <a:pt x="1501" y="818"/>
                </a:lnTo>
                <a:lnTo>
                  <a:pt x="1501" y="812"/>
                </a:lnTo>
                <a:lnTo>
                  <a:pt x="1499" y="798"/>
                </a:lnTo>
                <a:lnTo>
                  <a:pt x="1495" y="789"/>
                </a:lnTo>
                <a:lnTo>
                  <a:pt x="1493" y="785"/>
                </a:lnTo>
                <a:lnTo>
                  <a:pt x="1493" y="785"/>
                </a:lnTo>
                <a:lnTo>
                  <a:pt x="1493" y="762"/>
                </a:lnTo>
                <a:lnTo>
                  <a:pt x="1493" y="745"/>
                </a:lnTo>
                <a:lnTo>
                  <a:pt x="1491" y="736"/>
                </a:lnTo>
                <a:lnTo>
                  <a:pt x="1491" y="736"/>
                </a:lnTo>
                <a:lnTo>
                  <a:pt x="1492" y="732"/>
                </a:lnTo>
                <a:lnTo>
                  <a:pt x="1495" y="725"/>
                </a:lnTo>
                <a:lnTo>
                  <a:pt x="1508" y="704"/>
                </a:lnTo>
                <a:lnTo>
                  <a:pt x="1526" y="676"/>
                </a:lnTo>
                <a:lnTo>
                  <a:pt x="1514" y="774"/>
                </a:lnTo>
                <a:lnTo>
                  <a:pt x="1514" y="774"/>
                </a:lnTo>
                <a:lnTo>
                  <a:pt x="1514" y="789"/>
                </a:lnTo>
                <a:lnTo>
                  <a:pt x="1512" y="802"/>
                </a:lnTo>
                <a:lnTo>
                  <a:pt x="1514" y="813"/>
                </a:lnTo>
                <a:lnTo>
                  <a:pt x="1514" y="813"/>
                </a:lnTo>
                <a:lnTo>
                  <a:pt x="1516" y="820"/>
                </a:lnTo>
                <a:lnTo>
                  <a:pt x="1518" y="824"/>
                </a:lnTo>
                <a:lnTo>
                  <a:pt x="1521" y="827"/>
                </a:lnTo>
                <a:lnTo>
                  <a:pt x="1524" y="830"/>
                </a:lnTo>
                <a:lnTo>
                  <a:pt x="1529" y="831"/>
                </a:lnTo>
                <a:lnTo>
                  <a:pt x="1535" y="832"/>
                </a:lnTo>
                <a:lnTo>
                  <a:pt x="1544" y="833"/>
                </a:lnTo>
                <a:lnTo>
                  <a:pt x="1544" y="833"/>
                </a:lnTo>
                <a:lnTo>
                  <a:pt x="1547" y="832"/>
                </a:lnTo>
                <a:lnTo>
                  <a:pt x="1550" y="831"/>
                </a:lnTo>
                <a:lnTo>
                  <a:pt x="1553" y="827"/>
                </a:lnTo>
                <a:lnTo>
                  <a:pt x="1555" y="824"/>
                </a:lnTo>
                <a:lnTo>
                  <a:pt x="1557" y="814"/>
                </a:lnTo>
                <a:lnTo>
                  <a:pt x="1558" y="803"/>
                </a:lnTo>
                <a:lnTo>
                  <a:pt x="1558" y="792"/>
                </a:lnTo>
                <a:lnTo>
                  <a:pt x="1558" y="783"/>
                </a:lnTo>
                <a:lnTo>
                  <a:pt x="1557" y="774"/>
                </a:lnTo>
                <a:lnTo>
                  <a:pt x="1570" y="669"/>
                </a:lnTo>
                <a:lnTo>
                  <a:pt x="1570" y="669"/>
                </a:lnTo>
                <a:lnTo>
                  <a:pt x="1574" y="652"/>
                </a:lnTo>
                <a:lnTo>
                  <a:pt x="1575" y="639"/>
                </a:lnTo>
                <a:lnTo>
                  <a:pt x="1575" y="633"/>
                </a:lnTo>
                <a:lnTo>
                  <a:pt x="1575" y="628"/>
                </a:lnTo>
                <a:lnTo>
                  <a:pt x="1575" y="628"/>
                </a:lnTo>
                <a:lnTo>
                  <a:pt x="1575" y="625"/>
                </a:lnTo>
                <a:lnTo>
                  <a:pt x="1578" y="619"/>
                </a:lnTo>
                <a:lnTo>
                  <a:pt x="1585" y="605"/>
                </a:lnTo>
                <a:lnTo>
                  <a:pt x="1593" y="593"/>
                </a:lnTo>
                <a:lnTo>
                  <a:pt x="1595" y="588"/>
                </a:lnTo>
                <a:lnTo>
                  <a:pt x="1596" y="586"/>
                </a:lnTo>
                <a:lnTo>
                  <a:pt x="1596" y="586"/>
                </a:lnTo>
                <a:lnTo>
                  <a:pt x="1596" y="584"/>
                </a:lnTo>
                <a:lnTo>
                  <a:pt x="1598" y="582"/>
                </a:lnTo>
                <a:lnTo>
                  <a:pt x="1604" y="580"/>
                </a:lnTo>
                <a:lnTo>
                  <a:pt x="1613" y="577"/>
                </a:lnTo>
                <a:lnTo>
                  <a:pt x="1615" y="575"/>
                </a:lnTo>
                <a:lnTo>
                  <a:pt x="1616" y="571"/>
                </a:lnTo>
                <a:lnTo>
                  <a:pt x="1616" y="571"/>
                </a:lnTo>
                <a:lnTo>
                  <a:pt x="1616" y="565"/>
                </a:lnTo>
                <a:lnTo>
                  <a:pt x="1619" y="559"/>
                </a:lnTo>
                <a:lnTo>
                  <a:pt x="1625" y="545"/>
                </a:lnTo>
                <a:lnTo>
                  <a:pt x="1625" y="545"/>
                </a:lnTo>
                <a:lnTo>
                  <a:pt x="1628" y="536"/>
                </a:lnTo>
                <a:lnTo>
                  <a:pt x="1632" y="532"/>
                </a:lnTo>
                <a:lnTo>
                  <a:pt x="1636" y="524"/>
                </a:lnTo>
                <a:lnTo>
                  <a:pt x="1640" y="512"/>
                </a:lnTo>
                <a:lnTo>
                  <a:pt x="1640" y="512"/>
                </a:lnTo>
                <a:lnTo>
                  <a:pt x="1643" y="506"/>
                </a:lnTo>
                <a:lnTo>
                  <a:pt x="1645" y="503"/>
                </a:lnTo>
                <a:lnTo>
                  <a:pt x="1648" y="501"/>
                </a:lnTo>
                <a:lnTo>
                  <a:pt x="1650" y="500"/>
                </a:lnTo>
                <a:lnTo>
                  <a:pt x="1653" y="500"/>
                </a:lnTo>
                <a:lnTo>
                  <a:pt x="1654" y="498"/>
                </a:lnTo>
                <a:lnTo>
                  <a:pt x="1655" y="495"/>
                </a:lnTo>
                <a:lnTo>
                  <a:pt x="1656" y="491"/>
                </a:lnTo>
                <a:lnTo>
                  <a:pt x="1656" y="491"/>
                </a:lnTo>
                <a:lnTo>
                  <a:pt x="1660" y="477"/>
                </a:lnTo>
                <a:lnTo>
                  <a:pt x="1663" y="468"/>
                </a:lnTo>
                <a:lnTo>
                  <a:pt x="1666" y="460"/>
                </a:lnTo>
                <a:lnTo>
                  <a:pt x="1666" y="458"/>
                </a:lnTo>
                <a:lnTo>
                  <a:pt x="1666" y="456"/>
                </a:lnTo>
                <a:lnTo>
                  <a:pt x="1666" y="456"/>
                </a:lnTo>
                <a:lnTo>
                  <a:pt x="1665" y="447"/>
                </a:lnTo>
                <a:lnTo>
                  <a:pt x="1666" y="432"/>
                </a:lnTo>
                <a:lnTo>
                  <a:pt x="1668" y="415"/>
                </a:lnTo>
                <a:lnTo>
                  <a:pt x="1671" y="410"/>
                </a:lnTo>
                <a:lnTo>
                  <a:pt x="1672" y="406"/>
                </a:lnTo>
                <a:lnTo>
                  <a:pt x="1672" y="406"/>
                </a:lnTo>
                <a:lnTo>
                  <a:pt x="1674" y="404"/>
                </a:lnTo>
                <a:lnTo>
                  <a:pt x="1673" y="403"/>
                </a:lnTo>
                <a:lnTo>
                  <a:pt x="1669" y="399"/>
                </a:lnTo>
                <a:lnTo>
                  <a:pt x="1663" y="395"/>
                </a:lnTo>
                <a:lnTo>
                  <a:pt x="1661" y="393"/>
                </a:lnTo>
                <a:lnTo>
                  <a:pt x="1661" y="393"/>
                </a:lnTo>
                <a:lnTo>
                  <a:pt x="1663" y="380"/>
                </a:lnTo>
                <a:lnTo>
                  <a:pt x="1665" y="369"/>
                </a:lnTo>
                <a:lnTo>
                  <a:pt x="1666" y="360"/>
                </a:lnTo>
                <a:lnTo>
                  <a:pt x="1666" y="360"/>
                </a:lnTo>
                <a:lnTo>
                  <a:pt x="1666" y="347"/>
                </a:lnTo>
                <a:lnTo>
                  <a:pt x="1667" y="342"/>
                </a:lnTo>
                <a:lnTo>
                  <a:pt x="1671" y="337"/>
                </a:lnTo>
                <a:lnTo>
                  <a:pt x="1671" y="337"/>
                </a:lnTo>
                <a:lnTo>
                  <a:pt x="1672" y="336"/>
                </a:lnTo>
                <a:lnTo>
                  <a:pt x="1676" y="335"/>
                </a:lnTo>
                <a:lnTo>
                  <a:pt x="1684" y="335"/>
                </a:lnTo>
                <a:lnTo>
                  <a:pt x="1692" y="334"/>
                </a:lnTo>
                <a:lnTo>
                  <a:pt x="1697" y="334"/>
                </a:lnTo>
                <a:lnTo>
                  <a:pt x="1697" y="334"/>
                </a:lnTo>
                <a:lnTo>
                  <a:pt x="1703" y="333"/>
                </a:lnTo>
                <a:lnTo>
                  <a:pt x="1713" y="331"/>
                </a:lnTo>
                <a:lnTo>
                  <a:pt x="1738" y="329"/>
                </a:lnTo>
                <a:lnTo>
                  <a:pt x="1738" y="329"/>
                </a:lnTo>
                <a:lnTo>
                  <a:pt x="1744" y="329"/>
                </a:lnTo>
                <a:lnTo>
                  <a:pt x="1748" y="330"/>
                </a:lnTo>
                <a:lnTo>
                  <a:pt x="1752" y="331"/>
                </a:lnTo>
                <a:lnTo>
                  <a:pt x="1753" y="334"/>
                </a:lnTo>
                <a:lnTo>
                  <a:pt x="1757" y="339"/>
                </a:lnTo>
                <a:lnTo>
                  <a:pt x="1758" y="340"/>
                </a:lnTo>
                <a:lnTo>
                  <a:pt x="1759" y="340"/>
                </a:lnTo>
                <a:lnTo>
                  <a:pt x="1759" y="340"/>
                </a:lnTo>
                <a:lnTo>
                  <a:pt x="1760" y="341"/>
                </a:lnTo>
                <a:lnTo>
                  <a:pt x="1764" y="345"/>
                </a:lnTo>
                <a:lnTo>
                  <a:pt x="1771" y="353"/>
                </a:lnTo>
                <a:lnTo>
                  <a:pt x="1778" y="363"/>
                </a:lnTo>
                <a:lnTo>
                  <a:pt x="1782" y="365"/>
                </a:lnTo>
                <a:lnTo>
                  <a:pt x="1786" y="368"/>
                </a:lnTo>
                <a:lnTo>
                  <a:pt x="1786" y="368"/>
                </a:lnTo>
                <a:lnTo>
                  <a:pt x="1795" y="368"/>
                </a:lnTo>
                <a:lnTo>
                  <a:pt x="1808" y="368"/>
                </a:lnTo>
                <a:lnTo>
                  <a:pt x="1823" y="366"/>
                </a:lnTo>
                <a:lnTo>
                  <a:pt x="1835" y="365"/>
                </a:lnTo>
                <a:lnTo>
                  <a:pt x="1835" y="365"/>
                </a:lnTo>
                <a:lnTo>
                  <a:pt x="1841" y="364"/>
                </a:lnTo>
                <a:lnTo>
                  <a:pt x="1845" y="360"/>
                </a:lnTo>
                <a:lnTo>
                  <a:pt x="1850" y="354"/>
                </a:lnTo>
                <a:lnTo>
                  <a:pt x="1853" y="347"/>
                </a:lnTo>
                <a:lnTo>
                  <a:pt x="1857" y="340"/>
                </a:lnTo>
                <a:lnTo>
                  <a:pt x="1858" y="333"/>
                </a:lnTo>
                <a:lnTo>
                  <a:pt x="1860" y="325"/>
                </a:lnTo>
                <a:lnTo>
                  <a:pt x="1860" y="319"/>
                </a:lnTo>
                <a:lnTo>
                  <a:pt x="1860" y="319"/>
                </a:lnTo>
                <a:lnTo>
                  <a:pt x="1859" y="310"/>
                </a:lnTo>
                <a:lnTo>
                  <a:pt x="1856" y="299"/>
                </a:lnTo>
                <a:lnTo>
                  <a:pt x="1851" y="292"/>
                </a:lnTo>
                <a:lnTo>
                  <a:pt x="1847" y="286"/>
                </a:lnTo>
                <a:lnTo>
                  <a:pt x="1847" y="286"/>
                </a:lnTo>
                <a:lnTo>
                  <a:pt x="1816" y="263"/>
                </a:lnTo>
                <a:lnTo>
                  <a:pt x="1788" y="242"/>
                </a:lnTo>
                <a:lnTo>
                  <a:pt x="1788" y="242"/>
                </a:lnTo>
                <a:lnTo>
                  <a:pt x="1781" y="222"/>
                </a:lnTo>
                <a:lnTo>
                  <a:pt x="1777" y="205"/>
                </a:lnTo>
                <a:lnTo>
                  <a:pt x="1775" y="195"/>
                </a:lnTo>
                <a:lnTo>
                  <a:pt x="1775" y="195"/>
                </a:lnTo>
                <a:lnTo>
                  <a:pt x="1773" y="193"/>
                </a:lnTo>
                <a:lnTo>
                  <a:pt x="1771" y="189"/>
                </a:lnTo>
                <a:lnTo>
                  <a:pt x="1764" y="183"/>
                </a:lnTo>
                <a:lnTo>
                  <a:pt x="1754" y="177"/>
                </a:lnTo>
                <a:lnTo>
                  <a:pt x="1754" y="177"/>
                </a:lnTo>
                <a:lnTo>
                  <a:pt x="1741" y="170"/>
                </a:lnTo>
                <a:lnTo>
                  <a:pt x="1731" y="165"/>
                </a:lnTo>
                <a:lnTo>
                  <a:pt x="1725" y="164"/>
                </a:lnTo>
                <a:lnTo>
                  <a:pt x="1725" y="164"/>
                </a:lnTo>
                <a:lnTo>
                  <a:pt x="1723" y="161"/>
                </a:lnTo>
                <a:lnTo>
                  <a:pt x="1719" y="158"/>
                </a:lnTo>
                <a:lnTo>
                  <a:pt x="1713" y="147"/>
                </a:lnTo>
                <a:lnTo>
                  <a:pt x="1705" y="131"/>
                </a:lnTo>
                <a:lnTo>
                  <a:pt x="1705" y="131"/>
                </a:lnTo>
                <a:lnTo>
                  <a:pt x="1707" y="126"/>
                </a:lnTo>
                <a:lnTo>
                  <a:pt x="1713" y="112"/>
                </a:lnTo>
                <a:lnTo>
                  <a:pt x="1717" y="101"/>
                </a:lnTo>
                <a:lnTo>
                  <a:pt x="1720" y="88"/>
                </a:lnTo>
                <a:lnTo>
                  <a:pt x="1724" y="72"/>
                </a:lnTo>
                <a:lnTo>
                  <a:pt x="1726" y="54"/>
                </a:lnTo>
                <a:lnTo>
                  <a:pt x="1726" y="54"/>
                </a:lnTo>
                <a:lnTo>
                  <a:pt x="1728" y="37"/>
                </a:lnTo>
                <a:lnTo>
                  <a:pt x="1726" y="25"/>
                </a:lnTo>
                <a:lnTo>
                  <a:pt x="1724" y="15"/>
                </a:lnTo>
                <a:lnTo>
                  <a:pt x="1719" y="8"/>
                </a:lnTo>
                <a:lnTo>
                  <a:pt x="1714" y="3"/>
                </a:lnTo>
                <a:lnTo>
                  <a:pt x="1709" y="1"/>
                </a:lnTo>
                <a:lnTo>
                  <a:pt x="1706" y="0"/>
                </a:lnTo>
                <a:lnTo>
                  <a:pt x="1702" y="0"/>
                </a:lnTo>
                <a:lnTo>
                  <a:pt x="1702" y="0"/>
                </a:lnTo>
                <a:lnTo>
                  <a:pt x="1700" y="1"/>
                </a:lnTo>
                <a:lnTo>
                  <a:pt x="1696" y="2"/>
                </a:lnTo>
                <a:lnTo>
                  <a:pt x="1691" y="9"/>
                </a:lnTo>
                <a:lnTo>
                  <a:pt x="1686" y="18"/>
                </a:lnTo>
                <a:lnTo>
                  <a:pt x="1686" y="18"/>
                </a:lnTo>
                <a:lnTo>
                  <a:pt x="1660" y="58"/>
                </a:lnTo>
                <a:lnTo>
                  <a:pt x="1639" y="85"/>
                </a:lnTo>
                <a:lnTo>
                  <a:pt x="1631" y="96"/>
                </a:lnTo>
                <a:lnTo>
                  <a:pt x="1625" y="102"/>
                </a:lnTo>
                <a:lnTo>
                  <a:pt x="1625" y="102"/>
                </a:lnTo>
                <a:lnTo>
                  <a:pt x="1619" y="107"/>
                </a:lnTo>
                <a:lnTo>
                  <a:pt x="1615" y="112"/>
                </a:lnTo>
                <a:lnTo>
                  <a:pt x="1614" y="117"/>
                </a:lnTo>
                <a:lnTo>
                  <a:pt x="1614" y="118"/>
                </a:lnTo>
                <a:lnTo>
                  <a:pt x="1614" y="118"/>
                </a:lnTo>
                <a:lnTo>
                  <a:pt x="1596" y="103"/>
                </a:lnTo>
                <a:lnTo>
                  <a:pt x="1580" y="91"/>
                </a:lnTo>
                <a:lnTo>
                  <a:pt x="1563" y="79"/>
                </a:lnTo>
                <a:lnTo>
                  <a:pt x="1563" y="79"/>
                </a:lnTo>
                <a:lnTo>
                  <a:pt x="1544" y="67"/>
                </a:lnTo>
                <a:lnTo>
                  <a:pt x="1518" y="55"/>
                </a:lnTo>
                <a:lnTo>
                  <a:pt x="1495" y="44"/>
                </a:lnTo>
                <a:lnTo>
                  <a:pt x="1487" y="42"/>
                </a:lnTo>
                <a:lnTo>
                  <a:pt x="1482" y="41"/>
                </a:lnTo>
                <a:lnTo>
                  <a:pt x="1482" y="41"/>
                </a:lnTo>
                <a:lnTo>
                  <a:pt x="1480" y="42"/>
                </a:lnTo>
                <a:lnTo>
                  <a:pt x="1480" y="43"/>
                </a:lnTo>
                <a:lnTo>
                  <a:pt x="1480" y="49"/>
                </a:lnTo>
                <a:lnTo>
                  <a:pt x="1482" y="59"/>
                </a:lnTo>
                <a:lnTo>
                  <a:pt x="1482" y="59"/>
                </a:lnTo>
                <a:lnTo>
                  <a:pt x="1510" y="109"/>
                </a:lnTo>
                <a:lnTo>
                  <a:pt x="1530" y="146"/>
                </a:lnTo>
                <a:lnTo>
                  <a:pt x="1540" y="159"/>
                </a:lnTo>
                <a:lnTo>
                  <a:pt x="1545" y="165"/>
                </a:lnTo>
                <a:lnTo>
                  <a:pt x="1545" y="165"/>
                </a:lnTo>
                <a:lnTo>
                  <a:pt x="1550" y="167"/>
                </a:lnTo>
                <a:lnTo>
                  <a:pt x="1553" y="169"/>
                </a:lnTo>
                <a:lnTo>
                  <a:pt x="1559" y="169"/>
                </a:lnTo>
                <a:lnTo>
                  <a:pt x="1564" y="169"/>
                </a:lnTo>
                <a:lnTo>
                  <a:pt x="1566" y="167"/>
                </a:lnTo>
                <a:lnTo>
                  <a:pt x="1566" y="167"/>
                </a:lnTo>
                <a:lnTo>
                  <a:pt x="1566" y="177"/>
                </a:lnTo>
                <a:lnTo>
                  <a:pt x="1566" y="185"/>
                </a:lnTo>
                <a:lnTo>
                  <a:pt x="1563" y="190"/>
                </a:lnTo>
                <a:lnTo>
                  <a:pt x="1563" y="190"/>
                </a:lnTo>
                <a:lnTo>
                  <a:pt x="1541" y="226"/>
                </a:lnTo>
                <a:lnTo>
                  <a:pt x="1541" y="226"/>
                </a:lnTo>
                <a:lnTo>
                  <a:pt x="1539" y="231"/>
                </a:lnTo>
                <a:lnTo>
                  <a:pt x="1538" y="239"/>
                </a:lnTo>
                <a:lnTo>
                  <a:pt x="1533" y="259"/>
                </a:lnTo>
                <a:lnTo>
                  <a:pt x="1530" y="270"/>
                </a:lnTo>
                <a:lnTo>
                  <a:pt x="1527" y="278"/>
                </a:lnTo>
                <a:lnTo>
                  <a:pt x="1524" y="284"/>
                </a:lnTo>
                <a:lnTo>
                  <a:pt x="1522" y="286"/>
                </a:lnTo>
                <a:lnTo>
                  <a:pt x="1521" y="286"/>
                </a:lnTo>
                <a:lnTo>
                  <a:pt x="1521" y="286"/>
                </a:lnTo>
                <a:lnTo>
                  <a:pt x="1520" y="286"/>
                </a:lnTo>
                <a:lnTo>
                  <a:pt x="1517" y="287"/>
                </a:lnTo>
                <a:lnTo>
                  <a:pt x="1515" y="290"/>
                </a:lnTo>
                <a:lnTo>
                  <a:pt x="1510" y="302"/>
                </a:lnTo>
                <a:lnTo>
                  <a:pt x="1504" y="315"/>
                </a:lnTo>
                <a:lnTo>
                  <a:pt x="1501" y="319"/>
                </a:lnTo>
                <a:lnTo>
                  <a:pt x="1498" y="322"/>
                </a:lnTo>
                <a:lnTo>
                  <a:pt x="1498" y="322"/>
                </a:lnTo>
                <a:lnTo>
                  <a:pt x="1493" y="324"/>
                </a:lnTo>
                <a:lnTo>
                  <a:pt x="1486" y="330"/>
                </a:lnTo>
                <a:lnTo>
                  <a:pt x="1466" y="346"/>
                </a:lnTo>
                <a:lnTo>
                  <a:pt x="1447" y="363"/>
                </a:lnTo>
                <a:lnTo>
                  <a:pt x="1439" y="369"/>
                </a:lnTo>
                <a:lnTo>
                  <a:pt x="1433" y="372"/>
                </a:lnTo>
                <a:lnTo>
                  <a:pt x="1433" y="372"/>
                </a:lnTo>
                <a:lnTo>
                  <a:pt x="1402" y="381"/>
                </a:lnTo>
                <a:lnTo>
                  <a:pt x="1387" y="384"/>
                </a:lnTo>
                <a:lnTo>
                  <a:pt x="1376" y="386"/>
                </a:lnTo>
                <a:lnTo>
                  <a:pt x="1376" y="386"/>
                </a:lnTo>
                <a:lnTo>
                  <a:pt x="1365" y="387"/>
                </a:lnTo>
                <a:lnTo>
                  <a:pt x="1349" y="391"/>
                </a:lnTo>
                <a:lnTo>
                  <a:pt x="1330" y="398"/>
                </a:lnTo>
                <a:lnTo>
                  <a:pt x="1321" y="403"/>
                </a:lnTo>
                <a:lnTo>
                  <a:pt x="1312" y="409"/>
                </a:lnTo>
                <a:lnTo>
                  <a:pt x="1312" y="409"/>
                </a:lnTo>
                <a:lnTo>
                  <a:pt x="1279" y="432"/>
                </a:lnTo>
                <a:lnTo>
                  <a:pt x="1267" y="439"/>
                </a:lnTo>
                <a:lnTo>
                  <a:pt x="1262" y="440"/>
                </a:lnTo>
                <a:lnTo>
                  <a:pt x="1260" y="440"/>
                </a:lnTo>
                <a:lnTo>
                  <a:pt x="1260" y="440"/>
                </a:lnTo>
                <a:lnTo>
                  <a:pt x="1253" y="442"/>
                </a:lnTo>
                <a:lnTo>
                  <a:pt x="1234" y="451"/>
                </a:lnTo>
                <a:lnTo>
                  <a:pt x="1209" y="467"/>
                </a:lnTo>
                <a:lnTo>
                  <a:pt x="1176" y="486"/>
                </a:lnTo>
                <a:lnTo>
                  <a:pt x="1140" y="512"/>
                </a:lnTo>
                <a:lnTo>
                  <a:pt x="1121" y="527"/>
                </a:lnTo>
                <a:lnTo>
                  <a:pt x="1101" y="544"/>
                </a:lnTo>
                <a:lnTo>
                  <a:pt x="1082" y="561"/>
                </a:lnTo>
                <a:lnTo>
                  <a:pt x="1063" y="579"/>
                </a:lnTo>
                <a:lnTo>
                  <a:pt x="1045" y="599"/>
                </a:lnTo>
                <a:lnTo>
                  <a:pt x="1026" y="620"/>
                </a:lnTo>
                <a:lnTo>
                  <a:pt x="1026" y="620"/>
                </a:lnTo>
                <a:lnTo>
                  <a:pt x="1011" y="640"/>
                </a:lnTo>
                <a:lnTo>
                  <a:pt x="996" y="661"/>
                </a:lnTo>
                <a:lnTo>
                  <a:pt x="984" y="681"/>
                </a:lnTo>
                <a:lnTo>
                  <a:pt x="975" y="699"/>
                </a:lnTo>
                <a:lnTo>
                  <a:pt x="966" y="719"/>
                </a:lnTo>
                <a:lnTo>
                  <a:pt x="959" y="736"/>
                </a:lnTo>
                <a:lnTo>
                  <a:pt x="954" y="752"/>
                </a:lnTo>
                <a:lnTo>
                  <a:pt x="950" y="767"/>
                </a:lnTo>
                <a:lnTo>
                  <a:pt x="947" y="781"/>
                </a:lnTo>
                <a:lnTo>
                  <a:pt x="946" y="795"/>
                </a:lnTo>
                <a:lnTo>
                  <a:pt x="943" y="816"/>
                </a:lnTo>
                <a:lnTo>
                  <a:pt x="943" y="832"/>
                </a:lnTo>
                <a:lnTo>
                  <a:pt x="943" y="842"/>
                </a:lnTo>
                <a:lnTo>
                  <a:pt x="943" y="842"/>
                </a:lnTo>
                <a:lnTo>
                  <a:pt x="939" y="871"/>
                </a:lnTo>
                <a:lnTo>
                  <a:pt x="933" y="919"/>
                </a:lnTo>
                <a:lnTo>
                  <a:pt x="923" y="996"/>
                </a:lnTo>
                <a:lnTo>
                  <a:pt x="923" y="996"/>
                </a:lnTo>
                <a:lnTo>
                  <a:pt x="919" y="1009"/>
                </a:lnTo>
                <a:lnTo>
                  <a:pt x="912" y="1032"/>
                </a:lnTo>
                <a:lnTo>
                  <a:pt x="890" y="1097"/>
                </a:lnTo>
                <a:lnTo>
                  <a:pt x="868" y="1164"/>
                </a:lnTo>
                <a:lnTo>
                  <a:pt x="855" y="1205"/>
                </a:lnTo>
                <a:lnTo>
                  <a:pt x="855" y="1205"/>
                </a:lnTo>
                <a:lnTo>
                  <a:pt x="852" y="1211"/>
                </a:lnTo>
                <a:lnTo>
                  <a:pt x="850" y="1217"/>
                </a:lnTo>
                <a:lnTo>
                  <a:pt x="840" y="1233"/>
                </a:lnTo>
                <a:lnTo>
                  <a:pt x="828" y="1251"/>
                </a:lnTo>
                <a:lnTo>
                  <a:pt x="813" y="1269"/>
                </a:lnTo>
                <a:lnTo>
                  <a:pt x="796" y="1287"/>
                </a:lnTo>
                <a:lnTo>
                  <a:pt x="778" y="1304"/>
                </a:lnTo>
                <a:lnTo>
                  <a:pt x="761" y="1318"/>
                </a:lnTo>
                <a:lnTo>
                  <a:pt x="744" y="1330"/>
                </a:lnTo>
                <a:lnTo>
                  <a:pt x="744" y="1330"/>
                </a:lnTo>
                <a:lnTo>
                  <a:pt x="724" y="1340"/>
                </a:lnTo>
                <a:lnTo>
                  <a:pt x="703" y="1351"/>
                </a:lnTo>
                <a:lnTo>
                  <a:pt x="677" y="1360"/>
                </a:lnTo>
                <a:lnTo>
                  <a:pt x="649" y="1371"/>
                </a:lnTo>
                <a:lnTo>
                  <a:pt x="622" y="1380"/>
                </a:lnTo>
                <a:lnTo>
                  <a:pt x="595" y="1388"/>
                </a:lnTo>
                <a:lnTo>
                  <a:pt x="570" y="1394"/>
                </a:lnTo>
                <a:lnTo>
                  <a:pt x="549" y="1398"/>
                </a:lnTo>
                <a:lnTo>
                  <a:pt x="549" y="1398"/>
                </a:lnTo>
                <a:lnTo>
                  <a:pt x="495" y="1407"/>
                </a:lnTo>
                <a:lnTo>
                  <a:pt x="422" y="1420"/>
                </a:lnTo>
                <a:lnTo>
                  <a:pt x="351" y="1432"/>
                </a:lnTo>
                <a:lnTo>
                  <a:pt x="323" y="1435"/>
                </a:lnTo>
                <a:lnTo>
                  <a:pt x="301" y="1436"/>
                </a:lnTo>
                <a:lnTo>
                  <a:pt x="301" y="1436"/>
                </a:lnTo>
                <a:lnTo>
                  <a:pt x="284" y="1438"/>
                </a:lnTo>
                <a:lnTo>
                  <a:pt x="263" y="1439"/>
                </a:lnTo>
                <a:lnTo>
                  <a:pt x="218" y="1442"/>
                </a:lnTo>
                <a:lnTo>
                  <a:pt x="172" y="1446"/>
                </a:lnTo>
                <a:lnTo>
                  <a:pt x="136" y="1448"/>
                </a:lnTo>
                <a:lnTo>
                  <a:pt x="136" y="1448"/>
                </a:lnTo>
                <a:lnTo>
                  <a:pt x="119" y="1450"/>
                </a:lnTo>
                <a:lnTo>
                  <a:pt x="98" y="1453"/>
                </a:lnTo>
                <a:lnTo>
                  <a:pt x="76" y="1458"/>
                </a:lnTo>
                <a:lnTo>
                  <a:pt x="54" y="1464"/>
                </a:lnTo>
                <a:lnTo>
                  <a:pt x="33" y="1471"/>
                </a:lnTo>
                <a:lnTo>
                  <a:pt x="16" y="1479"/>
                </a:lnTo>
                <a:lnTo>
                  <a:pt x="5" y="1486"/>
                </a:lnTo>
                <a:lnTo>
                  <a:pt x="2" y="1488"/>
                </a:lnTo>
                <a:lnTo>
                  <a:pt x="0" y="1491"/>
                </a:lnTo>
                <a:lnTo>
                  <a:pt x="0" y="1491"/>
                </a:lnTo>
                <a:lnTo>
                  <a:pt x="2" y="1493"/>
                </a:lnTo>
                <a:lnTo>
                  <a:pt x="5" y="1496"/>
                </a:lnTo>
                <a:lnTo>
                  <a:pt x="11" y="1497"/>
                </a:lnTo>
                <a:lnTo>
                  <a:pt x="18" y="1498"/>
                </a:lnTo>
                <a:lnTo>
                  <a:pt x="38" y="1498"/>
                </a:lnTo>
                <a:lnTo>
                  <a:pt x="61" y="1497"/>
                </a:lnTo>
                <a:lnTo>
                  <a:pt x="108" y="1494"/>
                </a:lnTo>
                <a:lnTo>
                  <a:pt x="141" y="1491"/>
                </a:lnTo>
                <a:lnTo>
                  <a:pt x="141" y="1491"/>
                </a:lnTo>
                <a:lnTo>
                  <a:pt x="164" y="1491"/>
                </a:lnTo>
                <a:lnTo>
                  <a:pt x="188" y="1492"/>
                </a:lnTo>
                <a:lnTo>
                  <a:pt x="213" y="1493"/>
                </a:lnTo>
                <a:lnTo>
                  <a:pt x="234" y="1493"/>
                </a:lnTo>
                <a:lnTo>
                  <a:pt x="234" y="1493"/>
                </a:lnTo>
                <a:lnTo>
                  <a:pt x="255" y="1494"/>
                </a:lnTo>
                <a:lnTo>
                  <a:pt x="281" y="1497"/>
                </a:lnTo>
                <a:lnTo>
                  <a:pt x="305" y="1499"/>
                </a:lnTo>
                <a:lnTo>
                  <a:pt x="324" y="1500"/>
                </a:lnTo>
                <a:lnTo>
                  <a:pt x="324" y="1500"/>
                </a:lnTo>
                <a:lnTo>
                  <a:pt x="377" y="1499"/>
                </a:lnTo>
                <a:lnTo>
                  <a:pt x="409" y="1497"/>
                </a:lnTo>
                <a:lnTo>
                  <a:pt x="431" y="1493"/>
                </a:lnTo>
                <a:lnTo>
                  <a:pt x="431" y="1493"/>
                </a:lnTo>
                <a:lnTo>
                  <a:pt x="467" y="1483"/>
                </a:lnTo>
                <a:lnTo>
                  <a:pt x="493" y="1477"/>
                </a:lnTo>
                <a:lnTo>
                  <a:pt x="533" y="1471"/>
                </a:lnTo>
                <a:lnTo>
                  <a:pt x="533" y="1471"/>
                </a:lnTo>
                <a:lnTo>
                  <a:pt x="554" y="1468"/>
                </a:lnTo>
                <a:lnTo>
                  <a:pt x="571" y="1464"/>
                </a:lnTo>
                <a:lnTo>
                  <a:pt x="585" y="1461"/>
                </a:lnTo>
                <a:lnTo>
                  <a:pt x="597" y="1456"/>
                </a:lnTo>
                <a:lnTo>
                  <a:pt x="620" y="1446"/>
                </a:lnTo>
                <a:lnTo>
                  <a:pt x="646" y="1434"/>
                </a:lnTo>
                <a:lnTo>
                  <a:pt x="646" y="1434"/>
                </a:lnTo>
                <a:lnTo>
                  <a:pt x="660" y="1429"/>
                </a:lnTo>
                <a:lnTo>
                  <a:pt x="671" y="1426"/>
                </a:lnTo>
                <a:lnTo>
                  <a:pt x="682" y="1424"/>
                </a:lnTo>
                <a:lnTo>
                  <a:pt x="692" y="1424"/>
                </a:lnTo>
                <a:lnTo>
                  <a:pt x="711" y="1424"/>
                </a:lnTo>
                <a:lnTo>
                  <a:pt x="723" y="1423"/>
                </a:lnTo>
                <a:lnTo>
                  <a:pt x="736" y="1421"/>
                </a:lnTo>
                <a:lnTo>
                  <a:pt x="736" y="1421"/>
                </a:lnTo>
                <a:lnTo>
                  <a:pt x="751" y="1418"/>
                </a:lnTo>
                <a:lnTo>
                  <a:pt x="764" y="1417"/>
                </a:lnTo>
                <a:lnTo>
                  <a:pt x="786" y="1416"/>
                </a:lnTo>
                <a:lnTo>
                  <a:pt x="804" y="1416"/>
                </a:lnTo>
                <a:lnTo>
                  <a:pt x="813" y="1415"/>
                </a:lnTo>
                <a:lnTo>
                  <a:pt x="821" y="1412"/>
                </a:lnTo>
                <a:lnTo>
                  <a:pt x="821" y="1412"/>
                </a:lnTo>
                <a:lnTo>
                  <a:pt x="832" y="1406"/>
                </a:lnTo>
                <a:lnTo>
                  <a:pt x="840" y="1401"/>
                </a:lnTo>
                <a:lnTo>
                  <a:pt x="849" y="1395"/>
                </a:lnTo>
                <a:lnTo>
                  <a:pt x="866" y="1387"/>
                </a:lnTo>
                <a:lnTo>
                  <a:pt x="866" y="1387"/>
                </a:lnTo>
                <a:lnTo>
                  <a:pt x="872" y="1383"/>
                </a:lnTo>
                <a:lnTo>
                  <a:pt x="877" y="1380"/>
                </a:lnTo>
                <a:lnTo>
                  <a:pt x="889" y="1369"/>
                </a:lnTo>
                <a:lnTo>
                  <a:pt x="900" y="1356"/>
                </a:lnTo>
                <a:lnTo>
                  <a:pt x="912" y="1341"/>
                </a:lnTo>
                <a:lnTo>
                  <a:pt x="933" y="1313"/>
                </a:lnTo>
                <a:lnTo>
                  <a:pt x="943" y="1301"/>
                </a:lnTo>
                <a:lnTo>
                  <a:pt x="952" y="1294"/>
                </a:lnTo>
                <a:lnTo>
                  <a:pt x="952" y="1294"/>
                </a:lnTo>
                <a:lnTo>
                  <a:pt x="959" y="1287"/>
                </a:lnTo>
                <a:lnTo>
                  <a:pt x="965" y="1280"/>
                </a:lnTo>
                <a:lnTo>
                  <a:pt x="970" y="1271"/>
                </a:lnTo>
                <a:lnTo>
                  <a:pt x="973" y="1261"/>
                </a:lnTo>
                <a:lnTo>
                  <a:pt x="983" y="1242"/>
                </a:lnTo>
                <a:lnTo>
                  <a:pt x="989" y="1231"/>
                </a:lnTo>
                <a:lnTo>
                  <a:pt x="997" y="1222"/>
                </a:lnTo>
                <a:lnTo>
                  <a:pt x="997" y="1222"/>
                </a:lnTo>
                <a:lnTo>
                  <a:pt x="1005" y="1212"/>
                </a:lnTo>
                <a:lnTo>
                  <a:pt x="1010" y="1205"/>
                </a:lnTo>
                <a:lnTo>
                  <a:pt x="1013" y="1199"/>
                </a:lnTo>
                <a:lnTo>
                  <a:pt x="1014" y="1194"/>
                </a:lnTo>
                <a:lnTo>
                  <a:pt x="1017" y="1188"/>
                </a:lnTo>
                <a:lnTo>
                  <a:pt x="1019" y="1185"/>
                </a:lnTo>
                <a:lnTo>
                  <a:pt x="1022" y="1183"/>
                </a:lnTo>
                <a:lnTo>
                  <a:pt x="1022" y="1183"/>
                </a:lnTo>
                <a:lnTo>
                  <a:pt x="1026" y="1179"/>
                </a:lnTo>
                <a:lnTo>
                  <a:pt x="1029" y="1175"/>
                </a:lnTo>
                <a:lnTo>
                  <a:pt x="1031" y="1170"/>
                </a:lnTo>
                <a:lnTo>
                  <a:pt x="1033" y="1165"/>
                </a:lnTo>
                <a:lnTo>
                  <a:pt x="1034" y="1154"/>
                </a:lnTo>
                <a:lnTo>
                  <a:pt x="1034" y="1146"/>
                </a:lnTo>
                <a:lnTo>
                  <a:pt x="1034" y="1146"/>
                </a:lnTo>
                <a:lnTo>
                  <a:pt x="1034" y="1144"/>
                </a:lnTo>
                <a:lnTo>
                  <a:pt x="1035" y="1142"/>
                </a:lnTo>
                <a:lnTo>
                  <a:pt x="1041" y="1136"/>
                </a:lnTo>
                <a:lnTo>
                  <a:pt x="1058" y="1122"/>
                </a:lnTo>
                <a:lnTo>
                  <a:pt x="1078" y="1107"/>
                </a:lnTo>
                <a:lnTo>
                  <a:pt x="1086" y="1101"/>
                </a:lnTo>
                <a:lnTo>
                  <a:pt x="1091" y="1096"/>
                </a:lnTo>
                <a:lnTo>
                  <a:pt x="1091" y="1096"/>
                </a:lnTo>
                <a:close/>
                <a:moveTo>
                  <a:pt x="1210" y="1107"/>
                </a:moveTo>
                <a:lnTo>
                  <a:pt x="1210" y="1107"/>
                </a:lnTo>
                <a:lnTo>
                  <a:pt x="1215" y="1107"/>
                </a:lnTo>
                <a:lnTo>
                  <a:pt x="1220" y="1107"/>
                </a:lnTo>
                <a:lnTo>
                  <a:pt x="1222" y="1107"/>
                </a:lnTo>
                <a:lnTo>
                  <a:pt x="1225" y="1106"/>
                </a:lnTo>
                <a:lnTo>
                  <a:pt x="1226" y="1105"/>
                </a:lnTo>
                <a:lnTo>
                  <a:pt x="1226" y="1101"/>
                </a:lnTo>
                <a:lnTo>
                  <a:pt x="1226" y="1101"/>
                </a:lnTo>
                <a:lnTo>
                  <a:pt x="1227" y="1097"/>
                </a:lnTo>
                <a:lnTo>
                  <a:pt x="1230" y="1096"/>
                </a:lnTo>
                <a:lnTo>
                  <a:pt x="1232" y="1097"/>
                </a:lnTo>
                <a:lnTo>
                  <a:pt x="1236" y="1099"/>
                </a:lnTo>
                <a:lnTo>
                  <a:pt x="1242" y="1103"/>
                </a:lnTo>
                <a:lnTo>
                  <a:pt x="1244" y="1106"/>
                </a:lnTo>
                <a:lnTo>
                  <a:pt x="1244" y="1106"/>
                </a:lnTo>
                <a:lnTo>
                  <a:pt x="1256" y="1099"/>
                </a:lnTo>
                <a:lnTo>
                  <a:pt x="1266" y="1094"/>
                </a:lnTo>
                <a:lnTo>
                  <a:pt x="1272" y="1091"/>
                </a:lnTo>
                <a:lnTo>
                  <a:pt x="1272" y="1091"/>
                </a:lnTo>
                <a:lnTo>
                  <a:pt x="1273" y="1093"/>
                </a:lnTo>
                <a:lnTo>
                  <a:pt x="1273" y="1094"/>
                </a:lnTo>
                <a:lnTo>
                  <a:pt x="1272" y="1099"/>
                </a:lnTo>
                <a:lnTo>
                  <a:pt x="1269" y="1106"/>
                </a:lnTo>
                <a:lnTo>
                  <a:pt x="1269" y="1106"/>
                </a:lnTo>
                <a:lnTo>
                  <a:pt x="1274" y="1128"/>
                </a:lnTo>
                <a:lnTo>
                  <a:pt x="1278" y="1153"/>
                </a:lnTo>
                <a:lnTo>
                  <a:pt x="1278" y="1153"/>
                </a:lnTo>
                <a:lnTo>
                  <a:pt x="1278" y="1154"/>
                </a:lnTo>
                <a:lnTo>
                  <a:pt x="1275" y="1157"/>
                </a:lnTo>
                <a:lnTo>
                  <a:pt x="1269" y="1158"/>
                </a:lnTo>
                <a:lnTo>
                  <a:pt x="1263" y="1159"/>
                </a:lnTo>
                <a:lnTo>
                  <a:pt x="1257" y="1160"/>
                </a:lnTo>
                <a:lnTo>
                  <a:pt x="1257" y="1160"/>
                </a:lnTo>
                <a:lnTo>
                  <a:pt x="1251" y="1161"/>
                </a:lnTo>
                <a:lnTo>
                  <a:pt x="1239" y="1165"/>
                </a:lnTo>
                <a:lnTo>
                  <a:pt x="1215" y="1173"/>
                </a:lnTo>
                <a:lnTo>
                  <a:pt x="1215" y="1173"/>
                </a:lnTo>
                <a:lnTo>
                  <a:pt x="1211" y="1173"/>
                </a:lnTo>
                <a:lnTo>
                  <a:pt x="1209" y="1172"/>
                </a:lnTo>
                <a:lnTo>
                  <a:pt x="1207" y="1167"/>
                </a:lnTo>
                <a:lnTo>
                  <a:pt x="1207" y="1163"/>
                </a:lnTo>
                <a:lnTo>
                  <a:pt x="1205" y="1152"/>
                </a:lnTo>
                <a:lnTo>
                  <a:pt x="1205" y="1144"/>
                </a:lnTo>
                <a:lnTo>
                  <a:pt x="1205" y="1144"/>
                </a:lnTo>
                <a:lnTo>
                  <a:pt x="1207" y="1124"/>
                </a:lnTo>
                <a:lnTo>
                  <a:pt x="1208" y="1113"/>
                </a:lnTo>
                <a:lnTo>
                  <a:pt x="1209" y="1109"/>
                </a:lnTo>
                <a:lnTo>
                  <a:pt x="1210" y="1107"/>
                </a:lnTo>
                <a:lnTo>
                  <a:pt x="1210" y="1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355151" y="4701214"/>
            <a:ext cx="2101733" cy="1828575"/>
          </a:xfrm>
          <a:custGeom>
            <a:avLst/>
            <a:gdLst>
              <a:gd name="T0" fmla="*/ 1700 w 1861"/>
              <a:gd name="T1" fmla="*/ 114 h 1622"/>
              <a:gd name="T2" fmla="*/ 1855 w 1861"/>
              <a:gd name="T3" fmla="*/ 38 h 1622"/>
              <a:gd name="T4" fmla="*/ 1841 w 1861"/>
              <a:gd name="T5" fmla="*/ 228 h 1622"/>
              <a:gd name="T6" fmla="*/ 1768 w 1861"/>
              <a:gd name="T7" fmla="*/ 392 h 1622"/>
              <a:gd name="T8" fmla="*/ 1710 w 1861"/>
              <a:gd name="T9" fmla="*/ 520 h 1622"/>
              <a:gd name="T10" fmla="*/ 1674 w 1861"/>
              <a:gd name="T11" fmla="*/ 583 h 1622"/>
              <a:gd name="T12" fmla="*/ 1598 w 1861"/>
              <a:gd name="T13" fmla="*/ 605 h 1622"/>
              <a:gd name="T14" fmla="*/ 1524 w 1861"/>
              <a:gd name="T15" fmla="*/ 673 h 1622"/>
              <a:gd name="T16" fmla="*/ 1420 w 1861"/>
              <a:gd name="T17" fmla="*/ 770 h 1622"/>
              <a:gd name="T18" fmla="*/ 1402 w 1861"/>
              <a:gd name="T19" fmla="*/ 1314 h 1622"/>
              <a:gd name="T20" fmla="*/ 1538 w 1861"/>
              <a:gd name="T21" fmla="*/ 1482 h 1622"/>
              <a:gd name="T22" fmla="*/ 1450 w 1861"/>
              <a:gd name="T23" fmla="*/ 1532 h 1622"/>
              <a:gd name="T24" fmla="*/ 1341 w 1861"/>
              <a:gd name="T25" fmla="*/ 1368 h 1622"/>
              <a:gd name="T26" fmla="*/ 1270 w 1861"/>
              <a:gd name="T27" fmla="*/ 1104 h 1622"/>
              <a:gd name="T28" fmla="*/ 1236 w 1861"/>
              <a:gd name="T29" fmla="*/ 1252 h 1622"/>
              <a:gd name="T30" fmla="*/ 1323 w 1861"/>
              <a:gd name="T31" fmla="*/ 1398 h 1622"/>
              <a:gd name="T32" fmla="*/ 1297 w 1861"/>
              <a:gd name="T33" fmla="*/ 1477 h 1622"/>
              <a:gd name="T34" fmla="*/ 1193 w 1861"/>
              <a:gd name="T35" fmla="*/ 1451 h 1622"/>
              <a:gd name="T36" fmla="*/ 1142 w 1861"/>
              <a:gd name="T37" fmla="*/ 1277 h 1622"/>
              <a:gd name="T38" fmla="*/ 1053 w 1861"/>
              <a:gd name="T39" fmla="*/ 821 h 1622"/>
              <a:gd name="T40" fmla="*/ 987 w 1861"/>
              <a:gd name="T41" fmla="*/ 821 h 1622"/>
              <a:gd name="T42" fmla="*/ 864 w 1861"/>
              <a:gd name="T43" fmla="*/ 837 h 1622"/>
              <a:gd name="T44" fmla="*/ 759 w 1861"/>
              <a:gd name="T45" fmla="*/ 869 h 1622"/>
              <a:gd name="T46" fmla="*/ 677 w 1861"/>
              <a:gd name="T47" fmla="*/ 812 h 1622"/>
              <a:gd name="T48" fmla="*/ 564 w 1861"/>
              <a:gd name="T49" fmla="*/ 1030 h 1622"/>
              <a:gd name="T50" fmla="*/ 483 w 1861"/>
              <a:gd name="T51" fmla="*/ 1209 h 1622"/>
              <a:gd name="T52" fmla="*/ 534 w 1861"/>
              <a:gd name="T53" fmla="*/ 1548 h 1622"/>
              <a:gd name="T54" fmla="*/ 558 w 1861"/>
              <a:gd name="T55" fmla="*/ 1616 h 1622"/>
              <a:gd name="T56" fmla="*/ 439 w 1861"/>
              <a:gd name="T57" fmla="*/ 1608 h 1622"/>
              <a:gd name="T58" fmla="*/ 343 w 1861"/>
              <a:gd name="T59" fmla="*/ 1290 h 1622"/>
              <a:gd name="T60" fmla="*/ 367 w 1861"/>
              <a:gd name="T61" fmla="*/ 1131 h 1622"/>
              <a:gd name="T62" fmla="*/ 356 w 1861"/>
              <a:gd name="T63" fmla="*/ 1449 h 1622"/>
              <a:gd name="T64" fmla="*/ 356 w 1861"/>
              <a:gd name="T65" fmla="*/ 1530 h 1622"/>
              <a:gd name="T66" fmla="*/ 220 w 1861"/>
              <a:gd name="T67" fmla="*/ 1296 h 1622"/>
              <a:gd name="T68" fmla="*/ 284 w 1861"/>
              <a:gd name="T69" fmla="*/ 1050 h 1622"/>
              <a:gd name="T70" fmla="*/ 215 w 1861"/>
              <a:gd name="T71" fmla="*/ 930 h 1622"/>
              <a:gd name="T72" fmla="*/ 155 w 1861"/>
              <a:gd name="T73" fmla="*/ 1129 h 1622"/>
              <a:gd name="T74" fmla="*/ 130 w 1861"/>
              <a:gd name="T75" fmla="*/ 1261 h 1622"/>
              <a:gd name="T76" fmla="*/ 118 w 1861"/>
              <a:gd name="T77" fmla="*/ 1313 h 1622"/>
              <a:gd name="T78" fmla="*/ 86 w 1861"/>
              <a:gd name="T79" fmla="*/ 1357 h 1622"/>
              <a:gd name="T80" fmla="*/ 55 w 1861"/>
              <a:gd name="T81" fmla="*/ 1314 h 1622"/>
              <a:gd name="T82" fmla="*/ 22 w 1861"/>
              <a:gd name="T83" fmla="*/ 1250 h 1622"/>
              <a:gd name="T84" fmla="*/ 11 w 1861"/>
              <a:gd name="T85" fmla="*/ 1207 h 1622"/>
              <a:gd name="T86" fmla="*/ 1 w 1861"/>
              <a:gd name="T87" fmla="*/ 1125 h 1622"/>
              <a:gd name="T88" fmla="*/ 42 w 1861"/>
              <a:gd name="T89" fmla="*/ 1015 h 1622"/>
              <a:gd name="T90" fmla="*/ 37 w 1861"/>
              <a:gd name="T91" fmla="*/ 938 h 1622"/>
              <a:gd name="T92" fmla="*/ 71 w 1861"/>
              <a:gd name="T93" fmla="*/ 790 h 1622"/>
              <a:gd name="T94" fmla="*/ 98 w 1861"/>
              <a:gd name="T95" fmla="*/ 713 h 1622"/>
              <a:gd name="T96" fmla="*/ 163 w 1861"/>
              <a:gd name="T97" fmla="*/ 600 h 1622"/>
              <a:gd name="T98" fmla="*/ 268 w 1861"/>
              <a:gd name="T99" fmla="*/ 471 h 1622"/>
              <a:gd name="T100" fmla="*/ 430 w 1861"/>
              <a:gd name="T101" fmla="*/ 383 h 1622"/>
              <a:gd name="T102" fmla="*/ 514 w 1861"/>
              <a:gd name="T103" fmla="*/ 372 h 1622"/>
              <a:gd name="T104" fmla="*/ 562 w 1861"/>
              <a:gd name="T105" fmla="*/ 343 h 1622"/>
              <a:gd name="T106" fmla="*/ 714 w 1861"/>
              <a:gd name="T107" fmla="*/ 365 h 1622"/>
              <a:gd name="T108" fmla="*/ 957 w 1861"/>
              <a:gd name="T109" fmla="*/ 368 h 1622"/>
              <a:gd name="T110" fmla="*/ 1142 w 1861"/>
              <a:gd name="T111" fmla="*/ 367 h 1622"/>
              <a:gd name="T112" fmla="*/ 1224 w 1861"/>
              <a:gd name="T113" fmla="*/ 350 h 1622"/>
              <a:gd name="T114" fmla="*/ 1358 w 1861"/>
              <a:gd name="T115" fmla="*/ 324 h 1622"/>
              <a:gd name="T116" fmla="*/ 1488 w 1861"/>
              <a:gd name="T117" fmla="*/ 280 h 1622"/>
              <a:gd name="T118" fmla="*/ 1447 w 1861"/>
              <a:gd name="T119" fmla="*/ 17 h 1622"/>
              <a:gd name="T120" fmla="*/ 1592 w 1861"/>
              <a:gd name="T121" fmla="*/ 116 h 1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61" h="1622">
                <a:moveTo>
                  <a:pt x="1606" y="162"/>
                </a:moveTo>
                <a:lnTo>
                  <a:pt x="1606" y="162"/>
                </a:lnTo>
                <a:lnTo>
                  <a:pt x="1613" y="164"/>
                </a:lnTo>
                <a:lnTo>
                  <a:pt x="1621" y="166"/>
                </a:lnTo>
                <a:lnTo>
                  <a:pt x="1627" y="164"/>
                </a:lnTo>
                <a:lnTo>
                  <a:pt x="1633" y="163"/>
                </a:lnTo>
                <a:lnTo>
                  <a:pt x="1642" y="159"/>
                </a:lnTo>
                <a:lnTo>
                  <a:pt x="1647" y="159"/>
                </a:lnTo>
                <a:lnTo>
                  <a:pt x="1650" y="162"/>
                </a:lnTo>
                <a:lnTo>
                  <a:pt x="1650" y="162"/>
                </a:lnTo>
                <a:lnTo>
                  <a:pt x="1652" y="164"/>
                </a:lnTo>
                <a:lnTo>
                  <a:pt x="1657" y="167"/>
                </a:lnTo>
                <a:lnTo>
                  <a:pt x="1670" y="169"/>
                </a:lnTo>
                <a:lnTo>
                  <a:pt x="1687" y="169"/>
                </a:lnTo>
                <a:lnTo>
                  <a:pt x="1700" y="114"/>
                </a:lnTo>
                <a:lnTo>
                  <a:pt x="1700" y="114"/>
                </a:lnTo>
                <a:lnTo>
                  <a:pt x="1717" y="94"/>
                </a:lnTo>
                <a:lnTo>
                  <a:pt x="1737" y="76"/>
                </a:lnTo>
                <a:lnTo>
                  <a:pt x="1758" y="55"/>
                </a:lnTo>
                <a:lnTo>
                  <a:pt x="1781" y="34"/>
                </a:lnTo>
                <a:lnTo>
                  <a:pt x="1804" y="16"/>
                </a:lnTo>
                <a:lnTo>
                  <a:pt x="1814" y="9"/>
                </a:lnTo>
                <a:lnTo>
                  <a:pt x="1824" y="4"/>
                </a:lnTo>
                <a:lnTo>
                  <a:pt x="1831" y="0"/>
                </a:lnTo>
                <a:lnTo>
                  <a:pt x="1838" y="0"/>
                </a:lnTo>
                <a:lnTo>
                  <a:pt x="1838" y="0"/>
                </a:lnTo>
                <a:lnTo>
                  <a:pt x="1841" y="1"/>
                </a:lnTo>
                <a:lnTo>
                  <a:pt x="1843" y="3"/>
                </a:lnTo>
                <a:lnTo>
                  <a:pt x="1847" y="9"/>
                </a:lnTo>
                <a:lnTo>
                  <a:pt x="1850" y="16"/>
                </a:lnTo>
                <a:lnTo>
                  <a:pt x="1853" y="27"/>
                </a:lnTo>
                <a:lnTo>
                  <a:pt x="1855" y="38"/>
                </a:lnTo>
                <a:lnTo>
                  <a:pt x="1856" y="51"/>
                </a:lnTo>
                <a:lnTo>
                  <a:pt x="1858" y="77"/>
                </a:lnTo>
                <a:lnTo>
                  <a:pt x="1856" y="105"/>
                </a:lnTo>
                <a:lnTo>
                  <a:pt x="1855" y="128"/>
                </a:lnTo>
                <a:lnTo>
                  <a:pt x="1854" y="151"/>
                </a:lnTo>
                <a:lnTo>
                  <a:pt x="1854" y="151"/>
                </a:lnTo>
                <a:lnTo>
                  <a:pt x="1856" y="153"/>
                </a:lnTo>
                <a:lnTo>
                  <a:pt x="1859" y="157"/>
                </a:lnTo>
                <a:lnTo>
                  <a:pt x="1860" y="162"/>
                </a:lnTo>
                <a:lnTo>
                  <a:pt x="1861" y="168"/>
                </a:lnTo>
                <a:lnTo>
                  <a:pt x="1861" y="176"/>
                </a:lnTo>
                <a:lnTo>
                  <a:pt x="1859" y="185"/>
                </a:lnTo>
                <a:lnTo>
                  <a:pt x="1854" y="197"/>
                </a:lnTo>
                <a:lnTo>
                  <a:pt x="1854" y="197"/>
                </a:lnTo>
                <a:lnTo>
                  <a:pt x="1845" y="216"/>
                </a:lnTo>
                <a:lnTo>
                  <a:pt x="1841" y="228"/>
                </a:lnTo>
                <a:lnTo>
                  <a:pt x="1836" y="239"/>
                </a:lnTo>
                <a:lnTo>
                  <a:pt x="1827" y="252"/>
                </a:lnTo>
                <a:lnTo>
                  <a:pt x="1827" y="252"/>
                </a:lnTo>
                <a:lnTo>
                  <a:pt x="1815" y="269"/>
                </a:lnTo>
                <a:lnTo>
                  <a:pt x="1804" y="284"/>
                </a:lnTo>
                <a:lnTo>
                  <a:pt x="1797" y="297"/>
                </a:lnTo>
                <a:lnTo>
                  <a:pt x="1796" y="302"/>
                </a:lnTo>
                <a:lnTo>
                  <a:pt x="1795" y="307"/>
                </a:lnTo>
                <a:lnTo>
                  <a:pt x="1795" y="307"/>
                </a:lnTo>
                <a:lnTo>
                  <a:pt x="1793" y="313"/>
                </a:lnTo>
                <a:lnTo>
                  <a:pt x="1790" y="324"/>
                </a:lnTo>
                <a:lnTo>
                  <a:pt x="1780" y="350"/>
                </a:lnTo>
                <a:lnTo>
                  <a:pt x="1771" y="378"/>
                </a:lnTo>
                <a:lnTo>
                  <a:pt x="1768" y="387"/>
                </a:lnTo>
                <a:lnTo>
                  <a:pt x="1768" y="392"/>
                </a:lnTo>
                <a:lnTo>
                  <a:pt x="1768" y="392"/>
                </a:lnTo>
                <a:lnTo>
                  <a:pt x="1771" y="401"/>
                </a:lnTo>
                <a:lnTo>
                  <a:pt x="1771" y="407"/>
                </a:lnTo>
                <a:lnTo>
                  <a:pt x="1771" y="414"/>
                </a:lnTo>
                <a:lnTo>
                  <a:pt x="1769" y="421"/>
                </a:lnTo>
                <a:lnTo>
                  <a:pt x="1767" y="427"/>
                </a:lnTo>
                <a:lnTo>
                  <a:pt x="1763" y="435"/>
                </a:lnTo>
                <a:lnTo>
                  <a:pt x="1757" y="441"/>
                </a:lnTo>
                <a:lnTo>
                  <a:pt x="1757" y="441"/>
                </a:lnTo>
                <a:lnTo>
                  <a:pt x="1750" y="447"/>
                </a:lnTo>
                <a:lnTo>
                  <a:pt x="1745" y="454"/>
                </a:lnTo>
                <a:lnTo>
                  <a:pt x="1734" y="467"/>
                </a:lnTo>
                <a:lnTo>
                  <a:pt x="1726" y="483"/>
                </a:lnTo>
                <a:lnTo>
                  <a:pt x="1716" y="500"/>
                </a:lnTo>
                <a:lnTo>
                  <a:pt x="1716" y="500"/>
                </a:lnTo>
                <a:lnTo>
                  <a:pt x="1712" y="509"/>
                </a:lnTo>
                <a:lnTo>
                  <a:pt x="1710" y="520"/>
                </a:lnTo>
                <a:lnTo>
                  <a:pt x="1708" y="539"/>
                </a:lnTo>
                <a:lnTo>
                  <a:pt x="1706" y="549"/>
                </a:lnTo>
                <a:lnTo>
                  <a:pt x="1704" y="555"/>
                </a:lnTo>
                <a:lnTo>
                  <a:pt x="1702" y="560"/>
                </a:lnTo>
                <a:lnTo>
                  <a:pt x="1700" y="561"/>
                </a:lnTo>
                <a:lnTo>
                  <a:pt x="1698" y="562"/>
                </a:lnTo>
                <a:lnTo>
                  <a:pt x="1698" y="562"/>
                </a:lnTo>
                <a:lnTo>
                  <a:pt x="1693" y="562"/>
                </a:lnTo>
                <a:lnTo>
                  <a:pt x="1691" y="565"/>
                </a:lnTo>
                <a:lnTo>
                  <a:pt x="1688" y="568"/>
                </a:lnTo>
                <a:lnTo>
                  <a:pt x="1687" y="572"/>
                </a:lnTo>
                <a:lnTo>
                  <a:pt x="1685" y="577"/>
                </a:lnTo>
                <a:lnTo>
                  <a:pt x="1682" y="580"/>
                </a:lnTo>
                <a:lnTo>
                  <a:pt x="1679" y="583"/>
                </a:lnTo>
                <a:lnTo>
                  <a:pt x="1674" y="583"/>
                </a:lnTo>
                <a:lnTo>
                  <a:pt x="1674" y="583"/>
                </a:lnTo>
                <a:lnTo>
                  <a:pt x="1668" y="583"/>
                </a:lnTo>
                <a:lnTo>
                  <a:pt x="1663" y="582"/>
                </a:lnTo>
                <a:lnTo>
                  <a:pt x="1653" y="578"/>
                </a:lnTo>
                <a:lnTo>
                  <a:pt x="1647" y="577"/>
                </a:lnTo>
                <a:lnTo>
                  <a:pt x="1641" y="577"/>
                </a:lnTo>
                <a:lnTo>
                  <a:pt x="1635" y="578"/>
                </a:lnTo>
                <a:lnTo>
                  <a:pt x="1628" y="580"/>
                </a:lnTo>
                <a:lnTo>
                  <a:pt x="1628" y="580"/>
                </a:lnTo>
                <a:lnTo>
                  <a:pt x="1622" y="584"/>
                </a:lnTo>
                <a:lnTo>
                  <a:pt x="1618" y="588"/>
                </a:lnTo>
                <a:lnTo>
                  <a:pt x="1617" y="590"/>
                </a:lnTo>
                <a:lnTo>
                  <a:pt x="1616" y="593"/>
                </a:lnTo>
                <a:lnTo>
                  <a:pt x="1615" y="595"/>
                </a:lnTo>
                <a:lnTo>
                  <a:pt x="1612" y="599"/>
                </a:lnTo>
                <a:lnTo>
                  <a:pt x="1607" y="601"/>
                </a:lnTo>
                <a:lnTo>
                  <a:pt x="1598" y="605"/>
                </a:lnTo>
                <a:lnTo>
                  <a:pt x="1598" y="605"/>
                </a:lnTo>
                <a:lnTo>
                  <a:pt x="1580" y="613"/>
                </a:lnTo>
                <a:lnTo>
                  <a:pt x="1566" y="620"/>
                </a:lnTo>
                <a:lnTo>
                  <a:pt x="1558" y="626"/>
                </a:lnTo>
                <a:lnTo>
                  <a:pt x="1553" y="631"/>
                </a:lnTo>
                <a:lnTo>
                  <a:pt x="1553" y="631"/>
                </a:lnTo>
                <a:lnTo>
                  <a:pt x="1548" y="637"/>
                </a:lnTo>
                <a:lnTo>
                  <a:pt x="1543" y="646"/>
                </a:lnTo>
                <a:lnTo>
                  <a:pt x="1536" y="655"/>
                </a:lnTo>
                <a:lnTo>
                  <a:pt x="1531" y="660"/>
                </a:lnTo>
                <a:lnTo>
                  <a:pt x="1525" y="664"/>
                </a:lnTo>
                <a:lnTo>
                  <a:pt x="1525" y="664"/>
                </a:lnTo>
                <a:lnTo>
                  <a:pt x="1522" y="667"/>
                </a:lnTo>
                <a:lnTo>
                  <a:pt x="1520" y="670"/>
                </a:lnTo>
                <a:lnTo>
                  <a:pt x="1522" y="672"/>
                </a:lnTo>
                <a:lnTo>
                  <a:pt x="1524" y="673"/>
                </a:lnTo>
                <a:lnTo>
                  <a:pt x="1524" y="675"/>
                </a:lnTo>
                <a:lnTo>
                  <a:pt x="1520" y="676"/>
                </a:lnTo>
                <a:lnTo>
                  <a:pt x="1501" y="677"/>
                </a:lnTo>
                <a:lnTo>
                  <a:pt x="1501" y="677"/>
                </a:lnTo>
                <a:lnTo>
                  <a:pt x="1455" y="681"/>
                </a:lnTo>
                <a:lnTo>
                  <a:pt x="1455" y="681"/>
                </a:lnTo>
                <a:lnTo>
                  <a:pt x="1453" y="691"/>
                </a:lnTo>
                <a:lnTo>
                  <a:pt x="1447" y="718"/>
                </a:lnTo>
                <a:lnTo>
                  <a:pt x="1438" y="743"/>
                </a:lnTo>
                <a:lnTo>
                  <a:pt x="1435" y="752"/>
                </a:lnTo>
                <a:lnTo>
                  <a:pt x="1433" y="754"/>
                </a:lnTo>
                <a:lnTo>
                  <a:pt x="1431" y="755"/>
                </a:lnTo>
                <a:lnTo>
                  <a:pt x="1431" y="755"/>
                </a:lnTo>
                <a:lnTo>
                  <a:pt x="1430" y="757"/>
                </a:lnTo>
                <a:lnTo>
                  <a:pt x="1427" y="759"/>
                </a:lnTo>
                <a:lnTo>
                  <a:pt x="1420" y="770"/>
                </a:lnTo>
                <a:lnTo>
                  <a:pt x="1404" y="802"/>
                </a:lnTo>
                <a:lnTo>
                  <a:pt x="1383" y="849"/>
                </a:lnTo>
                <a:lnTo>
                  <a:pt x="1364" y="913"/>
                </a:lnTo>
                <a:lnTo>
                  <a:pt x="1380" y="1115"/>
                </a:lnTo>
                <a:lnTo>
                  <a:pt x="1380" y="1115"/>
                </a:lnTo>
                <a:lnTo>
                  <a:pt x="1387" y="1169"/>
                </a:lnTo>
                <a:lnTo>
                  <a:pt x="1391" y="1211"/>
                </a:lnTo>
                <a:lnTo>
                  <a:pt x="1393" y="1242"/>
                </a:lnTo>
                <a:lnTo>
                  <a:pt x="1393" y="1242"/>
                </a:lnTo>
                <a:lnTo>
                  <a:pt x="1395" y="1251"/>
                </a:lnTo>
                <a:lnTo>
                  <a:pt x="1396" y="1263"/>
                </a:lnTo>
                <a:lnTo>
                  <a:pt x="1399" y="1286"/>
                </a:lnTo>
                <a:lnTo>
                  <a:pt x="1403" y="1305"/>
                </a:lnTo>
                <a:lnTo>
                  <a:pt x="1403" y="1312"/>
                </a:lnTo>
                <a:lnTo>
                  <a:pt x="1402" y="1313"/>
                </a:lnTo>
                <a:lnTo>
                  <a:pt x="1402" y="1314"/>
                </a:lnTo>
                <a:lnTo>
                  <a:pt x="1402" y="1314"/>
                </a:lnTo>
                <a:lnTo>
                  <a:pt x="1401" y="1316"/>
                </a:lnTo>
                <a:lnTo>
                  <a:pt x="1402" y="1320"/>
                </a:lnTo>
                <a:lnTo>
                  <a:pt x="1405" y="1336"/>
                </a:lnTo>
                <a:lnTo>
                  <a:pt x="1419" y="1381"/>
                </a:lnTo>
                <a:lnTo>
                  <a:pt x="1439" y="1445"/>
                </a:lnTo>
                <a:lnTo>
                  <a:pt x="1439" y="1445"/>
                </a:lnTo>
                <a:lnTo>
                  <a:pt x="1460" y="1444"/>
                </a:lnTo>
                <a:lnTo>
                  <a:pt x="1476" y="1444"/>
                </a:lnTo>
                <a:lnTo>
                  <a:pt x="1488" y="1445"/>
                </a:lnTo>
                <a:lnTo>
                  <a:pt x="1488" y="1445"/>
                </a:lnTo>
                <a:lnTo>
                  <a:pt x="1494" y="1448"/>
                </a:lnTo>
                <a:lnTo>
                  <a:pt x="1501" y="1453"/>
                </a:lnTo>
                <a:lnTo>
                  <a:pt x="1522" y="1467"/>
                </a:lnTo>
                <a:lnTo>
                  <a:pt x="1530" y="1474"/>
                </a:lnTo>
                <a:lnTo>
                  <a:pt x="1538" y="1482"/>
                </a:lnTo>
                <a:lnTo>
                  <a:pt x="1543" y="1488"/>
                </a:lnTo>
                <a:lnTo>
                  <a:pt x="1544" y="1490"/>
                </a:lnTo>
                <a:lnTo>
                  <a:pt x="1544" y="1491"/>
                </a:lnTo>
                <a:lnTo>
                  <a:pt x="1544" y="1491"/>
                </a:lnTo>
                <a:lnTo>
                  <a:pt x="1542" y="1495"/>
                </a:lnTo>
                <a:lnTo>
                  <a:pt x="1537" y="1497"/>
                </a:lnTo>
                <a:lnTo>
                  <a:pt x="1522" y="1502"/>
                </a:lnTo>
                <a:lnTo>
                  <a:pt x="1505" y="1507"/>
                </a:lnTo>
                <a:lnTo>
                  <a:pt x="1496" y="1511"/>
                </a:lnTo>
                <a:lnTo>
                  <a:pt x="1490" y="1513"/>
                </a:lnTo>
                <a:lnTo>
                  <a:pt x="1490" y="1513"/>
                </a:lnTo>
                <a:lnTo>
                  <a:pt x="1480" y="1520"/>
                </a:lnTo>
                <a:lnTo>
                  <a:pt x="1470" y="1527"/>
                </a:lnTo>
                <a:lnTo>
                  <a:pt x="1464" y="1531"/>
                </a:lnTo>
                <a:lnTo>
                  <a:pt x="1456" y="1532"/>
                </a:lnTo>
                <a:lnTo>
                  <a:pt x="1450" y="1532"/>
                </a:lnTo>
                <a:lnTo>
                  <a:pt x="1442" y="1529"/>
                </a:lnTo>
                <a:lnTo>
                  <a:pt x="1442" y="1529"/>
                </a:lnTo>
                <a:lnTo>
                  <a:pt x="1430" y="1523"/>
                </a:lnTo>
                <a:lnTo>
                  <a:pt x="1430" y="1523"/>
                </a:lnTo>
                <a:lnTo>
                  <a:pt x="1413" y="1511"/>
                </a:lnTo>
                <a:lnTo>
                  <a:pt x="1413" y="1511"/>
                </a:lnTo>
                <a:lnTo>
                  <a:pt x="1407" y="1506"/>
                </a:lnTo>
                <a:lnTo>
                  <a:pt x="1402" y="1498"/>
                </a:lnTo>
                <a:lnTo>
                  <a:pt x="1391" y="1482"/>
                </a:lnTo>
                <a:lnTo>
                  <a:pt x="1379" y="1460"/>
                </a:lnTo>
                <a:lnTo>
                  <a:pt x="1368" y="1436"/>
                </a:lnTo>
                <a:lnTo>
                  <a:pt x="1352" y="1395"/>
                </a:lnTo>
                <a:lnTo>
                  <a:pt x="1345" y="1375"/>
                </a:lnTo>
                <a:lnTo>
                  <a:pt x="1345" y="1375"/>
                </a:lnTo>
                <a:lnTo>
                  <a:pt x="1344" y="1374"/>
                </a:lnTo>
                <a:lnTo>
                  <a:pt x="1341" y="1368"/>
                </a:lnTo>
                <a:lnTo>
                  <a:pt x="1337" y="1361"/>
                </a:lnTo>
                <a:lnTo>
                  <a:pt x="1333" y="1357"/>
                </a:lnTo>
                <a:lnTo>
                  <a:pt x="1329" y="1355"/>
                </a:lnTo>
                <a:lnTo>
                  <a:pt x="1329" y="1355"/>
                </a:lnTo>
                <a:lnTo>
                  <a:pt x="1327" y="1353"/>
                </a:lnTo>
                <a:lnTo>
                  <a:pt x="1325" y="1350"/>
                </a:lnTo>
                <a:lnTo>
                  <a:pt x="1322" y="1343"/>
                </a:lnTo>
                <a:lnTo>
                  <a:pt x="1320" y="1334"/>
                </a:lnTo>
                <a:lnTo>
                  <a:pt x="1318" y="1326"/>
                </a:lnTo>
                <a:lnTo>
                  <a:pt x="1318" y="1310"/>
                </a:lnTo>
                <a:lnTo>
                  <a:pt x="1318" y="1303"/>
                </a:lnTo>
                <a:lnTo>
                  <a:pt x="1286" y="1172"/>
                </a:lnTo>
                <a:lnTo>
                  <a:pt x="1286" y="1172"/>
                </a:lnTo>
                <a:lnTo>
                  <a:pt x="1277" y="1140"/>
                </a:lnTo>
                <a:lnTo>
                  <a:pt x="1273" y="1117"/>
                </a:lnTo>
                <a:lnTo>
                  <a:pt x="1270" y="1104"/>
                </a:lnTo>
                <a:lnTo>
                  <a:pt x="1270" y="1104"/>
                </a:lnTo>
                <a:lnTo>
                  <a:pt x="1264" y="1057"/>
                </a:lnTo>
                <a:lnTo>
                  <a:pt x="1259" y="1014"/>
                </a:lnTo>
                <a:lnTo>
                  <a:pt x="1246" y="989"/>
                </a:lnTo>
                <a:lnTo>
                  <a:pt x="1246" y="989"/>
                </a:lnTo>
                <a:lnTo>
                  <a:pt x="1250" y="1070"/>
                </a:lnTo>
                <a:lnTo>
                  <a:pt x="1251" y="1128"/>
                </a:lnTo>
                <a:lnTo>
                  <a:pt x="1251" y="1149"/>
                </a:lnTo>
                <a:lnTo>
                  <a:pt x="1251" y="1158"/>
                </a:lnTo>
                <a:lnTo>
                  <a:pt x="1251" y="1158"/>
                </a:lnTo>
                <a:lnTo>
                  <a:pt x="1248" y="1172"/>
                </a:lnTo>
                <a:lnTo>
                  <a:pt x="1246" y="1195"/>
                </a:lnTo>
                <a:lnTo>
                  <a:pt x="1242" y="1228"/>
                </a:lnTo>
                <a:lnTo>
                  <a:pt x="1242" y="1228"/>
                </a:lnTo>
                <a:lnTo>
                  <a:pt x="1241" y="1238"/>
                </a:lnTo>
                <a:lnTo>
                  <a:pt x="1236" y="1252"/>
                </a:lnTo>
                <a:lnTo>
                  <a:pt x="1229" y="1274"/>
                </a:lnTo>
                <a:lnTo>
                  <a:pt x="1240" y="1373"/>
                </a:lnTo>
                <a:lnTo>
                  <a:pt x="1240" y="1373"/>
                </a:lnTo>
                <a:lnTo>
                  <a:pt x="1246" y="1373"/>
                </a:lnTo>
                <a:lnTo>
                  <a:pt x="1259" y="1372"/>
                </a:lnTo>
                <a:lnTo>
                  <a:pt x="1273" y="1372"/>
                </a:lnTo>
                <a:lnTo>
                  <a:pt x="1277" y="1373"/>
                </a:lnTo>
                <a:lnTo>
                  <a:pt x="1280" y="1374"/>
                </a:lnTo>
                <a:lnTo>
                  <a:pt x="1281" y="1375"/>
                </a:lnTo>
                <a:lnTo>
                  <a:pt x="1281" y="1375"/>
                </a:lnTo>
                <a:lnTo>
                  <a:pt x="1283" y="1379"/>
                </a:lnTo>
                <a:lnTo>
                  <a:pt x="1288" y="1381"/>
                </a:lnTo>
                <a:lnTo>
                  <a:pt x="1303" y="1388"/>
                </a:lnTo>
                <a:lnTo>
                  <a:pt x="1311" y="1390"/>
                </a:lnTo>
                <a:lnTo>
                  <a:pt x="1318" y="1394"/>
                </a:lnTo>
                <a:lnTo>
                  <a:pt x="1323" y="1398"/>
                </a:lnTo>
                <a:lnTo>
                  <a:pt x="1326" y="1401"/>
                </a:lnTo>
                <a:lnTo>
                  <a:pt x="1326" y="1403"/>
                </a:lnTo>
                <a:lnTo>
                  <a:pt x="1326" y="1403"/>
                </a:lnTo>
                <a:lnTo>
                  <a:pt x="1328" y="1414"/>
                </a:lnTo>
                <a:lnTo>
                  <a:pt x="1328" y="1425"/>
                </a:lnTo>
                <a:lnTo>
                  <a:pt x="1329" y="1441"/>
                </a:lnTo>
                <a:lnTo>
                  <a:pt x="1329" y="1441"/>
                </a:lnTo>
                <a:lnTo>
                  <a:pt x="1329" y="1447"/>
                </a:lnTo>
                <a:lnTo>
                  <a:pt x="1329" y="1451"/>
                </a:lnTo>
                <a:lnTo>
                  <a:pt x="1329" y="1456"/>
                </a:lnTo>
                <a:lnTo>
                  <a:pt x="1327" y="1462"/>
                </a:lnTo>
                <a:lnTo>
                  <a:pt x="1323" y="1467"/>
                </a:lnTo>
                <a:lnTo>
                  <a:pt x="1317" y="1472"/>
                </a:lnTo>
                <a:lnTo>
                  <a:pt x="1308" y="1476"/>
                </a:lnTo>
                <a:lnTo>
                  <a:pt x="1308" y="1476"/>
                </a:lnTo>
                <a:lnTo>
                  <a:pt x="1297" y="1477"/>
                </a:lnTo>
                <a:lnTo>
                  <a:pt x="1286" y="1476"/>
                </a:lnTo>
                <a:lnTo>
                  <a:pt x="1275" y="1473"/>
                </a:lnTo>
                <a:lnTo>
                  <a:pt x="1265" y="1471"/>
                </a:lnTo>
                <a:lnTo>
                  <a:pt x="1248" y="1462"/>
                </a:lnTo>
                <a:lnTo>
                  <a:pt x="1242" y="1460"/>
                </a:lnTo>
                <a:lnTo>
                  <a:pt x="1237" y="1459"/>
                </a:lnTo>
                <a:lnTo>
                  <a:pt x="1237" y="1459"/>
                </a:lnTo>
                <a:lnTo>
                  <a:pt x="1234" y="1460"/>
                </a:lnTo>
                <a:lnTo>
                  <a:pt x="1231" y="1462"/>
                </a:lnTo>
                <a:lnTo>
                  <a:pt x="1229" y="1467"/>
                </a:lnTo>
                <a:lnTo>
                  <a:pt x="1227" y="1468"/>
                </a:lnTo>
                <a:lnTo>
                  <a:pt x="1222" y="1468"/>
                </a:lnTo>
                <a:lnTo>
                  <a:pt x="1216" y="1466"/>
                </a:lnTo>
                <a:lnTo>
                  <a:pt x="1207" y="1462"/>
                </a:lnTo>
                <a:lnTo>
                  <a:pt x="1207" y="1462"/>
                </a:lnTo>
                <a:lnTo>
                  <a:pt x="1193" y="1451"/>
                </a:lnTo>
                <a:lnTo>
                  <a:pt x="1188" y="1448"/>
                </a:lnTo>
                <a:lnTo>
                  <a:pt x="1186" y="1444"/>
                </a:lnTo>
                <a:lnTo>
                  <a:pt x="1181" y="1436"/>
                </a:lnTo>
                <a:lnTo>
                  <a:pt x="1176" y="1424"/>
                </a:lnTo>
                <a:lnTo>
                  <a:pt x="1176" y="1424"/>
                </a:lnTo>
                <a:lnTo>
                  <a:pt x="1172" y="1415"/>
                </a:lnTo>
                <a:lnTo>
                  <a:pt x="1169" y="1401"/>
                </a:lnTo>
                <a:lnTo>
                  <a:pt x="1167" y="1385"/>
                </a:lnTo>
                <a:lnTo>
                  <a:pt x="1166" y="1369"/>
                </a:lnTo>
                <a:lnTo>
                  <a:pt x="1165" y="1340"/>
                </a:lnTo>
                <a:lnTo>
                  <a:pt x="1165" y="1327"/>
                </a:lnTo>
                <a:lnTo>
                  <a:pt x="1165" y="1327"/>
                </a:lnTo>
                <a:lnTo>
                  <a:pt x="1160" y="1318"/>
                </a:lnTo>
                <a:lnTo>
                  <a:pt x="1148" y="1292"/>
                </a:lnTo>
                <a:lnTo>
                  <a:pt x="1148" y="1292"/>
                </a:lnTo>
                <a:lnTo>
                  <a:pt x="1142" y="1277"/>
                </a:lnTo>
                <a:lnTo>
                  <a:pt x="1138" y="1263"/>
                </a:lnTo>
                <a:lnTo>
                  <a:pt x="1138" y="1254"/>
                </a:lnTo>
                <a:lnTo>
                  <a:pt x="1138" y="1250"/>
                </a:lnTo>
                <a:lnTo>
                  <a:pt x="1141" y="1250"/>
                </a:lnTo>
                <a:lnTo>
                  <a:pt x="1141" y="1250"/>
                </a:lnTo>
                <a:lnTo>
                  <a:pt x="1141" y="1248"/>
                </a:lnTo>
                <a:lnTo>
                  <a:pt x="1142" y="1243"/>
                </a:lnTo>
                <a:lnTo>
                  <a:pt x="1144" y="1225"/>
                </a:lnTo>
                <a:lnTo>
                  <a:pt x="1147" y="1170"/>
                </a:lnTo>
                <a:lnTo>
                  <a:pt x="1148" y="1091"/>
                </a:lnTo>
                <a:lnTo>
                  <a:pt x="1141" y="911"/>
                </a:lnTo>
                <a:lnTo>
                  <a:pt x="1132" y="825"/>
                </a:lnTo>
                <a:lnTo>
                  <a:pt x="1132" y="825"/>
                </a:lnTo>
                <a:lnTo>
                  <a:pt x="1090" y="822"/>
                </a:lnTo>
                <a:lnTo>
                  <a:pt x="1062" y="821"/>
                </a:lnTo>
                <a:lnTo>
                  <a:pt x="1053" y="821"/>
                </a:lnTo>
                <a:lnTo>
                  <a:pt x="1050" y="822"/>
                </a:lnTo>
                <a:lnTo>
                  <a:pt x="1049" y="823"/>
                </a:lnTo>
                <a:lnTo>
                  <a:pt x="1049" y="823"/>
                </a:lnTo>
                <a:lnTo>
                  <a:pt x="1048" y="823"/>
                </a:lnTo>
                <a:lnTo>
                  <a:pt x="1047" y="823"/>
                </a:lnTo>
                <a:lnTo>
                  <a:pt x="1040" y="822"/>
                </a:lnTo>
                <a:lnTo>
                  <a:pt x="1022" y="817"/>
                </a:lnTo>
                <a:lnTo>
                  <a:pt x="1013" y="813"/>
                </a:lnTo>
                <a:lnTo>
                  <a:pt x="1004" y="812"/>
                </a:lnTo>
                <a:lnTo>
                  <a:pt x="998" y="812"/>
                </a:lnTo>
                <a:lnTo>
                  <a:pt x="996" y="813"/>
                </a:lnTo>
                <a:lnTo>
                  <a:pt x="995" y="815"/>
                </a:lnTo>
                <a:lnTo>
                  <a:pt x="995" y="815"/>
                </a:lnTo>
                <a:lnTo>
                  <a:pt x="995" y="816"/>
                </a:lnTo>
                <a:lnTo>
                  <a:pt x="992" y="818"/>
                </a:lnTo>
                <a:lnTo>
                  <a:pt x="987" y="821"/>
                </a:lnTo>
                <a:lnTo>
                  <a:pt x="980" y="823"/>
                </a:lnTo>
                <a:lnTo>
                  <a:pt x="973" y="824"/>
                </a:lnTo>
                <a:lnTo>
                  <a:pt x="956" y="828"/>
                </a:lnTo>
                <a:lnTo>
                  <a:pt x="949" y="829"/>
                </a:lnTo>
                <a:lnTo>
                  <a:pt x="944" y="830"/>
                </a:lnTo>
                <a:lnTo>
                  <a:pt x="944" y="830"/>
                </a:lnTo>
                <a:lnTo>
                  <a:pt x="939" y="833"/>
                </a:lnTo>
                <a:lnTo>
                  <a:pt x="934" y="833"/>
                </a:lnTo>
                <a:lnTo>
                  <a:pt x="921" y="833"/>
                </a:lnTo>
                <a:lnTo>
                  <a:pt x="906" y="834"/>
                </a:lnTo>
                <a:lnTo>
                  <a:pt x="898" y="834"/>
                </a:lnTo>
                <a:lnTo>
                  <a:pt x="889" y="836"/>
                </a:lnTo>
                <a:lnTo>
                  <a:pt x="889" y="836"/>
                </a:lnTo>
                <a:lnTo>
                  <a:pt x="882" y="837"/>
                </a:lnTo>
                <a:lnTo>
                  <a:pt x="876" y="837"/>
                </a:lnTo>
                <a:lnTo>
                  <a:pt x="864" y="837"/>
                </a:lnTo>
                <a:lnTo>
                  <a:pt x="859" y="839"/>
                </a:lnTo>
                <a:lnTo>
                  <a:pt x="854" y="839"/>
                </a:lnTo>
                <a:lnTo>
                  <a:pt x="850" y="841"/>
                </a:lnTo>
                <a:lnTo>
                  <a:pt x="845" y="843"/>
                </a:lnTo>
                <a:lnTo>
                  <a:pt x="845" y="843"/>
                </a:lnTo>
                <a:lnTo>
                  <a:pt x="839" y="847"/>
                </a:lnTo>
                <a:lnTo>
                  <a:pt x="834" y="849"/>
                </a:lnTo>
                <a:lnTo>
                  <a:pt x="823" y="851"/>
                </a:lnTo>
                <a:lnTo>
                  <a:pt x="813" y="852"/>
                </a:lnTo>
                <a:lnTo>
                  <a:pt x="808" y="854"/>
                </a:lnTo>
                <a:lnTo>
                  <a:pt x="804" y="858"/>
                </a:lnTo>
                <a:lnTo>
                  <a:pt x="804" y="858"/>
                </a:lnTo>
                <a:lnTo>
                  <a:pt x="799" y="860"/>
                </a:lnTo>
                <a:lnTo>
                  <a:pt x="792" y="864"/>
                </a:lnTo>
                <a:lnTo>
                  <a:pt x="775" y="868"/>
                </a:lnTo>
                <a:lnTo>
                  <a:pt x="759" y="869"/>
                </a:lnTo>
                <a:lnTo>
                  <a:pt x="750" y="871"/>
                </a:lnTo>
                <a:lnTo>
                  <a:pt x="750" y="871"/>
                </a:lnTo>
                <a:lnTo>
                  <a:pt x="747" y="871"/>
                </a:lnTo>
                <a:lnTo>
                  <a:pt x="743" y="870"/>
                </a:lnTo>
                <a:lnTo>
                  <a:pt x="733" y="864"/>
                </a:lnTo>
                <a:lnTo>
                  <a:pt x="718" y="852"/>
                </a:lnTo>
                <a:lnTo>
                  <a:pt x="718" y="852"/>
                </a:lnTo>
                <a:lnTo>
                  <a:pt x="712" y="847"/>
                </a:lnTo>
                <a:lnTo>
                  <a:pt x="704" y="837"/>
                </a:lnTo>
                <a:lnTo>
                  <a:pt x="696" y="825"/>
                </a:lnTo>
                <a:lnTo>
                  <a:pt x="696" y="825"/>
                </a:lnTo>
                <a:lnTo>
                  <a:pt x="689" y="818"/>
                </a:lnTo>
                <a:lnTo>
                  <a:pt x="683" y="813"/>
                </a:lnTo>
                <a:lnTo>
                  <a:pt x="679" y="812"/>
                </a:lnTo>
                <a:lnTo>
                  <a:pt x="677" y="812"/>
                </a:lnTo>
                <a:lnTo>
                  <a:pt x="677" y="812"/>
                </a:lnTo>
                <a:lnTo>
                  <a:pt x="656" y="811"/>
                </a:lnTo>
                <a:lnTo>
                  <a:pt x="643" y="812"/>
                </a:lnTo>
                <a:lnTo>
                  <a:pt x="637" y="813"/>
                </a:lnTo>
                <a:lnTo>
                  <a:pt x="634" y="815"/>
                </a:lnTo>
                <a:lnTo>
                  <a:pt x="634" y="815"/>
                </a:lnTo>
                <a:lnTo>
                  <a:pt x="632" y="816"/>
                </a:lnTo>
                <a:lnTo>
                  <a:pt x="627" y="817"/>
                </a:lnTo>
                <a:lnTo>
                  <a:pt x="619" y="819"/>
                </a:lnTo>
                <a:lnTo>
                  <a:pt x="608" y="819"/>
                </a:lnTo>
                <a:lnTo>
                  <a:pt x="604" y="919"/>
                </a:lnTo>
                <a:lnTo>
                  <a:pt x="604" y="919"/>
                </a:lnTo>
                <a:lnTo>
                  <a:pt x="591" y="959"/>
                </a:lnTo>
                <a:lnTo>
                  <a:pt x="580" y="989"/>
                </a:lnTo>
                <a:lnTo>
                  <a:pt x="573" y="1008"/>
                </a:lnTo>
                <a:lnTo>
                  <a:pt x="573" y="1008"/>
                </a:lnTo>
                <a:lnTo>
                  <a:pt x="564" y="1030"/>
                </a:lnTo>
                <a:lnTo>
                  <a:pt x="552" y="1068"/>
                </a:lnTo>
                <a:lnTo>
                  <a:pt x="546" y="1088"/>
                </a:lnTo>
                <a:lnTo>
                  <a:pt x="540" y="1104"/>
                </a:lnTo>
                <a:lnTo>
                  <a:pt x="534" y="1116"/>
                </a:lnTo>
                <a:lnTo>
                  <a:pt x="532" y="1120"/>
                </a:lnTo>
                <a:lnTo>
                  <a:pt x="529" y="1121"/>
                </a:lnTo>
                <a:lnTo>
                  <a:pt x="529" y="1121"/>
                </a:lnTo>
                <a:lnTo>
                  <a:pt x="527" y="1122"/>
                </a:lnTo>
                <a:lnTo>
                  <a:pt x="524" y="1125"/>
                </a:lnTo>
                <a:lnTo>
                  <a:pt x="518" y="1134"/>
                </a:lnTo>
                <a:lnTo>
                  <a:pt x="511" y="1147"/>
                </a:lnTo>
                <a:lnTo>
                  <a:pt x="504" y="1163"/>
                </a:lnTo>
                <a:lnTo>
                  <a:pt x="492" y="1193"/>
                </a:lnTo>
                <a:lnTo>
                  <a:pt x="487" y="1204"/>
                </a:lnTo>
                <a:lnTo>
                  <a:pt x="483" y="1209"/>
                </a:lnTo>
                <a:lnTo>
                  <a:pt x="483" y="1209"/>
                </a:lnTo>
                <a:lnTo>
                  <a:pt x="480" y="1216"/>
                </a:lnTo>
                <a:lnTo>
                  <a:pt x="476" y="1232"/>
                </a:lnTo>
                <a:lnTo>
                  <a:pt x="463" y="1278"/>
                </a:lnTo>
                <a:lnTo>
                  <a:pt x="440" y="1365"/>
                </a:lnTo>
                <a:lnTo>
                  <a:pt x="440" y="1365"/>
                </a:lnTo>
                <a:lnTo>
                  <a:pt x="440" y="1373"/>
                </a:lnTo>
                <a:lnTo>
                  <a:pt x="440" y="1383"/>
                </a:lnTo>
                <a:lnTo>
                  <a:pt x="442" y="1395"/>
                </a:lnTo>
                <a:lnTo>
                  <a:pt x="445" y="1408"/>
                </a:lnTo>
                <a:lnTo>
                  <a:pt x="453" y="1438"/>
                </a:lnTo>
                <a:lnTo>
                  <a:pt x="463" y="1470"/>
                </a:lnTo>
                <a:lnTo>
                  <a:pt x="482" y="1526"/>
                </a:lnTo>
                <a:lnTo>
                  <a:pt x="492" y="1550"/>
                </a:lnTo>
                <a:lnTo>
                  <a:pt x="492" y="1550"/>
                </a:lnTo>
                <a:lnTo>
                  <a:pt x="509" y="1549"/>
                </a:lnTo>
                <a:lnTo>
                  <a:pt x="534" y="1548"/>
                </a:lnTo>
                <a:lnTo>
                  <a:pt x="534" y="1548"/>
                </a:lnTo>
                <a:lnTo>
                  <a:pt x="539" y="1548"/>
                </a:lnTo>
                <a:lnTo>
                  <a:pt x="544" y="1550"/>
                </a:lnTo>
                <a:lnTo>
                  <a:pt x="555" y="1556"/>
                </a:lnTo>
                <a:lnTo>
                  <a:pt x="561" y="1560"/>
                </a:lnTo>
                <a:lnTo>
                  <a:pt x="564" y="1565"/>
                </a:lnTo>
                <a:lnTo>
                  <a:pt x="568" y="1570"/>
                </a:lnTo>
                <a:lnTo>
                  <a:pt x="569" y="1574"/>
                </a:lnTo>
                <a:lnTo>
                  <a:pt x="569" y="1574"/>
                </a:lnTo>
                <a:lnTo>
                  <a:pt x="572" y="1587"/>
                </a:lnTo>
                <a:lnTo>
                  <a:pt x="573" y="1593"/>
                </a:lnTo>
                <a:lnTo>
                  <a:pt x="573" y="1599"/>
                </a:lnTo>
                <a:lnTo>
                  <a:pt x="573" y="1605"/>
                </a:lnTo>
                <a:lnTo>
                  <a:pt x="570" y="1609"/>
                </a:lnTo>
                <a:lnTo>
                  <a:pt x="565" y="1613"/>
                </a:lnTo>
                <a:lnTo>
                  <a:pt x="558" y="1616"/>
                </a:lnTo>
                <a:lnTo>
                  <a:pt x="558" y="1616"/>
                </a:lnTo>
                <a:lnTo>
                  <a:pt x="532" y="1618"/>
                </a:lnTo>
                <a:lnTo>
                  <a:pt x="523" y="1619"/>
                </a:lnTo>
                <a:lnTo>
                  <a:pt x="516" y="1620"/>
                </a:lnTo>
                <a:lnTo>
                  <a:pt x="516" y="1620"/>
                </a:lnTo>
                <a:lnTo>
                  <a:pt x="510" y="1622"/>
                </a:lnTo>
                <a:lnTo>
                  <a:pt x="503" y="1622"/>
                </a:lnTo>
                <a:lnTo>
                  <a:pt x="481" y="1620"/>
                </a:lnTo>
                <a:lnTo>
                  <a:pt x="481" y="1620"/>
                </a:lnTo>
                <a:lnTo>
                  <a:pt x="469" y="1620"/>
                </a:lnTo>
                <a:lnTo>
                  <a:pt x="460" y="1619"/>
                </a:lnTo>
                <a:lnTo>
                  <a:pt x="453" y="1617"/>
                </a:lnTo>
                <a:lnTo>
                  <a:pt x="446" y="1612"/>
                </a:lnTo>
                <a:lnTo>
                  <a:pt x="446" y="1612"/>
                </a:lnTo>
                <a:lnTo>
                  <a:pt x="442" y="1609"/>
                </a:lnTo>
                <a:lnTo>
                  <a:pt x="439" y="1608"/>
                </a:lnTo>
                <a:lnTo>
                  <a:pt x="434" y="1607"/>
                </a:lnTo>
                <a:lnTo>
                  <a:pt x="431" y="1606"/>
                </a:lnTo>
                <a:lnTo>
                  <a:pt x="429" y="1605"/>
                </a:lnTo>
                <a:lnTo>
                  <a:pt x="428" y="1601"/>
                </a:lnTo>
                <a:lnTo>
                  <a:pt x="426" y="1596"/>
                </a:lnTo>
                <a:lnTo>
                  <a:pt x="426" y="1596"/>
                </a:lnTo>
                <a:lnTo>
                  <a:pt x="414" y="1549"/>
                </a:lnTo>
                <a:lnTo>
                  <a:pt x="388" y="1460"/>
                </a:lnTo>
                <a:lnTo>
                  <a:pt x="352" y="1336"/>
                </a:lnTo>
                <a:lnTo>
                  <a:pt x="352" y="1336"/>
                </a:lnTo>
                <a:lnTo>
                  <a:pt x="346" y="1324"/>
                </a:lnTo>
                <a:lnTo>
                  <a:pt x="342" y="1313"/>
                </a:lnTo>
                <a:lnTo>
                  <a:pt x="341" y="1307"/>
                </a:lnTo>
                <a:lnTo>
                  <a:pt x="341" y="1301"/>
                </a:lnTo>
                <a:lnTo>
                  <a:pt x="341" y="1301"/>
                </a:lnTo>
                <a:lnTo>
                  <a:pt x="343" y="1290"/>
                </a:lnTo>
                <a:lnTo>
                  <a:pt x="348" y="1271"/>
                </a:lnTo>
                <a:lnTo>
                  <a:pt x="365" y="1221"/>
                </a:lnTo>
                <a:lnTo>
                  <a:pt x="389" y="1153"/>
                </a:lnTo>
                <a:lnTo>
                  <a:pt x="389" y="1153"/>
                </a:lnTo>
                <a:lnTo>
                  <a:pt x="394" y="1138"/>
                </a:lnTo>
                <a:lnTo>
                  <a:pt x="402" y="1104"/>
                </a:lnTo>
                <a:lnTo>
                  <a:pt x="407" y="1086"/>
                </a:lnTo>
                <a:lnTo>
                  <a:pt x="410" y="1071"/>
                </a:lnTo>
                <a:lnTo>
                  <a:pt x="411" y="1062"/>
                </a:lnTo>
                <a:lnTo>
                  <a:pt x="410" y="1059"/>
                </a:lnTo>
                <a:lnTo>
                  <a:pt x="408" y="1059"/>
                </a:lnTo>
                <a:lnTo>
                  <a:pt x="408" y="1059"/>
                </a:lnTo>
                <a:lnTo>
                  <a:pt x="405" y="1062"/>
                </a:lnTo>
                <a:lnTo>
                  <a:pt x="401" y="1067"/>
                </a:lnTo>
                <a:lnTo>
                  <a:pt x="391" y="1084"/>
                </a:lnTo>
                <a:lnTo>
                  <a:pt x="367" y="1131"/>
                </a:lnTo>
                <a:lnTo>
                  <a:pt x="335" y="1198"/>
                </a:lnTo>
                <a:lnTo>
                  <a:pt x="335" y="1198"/>
                </a:lnTo>
                <a:lnTo>
                  <a:pt x="320" y="1231"/>
                </a:lnTo>
                <a:lnTo>
                  <a:pt x="310" y="1256"/>
                </a:lnTo>
                <a:lnTo>
                  <a:pt x="307" y="1267"/>
                </a:lnTo>
                <a:lnTo>
                  <a:pt x="306" y="1274"/>
                </a:lnTo>
                <a:lnTo>
                  <a:pt x="306" y="1344"/>
                </a:lnTo>
                <a:lnTo>
                  <a:pt x="306" y="1344"/>
                </a:lnTo>
                <a:lnTo>
                  <a:pt x="307" y="1353"/>
                </a:lnTo>
                <a:lnTo>
                  <a:pt x="309" y="1367"/>
                </a:lnTo>
                <a:lnTo>
                  <a:pt x="318" y="1402"/>
                </a:lnTo>
                <a:lnTo>
                  <a:pt x="330" y="1448"/>
                </a:lnTo>
                <a:lnTo>
                  <a:pt x="330" y="1448"/>
                </a:lnTo>
                <a:lnTo>
                  <a:pt x="341" y="1448"/>
                </a:lnTo>
                <a:lnTo>
                  <a:pt x="352" y="1448"/>
                </a:lnTo>
                <a:lnTo>
                  <a:pt x="356" y="1449"/>
                </a:lnTo>
                <a:lnTo>
                  <a:pt x="362" y="1451"/>
                </a:lnTo>
                <a:lnTo>
                  <a:pt x="362" y="1451"/>
                </a:lnTo>
                <a:lnTo>
                  <a:pt x="378" y="1459"/>
                </a:lnTo>
                <a:lnTo>
                  <a:pt x="388" y="1464"/>
                </a:lnTo>
                <a:lnTo>
                  <a:pt x="396" y="1471"/>
                </a:lnTo>
                <a:lnTo>
                  <a:pt x="400" y="1476"/>
                </a:lnTo>
                <a:lnTo>
                  <a:pt x="402" y="1479"/>
                </a:lnTo>
                <a:lnTo>
                  <a:pt x="404" y="1484"/>
                </a:lnTo>
                <a:lnTo>
                  <a:pt x="404" y="1489"/>
                </a:lnTo>
                <a:lnTo>
                  <a:pt x="402" y="1495"/>
                </a:lnTo>
                <a:lnTo>
                  <a:pt x="399" y="1501"/>
                </a:lnTo>
                <a:lnTo>
                  <a:pt x="394" y="1507"/>
                </a:lnTo>
                <a:lnTo>
                  <a:pt x="387" y="1513"/>
                </a:lnTo>
                <a:lnTo>
                  <a:pt x="387" y="1513"/>
                </a:lnTo>
                <a:lnTo>
                  <a:pt x="370" y="1524"/>
                </a:lnTo>
                <a:lnTo>
                  <a:pt x="356" y="1530"/>
                </a:lnTo>
                <a:lnTo>
                  <a:pt x="343" y="1533"/>
                </a:lnTo>
                <a:lnTo>
                  <a:pt x="333" y="1533"/>
                </a:lnTo>
                <a:lnTo>
                  <a:pt x="324" y="1532"/>
                </a:lnTo>
                <a:lnTo>
                  <a:pt x="317" y="1530"/>
                </a:lnTo>
                <a:lnTo>
                  <a:pt x="306" y="1526"/>
                </a:lnTo>
                <a:lnTo>
                  <a:pt x="306" y="1526"/>
                </a:lnTo>
                <a:lnTo>
                  <a:pt x="298" y="1525"/>
                </a:lnTo>
                <a:lnTo>
                  <a:pt x="292" y="1525"/>
                </a:lnTo>
                <a:lnTo>
                  <a:pt x="290" y="1524"/>
                </a:lnTo>
                <a:lnTo>
                  <a:pt x="289" y="1523"/>
                </a:lnTo>
                <a:lnTo>
                  <a:pt x="286" y="1520"/>
                </a:lnTo>
                <a:lnTo>
                  <a:pt x="284" y="1515"/>
                </a:lnTo>
                <a:lnTo>
                  <a:pt x="284" y="1515"/>
                </a:lnTo>
                <a:lnTo>
                  <a:pt x="272" y="1476"/>
                </a:lnTo>
                <a:lnTo>
                  <a:pt x="250" y="1401"/>
                </a:lnTo>
                <a:lnTo>
                  <a:pt x="220" y="1296"/>
                </a:lnTo>
                <a:lnTo>
                  <a:pt x="220" y="1296"/>
                </a:lnTo>
                <a:lnTo>
                  <a:pt x="210" y="1263"/>
                </a:lnTo>
                <a:lnTo>
                  <a:pt x="204" y="1239"/>
                </a:lnTo>
                <a:lnTo>
                  <a:pt x="203" y="1229"/>
                </a:lnTo>
                <a:lnTo>
                  <a:pt x="203" y="1222"/>
                </a:lnTo>
                <a:lnTo>
                  <a:pt x="203" y="1222"/>
                </a:lnTo>
                <a:lnTo>
                  <a:pt x="207" y="1215"/>
                </a:lnTo>
                <a:lnTo>
                  <a:pt x="214" y="1203"/>
                </a:lnTo>
                <a:lnTo>
                  <a:pt x="234" y="1167"/>
                </a:lnTo>
                <a:lnTo>
                  <a:pt x="258" y="1126"/>
                </a:lnTo>
                <a:lnTo>
                  <a:pt x="268" y="1108"/>
                </a:lnTo>
                <a:lnTo>
                  <a:pt x="275" y="1091"/>
                </a:lnTo>
                <a:lnTo>
                  <a:pt x="275" y="1091"/>
                </a:lnTo>
                <a:lnTo>
                  <a:pt x="279" y="1084"/>
                </a:lnTo>
                <a:lnTo>
                  <a:pt x="281" y="1074"/>
                </a:lnTo>
                <a:lnTo>
                  <a:pt x="284" y="1050"/>
                </a:lnTo>
                <a:lnTo>
                  <a:pt x="285" y="1023"/>
                </a:lnTo>
                <a:lnTo>
                  <a:pt x="285" y="997"/>
                </a:lnTo>
                <a:lnTo>
                  <a:pt x="283" y="950"/>
                </a:lnTo>
                <a:lnTo>
                  <a:pt x="281" y="930"/>
                </a:lnTo>
                <a:lnTo>
                  <a:pt x="246" y="852"/>
                </a:lnTo>
                <a:lnTo>
                  <a:pt x="244" y="889"/>
                </a:lnTo>
                <a:lnTo>
                  <a:pt x="244" y="889"/>
                </a:lnTo>
                <a:lnTo>
                  <a:pt x="237" y="901"/>
                </a:lnTo>
                <a:lnTo>
                  <a:pt x="229" y="909"/>
                </a:lnTo>
                <a:lnTo>
                  <a:pt x="227" y="911"/>
                </a:lnTo>
                <a:lnTo>
                  <a:pt x="225" y="911"/>
                </a:lnTo>
                <a:lnTo>
                  <a:pt x="225" y="911"/>
                </a:lnTo>
                <a:lnTo>
                  <a:pt x="222" y="911"/>
                </a:lnTo>
                <a:lnTo>
                  <a:pt x="221" y="913"/>
                </a:lnTo>
                <a:lnTo>
                  <a:pt x="217" y="921"/>
                </a:lnTo>
                <a:lnTo>
                  <a:pt x="215" y="930"/>
                </a:lnTo>
                <a:lnTo>
                  <a:pt x="214" y="938"/>
                </a:lnTo>
                <a:lnTo>
                  <a:pt x="214" y="938"/>
                </a:lnTo>
                <a:lnTo>
                  <a:pt x="213" y="956"/>
                </a:lnTo>
                <a:lnTo>
                  <a:pt x="211" y="968"/>
                </a:lnTo>
                <a:lnTo>
                  <a:pt x="203" y="1035"/>
                </a:lnTo>
                <a:lnTo>
                  <a:pt x="190" y="1008"/>
                </a:lnTo>
                <a:lnTo>
                  <a:pt x="187" y="1073"/>
                </a:lnTo>
                <a:lnTo>
                  <a:pt x="171" y="1143"/>
                </a:lnTo>
                <a:lnTo>
                  <a:pt x="171" y="1143"/>
                </a:lnTo>
                <a:lnTo>
                  <a:pt x="165" y="1123"/>
                </a:lnTo>
                <a:lnTo>
                  <a:pt x="161" y="1112"/>
                </a:lnTo>
                <a:lnTo>
                  <a:pt x="159" y="1111"/>
                </a:lnTo>
                <a:lnTo>
                  <a:pt x="158" y="1111"/>
                </a:lnTo>
                <a:lnTo>
                  <a:pt x="157" y="1112"/>
                </a:lnTo>
                <a:lnTo>
                  <a:pt x="157" y="1112"/>
                </a:lnTo>
                <a:lnTo>
                  <a:pt x="155" y="1129"/>
                </a:lnTo>
                <a:lnTo>
                  <a:pt x="151" y="1155"/>
                </a:lnTo>
                <a:lnTo>
                  <a:pt x="148" y="1181"/>
                </a:lnTo>
                <a:lnTo>
                  <a:pt x="148" y="1191"/>
                </a:lnTo>
                <a:lnTo>
                  <a:pt x="150" y="1196"/>
                </a:lnTo>
                <a:lnTo>
                  <a:pt x="150" y="1196"/>
                </a:lnTo>
                <a:lnTo>
                  <a:pt x="150" y="1199"/>
                </a:lnTo>
                <a:lnTo>
                  <a:pt x="148" y="1202"/>
                </a:lnTo>
                <a:lnTo>
                  <a:pt x="146" y="1204"/>
                </a:lnTo>
                <a:lnTo>
                  <a:pt x="142" y="1205"/>
                </a:lnTo>
                <a:lnTo>
                  <a:pt x="134" y="1208"/>
                </a:lnTo>
                <a:lnTo>
                  <a:pt x="130" y="1209"/>
                </a:lnTo>
                <a:lnTo>
                  <a:pt x="130" y="1209"/>
                </a:lnTo>
                <a:lnTo>
                  <a:pt x="133" y="1229"/>
                </a:lnTo>
                <a:lnTo>
                  <a:pt x="133" y="1246"/>
                </a:lnTo>
                <a:lnTo>
                  <a:pt x="132" y="1255"/>
                </a:lnTo>
                <a:lnTo>
                  <a:pt x="130" y="1261"/>
                </a:lnTo>
                <a:lnTo>
                  <a:pt x="130" y="1261"/>
                </a:lnTo>
                <a:lnTo>
                  <a:pt x="129" y="1264"/>
                </a:lnTo>
                <a:lnTo>
                  <a:pt x="129" y="1271"/>
                </a:lnTo>
                <a:lnTo>
                  <a:pt x="129" y="1285"/>
                </a:lnTo>
                <a:lnTo>
                  <a:pt x="129" y="1291"/>
                </a:lnTo>
                <a:lnTo>
                  <a:pt x="128" y="1296"/>
                </a:lnTo>
                <a:lnTo>
                  <a:pt x="127" y="1297"/>
                </a:lnTo>
                <a:lnTo>
                  <a:pt x="126" y="1298"/>
                </a:lnTo>
                <a:lnTo>
                  <a:pt x="124" y="1298"/>
                </a:lnTo>
                <a:lnTo>
                  <a:pt x="122" y="1297"/>
                </a:lnTo>
                <a:lnTo>
                  <a:pt x="122" y="1297"/>
                </a:lnTo>
                <a:lnTo>
                  <a:pt x="118" y="1296"/>
                </a:lnTo>
                <a:lnTo>
                  <a:pt x="116" y="1297"/>
                </a:lnTo>
                <a:lnTo>
                  <a:pt x="116" y="1299"/>
                </a:lnTo>
                <a:lnTo>
                  <a:pt x="116" y="1303"/>
                </a:lnTo>
                <a:lnTo>
                  <a:pt x="118" y="1313"/>
                </a:lnTo>
                <a:lnTo>
                  <a:pt x="119" y="1320"/>
                </a:lnTo>
                <a:lnTo>
                  <a:pt x="119" y="1320"/>
                </a:lnTo>
                <a:lnTo>
                  <a:pt x="118" y="1334"/>
                </a:lnTo>
                <a:lnTo>
                  <a:pt x="116" y="1351"/>
                </a:lnTo>
                <a:lnTo>
                  <a:pt x="112" y="1371"/>
                </a:lnTo>
                <a:lnTo>
                  <a:pt x="112" y="1371"/>
                </a:lnTo>
                <a:lnTo>
                  <a:pt x="106" y="1346"/>
                </a:lnTo>
                <a:lnTo>
                  <a:pt x="103" y="1332"/>
                </a:lnTo>
                <a:lnTo>
                  <a:pt x="101" y="1328"/>
                </a:lnTo>
                <a:lnTo>
                  <a:pt x="101" y="1330"/>
                </a:lnTo>
                <a:lnTo>
                  <a:pt x="101" y="1330"/>
                </a:lnTo>
                <a:lnTo>
                  <a:pt x="100" y="1336"/>
                </a:lnTo>
                <a:lnTo>
                  <a:pt x="98" y="1342"/>
                </a:lnTo>
                <a:lnTo>
                  <a:pt x="94" y="1348"/>
                </a:lnTo>
                <a:lnTo>
                  <a:pt x="89" y="1354"/>
                </a:lnTo>
                <a:lnTo>
                  <a:pt x="86" y="1357"/>
                </a:lnTo>
                <a:lnTo>
                  <a:pt x="83" y="1359"/>
                </a:lnTo>
                <a:lnTo>
                  <a:pt x="82" y="1359"/>
                </a:lnTo>
                <a:lnTo>
                  <a:pt x="80" y="1359"/>
                </a:lnTo>
                <a:lnTo>
                  <a:pt x="78" y="1356"/>
                </a:lnTo>
                <a:lnTo>
                  <a:pt x="77" y="1349"/>
                </a:lnTo>
                <a:lnTo>
                  <a:pt x="77" y="1349"/>
                </a:lnTo>
                <a:lnTo>
                  <a:pt x="74" y="1328"/>
                </a:lnTo>
                <a:lnTo>
                  <a:pt x="69" y="1312"/>
                </a:lnTo>
                <a:lnTo>
                  <a:pt x="66" y="1305"/>
                </a:lnTo>
                <a:lnTo>
                  <a:pt x="64" y="1302"/>
                </a:lnTo>
                <a:lnTo>
                  <a:pt x="63" y="1302"/>
                </a:lnTo>
                <a:lnTo>
                  <a:pt x="61" y="1302"/>
                </a:lnTo>
                <a:lnTo>
                  <a:pt x="60" y="1305"/>
                </a:lnTo>
                <a:lnTo>
                  <a:pt x="60" y="1305"/>
                </a:lnTo>
                <a:lnTo>
                  <a:pt x="59" y="1312"/>
                </a:lnTo>
                <a:lnTo>
                  <a:pt x="55" y="1314"/>
                </a:lnTo>
                <a:lnTo>
                  <a:pt x="52" y="1315"/>
                </a:lnTo>
                <a:lnTo>
                  <a:pt x="48" y="1315"/>
                </a:lnTo>
                <a:lnTo>
                  <a:pt x="45" y="1313"/>
                </a:lnTo>
                <a:lnTo>
                  <a:pt x="42" y="1309"/>
                </a:lnTo>
                <a:lnTo>
                  <a:pt x="41" y="1304"/>
                </a:lnTo>
                <a:lnTo>
                  <a:pt x="42" y="1298"/>
                </a:lnTo>
                <a:lnTo>
                  <a:pt x="42" y="1298"/>
                </a:lnTo>
                <a:lnTo>
                  <a:pt x="42" y="1295"/>
                </a:lnTo>
                <a:lnTo>
                  <a:pt x="42" y="1291"/>
                </a:lnTo>
                <a:lnTo>
                  <a:pt x="40" y="1284"/>
                </a:lnTo>
                <a:lnTo>
                  <a:pt x="36" y="1277"/>
                </a:lnTo>
                <a:lnTo>
                  <a:pt x="31" y="1271"/>
                </a:lnTo>
                <a:lnTo>
                  <a:pt x="26" y="1264"/>
                </a:lnTo>
                <a:lnTo>
                  <a:pt x="23" y="1258"/>
                </a:lnTo>
                <a:lnTo>
                  <a:pt x="22" y="1252"/>
                </a:lnTo>
                <a:lnTo>
                  <a:pt x="22" y="1250"/>
                </a:lnTo>
                <a:lnTo>
                  <a:pt x="23" y="1246"/>
                </a:lnTo>
                <a:lnTo>
                  <a:pt x="23" y="1246"/>
                </a:lnTo>
                <a:lnTo>
                  <a:pt x="24" y="1245"/>
                </a:lnTo>
                <a:lnTo>
                  <a:pt x="24" y="1243"/>
                </a:lnTo>
                <a:lnTo>
                  <a:pt x="23" y="1242"/>
                </a:lnTo>
                <a:lnTo>
                  <a:pt x="20" y="1239"/>
                </a:lnTo>
                <a:lnTo>
                  <a:pt x="8" y="1234"/>
                </a:lnTo>
                <a:lnTo>
                  <a:pt x="3" y="1232"/>
                </a:lnTo>
                <a:lnTo>
                  <a:pt x="1" y="1229"/>
                </a:lnTo>
                <a:lnTo>
                  <a:pt x="0" y="1227"/>
                </a:lnTo>
                <a:lnTo>
                  <a:pt x="0" y="1225"/>
                </a:lnTo>
                <a:lnTo>
                  <a:pt x="1" y="1221"/>
                </a:lnTo>
                <a:lnTo>
                  <a:pt x="3" y="1216"/>
                </a:lnTo>
                <a:lnTo>
                  <a:pt x="7" y="1213"/>
                </a:lnTo>
                <a:lnTo>
                  <a:pt x="7" y="1213"/>
                </a:lnTo>
                <a:lnTo>
                  <a:pt x="11" y="1207"/>
                </a:lnTo>
                <a:lnTo>
                  <a:pt x="13" y="1203"/>
                </a:lnTo>
                <a:lnTo>
                  <a:pt x="16" y="1198"/>
                </a:lnTo>
                <a:lnTo>
                  <a:pt x="17" y="1195"/>
                </a:lnTo>
                <a:lnTo>
                  <a:pt x="17" y="1186"/>
                </a:lnTo>
                <a:lnTo>
                  <a:pt x="16" y="1180"/>
                </a:lnTo>
                <a:lnTo>
                  <a:pt x="11" y="1167"/>
                </a:lnTo>
                <a:lnTo>
                  <a:pt x="11" y="1160"/>
                </a:lnTo>
                <a:lnTo>
                  <a:pt x="12" y="1153"/>
                </a:lnTo>
                <a:lnTo>
                  <a:pt x="12" y="1153"/>
                </a:lnTo>
                <a:lnTo>
                  <a:pt x="13" y="1150"/>
                </a:lnTo>
                <a:lnTo>
                  <a:pt x="13" y="1147"/>
                </a:lnTo>
                <a:lnTo>
                  <a:pt x="11" y="1143"/>
                </a:lnTo>
                <a:lnTo>
                  <a:pt x="3" y="1134"/>
                </a:lnTo>
                <a:lnTo>
                  <a:pt x="1" y="1131"/>
                </a:lnTo>
                <a:lnTo>
                  <a:pt x="0" y="1127"/>
                </a:lnTo>
                <a:lnTo>
                  <a:pt x="1" y="1125"/>
                </a:lnTo>
                <a:lnTo>
                  <a:pt x="2" y="1121"/>
                </a:lnTo>
                <a:lnTo>
                  <a:pt x="5" y="1116"/>
                </a:lnTo>
                <a:lnTo>
                  <a:pt x="14" y="1104"/>
                </a:lnTo>
                <a:lnTo>
                  <a:pt x="14" y="1104"/>
                </a:lnTo>
                <a:lnTo>
                  <a:pt x="25" y="1093"/>
                </a:lnTo>
                <a:lnTo>
                  <a:pt x="31" y="1084"/>
                </a:lnTo>
                <a:lnTo>
                  <a:pt x="34" y="1075"/>
                </a:lnTo>
                <a:lnTo>
                  <a:pt x="35" y="1069"/>
                </a:lnTo>
                <a:lnTo>
                  <a:pt x="34" y="1058"/>
                </a:lnTo>
                <a:lnTo>
                  <a:pt x="34" y="1052"/>
                </a:lnTo>
                <a:lnTo>
                  <a:pt x="36" y="1045"/>
                </a:lnTo>
                <a:lnTo>
                  <a:pt x="36" y="1045"/>
                </a:lnTo>
                <a:lnTo>
                  <a:pt x="40" y="1039"/>
                </a:lnTo>
                <a:lnTo>
                  <a:pt x="41" y="1033"/>
                </a:lnTo>
                <a:lnTo>
                  <a:pt x="42" y="1024"/>
                </a:lnTo>
                <a:lnTo>
                  <a:pt x="42" y="1015"/>
                </a:lnTo>
                <a:lnTo>
                  <a:pt x="43" y="1009"/>
                </a:lnTo>
                <a:lnTo>
                  <a:pt x="45" y="1003"/>
                </a:lnTo>
                <a:lnTo>
                  <a:pt x="45" y="1003"/>
                </a:lnTo>
                <a:lnTo>
                  <a:pt x="45" y="999"/>
                </a:lnTo>
                <a:lnTo>
                  <a:pt x="45" y="995"/>
                </a:lnTo>
                <a:lnTo>
                  <a:pt x="42" y="989"/>
                </a:lnTo>
                <a:lnTo>
                  <a:pt x="39" y="985"/>
                </a:lnTo>
                <a:lnTo>
                  <a:pt x="35" y="979"/>
                </a:lnTo>
                <a:lnTo>
                  <a:pt x="31" y="974"/>
                </a:lnTo>
                <a:lnTo>
                  <a:pt x="28" y="967"/>
                </a:lnTo>
                <a:lnTo>
                  <a:pt x="28" y="963"/>
                </a:lnTo>
                <a:lnTo>
                  <a:pt x="28" y="959"/>
                </a:lnTo>
                <a:lnTo>
                  <a:pt x="29" y="956"/>
                </a:lnTo>
                <a:lnTo>
                  <a:pt x="31" y="951"/>
                </a:lnTo>
                <a:lnTo>
                  <a:pt x="31" y="951"/>
                </a:lnTo>
                <a:lnTo>
                  <a:pt x="37" y="938"/>
                </a:lnTo>
                <a:lnTo>
                  <a:pt x="40" y="929"/>
                </a:lnTo>
                <a:lnTo>
                  <a:pt x="42" y="919"/>
                </a:lnTo>
                <a:lnTo>
                  <a:pt x="47" y="903"/>
                </a:lnTo>
                <a:lnTo>
                  <a:pt x="47" y="903"/>
                </a:lnTo>
                <a:lnTo>
                  <a:pt x="51" y="893"/>
                </a:lnTo>
                <a:lnTo>
                  <a:pt x="52" y="882"/>
                </a:lnTo>
                <a:lnTo>
                  <a:pt x="53" y="864"/>
                </a:lnTo>
                <a:lnTo>
                  <a:pt x="54" y="849"/>
                </a:lnTo>
                <a:lnTo>
                  <a:pt x="55" y="842"/>
                </a:lnTo>
                <a:lnTo>
                  <a:pt x="58" y="836"/>
                </a:lnTo>
                <a:lnTo>
                  <a:pt x="58" y="836"/>
                </a:lnTo>
                <a:lnTo>
                  <a:pt x="60" y="829"/>
                </a:lnTo>
                <a:lnTo>
                  <a:pt x="63" y="822"/>
                </a:lnTo>
                <a:lnTo>
                  <a:pt x="66" y="806"/>
                </a:lnTo>
                <a:lnTo>
                  <a:pt x="69" y="799"/>
                </a:lnTo>
                <a:lnTo>
                  <a:pt x="71" y="790"/>
                </a:lnTo>
                <a:lnTo>
                  <a:pt x="76" y="783"/>
                </a:lnTo>
                <a:lnTo>
                  <a:pt x="82" y="777"/>
                </a:lnTo>
                <a:lnTo>
                  <a:pt x="82" y="777"/>
                </a:lnTo>
                <a:lnTo>
                  <a:pt x="86" y="773"/>
                </a:lnTo>
                <a:lnTo>
                  <a:pt x="87" y="771"/>
                </a:lnTo>
                <a:lnTo>
                  <a:pt x="89" y="765"/>
                </a:lnTo>
                <a:lnTo>
                  <a:pt x="88" y="759"/>
                </a:lnTo>
                <a:lnTo>
                  <a:pt x="87" y="752"/>
                </a:lnTo>
                <a:lnTo>
                  <a:pt x="86" y="746"/>
                </a:lnTo>
                <a:lnTo>
                  <a:pt x="84" y="740"/>
                </a:lnTo>
                <a:lnTo>
                  <a:pt x="86" y="732"/>
                </a:lnTo>
                <a:lnTo>
                  <a:pt x="88" y="729"/>
                </a:lnTo>
                <a:lnTo>
                  <a:pt x="90" y="725"/>
                </a:lnTo>
                <a:lnTo>
                  <a:pt x="90" y="725"/>
                </a:lnTo>
                <a:lnTo>
                  <a:pt x="95" y="719"/>
                </a:lnTo>
                <a:lnTo>
                  <a:pt x="98" y="713"/>
                </a:lnTo>
                <a:lnTo>
                  <a:pt x="101" y="701"/>
                </a:lnTo>
                <a:lnTo>
                  <a:pt x="104" y="694"/>
                </a:lnTo>
                <a:lnTo>
                  <a:pt x="109" y="687"/>
                </a:lnTo>
                <a:lnTo>
                  <a:pt x="116" y="678"/>
                </a:lnTo>
                <a:lnTo>
                  <a:pt x="128" y="670"/>
                </a:lnTo>
                <a:lnTo>
                  <a:pt x="128" y="670"/>
                </a:lnTo>
                <a:lnTo>
                  <a:pt x="134" y="664"/>
                </a:lnTo>
                <a:lnTo>
                  <a:pt x="140" y="659"/>
                </a:lnTo>
                <a:lnTo>
                  <a:pt x="150" y="647"/>
                </a:lnTo>
                <a:lnTo>
                  <a:pt x="157" y="636"/>
                </a:lnTo>
                <a:lnTo>
                  <a:pt x="162" y="624"/>
                </a:lnTo>
                <a:lnTo>
                  <a:pt x="164" y="614"/>
                </a:lnTo>
                <a:lnTo>
                  <a:pt x="165" y="607"/>
                </a:lnTo>
                <a:lnTo>
                  <a:pt x="164" y="601"/>
                </a:lnTo>
                <a:lnTo>
                  <a:pt x="164" y="600"/>
                </a:lnTo>
                <a:lnTo>
                  <a:pt x="163" y="600"/>
                </a:lnTo>
                <a:lnTo>
                  <a:pt x="163" y="600"/>
                </a:lnTo>
                <a:lnTo>
                  <a:pt x="161" y="599"/>
                </a:lnTo>
                <a:lnTo>
                  <a:pt x="158" y="597"/>
                </a:lnTo>
                <a:lnTo>
                  <a:pt x="157" y="594"/>
                </a:lnTo>
                <a:lnTo>
                  <a:pt x="156" y="590"/>
                </a:lnTo>
                <a:lnTo>
                  <a:pt x="156" y="585"/>
                </a:lnTo>
                <a:lnTo>
                  <a:pt x="157" y="582"/>
                </a:lnTo>
                <a:lnTo>
                  <a:pt x="159" y="577"/>
                </a:lnTo>
                <a:lnTo>
                  <a:pt x="163" y="572"/>
                </a:lnTo>
                <a:lnTo>
                  <a:pt x="163" y="572"/>
                </a:lnTo>
                <a:lnTo>
                  <a:pt x="181" y="554"/>
                </a:lnTo>
                <a:lnTo>
                  <a:pt x="211" y="523"/>
                </a:lnTo>
                <a:lnTo>
                  <a:pt x="243" y="491"/>
                </a:lnTo>
                <a:lnTo>
                  <a:pt x="257" y="478"/>
                </a:lnTo>
                <a:lnTo>
                  <a:pt x="268" y="471"/>
                </a:lnTo>
                <a:lnTo>
                  <a:pt x="268" y="471"/>
                </a:lnTo>
                <a:lnTo>
                  <a:pt x="292" y="457"/>
                </a:lnTo>
                <a:lnTo>
                  <a:pt x="325" y="441"/>
                </a:lnTo>
                <a:lnTo>
                  <a:pt x="342" y="432"/>
                </a:lnTo>
                <a:lnTo>
                  <a:pt x="356" y="426"/>
                </a:lnTo>
                <a:lnTo>
                  <a:pt x="370" y="421"/>
                </a:lnTo>
                <a:lnTo>
                  <a:pt x="378" y="420"/>
                </a:lnTo>
                <a:lnTo>
                  <a:pt x="378" y="420"/>
                </a:lnTo>
                <a:lnTo>
                  <a:pt x="382" y="419"/>
                </a:lnTo>
                <a:lnTo>
                  <a:pt x="385" y="418"/>
                </a:lnTo>
                <a:lnTo>
                  <a:pt x="391" y="414"/>
                </a:lnTo>
                <a:lnTo>
                  <a:pt x="397" y="408"/>
                </a:lnTo>
                <a:lnTo>
                  <a:pt x="405" y="401"/>
                </a:lnTo>
                <a:lnTo>
                  <a:pt x="411" y="393"/>
                </a:lnTo>
                <a:lnTo>
                  <a:pt x="418" y="387"/>
                </a:lnTo>
                <a:lnTo>
                  <a:pt x="426" y="384"/>
                </a:lnTo>
                <a:lnTo>
                  <a:pt x="430" y="383"/>
                </a:lnTo>
                <a:lnTo>
                  <a:pt x="435" y="381"/>
                </a:lnTo>
                <a:lnTo>
                  <a:pt x="435" y="381"/>
                </a:lnTo>
                <a:lnTo>
                  <a:pt x="439" y="381"/>
                </a:lnTo>
                <a:lnTo>
                  <a:pt x="442" y="380"/>
                </a:lnTo>
                <a:lnTo>
                  <a:pt x="447" y="377"/>
                </a:lnTo>
                <a:lnTo>
                  <a:pt x="455" y="366"/>
                </a:lnTo>
                <a:lnTo>
                  <a:pt x="460" y="361"/>
                </a:lnTo>
                <a:lnTo>
                  <a:pt x="464" y="360"/>
                </a:lnTo>
                <a:lnTo>
                  <a:pt x="468" y="360"/>
                </a:lnTo>
                <a:lnTo>
                  <a:pt x="472" y="360"/>
                </a:lnTo>
                <a:lnTo>
                  <a:pt x="478" y="360"/>
                </a:lnTo>
                <a:lnTo>
                  <a:pt x="486" y="362"/>
                </a:lnTo>
                <a:lnTo>
                  <a:pt x="494" y="366"/>
                </a:lnTo>
                <a:lnTo>
                  <a:pt x="494" y="366"/>
                </a:lnTo>
                <a:lnTo>
                  <a:pt x="509" y="371"/>
                </a:lnTo>
                <a:lnTo>
                  <a:pt x="514" y="372"/>
                </a:lnTo>
                <a:lnTo>
                  <a:pt x="517" y="372"/>
                </a:lnTo>
                <a:lnTo>
                  <a:pt x="520" y="371"/>
                </a:lnTo>
                <a:lnTo>
                  <a:pt x="521" y="369"/>
                </a:lnTo>
                <a:lnTo>
                  <a:pt x="521" y="365"/>
                </a:lnTo>
                <a:lnTo>
                  <a:pt x="522" y="359"/>
                </a:lnTo>
                <a:lnTo>
                  <a:pt x="522" y="354"/>
                </a:lnTo>
                <a:lnTo>
                  <a:pt x="524" y="352"/>
                </a:lnTo>
                <a:lnTo>
                  <a:pt x="527" y="351"/>
                </a:lnTo>
                <a:lnTo>
                  <a:pt x="529" y="351"/>
                </a:lnTo>
                <a:lnTo>
                  <a:pt x="534" y="352"/>
                </a:lnTo>
                <a:lnTo>
                  <a:pt x="534" y="352"/>
                </a:lnTo>
                <a:lnTo>
                  <a:pt x="544" y="354"/>
                </a:lnTo>
                <a:lnTo>
                  <a:pt x="551" y="352"/>
                </a:lnTo>
                <a:lnTo>
                  <a:pt x="555" y="349"/>
                </a:lnTo>
                <a:lnTo>
                  <a:pt x="558" y="346"/>
                </a:lnTo>
                <a:lnTo>
                  <a:pt x="562" y="343"/>
                </a:lnTo>
                <a:lnTo>
                  <a:pt x="567" y="342"/>
                </a:lnTo>
                <a:lnTo>
                  <a:pt x="574" y="344"/>
                </a:lnTo>
                <a:lnTo>
                  <a:pt x="582" y="350"/>
                </a:lnTo>
                <a:lnTo>
                  <a:pt x="582" y="350"/>
                </a:lnTo>
                <a:lnTo>
                  <a:pt x="590" y="354"/>
                </a:lnTo>
                <a:lnTo>
                  <a:pt x="596" y="356"/>
                </a:lnTo>
                <a:lnTo>
                  <a:pt x="604" y="359"/>
                </a:lnTo>
                <a:lnTo>
                  <a:pt x="613" y="361"/>
                </a:lnTo>
                <a:lnTo>
                  <a:pt x="631" y="362"/>
                </a:lnTo>
                <a:lnTo>
                  <a:pt x="650" y="363"/>
                </a:lnTo>
                <a:lnTo>
                  <a:pt x="683" y="363"/>
                </a:lnTo>
                <a:lnTo>
                  <a:pt x="694" y="362"/>
                </a:lnTo>
                <a:lnTo>
                  <a:pt x="698" y="363"/>
                </a:lnTo>
                <a:lnTo>
                  <a:pt x="698" y="363"/>
                </a:lnTo>
                <a:lnTo>
                  <a:pt x="703" y="365"/>
                </a:lnTo>
                <a:lnTo>
                  <a:pt x="714" y="365"/>
                </a:lnTo>
                <a:lnTo>
                  <a:pt x="742" y="366"/>
                </a:lnTo>
                <a:lnTo>
                  <a:pt x="775" y="368"/>
                </a:lnTo>
                <a:lnTo>
                  <a:pt x="788" y="369"/>
                </a:lnTo>
                <a:lnTo>
                  <a:pt x="799" y="371"/>
                </a:lnTo>
                <a:lnTo>
                  <a:pt x="799" y="371"/>
                </a:lnTo>
                <a:lnTo>
                  <a:pt x="807" y="372"/>
                </a:lnTo>
                <a:lnTo>
                  <a:pt x="819" y="372"/>
                </a:lnTo>
                <a:lnTo>
                  <a:pt x="842" y="369"/>
                </a:lnTo>
                <a:lnTo>
                  <a:pt x="863" y="365"/>
                </a:lnTo>
                <a:lnTo>
                  <a:pt x="871" y="363"/>
                </a:lnTo>
                <a:lnTo>
                  <a:pt x="871" y="363"/>
                </a:lnTo>
                <a:lnTo>
                  <a:pt x="881" y="363"/>
                </a:lnTo>
                <a:lnTo>
                  <a:pt x="906" y="363"/>
                </a:lnTo>
                <a:lnTo>
                  <a:pt x="934" y="365"/>
                </a:lnTo>
                <a:lnTo>
                  <a:pt x="947" y="366"/>
                </a:lnTo>
                <a:lnTo>
                  <a:pt x="957" y="368"/>
                </a:lnTo>
                <a:lnTo>
                  <a:pt x="957" y="368"/>
                </a:lnTo>
                <a:lnTo>
                  <a:pt x="966" y="371"/>
                </a:lnTo>
                <a:lnTo>
                  <a:pt x="975" y="371"/>
                </a:lnTo>
                <a:lnTo>
                  <a:pt x="996" y="368"/>
                </a:lnTo>
                <a:lnTo>
                  <a:pt x="1007" y="367"/>
                </a:lnTo>
                <a:lnTo>
                  <a:pt x="1019" y="366"/>
                </a:lnTo>
                <a:lnTo>
                  <a:pt x="1031" y="367"/>
                </a:lnTo>
                <a:lnTo>
                  <a:pt x="1043" y="371"/>
                </a:lnTo>
                <a:lnTo>
                  <a:pt x="1043" y="371"/>
                </a:lnTo>
                <a:lnTo>
                  <a:pt x="1050" y="373"/>
                </a:lnTo>
                <a:lnTo>
                  <a:pt x="1057" y="374"/>
                </a:lnTo>
                <a:lnTo>
                  <a:pt x="1072" y="375"/>
                </a:lnTo>
                <a:lnTo>
                  <a:pt x="1088" y="374"/>
                </a:lnTo>
                <a:lnTo>
                  <a:pt x="1103" y="372"/>
                </a:lnTo>
                <a:lnTo>
                  <a:pt x="1131" y="367"/>
                </a:lnTo>
                <a:lnTo>
                  <a:pt x="1142" y="367"/>
                </a:lnTo>
                <a:lnTo>
                  <a:pt x="1147" y="367"/>
                </a:lnTo>
                <a:lnTo>
                  <a:pt x="1152" y="368"/>
                </a:lnTo>
                <a:lnTo>
                  <a:pt x="1152" y="368"/>
                </a:lnTo>
                <a:lnTo>
                  <a:pt x="1154" y="369"/>
                </a:lnTo>
                <a:lnTo>
                  <a:pt x="1158" y="369"/>
                </a:lnTo>
                <a:lnTo>
                  <a:pt x="1165" y="367"/>
                </a:lnTo>
                <a:lnTo>
                  <a:pt x="1172" y="362"/>
                </a:lnTo>
                <a:lnTo>
                  <a:pt x="1179" y="356"/>
                </a:lnTo>
                <a:lnTo>
                  <a:pt x="1188" y="350"/>
                </a:lnTo>
                <a:lnTo>
                  <a:pt x="1193" y="349"/>
                </a:lnTo>
                <a:lnTo>
                  <a:pt x="1198" y="346"/>
                </a:lnTo>
                <a:lnTo>
                  <a:pt x="1204" y="346"/>
                </a:lnTo>
                <a:lnTo>
                  <a:pt x="1210" y="346"/>
                </a:lnTo>
                <a:lnTo>
                  <a:pt x="1217" y="348"/>
                </a:lnTo>
                <a:lnTo>
                  <a:pt x="1224" y="350"/>
                </a:lnTo>
                <a:lnTo>
                  <a:pt x="1224" y="350"/>
                </a:lnTo>
                <a:lnTo>
                  <a:pt x="1231" y="352"/>
                </a:lnTo>
                <a:lnTo>
                  <a:pt x="1237" y="354"/>
                </a:lnTo>
                <a:lnTo>
                  <a:pt x="1244" y="354"/>
                </a:lnTo>
                <a:lnTo>
                  <a:pt x="1250" y="354"/>
                </a:lnTo>
                <a:lnTo>
                  <a:pt x="1259" y="351"/>
                </a:lnTo>
                <a:lnTo>
                  <a:pt x="1268" y="346"/>
                </a:lnTo>
                <a:lnTo>
                  <a:pt x="1285" y="337"/>
                </a:lnTo>
                <a:lnTo>
                  <a:pt x="1293" y="334"/>
                </a:lnTo>
                <a:lnTo>
                  <a:pt x="1297" y="333"/>
                </a:lnTo>
                <a:lnTo>
                  <a:pt x="1302" y="333"/>
                </a:lnTo>
                <a:lnTo>
                  <a:pt x="1302" y="333"/>
                </a:lnTo>
                <a:lnTo>
                  <a:pt x="1311" y="334"/>
                </a:lnTo>
                <a:lnTo>
                  <a:pt x="1321" y="333"/>
                </a:lnTo>
                <a:lnTo>
                  <a:pt x="1338" y="330"/>
                </a:lnTo>
                <a:lnTo>
                  <a:pt x="1352" y="325"/>
                </a:lnTo>
                <a:lnTo>
                  <a:pt x="1358" y="324"/>
                </a:lnTo>
                <a:lnTo>
                  <a:pt x="1364" y="322"/>
                </a:lnTo>
                <a:lnTo>
                  <a:pt x="1364" y="322"/>
                </a:lnTo>
                <a:lnTo>
                  <a:pt x="1370" y="322"/>
                </a:lnTo>
                <a:lnTo>
                  <a:pt x="1380" y="320"/>
                </a:lnTo>
                <a:lnTo>
                  <a:pt x="1403" y="311"/>
                </a:lnTo>
                <a:lnTo>
                  <a:pt x="1425" y="304"/>
                </a:lnTo>
                <a:lnTo>
                  <a:pt x="1437" y="302"/>
                </a:lnTo>
                <a:lnTo>
                  <a:pt x="1437" y="302"/>
                </a:lnTo>
                <a:lnTo>
                  <a:pt x="1443" y="299"/>
                </a:lnTo>
                <a:lnTo>
                  <a:pt x="1454" y="296"/>
                </a:lnTo>
                <a:lnTo>
                  <a:pt x="1466" y="291"/>
                </a:lnTo>
                <a:lnTo>
                  <a:pt x="1466" y="291"/>
                </a:lnTo>
                <a:lnTo>
                  <a:pt x="1474" y="285"/>
                </a:lnTo>
                <a:lnTo>
                  <a:pt x="1482" y="281"/>
                </a:lnTo>
                <a:lnTo>
                  <a:pt x="1488" y="280"/>
                </a:lnTo>
                <a:lnTo>
                  <a:pt x="1488" y="280"/>
                </a:lnTo>
                <a:lnTo>
                  <a:pt x="1489" y="279"/>
                </a:lnTo>
                <a:lnTo>
                  <a:pt x="1489" y="278"/>
                </a:lnTo>
                <a:lnTo>
                  <a:pt x="1486" y="272"/>
                </a:lnTo>
                <a:lnTo>
                  <a:pt x="1480" y="252"/>
                </a:lnTo>
                <a:lnTo>
                  <a:pt x="1468" y="226"/>
                </a:lnTo>
                <a:lnTo>
                  <a:pt x="1444" y="140"/>
                </a:lnTo>
                <a:lnTo>
                  <a:pt x="1444" y="140"/>
                </a:lnTo>
                <a:lnTo>
                  <a:pt x="1441" y="122"/>
                </a:lnTo>
                <a:lnTo>
                  <a:pt x="1437" y="103"/>
                </a:lnTo>
                <a:lnTo>
                  <a:pt x="1435" y="81"/>
                </a:lnTo>
                <a:lnTo>
                  <a:pt x="1433" y="58"/>
                </a:lnTo>
                <a:lnTo>
                  <a:pt x="1435" y="48"/>
                </a:lnTo>
                <a:lnTo>
                  <a:pt x="1436" y="38"/>
                </a:lnTo>
                <a:lnTo>
                  <a:pt x="1438" y="29"/>
                </a:lnTo>
                <a:lnTo>
                  <a:pt x="1442" y="22"/>
                </a:lnTo>
                <a:lnTo>
                  <a:pt x="1447" y="17"/>
                </a:lnTo>
                <a:lnTo>
                  <a:pt x="1453" y="14"/>
                </a:lnTo>
                <a:lnTo>
                  <a:pt x="1453" y="14"/>
                </a:lnTo>
                <a:lnTo>
                  <a:pt x="1460" y="14"/>
                </a:lnTo>
                <a:lnTo>
                  <a:pt x="1468" y="15"/>
                </a:lnTo>
                <a:lnTo>
                  <a:pt x="1478" y="17"/>
                </a:lnTo>
                <a:lnTo>
                  <a:pt x="1488" y="22"/>
                </a:lnTo>
                <a:lnTo>
                  <a:pt x="1499" y="29"/>
                </a:lnTo>
                <a:lnTo>
                  <a:pt x="1509" y="36"/>
                </a:lnTo>
                <a:lnTo>
                  <a:pt x="1530" y="52"/>
                </a:lnTo>
                <a:lnTo>
                  <a:pt x="1551" y="70"/>
                </a:lnTo>
                <a:lnTo>
                  <a:pt x="1567" y="86"/>
                </a:lnTo>
                <a:lnTo>
                  <a:pt x="1587" y="105"/>
                </a:lnTo>
                <a:lnTo>
                  <a:pt x="1587" y="105"/>
                </a:lnTo>
                <a:lnTo>
                  <a:pt x="1589" y="108"/>
                </a:lnTo>
                <a:lnTo>
                  <a:pt x="1590" y="110"/>
                </a:lnTo>
                <a:lnTo>
                  <a:pt x="1592" y="116"/>
                </a:lnTo>
                <a:lnTo>
                  <a:pt x="1594" y="133"/>
                </a:lnTo>
                <a:lnTo>
                  <a:pt x="1595" y="141"/>
                </a:lnTo>
                <a:lnTo>
                  <a:pt x="1596" y="150"/>
                </a:lnTo>
                <a:lnTo>
                  <a:pt x="1600" y="156"/>
                </a:lnTo>
                <a:lnTo>
                  <a:pt x="1603" y="159"/>
                </a:lnTo>
                <a:lnTo>
                  <a:pt x="1606" y="162"/>
                </a:lnTo>
                <a:lnTo>
                  <a:pt x="1606" y="1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3545591" y="4644308"/>
            <a:ext cx="1021115" cy="1683412"/>
          </a:xfrm>
          <a:custGeom>
            <a:avLst/>
            <a:gdLst>
              <a:gd name="T0" fmla="*/ 548 w 1146"/>
              <a:gd name="T1" fmla="*/ 90 h 1886"/>
              <a:gd name="T2" fmla="*/ 617 w 1146"/>
              <a:gd name="T3" fmla="*/ 29 h 1886"/>
              <a:gd name="T4" fmla="*/ 695 w 1146"/>
              <a:gd name="T5" fmla="*/ 126 h 1886"/>
              <a:gd name="T6" fmla="*/ 707 w 1146"/>
              <a:gd name="T7" fmla="*/ 277 h 1886"/>
              <a:gd name="T8" fmla="*/ 706 w 1146"/>
              <a:gd name="T9" fmla="*/ 330 h 1886"/>
              <a:gd name="T10" fmla="*/ 756 w 1146"/>
              <a:gd name="T11" fmla="*/ 429 h 1886"/>
              <a:gd name="T12" fmla="*/ 798 w 1146"/>
              <a:gd name="T13" fmla="*/ 565 h 1886"/>
              <a:gd name="T14" fmla="*/ 814 w 1146"/>
              <a:gd name="T15" fmla="*/ 620 h 1886"/>
              <a:gd name="T16" fmla="*/ 868 w 1146"/>
              <a:gd name="T17" fmla="*/ 708 h 1886"/>
              <a:gd name="T18" fmla="*/ 932 w 1146"/>
              <a:gd name="T19" fmla="*/ 767 h 1886"/>
              <a:gd name="T20" fmla="*/ 954 w 1146"/>
              <a:gd name="T21" fmla="*/ 815 h 1886"/>
              <a:gd name="T22" fmla="*/ 959 w 1146"/>
              <a:gd name="T23" fmla="*/ 840 h 1886"/>
              <a:gd name="T24" fmla="*/ 1002 w 1146"/>
              <a:gd name="T25" fmla="*/ 906 h 1886"/>
              <a:gd name="T26" fmla="*/ 1033 w 1146"/>
              <a:gd name="T27" fmla="*/ 1050 h 1886"/>
              <a:gd name="T28" fmla="*/ 1061 w 1146"/>
              <a:gd name="T29" fmla="*/ 1099 h 1886"/>
              <a:gd name="T30" fmla="*/ 1053 w 1146"/>
              <a:gd name="T31" fmla="*/ 1160 h 1886"/>
              <a:gd name="T32" fmla="*/ 1052 w 1146"/>
              <a:gd name="T33" fmla="*/ 1212 h 1886"/>
              <a:gd name="T34" fmla="*/ 1064 w 1146"/>
              <a:gd name="T35" fmla="*/ 1302 h 1886"/>
              <a:gd name="T36" fmla="*/ 1040 w 1146"/>
              <a:gd name="T37" fmla="*/ 1382 h 1886"/>
              <a:gd name="T38" fmla="*/ 1098 w 1146"/>
              <a:gd name="T39" fmla="*/ 1499 h 1886"/>
              <a:gd name="T40" fmla="*/ 1125 w 1146"/>
              <a:gd name="T41" fmla="*/ 1626 h 1886"/>
              <a:gd name="T42" fmla="*/ 1145 w 1146"/>
              <a:gd name="T43" fmla="*/ 1702 h 1886"/>
              <a:gd name="T44" fmla="*/ 1111 w 1146"/>
              <a:gd name="T45" fmla="*/ 1783 h 1886"/>
              <a:gd name="T46" fmla="*/ 1061 w 1146"/>
              <a:gd name="T47" fmla="*/ 1853 h 1886"/>
              <a:gd name="T48" fmla="*/ 951 w 1146"/>
              <a:gd name="T49" fmla="*/ 1877 h 1886"/>
              <a:gd name="T50" fmla="*/ 805 w 1146"/>
              <a:gd name="T51" fmla="*/ 1880 h 1886"/>
              <a:gd name="T52" fmla="*/ 701 w 1146"/>
              <a:gd name="T53" fmla="*/ 1832 h 1886"/>
              <a:gd name="T54" fmla="*/ 567 w 1146"/>
              <a:gd name="T55" fmla="*/ 1818 h 1886"/>
              <a:gd name="T56" fmla="*/ 475 w 1146"/>
              <a:gd name="T57" fmla="*/ 1798 h 1886"/>
              <a:gd name="T58" fmla="*/ 120 w 1146"/>
              <a:gd name="T59" fmla="*/ 1787 h 1886"/>
              <a:gd name="T60" fmla="*/ 34 w 1146"/>
              <a:gd name="T61" fmla="*/ 1758 h 1886"/>
              <a:gd name="T62" fmla="*/ 81 w 1146"/>
              <a:gd name="T63" fmla="*/ 1711 h 1886"/>
              <a:gd name="T64" fmla="*/ 297 w 1146"/>
              <a:gd name="T65" fmla="*/ 1678 h 1886"/>
              <a:gd name="T66" fmla="*/ 237 w 1146"/>
              <a:gd name="T67" fmla="*/ 1567 h 1886"/>
              <a:gd name="T68" fmla="*/ 203 w 1146"/>
              <a:gd name="T69" fmla="*/ 1464 h 1886"/>
              <a:gd name="T70" fmla="*/ 184 w 1146"/>
              <a:gd name="T71" fmla="*/ 1395 h 1886"/>
              <a:gd name="T72" fmla="*/ 163 w 1146"/>
              <a:gd name="T73" fmla="*/ 1352 h 1886"/>
              <a:gd name="T74" fmla="*/ 175 w 1146"/>
              <a:gd name="T75" fmla="*/ 1321 h 1886"/>
              <a:gd name="T76" fmla="*/ 203 w 1146"/>
              <a:gd name="T77" fmla="*/ 1274 h 1886"/>
              <a:gd name="T78" fmla="*/ 185 w 1146"/>
              <a:gd name="T79" fmla="*/ 1241 h 1886"/>
              <a:gd name="T80" fmla="*/ 178 w 1146"/>
              <a:gd name="T81" fmla="*/ 1200 h 1886"/>
              <a:gd name="T82" fmla="*/ 185 w 1146"/>
              <a:gd name="T83" fmla="*/ 1128 h 1886"/>
              <a:gd name="T84" fmla="*/ 190 w 1146"/>
              <a:gd name="T85" fmla="*/ 1076 h 1886"/>
              <a:gd name="T86" fmla="*/ 209 w 1146"/>
              <a:gd name="T87" fmla="*/ 1037 h 1886"/>
              <a:gd name="T88" fmla="*/ 185 w 1146"/>
              <a:gd name="T89" fmla="*/ 1008 h 1886"/>
              <a:gd name="T90" fmla="*/ 185 w 1146"/>
              <a:gd name="T91" fmla="*/ 954 h 1886"/>
              <a:gd name="T92" fmla="*/ 184 w 1146"/>
              <a:gd name="T93" fmla="*/ 919 h 1886"/>
              <a:gd name="T94" fmla="*/ 174 w 1146"/>
              <a:gd name="T95" fmla="*/ 883 h 1886"/>
              <a:gd name="T96" fmla="*/ 143 w 1146"/>
              <a:gd name="T97" fmla="*/ 755 h 1886"/>
              <a:gd name="T98" fmla="*/ 132 w 1146"/>
              <a:gd name="T99" fmla="*/ 687 h 1886"/>
              <a:gd name="T100" fmla="*/ 126 w 1146"/>
              <a:gd name="T101" fmla="*/ 660 h 1886"/>
              <a:gd name="T102" fmla="*/ 121 w 1146"/>
              <a:gd name="T103" fmla="*/ 628 h 1886"/>
              <a:gd name="T104" fmla="*/ 123 w 1146"/>
              <a:gd name="T105" fmla="*/ 603 h 1886"/>
              <a:gd name="T106" fmla="*/ 113 w 1146"/>
              <a:gd name="T107" fmla="*/ 552 h 1886"/>
              <a:gd name="T108" fmla="*/ 122 w 1146"/>
              <a:gd name="T109" fmla="*/ 487 h 1886"/>
              <a:gd name="T110" fmla="*/ 157 w 1146"/>
              <a:gd name="T111" fmla="*/ 439 h 1886"/>
              <a:gd name="T112" fmla="*/ 161 w 1146"/>
              <a:gd name="T113" fmla="*/ 397 h 1886"/>
              <a:gd name="T114" fmla="*/ 160 w 1146"/>
              <a:gd name="T115" fmla="*/ 353 h 1886"/>
              <a:gd name="T116" fmla="*/ 184 w 1146"/>
              <a:gd name="T117" fmla="*/ 333 h 1886"/>
              <a:gd name="T118" fmla="*/ 225 w 1146"/>
              <a:gd name="T119" fmla="*/ 253 h 1886"/>
              <a:gd name="T120" fmla="*/ 276 w 1146"/>
              <a:gd name="T121" fmla="*/ 137 h 1886"/>
              <a:gd name="T122" fmla="*/ 372 w 1146"/>
              <a:gd name="T123" fmla="*/ 103 h 1886"/>
              <a:gd name="T124" fmla="*/ 481 w 1146"/>
              <a:gd name="T125" fmla="*/ 20 h 1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6" h="1886">
                <a:moveTo>
                  <a:pt x="482" y="27"/>
                </a:moveTo>
                <a:lnTo>
                  <a:pt x="482" y="27"/>
                </a:lnTo>
                <a:lnTo>
                  <a:pt x="484" y="39"/>
                </a:lnTo>
                <a:lnTo>
                  <a:pt x="485" y="53"/>
                </a:lnTo>
                <a:lnTo>
                  <a:pt x="484" y="67"/>
                </a:lnTo>
                <a:lnTo>
                  <a:pt x="482" y="80"/>
                </a:lnTo>
                <a:lnTo>
                  <a:pt x="482" y="80"/>
                </a:lnTo>
                <a:lnTo>
                  <a:pt x="486" y="85"/>
                </a:lnTo>
                <a:lnTo>
                  <a:pt x="490" y="87"/>
                </a:lnTo>
                <a:lnTo>
                  <a:pt x="494" y="88"/>
                </a:lnTo>
                <a:lnTo>
                  <a:pt x="494" y="88"/>
                </a:lnTo>
                <a:lnTo>
                  <a:pt x="499" y="89"/>
                </a:lnTo>
                <a:lnTo>
                  <a:pt x="505" y="90"/>
                </a:lnTo>
                <a:lnTo>
                  <a:pt x="519" y="91"/>
                </a:lnTo>
                <a:lnTo>
                  <a:pt x="548" y="90"/>
                </a:lnTo>
                <a:lnTo>
                  <a:pt x="548" y="90"/>
                </a:lnTo>
                <a:lnTo>
                  <a:pt x="551" y="95"/>
                </a:lnTo>
                <a:lnTo>
                  <a:pt x="554" y="96"/>
                </a:lnTo>
                <a:lnTo>
                  <a:pt x="557" y="96"/>
                </a:lnTo>
                <a:lnTo>
                  <a:pt x="557" y="96"/>
                </a:lnTo>
                <a:lnTo>
                  <a:pt x="561" y="96"/>
                </a:lnTo>
                <a:lnTo>
                  <a:pt x="565" y="94"/>
                </a:lnTo>
                <a:lnTo>
                  <a:pt x="567" y="90"/>
                </a:lnTo>
                <a:lnTo>
                  <a:pt x="571" y="85"/>
                </a:lnTo>
                <a:lnTo>
                  <a:pt x="577" y="74"/>
                </a:lnTo>
                <a:lnTo>
                  <a:pt x="583" y="62"/>
                </a:lnTo>
                <a:lnTo>
                  <a:pt x="591" y="49"/>
                </a:lnTo>
                <a:lnTo>
                  <a:pt x="595" y="44"/>
                </a:lnTo>
                <a:lnTo>
                  <a:pt x="600" y="38"/>
                </a:lnTo>
                <a:lnTo>
                  <a:pt x="604" y="35"/>
                </a:lnTo>
                <a:lnTo>
                  <a:pt x="610" y="31"/>
                </a:lnTo>
                <a:lnTo>
                  <a:pt x="617" y="29"/>
                </a:lnTo>
                <a:lnTo>
                  <a:pt x="623" y="27"/>
                </a:lnTo>
                <a:lnTo>
                  <a:pt x="623" y="27"/>
                </a:lnTo>
                <a:lnTo>
                  <a:pt x="633" y="29"/>
                </a:lnTo>
                <a:lnTo>
                  <a:pt x="646" y="32"/>
                </a:lnTo>
                <a:lnTo>
                  <a:pt x="656" y="38"/>
                </a:lnTo>
                <a:lnTo>
                  <a:pt x="666" y="45"/>
                </a:lnTo>
                <a:lnTo>
                  <a:pt x="676" y="55"/>
                </a:lnTo>
                <a:lnTo>
                  <a:pt x="683" y="66"/>
                </a:lnTo>
                <a:lnTo>
                  <a:pt x="685" y="72"/>
                </a:lnTo>
                <a:lnTo>
                  <a:pt x="687" y="79"/>
                </a:lnTo>
                <a:lnTo>
                  <a:pt x="688" y="87"/>
                </a:lnTo>
                <a:lnTo>
                  <a:pt x="689" y="94"/>
                </a:lnTo>
                <a:lnTo>
                  <a:pt x="689" y="94"/>
                </a:lnTo>
                <a:lnTo>
                  <a:pt x="689" y="101"/>
                </a:lnTo>
                <a:lnTo>
                  <a:pt x="690" y="109"/>
                </a:lnTo>
                <a:lnTo>
                  <a:pt x="695" y="126"/>
                </a:lnTo>
                <a:lnTo>
                  <a:pt x="700" y="142"/>
                </a:lnTo>
                <a:lnTo>
                  <a:pt x="701" y="153"/>
                </a:lnTo>
                <a:lnTo>
                  <a:pt x="701" y="153"/>
                </a:lnTo>
                <a:lnTo>
                  <a:pt x="700" y="158"/>
                </a:lnTo>
                <a:lnTo>
                  <a:pt x="696" y="163"/>
                </a:lnTo>
                <a:lnTo>
                  <a:pt x="694" y="169"/>
                </a:lnTo>
                <a:lnTo>
                  <a:pt x="693" y="171"/>
                </a:lnTo>
                <a:lnTo>
                  <a:pt x="691" y="175"/>
                </a:lnTo>
                <a:lnTo>
                  <a:pt x="691" y="175"/>
                </a:lnTo>
                <a:lnTo>
                  <a:pt x="695" y="200"/>
                </a:lnTo>
                <a:lnTo>
                  <a:pt x="697" y="219"/>
                </a:lnTo>
                <a:lnTo>
                  <a:pt x="699" y="237"/>
                </a:lnTo>
                <a:lnTo>
                  <a:pt x="705" y="243"/>
                </a:lnTo>
                <a:lnTo>
                  <a:pt x="705" y="243"/>
                </a:lnTo>
                <a:lnTo>
                  <a:pt x="706" y="260"/>
                </a:lnTo>
                <a:lnTo>
                  <a:pt x="707" y="277"/>
                </a:lnTo>
                <a:lnTo>
                  <a:pt x="707" y="277"/>
                </a:lnTo>
                <a:lnTo>
                  <a:pt x="708" y="280"/>
                </a:lnTo>
                <a:lnTo>
                  <a:pt x="710" y="281"/>
                </a:lnTo>
                <a:lnTo>
                  <a:pt x="712" y="281"/>
                </a:lnTo>
                <a:lnTo>
                  <a:pt x="716" y="281"/>
                </a:lnTo>
                <a:lnTo>
                  <a:pt x="717" y="282"/>
                </a:lnTo>
                <a:lnTo>
                  <a:pt x="717" y="284"/>
                </a:lnTo>
                <a:lnTo>
                  <a:pt x="717" y="284"/>
                </a:lnTo>
                <a:lnTo>
                  <a:pt x="717" y="288"/>
                </a:lnTo>
                <a:lnTo>
                  <a:pt x="716" y="290"/>
                </a:lnTo>
                <a:lnTo>
                  <a:pt x="711" y="298"/>
                </a:lnTo>
                <a:lnTo>
                  <a:pt x="706" y="304"/>
                </a:lnTo>
                <a:lnTo>
                  <a:pt x="705" y="306"/>
                </a:lnTo>
                <a:lnTo>
                  <a:pt x="705" y="308"/>
                </a:lnTo>
                <a:lnTo>
                  <a:pt x="705" y="308"/>
                </a:lnTo>
                <a:lnTo>
                  <a:pt x="706" y="330"/>
                </a:lnTo>
                <a:lnTo>
                  <a:pt x="711" y="353"/>
                </a:lnTo>
                <a:lnTo>
                  <a:pt x="711" y="353"/>
                </a:lnTo>
                <a:lnTo>
                  <a:pt x="714" y="362"/>
                </a:lnTo>
                <a:lnTo>
                  <a:pt x="718" y="371"/>
                </a:lnTo>
                <a:lnTo>
                  <a:pt x="723" y="381"/>
                </a:lnTo>
                <a:lnTo>
                  <a:pt x="726" y="391"/>
                </a:lnTo>
                <a:lnTo>
                  <a:pt x="726" y="391"/>
                </a:lnTo>
                <a:lnTo>
                  <a:pt x="742" y="397"/>
                </a:lnTo>
                <a:lnTo>
                  <a:pt x="751" y="399"/>
                </a:lnTo>
                <a:lnTo>
                  <a:pt x="758" y="399"/>
                </a:lnTo>
                <a:lnTo>
                  <a:pt x="758" y="399"/>
                </a:lnTo>
                <a:lnTo>
                  <a:pt x="736" y="412"/>
                </a:lnTo>
                <a:lnTo>
                  <a:pt x="736" y="412"/>
                </a:lnTo>
                <a:lnTo>
                  <a:pt x="741" y="418"/>
                </a:lnTo>
                <a:lnTo>
                  <a:pt x="748" y="423"/>
                </a:lnTo>
                <a:lnTo>
                  <a:pt x="756" y="429"/>
                </a:lnTo>
                <a:lnTo>
                  <a:pt x="758" y="433"/>
                </a:lnTo>
                <a:lnTo>
                  <a:pt x="760" y="438"/>
                </a:lnTo>
                <a:lnTo>
                  <a:pt x="760" y="438"/>
                </a:lnTo>
                <a:lnTo>
                  <a:pt x="768" y="454"/>
                </a:lnTo>
                <a:lnTo>
                  <a:pt x="772" y="474"/>
                </a:lnTo>
                <a:lnTo>
                  <a:pt x="783" y="512"/>
                </a:lnTo>
                <a:lnTo>
                  <a:pt x="783" y="512"/>
                </a:lnTo>
                <a:lnTo>
                  <a:pt x="789" y="522"/>
                </a:lnTo>
                <a:lnTo>
                  <a:pt x="793" y="528"/>
                </a:lnTo>
                <a:lnTo>
                  <a:pt x="795" y="536"/>
                </a:lnTo>
                <a:lnTo>
                  <a:pt x="795" y="536"/>
                </a:lnTo>
                <a:lnTo>
                  <a:pt x="797" y="542"/>
                </a:lnTo>
                <a:lnTo>
                  <a:pt x="797" y="550"/>
                </a:lnTo>
                <a:lnTo>
                  <a:pt x="797" y="557"/>
                </a:lnTo>
                <a:lnTo>
                  <a:pt x="798" y="565"/>
                </a:lnTo>
                <a:lnTo>
                  <a:pt x="798" y="565"/>
                </a:lnTo>
                <a:lnTo>
                  <a:pt x="799" y="569"/>
                </a:lnTo>
                <a:lnTo>
                  <a:pt x="801" y="573"/>
                </a:lnTo>
                <a:lnTo>
                  <a:pt x="806" y="582"/>
                </a:lnTo>
                <a:lnTo>
                  <a:pt x="811" y="592"/>
                </a:lnTo>
                <a:lnTo>
                  <a:pt x="814" y="596"/>
                </a:lnTo>
                <a:lnTo>
                  <a:pt x="814" y="599"/>
                </a:lnTo>
                <a:lnTo>
                  <a:pt x="814" y="599"/>
                </a:lnTo>
                <a:lnTo>
                  <a:pt x="814" y="602"/>
                </a:lnTo>
                <a:lnTo>
                  <a:pt x="814" y="602"/>
                </a:lnTo>
                <a:lnTo>
                  <a:pt x="811" y="603"/>
                </a:lnTo>
                <a:lnTo>
                  <a:pt x="809" y="604"/>
                </a:lnTo>
                <a:lnTo>
                  <a:pt x="809" y="606"/>
                </a:lnTo>
                <a:lnTo>
                  <a:pt x="807" y="609"/>
                </a:lnTo>
                <a:lnTo>
                  <a:pt x="807" y="609"/>
                </a:lnTo>
                <a:lnTo>
                  <a:pt x="810" y="612"/>
                </a:lnTo>
                <a:lnTo>
                  <a:pt x="814" y="620"/>
                </a:lnTo>
                <a:lnTo>
                  <a:pt x="826" y="638"/>
                </a:lnTo>
                <a:lnTo>
                  <a:pt x="836" y="656"/>
                </a:lnTo>
                <a:lnTo>
                  <a:pt x="841" y="663"/>
                </a:lnTo>
                <a:lnTo>
                  <a:pt x="843" y="668"/>
                </a:lnTo>
                <a:lnTo>
                  <a:pt x="843" y="668"/>
                </a:lnTo>
                <a:lnTo>
                  <a:pt x="844" y="673"/>
                </a:lnTo>
                <a:lnTo>
                  <a:pt x="847" y="679"/>
                </a:lnTo>
                <a:lnTo>
                  <a:pt x="858" y="691"/>
                </a:lnTo>
                <a:lnTo>
                  <a:pt x="869" y="702"/>
                </a:lnTo>
                <a:lnTo>
                  <a:pt x="873" y="705"/>
                </a:lnTo>
                <a:lnTo>
                  <a:pt x="874" y="709"/>
                </a:lnTo>
                <a:lnTo>
                  <a:pt x="874" y="709"/>
                </a:lnTo>
                <a:lnTo>
                  <a:pt x="873" y="710"/>
                </a:lnTo>
                <a:lnTo>
                  <a:pt x="873" y="710"/>
                </a:lnTo>
                <a:lnTo>
                  <a:pt x="870" y="709"/>
                </a:lnTo>
                <a:lnTo>
                  <a:pt x="868" y="708"/>
                </a:lnTo>
                <a:lnTo>
                  <a:pt x="868" y="709"/>
                </a:lnTo>
                <a:lnTo>
                  <a:pt x="867" y="711"/>
                </a:lnTo>
                <a:lnTo>
                  <a:pt x="867" y="711"/>
                </a:lnTo>
                <a:lnTo>
                  <a:pt x="868" y="715"/>
                </a:lnTo>
                <a:lnTo>
                  <a:pt x="870" y="717"/>
                </a:lnTo>
                <a:lnTo>
                  <a:pt x="878" y="725"/>
                </a:lnTo>
                <a:lnTo>
                  <a:pt x="888" y="732"/>
                </a:lnTo>
                <a:lnTo>
                  <a:pt x="901" y="738"/>
                </a:lnTo>
                <a:lnTo>
                  <a:pt x="913" y="745"/>
                </a:lnTo>
                <a:lnTo>
                  <a:pt x="922" y="752"/>
                </a:lnTo>
                <a:lnTo>
                  <a:pt x="931" y="758"/>
                </a:lnTo>
                <a:lnTo>
                  <a:pt x="932" y="762"/>
                </a:lnTo>
                <a:lnTo>
                  <a:pt x="933" y="764"/>
                </a:lnTo>
                <a:lnTo>
                  <a:pt x="933" y="764"/>
                </a:lnTo>
                <a:lnTo>
                  <a:pt x="933" y="767"/>
                </a:lnTo>
                <a:lnTo>
                  <a:pt x="932" y="767"/>
                </a:lnTo>
                <a:lnTo>
                  <a:pt x="930" y="766"/>
                </a:lnTo>
                <a:lnTo>
                  <a:pt x="927" y="764"/>
                </a:lnTo>
                <a:lnTo>
                  <a:pt x="927" y="766"/>
                </a:lnTo>
                <a:lnTo>
                  <a:pt x="927" y="768"/>
                </a:lnTo>
                <a:lnTo>
                  <a:pt x="927" y="768"/>
                </a:lnTo>
                <a:lnTo>
                  <a:pt x="927" y="770"/>
                </a:lnTo>
                <a:lnTo>
                  <a:pt x="930" y="775"/>
                </a:lnTo>
                <a:lnTo>
                  <a:pt x="934" y="785"/>
                </a:lnTo>
                <a:lnTo>
                  <a:pt x="940" y="796"/>
                </a:lnTo>
                <a:lnTo>
                  <a:pt x="942" y="801"/>
                </a:lnTo>
                <a:lnTo>
                  <a:pt x="943" y="805"/>
                </a:lnTo>
                <a:lnTo>
                  <a:pt x="943" y="805"/>
                </a:lnTo>
                <a:lnTo>
                  <a:pt x="949" y="810"/>
                </a:lnTo>
                <a:lnTo>
                  <a:pt x="959" y="815"/>
                </a:lnTo>
                <a:lnTo>
                  <a:pt x="959" y="815"/>
                </a:lnTo>
                <a:lnTo>
                  <a:pt x="954" y="815"/>
                </a:lnTo>
                <a:lnTo>
                  <a:pt x="951" y="816"/>
                </a:lnTo>
                <a:lnTo>
                  <a:pt x="949" y="818"/>
                </a:lnTo>
                <a:lnTo>
                  <a:pt x="949" y="818"/>
                </a:lnTo>
                <a:lnTo>
                  <a:pt x="953" y="822"/>
                </a:lnTo>
                <a:lnTo>
                  <a:pt x="957" y="826"/>
                </a:lnTo>
                <a:lnTo>
                  <a:pt x="962" y="830"/>
                </a:lnTo>
                <a:lnTo>
                  <a:pt x="963" y="832"/>
                </a:lnTo>
                <a:lnTo>
                  <a:pt x="965" y="833"/>
                </a:lnTo>
                <a:lnTo>
                  <a:pt x="965" y="833"/>
                </a:lnTo>
                <a:lnTo>
                  <a:pt x="965" y="837"/>
                </a:lnTo>
                <a:lnTo>
                  <a:pt x="963" y="838"/>
                </a:lnTo>
                <a:lnTo>
                  <a:pt x="961" y="838"/>
                </a:lnTo>
                <a:lnTo>
                  <a:pt x="959" y="838"/>
                </a:lnTo>
                <a:lnTo>
                  <a:pt x="959" y="838"/>
                </a:lnTo>
                <a:lnTo>
                  <a:pt x="959" y="840"/>
                </a:lnTo>
                <a:lnTo>
                  <a:pt x="959" y="840"/>
                </a:lnTo>
                <a:lnTo>
                  <a:pt x="959" y="843"/>
                </a:lnTo>
                <a:lnTo>
                  <a:pt x="961" y="846"/>
                </a:lnTo>
                <a:lnTo>
                  <a:pt x="967" y="854"/>
                </a:lnTo>
                <a:lnTo>
                  <a:pt x="974" y="861"/>
                </a:lnTo>
                <a:lnTo>
                  <a:pt x="980" y="868"/>
                </a:lnTo>
                <a:lnTo>
                  <a:pt x="980" y="868"/>
                </a:lnTo>
                <a:lnTo>
                  <a:pt x="983" y="872"/>
                </a:lnTo>
                <a:lnTo>
                  <a:pt x="986" y="878"/>
                </a:lnTo>
                <a:lnTo>
                  <a:pt x="989" y="885"/>
                </a:lnTo>
                <a:lnTo>
                  <a:pt x="989" y="894"/>
                </a:lnTo>
                <a:lnTo>
                  <a:pt x="989" y="894"/>
                </a:lnTo>
                <a:lnTo>
                  <a:pt x="992" y="895"/>
                </a:lnTo>
                <a:lnTo>
                  <a:pt x="997" y="897"/>
                </a:lnTo>
                <a:lnTo>
                  <a:pt x="1001" y="900"/>
                </a:lnTo>
                <a:lnTo>
                  <a:pt x="1002" y="902"/>
                </a:lnTo>
                <a:lnTo>
                  <a:pt x="1002" y="906"/>
                </a:lnTo>
                <a:lnTo>
                  <a:pt x="1002" y="906"/>
                </a:lnTo>
                <a:lnTo>
                  <a:pt x="1002" y="907"/>
                </a:lnTo>
                <a:lnTo>
                  <a:pt x="1001" y="908"/>
                </a:lnTo>
                <a:lnTo>
                  <a:pt x="998" y="907"/>
                </a:lnTo>
                <a:lnTo>
                  <a:pt x="996" y="907"/>
                </a:lnTo>
                <a:lnTo>
                  <a:pt x="996" y="907"/>
                </a:lnTo>
                <a:lnTo>
                  <a:pt x="996" y="909"/>
                </a:lnTo>
                <a:lnTo>
                  <a:pt x="996" y="909"/>
                </a:lnTo>
                <a:lnTo>
                  <a:pt x="997" y="915"/>
                </a:lnTo>
                <a:lnTo>
                  <a:pt x="1001" y="926"/>
                </a:lnTo>
                <a:lnTo>
                  <a:pt x="1012" y="959"/>
                </a:lnTo>
                <a:lnTo>
                  <a:pt x="1040" y="1033"/>
                </a:lnTo>
                <a:lnTo>
                  <a:pt x="1030" y="1024"/>
                </a:lnTo>
                <a:lnTo>
                  <a:pt x="1030" y="1024"/>
                </a:lnTo>
                <a:lnTo>
                  <a:pt x="1031" y="1037"/>
                </a:lnTo>
                <a:lnTo>
                  <a:pt x="1033" y="1050"/>
                </a:lnTo>
                <a:lnTo>
                  <a:pt x="1040" y="1071"/>
                </a:lnTo>
                <a:lnTo>
                  <a:pt x="1040" y="1071"/>
                </a:lnTo>
                <a:lnTo>
                  <a:pt x="1041" y="1064"/>
                </a:lnTo>
                <a:lnTo>
                  <a:pt x="1042" y="1056"/>
                </a:lnTo>
                <a:lnTo>
                  <a:pt x="1041" y="1049"/>
                </a:lnTo>
                <a:lnTo>
                  <a:pt x="1040" y="1043"/>
                </a:lnTo>
                <a:lnTo>
                  <a:pt x="1040" y="1043"/>
                </a:lnTo>
                <a:lnTo>
                  <a:pt x="1043" y="1050"/>
                </a:lnTo>
                <a:lnTo>
                  <a:pt x="1046" y="1058"/>
                </a:lnTo>
                <a:lnTo>
                  <a:pt x="1048" y="1070"/>
                </a:lnTo>
                <a:lnTo>
                  <a:pt x="1049" y="1076"/>
                </a:lnTo>
                <a:lnTo>
                  <a:pt x="1052" y="1082"/>
                </a:lnTo>
                <a:lnTo>
                  <a:pt x="1055" y="1089"/>
                </a:lnTo>
                <a:lnTo>
                  <a:pt x="1061" y="1096"/>
                </a:lnTo>
                <a:lnTo>
                  <a:pt x="1061" y="1096"/>
                </a:lnTo>
                <a:lnTo>
                  <a:pt x="1061" y="1099"/>
                </a:lnTo>
                <a:lnTo>
                  <a:pt x="1059" y="1100"/>
                </a:lnTo>
                <a:lnTo>
                  <a:pt x="1058" y="1101"/>
                </a:lnTo>
                <a:lnTo>
                  <a:pt x="1055" y="1099"/>
                </a:lnTo>
                <a:lnTo>
                  <a:pt x="1055" y="1099"/>
                </a:lnTo>
                <a:lnTo>
                  <a:pt x="1053" y="1101"/>
                </a:lnTo>
                <a:lnTo>
                  <a:pt x="1053" y="1105"/>
                </a:lnTo>
                <a:lnTo>
                  <a:pt x="1052" y="1114"/>
                </a:lnTo>
                <a:lnTo>
                  <a:pt x="1052" y="1114"/>
                </a:lnTo>
                <a:lnTo>
                  <a:pt x="1053" y="1120"/>
                </a:lnTo>
                <a:lnTo>
                  <a:pt x="1055" y="1126"/>
                </a:lnTo>
                <a:lnTo>
                  <a:pt x="1058" y="1132"/>
                </a:lnTo>
                <a:lnTo>
                  <a:pt x="1058" y="1140"/>
                </a:lnTo>
                <a:lnTo>
                  <a:pt x="1058" y="1140"/>
                </a:lnTo>
                <a:lnTo>
                  <a:pt x="1058" y="1146"/>
                </a:lnTo>
                <a:lnTo>
                  <a:pt x="1055" y="1153"/>
                </a:lnTo>
                <a:lnTo>
                  <a:pt x="1053" y="1160"/>
                </a:lnTo>
                <a:lnTo>
                  <a:pt x="1052" y="1167"/>
                </a:lnTo>
                <a:lnTo>
                  <a:pt x="1052" y="1167"/>
                </a:lnTo>
                <a:lnTo>
                  <a:pt x="1054" y="1182"/>
                </a:lnTo>
                <a:lnTo>
                  <a:pt x="1058" y="1199"/>
                </a:lnTo>
                <a:lnTo>
                  <a:pt x="1058" y="1199"/>
                </a:lnTo>
                <a:lnTo>
                  <a:pt x="1055" y="1200"/>
                </a:lnTo>
                <a:lnTo>
                  <a:pt x="1052" y="1201"/>
                </a:lnTo>
                <a:lnTo>
                  <a:pt x="1047" y="1201"/>
                </a:lnTo>
                <a:lnTo>
                  <a:pt x="1043" y="1202"/>
                </a:lnTo>
                <a:lnTo>
                  <a:pt x="1046" y="1230"/>
                </a:lnTo>
                <a:lnTo>
                  <a:pt x="1046" y="1230"/>
                </a:lnTo>
                <a:lnTo>
                  <a:pt x="1048" y="1225"/>
                </a:lnTo>
                <a:lnTo>
                  <a:pt x="1048" y="1219"/>
                </a:lnTo>
                <a:lnTo>
                  <a:pt x="1049" y="1208"/>
                </a:lnTo>
                <a:lnTo>
                  <a:pt x="1049" y="1208"/>
                </a:lnTo>
                <a:lnTo>
                  <a:pt x="1052" y="1212"/>
                </a:lnTo>
                <a:lnTo>
                  <a:pt x="1054" y="1217"/>
                </a:lnTo>
                <a:lnTo>
                  <a:pt x="1060" y="1235"/>
                </a:lnTo>
                <a:lnTo>
                  <a:pt x="1066" y="1254"/>
                </a:lnTo>
                <a:lnTo>
                  <a:pt x="1067" y="1268"/>
                </a:lnTo>
                <a:lnTo>
                  <a:pt x="1067" y="1268"/>
                </a:lnTo>
                <a:lnTo>
                  <a:pt x="1067" y="1272"/>
                </a:lnTo>
                <a:lnTo>
                  <a:pt x="1066" y="1277"/>
                </a:lnTo>
                <a:lnTo>
                  <a:pt x="1061" y="1287"/>
                </a:lnTo>
                <a:lnTo>
                  <a:pt x="1055" y="1281"/>
                </a:lnTo>
                <a:lnTo>
                  <a:pt x="1046" y="1289"/>
                </a:lnTo>
                <a:lnTo>
                  <a:pt x="1046" y="1289"/>
                </a:lnTo>
                <a:lnTo>
                  <a:pt x="1048" y="1292"/>
                </a:lnTo>
                <a:lnTo>
                  <a:pt x="1050" y="1294"/>
                </a:lnTo>
                <a:lnTo>
                  <a:pt x="1056" y="1296"/>
                </a:lnTo>
                <a:lnTo>
                  <a:pt x="1063" y="1300"/>
                </a:lnTo>
                <a:lnTo>
                  <a:pt x="1064" y="1302"/>
                </a:lnTo>
                <a:lnTo>
                  <a:pt x="1065" y="1305"/>
                </a:lnTo>
                <a:lnTo>
                  <a:pt x="1065" y="1305"/>
                </a:lnTo>
                <a:lnTo>
                  <a:pt x="1064" y="1307"/>
                </a:lnTo>
                <a:lnTo>
                  <a:pt x="1063" y="1310"/>
                </a:lnTo>
                <a:lnTo>
                  <a:pt x="1058" y="1315"/>
                </a:lnTo>
                <a:lnTo>
                  <a:pt x="1053" y="1321"/>
                </a:lnTo>
                <a:lnTo>
                  <a:pt x="1050" y="1324"/>
                </a:lnTo>
                <a:lnTo>
                  <a:pt x="1049" y="1327"/>
                </a:lnTo>
                <a:lnTo>
                  <a:pt x="1049" y="1327"/>
                </a:lnTo>
                <a:lnTo>
                  <a:pt x="1048" y="1335"/>
                </a:lnTo>
                <a:lnTo>
                  <a:pt x="1047" y="1345"/>
                </a:lnTo>
                <a:lnTo>
                  <a:pt x="1047" y="1353"/>
                </a:lnTo>
                <a:lnTo>
                  <a:pt x="1046" y="1362"/>
                </a:lnTo>
                <a:lnTo>
                  <a:pt x="1046" y="1362"/>
                </a:lnTo>
                <a:lnTo>
                  <a:pt x="1042" y="1376"/>
                </a:lnTo>
                <a:lnTo>
                  <a:pt x="1040" y="1382"/>
                </a:lnTo>
                <a:lnTo>
                  <a:pt x="1036" y="1389"/>
                </a:lnTo>
                <a:lnTo>
                  <a:pt x="1036" y="1389"/>
                </a:lnTo>
                <a:lnTo>
                  <a:pt x="1038" y="1392"/>
                </a:lnTo>
                <a:lnTo>
                  <a:pt x="1041" y="1393"/>
                </a:lnTo>
                <a:lnTo>
                  <a:pt x="1046" y="1393"/>
                </a:lnTo>
                <a:lnTo>
                  <a:pt x="1046" y="1393"/>
                </a:lnTo>
                <a:lnTo>
                  <a:pt x="1047" y="1407"/>
                </a:lnTo>
                <a:lnTo>
                  <a:pt x="1048" y="1421"/>
                </a:lnTo>
                <a:lnTo>
                  <a:pt x="1050" y="1435"/>
                </a:lnTo>
                <a:lnTo>
                  <a:pt x="1052" y="1442"/>
                </a:lnTo>
                <a:lnTo>
                  <a:pt x="1055" y="1448"/>
                </a:lnTo>
                <a:lnTo>
                  <a:pt x="1055" y="1448"/>
                </a:lnTo>
                <a:lnTo>
                  <a:pt x="1060" y="1457"/>
                </a:lnTo>
                <a:lnTo>
                  <a:pt x="1066" y="1465"/>
                </a:lnTo>
                <a:lnTo>
                  <a:pt x="1082" y="1482"/>
                </a:lnTo>
                <a:lnTo>
                  <a:pt x="1098" y="1499"/>
                </a:lnTo>
                <a:lnTo>
                  <a:pt x="1114" y="1517"/>
                </a:lnTo>
                <a:lnTo>
                  <a:pt x="1099" y="1517"/>
                </a:lnTo>
                <a:lnTo>
                  <a:pt x="1099" y="1517"/>
                </a:lnTo>
                <a:lnTo>
                  <a:pt x="1105" y="1538"/>
                </a:lnTo>
                <a:lnTo>
                  <a:pt x="1111" y="1553"/>
                </a:lnTo>
                <a:lnTo>
                  <a:pt x="1118" y="1564"/>
                </a:lnTo>
                <a:lnTo>
                  <a:pt x="1124" y="1573"/>
                </a:lnTo>
                <a:lnTo>
                  <a:pt x="1129" y="1580"/>
                </a:lnTo>
                <a:lnTo>
                  <a:pt x="1133" y="1588"/>
                </a:lnTo>
                <a:lnTo>
                  <a:pt x="1135" y="1598"/>
                </a:lnTo>
                <a:lnTo>
                  <a:pt x="1136" y="1611"/>
                </a:lnTo>
                <a:lnTo>
                  <a:pt x="1136" y="1611"/>
                </a:lnTo>
                <a:lnTo>
                  <a:pt x="1136" y="1614"/>
                </a:lnTo>
                <a:lnTo>
                  <a:pt x="1135" y="1616"/>
                </a:lnTo>
                <a:lnTo>
                  <a:pt x="1130" y="1621"/>
                </a:lnTo>
                <a:lnTo>
                  <a:pt x="1125" y="1626"/>
                </a:lnTo>
                <a:lnTo>
                  <a:pt x="1124" y="1628"/>
                </a:lnTo>
                <a:lnTo>
                  <a:pt x="1124" y="1631"/>
                </a:lnTo>
                <a:lnTo>
                  <a:pt x="1124" y="1631"/>
                </a:lnTo>
                <a:lnTo>
                  <a:pt x="1124" y="1637"/>
                </a:lnTo>
                <a:lnTo>
                  <a:pt x="1125" y="1640"/>
                </a:lnTo>
                <a:lnTo>
                  <a:pt x="1127" y="1646"/>
                </a:lnTo>
                <a:lnTo>
                  <a:pt x="1127" y="1646"/>
                </a:lnTo>
                <a:lnTo>
                  <a:pt x="1129" y="1651"/>
                </a:lnTo>
                <a:lnTo>
                  <a:pt x="1128" y="1657"/>
                </a:lnTo>
                <a:lnTo>
                  <a:pt x="1127" y="1668"/>
                </a:lnTo>
                <a:lnTo>
                  <a:pt x="1127" y="1668"/>
                </a:lnTo>
                <a:lnTo>
                  <a:pt x="1128" y="1672"/>
                </a:lnTo>
                <a:lnTo>
                  <a:pt x="1130" y="1676"/>
                </a:lnTo>
                <a:lnTo>
                  <a:pt x="1136" y="1687"/>
                </a:lnTo>
                <a:lnTo>
                  <a:pt x="1143" y="1698"/>
                </a:lnTo>
                <a:lnTo>
                  <a:pt x="1145" y="1702"/>
                </a:lnTo>
                <a:lnTo>
                  <a:pt x="1146" y="1705"/>
                </a:lnTo>
                <a:lnTo>
                  <a:pt x="1146" y="1705"/>
                </a:lnTo>
                <a:lnTo>
                  <a:pt x="1146" y="1709"/>
                </a:lnTo>
                <a:lnTo>
                  <a:pt x="1143" y="1713"/>
                </a:lnTo>
                <a:lnTo>
                  <a:pt x="1139" y="1721"/>
                </a:lnTo>
                <a:lnTo>
                  <a:pt x="1133" y="1732"/>
                </a:lnTo>
                <a:lnTo>
                  <a:pt x="1127" y="1743"/>
                </a:lnTo>
                <a:lnTo>
                  <a:pt x="1127" y="1743"/>
                </a:lnTo>
                <a:lnTo>
                  <a:pt x="1125" y="1749"/>
                </a:lnTo>
                <a:lnTo>
                  <a:pt x="1125" y="1756"/>
                </a:lnTo>
                <a:lnTo>
                  <a:pt x="1124" y="1763"/>
                </a:lnTo>
                <a:lnTo>
                  <a:pt x="1123" y="1767"/>
                </a:lnTo>
                <a:lnTo>
                  <a:pt x="1121" y="1771"/>
                </a:lnTo>
                <a:lnTo>
                  <a:pt x="1121" y="1771"/>
                </a:lnTo>
                <a:lnTo>
                  <a:pt x="1116" y="1778"/>
                </a:lnTo>
                <a:lnTo>
                  <a:pt x="1111" y="1783"/>
                </a:lnTo>
                <a:lnTo>
                  <a:pt x="1106" y="1785"/>
                </a:lnTo>
                <a:lnTo>
                  <a:pt x="1102" y="1787"/>
                </a:lnTo>
                <a:lnTo>
                  <a:pt x="1099" y="1790"/>
                </a:lnTo>
                <a:lnTo>
                  <a:pt x="1095" y="1792"/>
                </a:lnTo>
                <a:lnTo>
                  <a:pt x="1094" y="1796"/>
                </a:lnTo>
                <a:lnTo>
                  <a:pt x="1093" y="1802"/>
                </a:lnTo>
                <a:lnTo>
                  <a:pt x="1093" y="1802"/>
                </a:lnTo>
                <a:lnTo>
                  <a:pt x="1094" y="1809"/>
                </a:lnTo>
                <a:lnTo>
                  <a:pt x="1096" y="1819"/>
                </a:lnTo>
                <a:lnTo>
                  <a:pt x="1099" y="1830"/>
                </a:lnTo>
                <a:lnTo>
                  <a:pt x="1102" y="1843"/>
                </a:lnTo>
                <a:lnTo>
                  <a:pt x="1102" y="1843"/>
                </a:lnTo>
                <a:lnTo>
                  <a:pt x="1089" y="1844"/>
                </a:lnTo>
                <a:lnTo>
                  <a:pt x="1078" y="1847"/>
                </a:lnTo>
                <a:lnTo>
                  <a:pt x="1069" y="1849"/>
                </a:lnTo>
                <a:lnTo>
                  <a:pt x="1061" y="1853"/>
                </a:lnTo>
                <a:lnTo>
                  <a:pt x="1056" y="1855"/>
                </a:lnTo>
                <a:lnTo>
                  <a:pt x="1052" y="1859"/>
                </a:lnTo>
                <a:lnTo>
                  <a:pt x="1046" y="1867"/>
                </a:lnTo>
                <a:lnTo>
                  <a:pt x="1041" y="1874"/>
                </a:lnTo>
                <a:lnTo>
                  <a:pt x="1038" y="1878"/>
                </a:lnTo>
                <a:lnTo>
                  <a:pt x="1035" y="1880"/>
                </a:lnTo>
                <a:lnTo>
                  <a:pt x="1030" y="1883"/>
                </a:lnTo>
                <a:lnTo>
                  <a:pt x="1024" y="1885"/>
                </a:lnTo>
                <a:lnTo>
                  <a:pt x="1017" y="1886"/>
                </a:lnTo>
                <a:lnTo>
                  <a:pt x="1008" y="1886"/>
                </a:lnTo>
                <a:lnTo>
                  <a:pt x="1008" y="1886"/>
                </a:lnTo>
                <a:lnTo>
                  <a:pt x="998" y="1885"/>
                </a:lnTo>
                <a:lnTo>
                  <a:pt x="982" y="1882"/>
                </a:lnTo>
                <a:lnTo>
                  <a:pt x="963" y="1878"/>
                </a:lnTo>
                <a:lnTo>
                  <a:pt x="951" y="1877"/>
                </a:lnTo>
                <a:lnTo>
                  <a:pt x="951" y="1877"/>
                </a:lnTo>
                <a:lnTo>
                  <a:pt x="950" y="1878"/>
                </a:lnTo>
                <a:lnTo>
                  <a:pt x="948" y="1878"/>
                </a:lnTo>
                <a:lnTo>
                  <a:pt x="945" y="1882"/>
                </a:lnTo>
                <a:lnTo>
                  <a:pt x="942" y="1885"/>
                </a:lnTo>
                <a:lnTo>
                  <a:pt x="939" y="1886"/>
                </a:lnTo>
                <a:lnTo>
                  <a:pt x="936" y="1886"/>
                </a:lnTo>
                <a:lnTo>
                  <a:pt x="936" y="1886"/>
                </a:lnTo>
                <a:lnTo>
                  <a:pt x="886" y="1880"/>
                </a:lnTo>
                <a:lnTo>
                  <a:pt x="852" y="1875"/>
                </a:lnTo>
                <a:lnTo>
                  <a:pt x="833" y="1874"/>
                </a:lnTo>
                <a:lnTo>
                  <a:pt x="833" y="1874"/>
                </a:lnTo>
                <a:lnTo>
                  <a:pt x="827" y="1874"/>
                </a:lnTo>
                <a:lnTo>
                  <a:pt x="820" y="1877"/>
                </a:lnTo>
                <a:lnTo>
                  <a:pt x="812" y="1879"/>
                </a:lnTo>
                <a:lnTo>
                  <a:pt x="805" y="1880"/>
                </a:lnTo>
                <a:lnTo>
                  <a:pt x="805" y="1880"/>
                </a:lnTo>
                <a:lnTo>
                  <a:pt x="799" y="1879"/>
                </a:lnTo>
                <a:lnTo>
                  <a:pt x="794" y="1877"/>
                </a:lnTo>
                <a:lnTo>
                  <a:pt x="783" y="1871"/>
                </a:lnTo>
                <a:lnTo>
                  <a:pt x="783" y="1845"/>
                </a:lnTo>
                <a:lnTo>
                  <a:pt x="783" y="1845"/>
                </a:lnTo>
                <a:lnTo>
                  <a:pt x="760" y="1845"/>
                </a:lnTo>
                <a:lnTo>
                  <a:pt x="749" y="1844"/>
                </a:lnTo>
                <a:lnTo>
                  <a:pt x="739" y="1843"/>
                </a:lnTo>
                <a:lnTo>
                  <a:pt x="739" y="1843"/>
                </a:lnTo>
                <a:lnTo>
                  <a:pt x="730" y="1839"/>
                </a:lnTo>
                <a:lnTo>
                  <a:pt x="720" y="1836"/>
                </a:lnTo>
                <a:lnTo>
                  <a:pt x="713" y="1832"/>
                </a:lnTo>
                <a:lnTo>
                  <a:pt x="707" y="1830"/>
                </a:lnTo>
                <a:lnTo>
                  <a:pt x="707" y="1830"/>
                </a:lnTo>
                <a:lnTo>
                  <a:pt x="702" y="1831"/>
                </a:lnTo>
                <a:lnTo>
                  <a:pt x="701" y="1832"/>
                </a:lnTo>
                <a:lnTo>
                  <a:pt x="702" y="1834"/>
                </a:lnTo>
                <a:lnTo>
                  <a:pt x="705" y="1837"/>
                </a:lnTo>
                <a:lnTo>
                  <a:pt x="705" y="1837"/>
                </a:lnTo>
                <a:lnTo>
                  <a:pt x="665" y="1827"/>
                </a:lnTo>
                <a:lnTo>
                  <a:pt x="644" y="1824"/>
                </a:lnTo>
                <a:lnTo>
                  <a:pt x="623" y="1821"/>
                </a:lnTo>
                <a:lnTo>
                  <a:pt x="623" y="1821"/>
                </a:lnTo>
                <a:lnTo>
                  <a:pt x="615" y="1819"/>
                </a:lnTo>
                <a:lnTo>
                  <a:pt x="608" y="1816"/>
                </a:lnTo>
                <a:lnTo>
                  <a:pt x="600" y="1813"/>
                </a:lnTo>
                <a:lnTo>
                  <a:pt x="592" y="1812"/>
                </a:lnTo>
                <a:lnTo>
                  <a:pt x="592" y="1812"/>
                </a:lnTo>
                <a:lnTo>
                  <a:pt x="586" y="1813"/>
                </a:lnTo>
                <a:lnTo>
                  <a:pt x="579" y="1814"/>
                </a:lnTo>
                <a:lnTo>
                  <a:pt x="573" y="1816"/>
                </a:lnTo>
                <a:lnTo>
                  <a:pt x="567" y="1818"/>
                </a:lnTo>
                <a:lnTo>
                  <a:pt x="567" y="1818"/>
                </a:lnTo>
                <a:lnTo>
                  <a:pt x="562" y="1816"/>
                </a:lnTo>
                <a:lnTo>
                  <a:pt x="557" y="1815"/>
                </a:lnTo>
                <a:lnTo>
                  <a:pt x="545" y="1808"/>
                </a:lnTo>
                <a:lnTo>
                  <a:pt x="533" y="1802"/>
                </a:lnTo>
                <a:lnTo>
                  <a:pt x="527" y="1799"/>
                </a:lnTo>
                <a:lnTo>
                  <a:pt x="520" y="1798"/>
                </a:lnTo>
                <a:lnTo>
                  <a:pt x="520" y="1798"/>
                </a:lnTo>
                <a:lnTo>
                  <a:pt x="514" y="1799"/>
                </a:lnTo>
                <a:lnTo>
                  <a:pt x="505" y="1802"/>
                </a:lnTo>
                <a:lnTo>
                  <a:pt x="497" y="1804"/>
                </a:lnTo>
                <a:lnTo>
                  <a:pt x="488" y="1806"/>
                </a:lnTo>
                <a:lnTo>
                  <a:pt x="488" y="1806"/>
                </a:lnTo>
                <a:lnTo>
                  <a:pt x="486" y="1804"/>
                </a:lnTo>
                <a:lnTo>
                  <a:pt x="482" y="1803"/>
                </a:lnTo>
                <a:lnTo>
                  <a:pt x="475" y="1798"/>
                </a:lnTo>
                <a:lnTo>
                  <a:pt x="468" y="1795"/>
                </a:lnTo>
                <a:lnTo>
                  <a:pt x="464" y="1793"/>
                </a:lnTo>
                <a:lnTo>
                  <a:pt x="461" y="1792"/>
                </a:lnTo>
                <a:lnTo>
                  <a:pt x="401" y="1792"/>
                </a:lnTo>
                <a:lnTo>
                  <a:pt x="401" y="1792"/>
                </a:lnTo>
                <a:lnTo>
                  <a:pt x="374" y="1783"/>
                </a:lnTo>
                <a:lnTo>
                  <a:pt x="365" y="1780"/>
                </a:lnTo>
                <a:lnTo>
                  <a:pt x="354" y="1780"/>
                </a:lnTo>
                <a:lnTo>
                  <a:pt x="157" y="1786"/>
                </a:lnTo>
                <a:lnTo>
                  <a:pt x="157" y="1786"/>
                </a:lnTo>
                <a:lnTo>
                  <a:pt x="150" y="1785"/>
                </a:lnTo>
                <a:lnTo>
                  <a:pt x="145" y="1784"/>
                </a:lnTo>
                <a:lnTo>
                  <a:pt x="142" y="1784"/>
                </a:lnTo>
                <a:lnTo>
                  <a:pt x="142" y="1784"/>
                </a:lnTo>
                <a:lnTo>
                  <a:pt x="132" y="1785"/>
                </a:lnTo>
                <a:lnTo>
                  <a:pt x="120" y="1787"/>
                </a:lnTo>
                <a:lnTo>
                  <a:pt x="108" y="1791"/>
                </a:lnTo>
                <a:lnTo>
                  <a:pt x="100" y="1792"/>
                </a:lnTo>
                <a:lnTo>
                  <a:pt x="100" y="1792"/>
                </a:lnTo>
                <a:lnTo>
                  <a:pt x="91" y="1791"/>
                </a:lnTo>
                <a:lnTo>
                  <a:pt x="85" y="1789"/>
                </a:lnTo>
                <a:lnTo>
                  <a:pt x="80" y="1785"/>
                </a:lnTo>
                <a:lnTo>
                  <a:pt x="73" y="1780"/>
                </a:lnTo>
                <a:lnTo>
                  <a:pt x="73" y="1780"/>
                </a:lnTo>
                <a:lnTo>
                  <a:pt x="61" y="1775"/>
                </a:lnTo>
                <a:lnTo>
                  <a:pt x="54" y="1773"/>
                </a:lnTo>
                <a:lnTo>
                  <a:pt x="50" y="1771"/>
                </a:lnTo>
                <a:lnTo>
                  <a:pt x="50" y="1771"/>
                </a:lnTo>
                <a:lnTo>
                  <a:pt x="44" y="1767"/>
                </a:lnTo>
                <a:lnTo>
                  <a:pt x="40" y="1763"/>
                </a:lnTo>
                <a:lnTo>
                  <a:pt x="35" y="1760"/>
                </a:lnTo>
                <a:lnTo>
                  <a:pt x="34" y="1758"/>
                </a:lnTo>
                <a:lnTo>
                  <a:pt x="32" y="1758"/>
                </a:lnTo>
                <a:lnTo>
                  <a:pt x="32" y="1758"/>
                </a:lnTo>
                <a:lnTo>
                  <a:pt x="24" y="1760"/>
                </a:lnTo>
                <a:lnTo>
                  <a:pt x="16" y="1763"/>
                </a:lnTo>
                <a:lnTo>
                  <a:pt x="7" y="1767"/>
                </a:lnTo>
                <a:lnTo>
                  <a:pt x="0" y="1771"/>
                </a:lnTo>
                <a:lnTo>
                  <a:pt x="0" y="1739"/>
                </a:lnTo>
                <a:lnTo>
                  <a:pt x="0" y="1739"/>
                </a:lnTo>
                <a:lnTo>
                  <a:pt x="11" y="1734"/>
                </a:lnTo>
                <a:lnTo>
                  <a:pt x="21" y="1731"/>
                </a:lnTo>
                <a:lnTo>
                  <a:pt x="32" y="1728"/>
                </a:lnTo>
                <a:lnTo>
                  <a:pt x="42" y="1727"/>
                </a:lnTo>
                <a:lnTo>
                  <a:pt x="52" y="1725"/>
                </a:lnTo>
                <a:lnTo>
                  <a:pt x="62" y="1722"/>
                </a:lnTo>
                <a:lnTo>
                  <a:pt x="71" y="1719"/>
                </a:lnTo>
                <a:lnTo>
                  <a:pt x="81" y="1711"/>
                </a:lnTo>
                <a:lnTo>
                  <a:pt x="75" y="1705"/>
                </a:lnTo>
                <a:lnTo>
                  <a:pt x="75" y="1705"/>
                </a:lnTo>
                <a:lnTo>
                  <a:pt x="81" y="1701"/>
                </a:lnTo>
                <a:lnTo>
                  <a:pt x="87" y="1696"/>
                </a:lnTo>
                <a:lnTo>
                  <a:pt x="96" y="1692"/>
                </a:lnTo>
                <a:lnTo>
                  <a:pt x="106" y="1690"/>
                </a:lnTo>
                <a:lnTo>
                  <a:pt x="106" y="1690"/>
                </a:lnTo>
                <a:lnTo>
                  <a:pt x="150" y="1682"/>
                </a:lnTo>
                <a:lnTo>
                  <a:pt x="198" y="1675"/>
                </a:lnTo>
                <a:lnTo>
                  <a:pt x="242" y="1669"/>
                </a:lnTo>
                <a:lnTo>
                  <a:pt x="264" y="1668"/>
                </a:lnTo>
                <a:lnTo>
                  <a:pt x="264" y="1668"/>
                </a:lnTo>
                <a:lnTo>
                  <a:pt x="268" y="1669"/>
                </a:lnTo>
                <a:lnTo>
                  <a:pt x="277" y="1672"/>
                </a:lnTo>
                <a:lnTo>
                  <a:pt x="287" y="1674"/>
                </a:lnTo>
                <a:lnTo>
                  <a:pt x="297" y="1678"/>
                </a:lnTo>
                <a:lnTo>
                  <a:pt x="297" y="1678"/>
                </a:lnTo>
                <a:lnTo>
                  <a:pt x="282" y="1657"/>
                </a:lnTo>
                <a:lnTo>
                  <a:pt x="274" y="1646"/>
                </a:lnTo>
                <a:lnTo>
                  <a:pt x="270" y="1637"/>
                </a:lnTo>
                <a:lnTo>
                  <a:pt x="270" y="1637"/>
                </a:lnTo>
                <a:lnTo>
                  <a:pt x="267" y="1633"/>
                </a:lnTo>
                <a:lnTo>
                  <a:pt x="267" y="1629"/>
                </a:lnTo>
                <a:lnTo>
                  <a:pt x="266" y="1621"/>
                </a:lnTo>
                <a:lnTo>
                  <a:pt x="267" y="1611"/>
                </a:lnTo>
                <a:lnTo>
                  <a:pt x="266" y="1602"/>
                </a:lnTo>
                <a:lnTo>
                  <a:pt x="266" y="1602"/>
                </a:lnTo>
                <a:lnTo>
                  <a:pt x="253" y="1591"/>
                </a:lnTo>
                <a:lnTo>
                  <a:pt x="238" y="1578"/>
                </a:lnTo>
                <a:lnTo>
                  <a:pt x="238" y="1578"/>
                </a:lnTo>
                <a:lnTo>
                  <a:pt x="237" y="1571"/>
                </a:lnTo>
                <a:lnTo>
                  <a:pt x="237" y="1567"/>
                </a:lnTo>
                <a:lnTo>
                  <a:pt x="236" y="1562"/>
                </a:lnTo>
                <a:lnTo>
                  <a:pt x="235" y="1558"/>
                </a:lnTo>
                <a:lnTo>
                  <a:pt x="235" y="1558"/>
                </a:lnTo>
                <a:lnTo>
                  <a:pt x="232" y="1550"/>
                </a:lnTo>
                <a:lnTo>
                  <a:pt x="229" y="1544"/>
                </a:lnTo>
                <a:lnTo>
                  <a:pt x="224" y="1538"/>
                </a:lnTo>
                <a:lnTo>
                  <a:pt x="219" y="1533"/>
                </a:lnTo>
                <a:lnTo>
                  <a:pt x="219" y="1533"/>
                </a:lnTo>
                <a:lnTo>
                  <a:pt x="218" y="1529"/>
                </a:lnTo>
                <a:lnTo>
                  <a:pt x="215" y="1526"/>
                </a:lnTo>
                <a:lnTo>
                  <a:pt x="214" y="1516"/>
                </a:lnTo>
                <a:lnTo>
                  <a:pt x="213" y="1493"/>
                </a:lnTo>
                <a:lnTo>
                  <a:pt x="212" y="1482"/>
                </a:lnTo>
                <a:lnTo>
                  <a:pt x="208" y="1473"/>
                </a:lnTo>
                <a:lnTo>
                  <a:pt x="206" y="1468"/>
                </a:lnTo>
                <a:lnTo>
                  <a:pt x="203" y="1464"/>
                </a:lnTo>
                <a:lnTo>
                  <a:pt x="200" y="1461"/>
                </a:lnTo>
                <a:lnTo>
                  <a:pt x="195" y="1458"/>
                </a:lnTo>
                <a:lnTo>
                  <a:pt x="195" y="1458"/>
                </a:lnTo>
                <a:lnTo>
                  <a:pt x="193" y="1448"/>
                </a:lnTo>
                <a:lnTo>
                  <a:pt x="192" y="1434"/>
                </a:lnTo>
                <a:lnTo>
                  <a:pt x="190" y="1428"/>
                </a:lnTo>
                <a:lnTo>
                  <a:pt x="187" y="1422"/>
                </a:lnTo>
                <a:lnTo>
                  <a:pt x="184" y="1417"/>
                </a:lnTo>
                <a:lnTo>
                  <a:pt x="179" y="1415"/>
                </a:lnTo>
                <a:lnTo>
                  <a:pt x="179" y="1415"/>
                </a:lnTo>
                <a:lnTo>
                  <a:pt x="181" y="1412"/>
                </a:lnTo>
                <a:lnTo>
                  <a:pt x="183" y="1409"/>
                </a:lnTo>
                <a:lnTo>
                  <a:pt x="184" y="1405"/>
                </a:lnTo>
                <a:lnTo>
                  <a:pt x="185" y="1399"/>
                </a:lnTo>
                <a:lnTo>
                  <a:pt x="185" y="1399"/>
                </a:lnTo>
                <a:lnTo>
                  <a:pt x="184" y="1395"/>
                </a:lnTo>
                <a:lnTo>
                  <a:pt x="181" y="1393"/>
                </a:lnTo>
                <a:lnTo>
                  <a:pt x="181" y="1393"/>
                </a:lnTo>
                <a:lnTo>
                  <a:pt x="179" y="1395"/>
                </a:lnTo>
                <a:lnTo>
                  <a:pt x="175" y="1397"/>
                </a:lnTo>
                <a:lnTo>
                  <a:pt x="171" y="1399"/>
                </a:lnTo>
                <a:lnTo>
                  <a:pt x="166" y="1399"/>
                </a:lnTo>
                <a:lnTo>
                  <a:pt x="166" y="1399"/>
                </a:lnTo>
                <a:lnTo>
                  <a:pt x="171" y="1380"/>
                </a:lnTo>
                <a:lnTo>
                  <a:pt x="172" y="1371"/>
                </a:lnTo>
                <a:lnTo>
                  <a:pt x="172" y="1365"/>
                </a:lnTo>
                <a:lnTo>
                  <a:pt x="172" y="1365"/>
                </a:lnTo>
                <a:lnTo>
                  <a:pt x="172" y="1360"/>
                </a:lnTo>
                <a:lnTo>
                  <a:pt x="171" y="1357"/>
                </a:lnTo>
                <a:lnTo>
                  <a:pt x="167" y="1354"/>
                </a:lnTo>
                <a:lnTo>
                  <a:pt x="163" y="1352"/>
                </a:lnTo>
                <a:lnTo>
                  <a:pt x="163" y="1352"/>
                </a:lnTo>
                <a:lnTo>
                  <a:pt x="169" y="1347"/>
                </a:lnTo>
                <a:lnTo>
                  <a:pt x="172" y="1344"/>
                </a:lnTo>
                <a:lnTo>
                  <a:pt x="172" y="1340"/>
                </a:lnTo>
                <a:lnTo>
                  <a:pt x="172" y="1340"/>
                </a:lnTo>
                <a:lnTo>
                  <a:pt x="172" y="1336"/>
                </a:lnTo>
                <a:lnTo>
                  <a:pt x="172" y="1335"/>
                </a:lnTo>
                <a:lnTo>
                  <a:pt x="169" y="1334"/>
                </a:lnTo>
                <a:lnTo>
                  <a:pt x="167" y="1331"/>
                </a:lnTo>
                <a:lnTo>
                  <a:pt x="167" y="1330"/>
                </a:lnTo>
                <a:lnTo>
                  <a:pt x="166" y="1327"/>
                </a:lnTo>
                <a:lnTo>
                  <a:pt x="166" y="1327"/>
                </a:lnTo>
                <a:lnTo>
                  <a:pt x="167" y="1324"/>
                </a:lnTo>
                <a:lnTo>
                  <a:pt x="169" y="1323"/>
                </a:lnTo>
                <a:lnTo>
                  <a:pt x="173" y="1322"/>
                </a:lnTo>
                <a:lnTo>
                  <a:pt x="175" y="1321"/>
                </a:lnTo>
                <a:lnTo>
                  <a:pt x="175" y="1321"/>
                </a:lnTo>
                <a:lnTo>
                  <a:pt x="172" y="1317"/>
                </a:lnTo>
                <a:lnTo>
                  <a:pt x="167" y="1316"/>
                </a:lnTo>
                <a:lnTo>
                  <a:pt x="163" y="1315"/>
                </a:lnTo>
                <a:lnTo>
                  <a:pt x="158" y="1315"/>
                </a:lnTo>
                <a:lnTo>
                  <a:pt x="149" y="1317"/>
                </a:lnTo>
                <a:lnTo>
                  <a:pt x="142" y="1318"/>
                </a:lnTo>
                <a:lnTo>
                  <a:pt x="142" y="1318"/>
                </a:lnTo>
                <a:lnTo>
                  <a:pt x="151" y="1312"/>
                </a:lnTo>
                <a:lnTo>
                  <a:pt x="161" y="1307"/>
                </a:lnTo>
                <a:lnTo>
                  <a:pt x="181" y="1300"/>
                </a:lnTo>
                <a:lnTo>
                  <a:pt x="190" y="1296"/>
                </a:lnTo>
                <a:lnTo>
                  <a:pt x="197" y="1292"/>
                </a:lnTo>
                <a:lnTo>
                  <a:pt x="200" y="1288"/>
                </a:lnTo>
                <a:lnTo>
                  <a:pt x="202" y="1284"/>
                </a:lnTo>
                <a:lnTo>
                  <a:pt x="203" y="1280"/>
                </a:lnTo>
                <a:lnTo>
                  <a:pt x="203" y="1274"/>
                </a:lnTo>
                <a:lnTo>
                  <a:pt x="203" y="1274"/>
                </a:lnTo>
                <a:lnTo>
                  <a:pt x="203" y="1270"/>
                </a:lnTo>
                <a:lnTo>
                  <a:pt x="202" y="1268"/>
                </a:lnTo>
                <a:lnTo>
                  <a:pt x="201" y="1266"/>
                </a:lnTo>
                <a:lnTo>
                  <a:pt x="198" y="1265"/>
                </a:lnTo>
                <a:lnTo>
                  <a:pt x="195" y="1264"/>
                </a:lnTo>
                <a:lnTo>
                  <a:pt x="192" y="1264"/>
                </a:lnTo>
                <a:lnTo>
                  <a:pt x="191" y="1261"/>
                </a:lnTo>
                <a:lnTo>
                  <a:pt x="191" y="1261"/>
                </a:lnTo>
                <a:lnTo>
                  <a:pt x="192" y="1257"/>
                </a:lnTo>
                <a:lnTo>
                  <a:pt x="193" y="1252"/>
                </a:lnTo>
                <a:lnTo>
                  <a:pt x="195" y="1246"/>
                </a:lnTo>
                <a:lnTo>
                  <a:pt x="195" y="1246"/>
                </a:lnTo>
                <a:lnTo>
                  <a:pt x="193" y="1245"/>
                </a:lnTo>
                <a:lnTo>
                  <a:pt x="191" y="1242"/>
                </a:lnTo>
                <a:lnTo>
                  <a:pt x="185" y="1241"/>
                </a:lnTo>
                <a:lnTo>
                  <a:pt x="178" y="1239"/>
                </a:lnTo>
                <a:lnTo>
                  <a:pt x="177" y="1236"/>
                </a:lnTo>
                <a:lnTo>
                  <a:pt x="175" y="1234"/>
                </a:lnTo>
                <a:lnTo>
                  <a:pt x="175" y="1234"/>
                </a:lnTo>
                <a:lnTo>
                  <a:pt x="177" y="1230"/>
                </a:lnTo>
                <a:lnTo>
                  <a:pt x="179" y="1226"/>
                </a:lnTo>
                <a:lnTo>
                  <a:pt x="180" y="1223"/>
                </a:lnTo>
                <a:lnTo>
                  <a:pt x="181" y="1218"/>
                </a:lnTo>
                <a:lnTo>
                  <a:pt x="181" y="1218"/>
                </a:lnTo>
                <a:lnTo>
                  <a:pt x="180" y="1214"/>
                </a:lnTo>
                <a:lnTo>
                  <a:pt x="179" y="1213"/>
                </a:lnTo>
                <a:lnTo>
                  <a:pt x="177" y="1211"/>
                </a:lnTo>
                <a:lnTo>
                  <a:pt x="175" y="1206"/>
                </a:lnTo>
                <a:lnTo>
                  <a:pt x="175" y="1206"/>
                </a:lnTo>
                <a:lnTo>
                  <a:pt x="175" y="1202"/>
                </a:lnTo>
                <a:lnTo>
                  <a:pt x="178" y="1200"/>
                </a:lnTo>
                <a:lnTo>
                  <a:pt x="181" y="1194"/>
                </a:lnTo>
                <a:lnTo>
                  <a:pt x="186" y="1189"/>
                </a:lnTo>
                <a:lnTo>
                  <a:pt x="187" y="1185"/>
                </a:lnTo>
                <a:lnTo>
                  <a:pt x="187" y="1183"/>
                </a:lnTo>
                <a:lnTo>
                  <a:pt x="187" y="1183"/>
                </a:lnTo>
                <a:lnTo>
                  <a:pt x="187" y="1179"/>
                </a:lnTo>
                <a:lnTo>
                  <a:pt x="185" y="1175"/>
                </a:lnTo>
                <a:lnTo>
                  <a:pt x="179" y="1165"/>
                </a:lnTo>
                <a:lnTo>
                  <a:pt x="172" y="1155"/>
                </a:lnTo>
                <a:lnTo>
                  <a:pt x="171" y="1152"/>
                </a:lnTo>
                <a:lnTo>
                  <a:pt x="169" y="1149"/>
                </a:lnTo>
                <a:lnTo>
                  <a:pt x="169" y="1149"/>
                </a:lnTo>
                <a:lnTo>
                  <a:pt x="169" y="1146"/>
                </a:lnTo>
                <a:lnTo>
                  <a:pt x="171" y="1143"/>
                </a:lnTo>
                <a:lnTo>
                  <a:pt x="174" y="1137"/>
                </a:lnTo>
                <a:lnTo>
                  <a:pt x="185" y="1128"/>
                </a:lnTo>
                <a:lnTo>
                  <a:pt x="185" y="1128"/>
                </a:lnTo>
                <a:lnTo>
                  <a:pt x="180" y="1123"/>
                </a:lnTo>
                <a:lnTo>
                  <a:pt x="178" y="1122"/>
                </a:lnTo>
                <a:lnTo>
                  <a:pt x="175" y="1122"/>
                </a:lnTo>
                <a:lnTo>
                  <a:pt x="175" y="1122"/>
                </a:lnTo>
                <a:lnTo>
                  <a:pt x="179" y="1119"/>
                </a:lnTo>
                <a:lnTo>
                  <a:pt x="184" y="1117"/>
                </a:lnTo>
                <a:lnTo>
                  <a:pt x="187" y="1114"/>
                </a:lnTo>
                <a:lnTo>
                  <a:pt x="191" y="1112"/>
                </a:lnTo>
                <a:lnTo>
                  <a:pt x="191" y="1112"/>
                </a:lnTo>
                <a:lnTo>
                  <a:pt x="195" y="1105"/>
                </a:lnTo>
                <a:lnTo>
                  <a:pt x="198" y="1096"/>
                </a:lnTo>
                <a:lnTo>
                  <a:pt x="207" y="1077"/>
                </a:lnTo>
                <a:lnTo>
                  <a:pt x="207" y="1077"/>
                </a:lnTo>
                <a:lnTo>
                  <a:pt x="196" y="1076"/>
                </a:lnTo>
                <a:lnTo>
                  <a:pt x="190" y="1076"/>
                </a:lnTo>
                <a:lnTo>
                  <a:pt x="185" y="1077"/>
                </a:lnTo>
                <a:lnTo>
                  <a:pt x="185" y="1077"/>
                </a:lnTo>
                <a:lnTo>
                  <a:pt x="184" y="1074"/>
                </a:lnTo>
                <a:lnTo>
                  <a:pt x="183" y="1071"/>
                </a:lnTo>
                <a:lnTo>
                  <a:pt x="179" y="1067"/>
                </a:lnTo>
                <a:lnTo>
                  <a:pt x="175" y="1065"/>
                </a:lnTo>
                <a:lnTo>
                  <a:pt x="175" y="1065"/>
                </a:lnTo>
                <a:lnTo>
                  <a:pt x="179" y="1064"/>
                </a:lnTo>
                <a:lnTo>
                  <a:pt x="185" y="1062"/>
                </a:lnTo>
                <a:lnTo>
                  <a:pt x="196" y="1056"/>
                </a:lnTo>
                <a:lnTo>
                  <a:pt x="202" y="1052"/>
                </a:lnTo>
                <a:lnTo>
                  <a:pt x="206" y="1048"/>
                </a:lnTo>
                <a:lnTo>
                  <a:pt x="209" y="1043"/>
                </a:lnTo>
                <a:lnTo>
                  <a:pt x="210" y="1040"/>
                </a:lnTo>
                <a:lnTo>
                  <a:pt x="210" y="1040"/>
                </a:lnTo>
                <a:lnTo>
                  <a:pt x="209" y="1037"/>
                </a:lnTo>
                <a:lnTo>
                  <a:pt x="208" y="1033"/>
                </a:lnTo>
                <a:lnTo>
                  <a:pt x="204" y="1030"/>
                </a:lnTo>
                <a:lnTo>
                  <a:pt x="200" y="1027"/>
                </a:lnTo>
                <a:lnTo>
                  <a:pt x="195" y="1027"/>
                </a:lnTo>
                <a:lnTo>
                  <a:pt x="195" y="1027"/>
                </a:lnTo>
                <a:lnTo>
                  <a:pt x="195" y="1025"/>
                </a:lnTo>
                <a:lnTo>
                  <a:pt x="196" y="1023"/>
                </a:lnTo>
                <a:lnTo>
                  <a:pt x="201" y="1018"/>
                </a:lnTo>
                <a:lnTo>
                  <a:pt x="204" y="1012"/>
                </a:lnTo>
                <a:lnTo>
                  <a:pt x="207" y="1008"/>
                </a:lnTo>
                <a:lnTo>
                  <a:pt x="207" y="1002"/>
                </a:lnTo>
                <a:lnTo>
                  <a:pt x="207" y="1002"/>
                </a:lnTo>
                <a:lnTo>
                  <a:pt x="201" y="1005"/>
                </a:lnTo>
                <a:lnTo>
                  <a:pt x="196" y="1008"/>
                </a:lnTo>
                <a:lnTo>
                  <a:pt x="191" y="1009"/>
                </a:lnTo>
                <a:lnTo>
                  <a:pt x="185" y="1008"/>
                </a:lnTo>
                <a:lnTo>
                  <a:pt x="185" y="1008"/>
                </a:lnTo>
                <a:lnTo>
                  <a:pt x="191" y="1002"/>
                </a:lnTo>
                <a:lnTo>
                  <a:pt x="195" y="996"/>
                </a:lnTo>
                <a:lnTo>
                  <a:pt x="197" y="990"/>
                </a:lnTo>
                <a:lnTo>
                  <a:pt x="197" y="990"/>
                </a:lnTo>
                <a:lnTo>
                  <a:pt x="191" y="991"/>
                </a:lnTo>
                <a:lnTo>
                  <a:pt x="185" y="992"/>
                </a:lnTo>
                <a:lnTo>
                  <a:pt x="195" y="984"/>
                </a:lnTo>
                <a:lnTo>
                  <a:pt x="195" y="984"/>
                </a:lnTo>
                <a:lnTo>
                  <a:pt x="193" y="982"/>
                </a:lnTo>
                <a:lnTo>
                  <a:pt x="192" y="979"/>
                </a:lnTo>
                <a:lnTo>
                  <a:pt x="189" y="974"/>
                </a:lnTo>
                <a:lnTo>
                  <a:pt x="179" y="965"/>
                </a:lnTo>
                <a:lnTo>
                  <a:pt x="179" y="965"/>
                </a:lnTo>
                <a:lnTo>
                  <a:pt x="183" y="960"/>
                </a:lnTo>
                <a:lnTo>
                  <a:pt x="185" y="954"/>
                </a:lnTo>
                <a:lnTo>
                  <a:pt x="187" y="948"/>
                </a:lnTo>
                <a:lnTo>
                  <a:pt x="191" y="943"/>
                </a:lnTo>
                <a:lnTo>
                  <a:pt x="191" y="943"/>
                </a:lnTo>
                <a:lnTo>
                  <a:pt x="189" y="941"/>
                </a:lnTo>
                <a:lnTo>
                  <a:pt x="186" y="941"/>
                </a:lnTo>
                <a:lnTo>
                  <a:pt x="181" y="939"/>
                </a:lnTo>
                <a:lnTo>
                  <a:pt x="187" y="933"/>
                </a:lnTo>
                <a:lnTo>
                  <a:pt x="187" y="933"/>
                </a:lnTo>
                <a:lnTo>
                  <a:pt x="185" y="932"/>
                </a:lnTo>
                <a:lnTo>
                  <a:pt x="181" y="931"/>
                </a:lnTo>
                <a:lnTo>
                  <a:pt x="178" y="930"/>
                </a:lnTo>
                <a:lnTo>
                  <a:pt x="175" y="927"/>
                </a:lnTo>
                <a:lnTo>
                  <a:pt x="175" y="927"/>
                </a:lnTo>
                <a:lnTo>
                  <a:pt x="177" y="924"/>
                </a:lnTo>
                <a:lnTo>
                  <a:pt x="179" y="921"/>
                </a:lnTo>
                <a:lnTo>
                  <a:pt x="184" y="919"/>
                </a:lnTo>
                <a:lnTo>
                  <a:pt x="187" y="915"/>
                </a:lnTo>
                <a:lnTo>
                  <a:pt x="181" y="909"/>
                </a:lnTo>
                <a:lnTo>
                  <a:pt x="181" y="909"/>
                </a:lnTo>
                <a:lnTo>
                  <a:pt x="185" y="907"/>
                </a:lnTo>
                <a:lnTo>
                  <a:pt x="187" y="907"/>
                </a:lnTo>
                <a:lnTo>
                  <a:pt x="190" y="904"/>
                </a:lnTo>
                <a:lnTo>
                  <a:pt x="191" y="900"/>
                </a:lnTo>
                <a:lnTo>
                  <a:pt x="191" y="900"/>
                </a:lnTo>
                <a:lnTo>
                  <a:pt x="190" y="895"/>
                </a:lnTo>
                <a:lnTo>
                  <a:pt x="186" y="890"/>
                </a:lnTo>
                <a:lnTo>
                  <a:pt x="181" y="885"/>
                </a:lnTo>
                <a:lnTo>
                  <a:pt x="179" y="880"/>
                </a:lnTo>
                <a:lnTo>
                  <a:pt x="179" y="880"/>
                </a:lnTo>
                <a:lnTo>
                  <a:pt x="177" y="881"/>
                </a:lnTo>
                <a:lnTo>
                  <a:pt x="177" y="881"/>
                </a:lnTo>
                <a:lnTo>
                  <a:pt x="174" y="883"/>
                </a:lnTo>
                <a:lnTo>
                  <a:pt x="169" y="884"/>
                </a:lnTo>
                <a:lnTo>
                  <a:pt x="169" y="884"/>
                </a:lnTo>
                <a:lnTo>
                  <a:pt x="166" y="883"/>
                </a:lnTo>
                <a:lnTo>
                  <a:pt x="163" y="881"/>
                </a:lnTo>
                <a:lnTo>
                  <a:pt x="162" y="881"/>
                </a:lnTo>
                <a:lnTo>
                  <a:pt x="160" y="880"/>
                </a:lnTo>
                <a:lnTo>
                  <a:pt x="160" y="880"/>
                </a:lnTo>
                <a:lnTo>
                  <a:pt x="162" y="880"/>
                </a:lnTo>
                <a:lnTo>
                  <a:pt x="167" y="878"/>
                </a:lnTo>
                <a:lnTo>
                  <a:pt x="171" y="875"/>
                </a:lnTo>
                <a:lnTo>
                  <a:pt x="175" y="871"/>
                </a:lnTo>
                <a:lnTo>
                  <a:pt x="175" y="805"/>
                </a:lnTo>
                <a:lnTo>
                  <a:pt x="175" y="805"/>
                </a:lnTo>
                <a:lnTo>
                  <a:pt x="162" y="787"/>
                </a:lnTo>
                <a:lnTo>
                  <a:pt x="149" y="766"/>
                </a:lnTo>
                <a:lnTo>
                  <a:pt x="143" y="755"/>
                </a:lnTo>
                <a:lnTo>
                  <a:pt x="138" y="744"/>
                </a:lnTo>
                <a:lnTo>
                  <a:pt x="134" y="734"/>
                </a:lnTo>
                <a:lnTo>
                  <a:pt x="132" y="725"/>
                </a:lnTo>
                <a:lnTo>
                  <a:pt x="132" y="725"/>
                </a:lnTo>
                <a:lnTo>
                  <a:pt x="127" y="727"/>
                </a:lnTo>
                <a:lnTo>
                  <a:pt x="122" y="731"/>
                </a:lnTo>
                <a:lnTo>
                  <a:pt x="122" y="731"/>
                </a:lnTo>
                <a:lnTo>
                  <a:pt x="126" y="726"/>
                </a:lnTo>
                <a:lnTo>
                  <a:pt x="129" y="721"/>
                </a:lnTo>
                <a:lnTo>
                  <a:pt x="133" y="716"/>
                </a:lnTo>
                <a:lnTo>
                  <a:pt x="134" y="711"/>
                </a:lnTo>
                <a:lnTo>
                  <a:pt x="132" y="709"/>
                </a:lnTo>
                <a:lnTo>
                  <a:pt x="132" y="709"/>
                </a:lnTo>
                <a:lnTo>
                  <a:pt x="131" y="704"/>
                </a:lnTo>
                <a:lnTo>
                  <a:pt x="131" y="699"/>
                </a:lnTo>
                <a:lnTo>
                  <a:pt x="132" y="687"/>
                </a:lnTo>
                <a:lnTo>
                  <a:pt x="132" y="687"/>
                </a:lnTo>
                <a:lnTo>
                  <a:pt x="131" y="684"/>
                </a:lnTo>
                <a:lnTo>
                  <a:pt x="128" y="681"/>
                </a:lnTo>
                <a:lnTo>
                  <a:pt x="125" y="681"/>
                </a:lnTo>
                <a:lnTo>
                  <a:pt x="122" y="680"/>
                </a:lnTo>
                <a:lnTo>
                  <a:pt x="122" y="680"/>
                </a:lnTo>
                <a:lnTo>
                  <a:pt x="122" y="679"/>
                </a:lnTo>
                <a:lnTo>
                  <a:pt x="125" y="675"/>
                </a:lnTo>
                <a:lnTo>
                  <a:pt x="132" y="668"/>
                </a:lnTo>
                <a:lnTo>
                  <a:pt x="132" y="668"/>
                </a:lnTo>
                <a:lnTo>
                  <a:pt x="129" y="667"/>
                </a:lnTo>
                <a:lnTo>
                  <a:pt x="127" y="666"/>
                </a:lnTo>
                <a:lnTo>
                  <a:pt x="122" y="666"/>
                </a:lnTo>
                <a:lnTo>
                  <a:pt x="122" y="666"/>
                </a:lnTo>
                <a:lnTo>
                  <a:pt x="123" y="663"/>
                </a:lnTo>
                <a:lnTo>
                  <a:pt x="126" y="660"/>
                </a:lnTo>
                <a:lnTo>
                  <a:pt x="127" y="657"/>
                </a:lnTo>
                <a:lnTo>
                  <a:pt x="128" y="652"/>
                </a:lnTo>
                <a:lnTo>
                  <a:pt x="128" y="652"/>
                </a:lnTo>
                <a:lnTo>
                  <a:pt x="128" y="650"/>
                </a:lnTo>
                <a:lnTo>
                  <a:pt x="127" y="649"/>
                </a:lnTo>
                <a:lnTo>
                  <a:pt x="126" y="650"/>
                </a:lnTo>
                <a:lnTo>
                  <a:pt x="123" y="650"/>
                </a:lnTo>
                <a:lnTo>
                  <a:pt x="122" y="649"/>
                </a:lnTo>
                <a:lnTo>
                  <a:pt x="122" y="646"/>
                </a:lnTo>
                <a:lnTo>
                  <a:pt x="122" y="646"/>
                </a:lnTo>
                <a:lnTo>
                  <a:pt x="122" y="643"/>
                </a:lnTo>
                <a:lnTo>
                  <a:pt x="125" y="639"/>
                </a:lnTo>
                <a:lnTo>
                  <a:pt x="132" y="631"/>
                </a:lnTo>
                <a:lnTo>
                  <a:pt x="132" y="631"/>
                </a:lnTo>
                <a:lnTo>
                  <a:pt x="127" y="629"/>
                </a:lnTo>
                <a:lnTo>
                  <a:pt x="121" y="628"/>
                </a:lnTo>
                <a:lnTo>
                  <a:pt x="110" y="627"/>
                </a:lnTo>
                <a:lnTo>
                  <a:pt x="110" y="627"/>
                </a:lnTo>
                <a:lnTo>
                  <a:pt x="115" y="627"/>
                </a:lnTo>
                <a:lnTo>
                  <a:pt x="121" y="623"/>
                </a:lnTo>
                <a:lnTo>
                  <a:pt x="126" y="618"/>
                </a:lnTo>
                <a:lnTo>
                  <a:pt x="128" y="615"/>
                </a:lnTo>
                <a:lnTo>
                  <a:pt x="128" y="612"/>
                </a:lnTo>
                <a:lnTo>
                  <a:pt x="128" y="612"/>
                </a:lnTo>
                <a:lnTo>
                  <a:pt x="128" y="610"/>
                </a:lnTo>
                <a:lnTo>
                  <a:pt x="127" y="610"/>
                </a:lnTo>
                <a:lnTo>
                  <a:pt x="126" y="610"/>
                </a:lnTo>
                <a:lnTo>
                  <a:pt x="123" y="611"/>
                </a:lnTo>
                <a:lnTo>
                  <a:pt x="122" y="610"/>
                </a:lnTo>
                <a:lnTo>
                  <a:pt x="122" y="609"/>
                </a:lnTo>
                <a:lnTo>
                  <a:pt x="122" y="609"/>
                </a:lnTo>
                <a:lnTo>
                  <a:pt x="123" y="603"/>
                </a:lnTo>
                <a:lnTo>
                  <a:pt x="126" y="599"/>
                </a:lnTo>
                <a:lnTo>
                  <a:pt x="127" y="597"/>
                </a:lnTo>
                <a:lnTo>
                  <a:pt x="128" y="593"/>
                </a:lnTo>
                <a:lnTo>
                  <a:pt x="128" y="593"/>
                </a:lnTo>
                <a:lnTo>
                  <a:pt x="128" y="590"/>
                </a:lnTo>
                <a:lnTo>
                  <a:pt x="126" y="584"/>
                </a:lnTo>
                <a:lnTo>
                  <a:pt x="123" y="579"/>
                </a:lnTo>
                <a:lnTo>
                  <a:pt x="121" y="573"/>
                </a:lnTo>
                <a:lnTo>
                  <a:pt x="117" y="569"/>
                </a:lnTo>
                <a:lnTo>
                  <a:pt x="113" y="565"/>
                </a:lnTo>
                <a:lnTo>
                  <a:pt x="108" y="564"/>
                </a:lnTo>
                <a:lnTo>
                  <a:pt x="103" y="565"/>
                </a:lnTo>
                <a:lnTo>
                  <a:pt x="103" y="565"/>
                </a:lnTo>
                <a:lnTo>
                  <a:pt x="109" y="561"/>
                </a:lnTo>
                <a:lnTo>
                  <a:pt x="111" y="558"/>
                </a:lnTo>
                <a:lnTo>
                  <a:pt x="113" y="552"/>
                </a:lnTo>
                <a:lnTo>
                  <a:pt x="113" y="552"/>
                </a:lnTo>
                <a:lnTo>
                  <a:pt x="111" y="547"/>
                </a:lnTo>
                <a:lnTo>
                  <a:pt x="109" y="542"/>
                </a:lnTo>
                <a:lnTo>
                  <a:pt x="105" y="538"/>
                </a:lnTo>
                <a:lnTo>
                  <a:pt x="100" y="534"/>
                </a:lnTo>
                <a:lnTo>
                  <a:pt x="100" y="534"/>
                </a:lnTo>
                <a:lnTo>
                  <a:pt x="104" y="530"/>
                </a:lnTo>
                <a:lnTo>
                  <a:pt x="108" y="527"/>
                </a:lnTo>
                <a:lnTo>
                  <a:pt x="109" y="523"/>
                </a:lnTo>
                <a:lnTo>
                  <a:pt x="110" y="520"/>
                </a:lnTo>
                <a:lnTo>
                  <a:pt x="111" y="511"/>
                </a:lnTo>
                <a:lnTo>
                  <a:pt x="113" y="503"/>
                </a:lnTo>
                <a:lnTo>
                  <a:pt x="113" y="503"/>
                </a:lnTo>
                <a:lnTo>
                  <a:pt x="119" y="495"/>
                </a:lnTo>
                <a:lnTo>
                  <a:pt x="121" y="492"/>
                </a:lnTo>
                <a:lnTo>
                  <a:pt x="122" y="487"/>
                </a:lnTo>
                <a:lnTo>
                  <a:pt x="122" y="487"/>
                </a:lnTo>
                <a:lnTo>
                  <a:pt x="133" y="480"/>
                </a:lnTo>
                <a:lnTo>
                  <a:pt x="145" y="469"/>
                </a:lnTo>
                <a:lnTo>
                  <a:pt x="156" y="458"/>
                </a:lnTo>
                <a:lnTo>
                  <a:pt x="158" y="453"/>
                </a:lnTo>
                <a:lnTo>
                  <a:pt x="160" y="450"/>
                </a:lnTo>
                <a:lnTo>
                  <a:pt x="160" y="450"/>
                </a:lnTo>
                <a:lnTo>
                  <a:pt x="158" y="446"/>
                </a:lnTo>
                <a:lnTo>
                  <a:pt x="156" y="444"/>
                </a:lnTo>
                <a:lnTo>
                  <a:pt x="154" y="444"/>
                </a:lnTo>
                <a:lnTo>
                  <a:pt x="150" y="444"/>
                </a:lnTo>
                <a:lnTo>
                  <a:pt x="150" y="444"/>
                </a:lnTo>
                <a:lnTo>
                  <a:pt x="154" y="445"/>
                </a:lnTo>
                <a:lnTo>
                  <a:pt x="156" y="444"/>
                </a:lnTo>
                <a:lnTo>
                  <a:pt x="157" y="442"/>
                </a:lnTo>
                <a:lnTo>
                  <a:pt x="157" y="439"/>
                </a:lnTo>
                <a:lnTo>
                  <a:pt x="155" y="434"/>
                </a:lnTo>
                <a:lnTo>
                  <a:pt x="154" y="430"/>
                </a:lnTo>
                <a:lnTo>
                  <a:pt x="154" y="430"/>
                </a:lnTo>
                <a:lnTo>
                  <a:pt x="154" y="425"/>
                </a:lnTo>
                <a:lnTo>
                  <a:pt x="156" y="422"/>
                </a:lnTo>
                <a:lnTo>
                  <a:pt x="158" y="418"/>
                </a:lnTo>
                <a:lnTo>
                  <a:pt x="161" y="416"/>
                </a:lnTo>
                <a:lnTo>
                  <a:pt x="168" y="412"/>
                </a:lnTo>
                <a:lnTo>
                  <a:pt x="175" y="409"/>
                </a:lnTo>
                <a:lnTo>
                  <a:pt x="175" y="409"/>
                </a:lnTo>
                <a:lnTo>
                  <a:pt x="169" y="404"/>
                </a:lnTo>
                <a:lnTo>
                  <a:pt x="164" y="400"/>
                </a:lnTo>
                <a:lnTo>
                  <a:pt x="161" y="400"/>
                </a:lnTo>
                <a:lnTo>
                  <a:pt x="157" y="399"/>
                </a:lnTo>
                <a:lnTo>
                  <a:pt x="157" y="399"/>
                </a:lnTo>
                <a:lnTo>
                  <a:pt x="161" y="397"/>
                </a:lnTo>
                <a:lnTo>
                  <a:pt x="166" y="394"/>
                </a:lnTo>
                <a:lnTo>
                  <a:pt x="168" y="392"/>
                </a:lnTo>
                <a:lnTo>
                  <a:pt x="169" y="387"/>
                </a:lnTo>
                <a:lnTo>
                  <a:pt x="169" y="387"/>
                </a:lnTo>
                <a:lnTo>
                  <a:pt x="168" y="382"/>
                </a:lnTo>
                <a:lnTo>
                  <a:pt x="168" y="382"/>
                </a:lnTo>
                <a:lnTo>
                  <a:pt x="167" y="382"/>
                </a:lnTo>
                <a:lnTo>
                  <a:pt x="166" y="383"/>
                </a:lnTo>
                <a:lnTo>
                  <a:pt x="163" y="383"/>
                </a:lnTo>
                <a:lnTo>
                  <a:pt x="163" y="383"/>
                </a:lnTo>
                <a:lnTo>
                  <a:pt x="169" y="380"/>
                </a:lnTo>
                <a:lnTo>
                  <a:pt x="175" y="375"/>
                </a:lnTo>
                <a:lnTo>
                  <a:pt x="175" y="375"/>
                </a:lnTo>
                <a:lnTo>
                  <a:pt x="173" y="368"/>
                </a:lnTo>
                <a:lnTo>
                  <a:pt x="169" y="363"/>
                </a:lnTo>
                <a:lnTo>
                  <a:pt x="160" y="353"/>
                </a:lnTo>
                <a:lnTo>
                  <a:pt x="160" y="353"/>
                </a:lnTo>
                <a:lnTo>
                  <a:pt x="162" y="354"/>
                </a:lnTo>
                <a:lnTo>
                  <a:pt x="167" y="356"/>
                </a:lnTo>
                <a:lnTo>
                  <a:pt x="175" y="356"/>
                </a:lnTo>
                <a:lnTo>
                  <a:pt x="181" y="349"/>
                </a:lnTo>
                <a:lnTo>
                  <a:pt x="181" y="349"/>
                </a:lnTo>
                <a:lnTo>
                  <a:pt x="179" y="345"/>
                </a:lnTo>
                <a:lnTo>
                  <a:pt x="175" y="341"/>
                </a:lnTo>
                <a:lnTo>
                  <a:pt x="169" y="334"/>
                </a:lnTo>
                <a:lnTo>
                  <a:pt x="169" y="334"/>
                </a:lnTo>
                <a:lnTo>
                  <a:pt x="172" y="335"/>
                </a:lnTo>
                <a:lnTo>
                  <a:pt x="174" y="336"/>
                </a:lnTo>
                <a:lnTo>
                  <a:pt x="179" y="340"/>
                </a:lnTo>
                <a:lnTo>
                  <a:pt x="179" y="340"/>
                </a:lnTo>
                <a:lnTo>
                  <a:pt x="183" y="336"/>
                </a:lnTo>
                <a:lnTo>
                  <a:pt x="184" y="333"/>
                </a:lnTo>
                <a:lnTo>
                  <a:pt x="186" y="328"/>
                </a:lnTo>
                <a:lnTo>
                  <a:pt x="187" y="324"/>
                </a:lnTo>
                <a:lnTo>
                  <a:pt x="187" y="324"/>
                </a:lnTo>
                <a:lnTo>
                  <a:pt x="197" y="307"/>
                </a:lnTo>
                <a:lnTo>
                  <a:pt x="204" y="290"/>
                </a:lnTo>
                <a:lnTo>
                  <a:pt x="209" y="273"/>
                </a:lnTo>
                <a:lnTo>
                  <a:pt x="213" y="253"/>
                </a:lnTo>
                <a:lnTo>
                  <a:pt x="213" y="253"/>
                </a:lnTo>
                <a:lnTo>
                  <a:pt x="214" y="252"/>
                </a:lnTo>
                <a:lnTo>
                  <a:pt x="215" y="251"/>
                </a:lnTo>
                <a:lnTo>
                  <a:pt x="216" y="251"/>
                </a:lnTo>
                <a:lnTo>
                  <a:pt x="219" y="249"/>
                </a:lnTo>
                <a:lnTo>
                  <a:pt x="219" y="249"/>
                </a:lnTo>
                <a:lnTo>
                  <a:pt x="224" y="251"/>
                </a:lnTo>
                <a:lnTo>
                  <a:pt x="225" y="252"/>
                </a:lnTo>
                <a:lnTo>
                  <a:pt x="225" y="253"/>
                </a:lnTo>
                <a:lnTo>
                  <a:pt x="225" y="255"/>
                </a:lnTo>
                <a:lnTo>
                  <a:pt x="225" y="255"/>
                </a:lnTo>
                <a:lnTo>
                  <a:pt x="229" y="247"/>
                </a:lnTo>
                <a:lnTo>
                  <a:pt x="231" y="237"/>
                </a:lnTo>
                <a:lnTo>
                  <a:pt x="232" y="216"/>
                </a:lnTo>
                <a:lnTo>
                  <a:pt x="232" y="195"/>
                </a:lnTo>
                <a:lnTo>
                  <a:pt x="232" y="178"/>
                </a:lnTo>
                <a:lnTo>
                  <a:pt x="232" y="178"/>
                </a:lnTo>
                <a:lnTo>
                  <a:pt x="235" y="171"/>
                </a:lnTo>
                <a:lnTo>
                  <a:pt x="238" y="165"/>
                </a:lnTo>
                <a:lnTo>
                  <a:pt x="244" y="160"/>
                </a:lnTo>
                <a:lnTo>
                  <a:pt x="250" y="155"/>
                </a:lnTo>
                <a:lnTo>
                  <a:pt x="264" y="146"/>
                </a:lnTo>
                <a:lnTo>
                  <a:pt x="270" y="142"/>
                </a:lnTo>
                <a:lnTo>
                  <a:pt x="276" y="137"/>
                </a:lnTo>
                <a:lnTo>
                  <a:pt x="276" y="137"/>
                </a:lnTo>
                <a:lnTo>
                  <a:pt x="285" y="134"/>
                </a:lnTo>
                <a:lnTo>
                  <a:pt x="291" y="132"/>
                </a:lnTo>
                <a:lnTo>
                  <a:pt x="297" y="131"/>
                </a:lnTo>
                <a:lnTo>
                  <a:pt x="297" y="131"/>
                </a:lnTo>
                <a:lnTo>
                  <a:pt x="307" y="130"/>
                </a:lnTo>
                <a:lnTo>
                  <a:pt x="318" y="129"/>
                </a:lnTo>
                <a:lnTo>
                  <a:pt x="326" y="125"/>
                </a:lnTo>
                <a:lnTo>
                  <a:pt x="335" y="121"/>
                </a:lnTo>
                <a:lnTo>
                  <a:pt x="335" y="121"/>
                </a:lnTo>
                <a:lnTo>
                  <a:pt x="337" y="120"/>
                </a:lnTo>
                <a:lnTo>
                  <a:pt x="341" y="118"/>
                </a:lnTo>
                <a:lnTo>
                  <a:pt x="343" y="115"/>
                </a:lnTo>
                <a:lnTo>
                  <a:pt x="345" y="112"/>
                </a:lnTo>
                <a:lnTo>
                  <a:pt x="345" y="112"/>
                </a:lnTo>
                <a:lnTo>
                  <a:pt x="363" y="107"/>
                </a:lnTo>
                <a:lnTo>
                  <a:pt x="372" y="103"/>
                </a:lnTo>
                <a:lnTo>
                  <a:pt x="382" y="100"/>
                </a:lnTo>
                <a:lnTo>
                  <a:pt x="382" y="100"/>
                </a:lnTo>
                <a:lnTo>
                  <a:pt x="387" y="96"/>
                </a:lnTo>
                <a:lnTo>
                  <a:pt x="390" y="90"/>
                </a:lnTo>
                <a:lnTo>
                  <a:pt x="398" y="80"/>
                </a:lnTo>
                <a:lnTo>
                  <a:pt x="398" y="80"/>
                </a:lnTo>
                <a:lnTo>
                  <a:pt x="412" y="61"/>
                </a:lnTo>
                <a:lnTo>
                  <a:pt x="430" y="38"/>
                </a:lnTo>
                <a:lnTo>
                  <a:pt x="440" y="26"/>
                </a:lnTo>
                <a:lnTo>
                  <a:pt x="450" y="15"/>
                </a:lnTo>
                <a:lnTo>
                  <a:pt x="461" y="7"/>
                </a:lnTo>
                <a:lnTo>
                  <a:pt x="470" y="0"/>
                </a:lnTo>
                <a:lnTo>
                  <a:pt x="470" y="0"/>
                </a:lnTo>
                <a:lnTo>
                  <a:pt x="474" y="6"/>
                </a:lnTo>
                <a:lnTo>
                  <a:pt x="479" y="13"/>
                </a:lnTo>
                <a:lnTo>
                  <a:pt x="481" y="20"/>
                </a:lnTo>
                <a:lnTo>
                  <a:pt x="482" y="27"/>
                </a:lnTo>
                <a:lnTo>
                  <a:pt x="482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6220994" y="3810098"/>
            <a:ext cx="1558092" cy="1043818"/>
          </a:xfrm>
          <a:custGeom>
            <a:avLst/>
            <a:gdLst>
              <a:gd name="T0" fmla="*/ 107 w 1837"/>
              <a:gd name="T1" fmla="*/ 434 h 1230"/>
              <a:gd name="T2" fmla="*/ 88 w 1837"/>
              <a:gd name="T3" fmla="*/ 672 h 1230"/>
              <a:gd name="T4" fmla="*/ 10 w 1837"/>
              <a:gd name="T5" fmla="*/ 977 h 1230"/>
              <a:gd name="T6" fmla="*/ 45 w 1837"/>
              <a:gd name="T7" fmla="*/ 1078 h 1230"/>
              <a:gd name="T8" fmla="*/ 434 w 1837"/>
              <a:gd name="T9" fmla="*/ 994 h 1230"/>
              <a:gd name="T10" fmla="*/ 466 w 1837"/>
              <a:gd name="T11" fmla="*/ 1034 h 1230"/>
              <a:gd name="T12" fmla="*/ 501 w 1837"/>
              <a:gd name="T13" fmla="*/ 1052 h 1230"/>
              <a:gd name="T14" fmla="*/ 466 w 1837"/>
              <a:gd name="T15" fmla="*/ 1107 h 1230"/>
              <a:gd name="T16" fmla="*/ 397 w 1837"/>
              <a:gd name="T17" fmla="*/ 1136 h 1230"/>
              <a:gd name="T18" fmla="*/ 360 w 1837"/>
              <a:gd name="T19" fmla="*/ 1206 h 1230"/>
              <a:gd name="T20" fmla="*/ 464 w 1837"/>
              <a:gd name="T21" fmla="*/ 1230 h 1230"/>
              <a:gd name="T22" fmla="*/ 678 w 1837"/>
              <a:gd name="T23" fmla="*/ 1079 h 1230"/>
              <a:gd name="T24" fmla="*/ 790 w 1837"/>
              <a:gd name="T25" fmla="*/ 1011 h 1230"/>
              <a:gd name="T26" fmla="*/ 842 w 1837"/>
              <a:gd name="T27" fmla="*/ 997 h 1230"/>
              <a:gd name="T28" fmla="*/ 892 w 1837"/>
              <a:gd name="T29" fmla="*/ 966 h 1230"/>
              <a:gd name="T30" fmla="*/ 914 w 1837"/>
              <a:gd name="T31" fmla="*/ 962 h 1230"/>
              <a:gd name="T32" fmla="*/ 952 w 1837"/>
              <a:gd name="T33" fmla="*/ 956 h 1230"/>
              <a:gd name="T34" fmla="*/ 1025 w 1837"/>
              <a:gd name="T35" fmla="*/ 912 h 1230"/>
              <a:gd name="T36" fmla="*/ 1089 w 1837"/>
              <a:gd name="T37" fmla="*/ 903 h 1230"/>
              <a:gd name="T38" fmla="*/ 1108 w 1837"/>
              <a:gd name="T39" fmla="*/ 874 h 1230"/>
              <a:gd name="T40" fmla="*/ 1176 w 1837"/>
              <a:gd name="T41" fmla="*/ 865 h 1230"/>
              <a:gd name="T42" fmla="*/ 1227 w 1837"/>
              <a:gd name="T43" fmla="*/ 845 h 1230"/>
              <a:gd name="T44" fmla="*/ 1283 w 1837"/>
              <a:gd name="T45" fmla="*/ 808 h 1230"/>
              <a:gd name="T46" fmla="*/ 1381 w 1837"/>
              <a:gd name="T47" fmla="*/ 777 h 1230"/>
              <a:gd name="T48" fmla="*/ 1425 w 1837"/>
              <a:gd name="T49" fmla="*/ 777 h 1230"/>
              <a:gd name="T50" fmla="*/ 1534 w 1837"/>
              <a:gd name="T51" fmla="*/ 768 h 1230"/>
              <a:gd name="T52" fmla="*/ 1588 w 1837"/>
              <a:gd name="T53" fmla="*/ 762 h 1230"/>
              <a:gd name="T54" fmla="*/ 1641 w 1837"/>
              <a:gd name="T55" fmla="*/ 748 h 1230"/>
              <a:gd name="T56" fmla="*/ 1658 w 1837"/>
              <a:gd name="T57" fmla="*/ 792 h 1230"/>
              <a:gd name="T58" fmla="*/ 1567 w 1837"/>
              <a:gd name="T59" fmla="*/ 894 h 1230"/>
              <a:gd name="T60" fmla="*/ 1687 w 1837"/>
              <a:gd name="T61" fmla="*/ 859 h 1230"/>
              <a:gd name="T62" fmla="*/ 1751 w 1837"/>
              <a:gd name="T63" fmla="*/ 789 h 1230"/>
              <a:gd name="T64" fmla="*/ 1780 w 1837"/>
              <a:gd name="T65" fmla="*/ 658 h 1230"/>
              <a:gd name="T66" fmla="*/ 1804 w 1837"/>
              <a:gd name="T67" fmla="*/ 568 h 1230"/>
              <a:gd name="T68" fmla="*/ 1837 w 1837"/>
              <a:gd name="T69" fmla="*/ 453 h 1230"/>
              <a:gd name="T70" fmla="*/ 1821 w 1837"/>
              <a:gd name="T71" fmla="*/ 357 h 1230"/>
              <a:gd name="T72" fmla="*/ 1755 w 1837"/>
              <a:gd name="T73" fmla="*/ 245 h 1230"/>
              <a:gd name="T74" fmla="*/ 1722 w 1837"/>
              <a:gd name="T75" fmla="*/ 176 h 1230"/>
              <a:gd name="T76" fmla="*/ 1677 w 1837"/>
              <a:gd name="T77" fmla="*/ 130 h 1230"/>
              <a:gd name="T78" fmla="*/ 1611 w 1837"/>
              <a:gd name="T79" fmla="*/ 81 h 1230"/>
              <a:gd name="T80" fmla="*/ 1565 w 1837"/>
              <a:gd name="T81" fmla="*/ 63 h 1230"/>
              <a:gd name="T82" fmla="*/ 1494 w 1837"/>
              <a:gd name="T83" fmla="*/ 44 h 1230"/>
              <a:gd name="T84" fmla="*/ 1428 w 1837"/>
              <a:gd name="T85" fmla="*/ 29 h 1230"/>
              <a:gd name="T86" fmla="*/ 1383 w 1837"/>
              <a:gd name="T87" fmla="*/ 9 h 1230"/>
              <a:gd name="T88" fmla="*/ 1251 w 1837"/>
              <a:gd name="T89" fmla="*/ 1 h 1230"/>
              <a:gd name="T90" fmla="*/ 1195 w 1837"/>
              <a:gd name="T91" fmla="*/ 3 h 1230"/>
              <a:gd name="T92" fmla="*/ 1061 w 1837"/>
              <a:gd name="T93" fmla="*/ 14 h 1230"/>
              <a:gd name="T94" fmla="*/ 995 w 1837"/>
              <a:gd name="T95" fmla="*/ 28 h 1230"/>
              <a:gd name="T96" fmla="*/ 915 w 1837"/>
              <a:gd name="T97" fmla="*/ 53 h 1230"/>
              <a:gd name="T98" fmla="*/ 816 w 1837"/>
              <a:gd name="T99" fmla="*/ 67 h 1230"/>
              <a:gd name="T100" fmla="*/ 752 w 1837"/>
              <a:gd name="T101" fmla="*/ 110 h 1230"/>
              <a:gd name="T102" fmla="*/ 708 w 1837"/>
              <a:gd name="T103" fmla="*/ 122 h 1230"/>
              <a:gd name="T104" fmla="*/ 604 w 1837"/>
              <a:gd name="T105" fmla="*/ 184 h 1230"/>
              <a:gd name="T106" fmla="*/ 546 w 1837"/>
              <a:gd name="T107" fmla="*/ 218 h 1230"/>
              <a:gd name="T108" fmla="*/ 456 w 1837"/>
              <a:gd name="T109" fmla="*/ 266 h 1230"/>
              <a:gd name="T110" fmla="*/ 402 w 1837"/>
              <a:gd name="T111" fmla="*/ 304 h 1230"/>
              <a:gd name="T112" fmla="*/ 321 w 1837"/>
              <a:gd name="T113" fmla="*/ 365 h 1230"/>
              <a:gd name="T114" fmla="*/ 285 w 1837"/>
              <a:gd name="T115" fmla="*/ 404 h 1230"/>
              <a:gd name="T116" fmla="*/ 205 w 1837"/>
              <a:gd name="T117" fmla="*/ 503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37" h="1230">
                <a:moveTo>
                  <a:pt x="181" y="511"/>
                </a:moveTo>
                <a:lnTo>
                  <a:pt x="181" y="511"/>
                </a:lnTo>
                <a:lnTo>
                  <a:pt x="174" y="497"/>
                </a:lnTo>
                <a:lnTo>
                  <a:pt x="167" y="484"/>
                </a:lnTo>
                <a:lnTo>
                  <a:pt x="158" y="468"/>
                </a:lnTo>
                <a:lnTo>
                  <a:pt x="147" y="453"/>
                </a:lnTo>
                <a:lnTo>
                  <a:pt x="136" y="440"/>
                </a:lnTo>
                <a:lnTo>
                  <a:pt x="132" y="435"/>
                </a:lnTo>
                <a:lnTo>
                  <a:pt x="126" y="432"/>
                </a:lnTo>
                <a:lnTo>
                  <a:pt x="121" y="429"/>
                </a:lnTo>
                <a:lnTo>
                  <a:pt x="116" y="429"/>
                </a:lnTo>
                <a:lnTo>
                  <a:pt x="116" y="429"/>
                </a:lnTo>
                <a:lnTo>
                  <a:pt x="111" y="430"/>
                </a:lnTo>
                <a:lnTo>
                  <a:pt x="107" y="434"/>
                </a:lnTo>
                <a:lnTo>
                  <a:pt x="104" y="439"/>
                </a:lnTo>
                <a:lnTo>
                  <a:pt x="101" y="445"/>
                </a:lnTo>
                <a:lnTo>
                  <a:pt x="98" y="459"/>
                </a:lnTo>
                <a:lnTo>
                  <a:pt x="95" y="476"/>
                </a:lnTo>
                <a:lnTo>
                  <a:pt x="94" y="494"/>
                </a:lnTo>
                <a:lnTo>
                  <a:pt x="94" y="510"/>
                </a:lnTo>
                <a:lnTo>
                  <a:pt x="95" y="531"/>
                </a:lnTo>
                <a:lnTo>
                  <a:pt x="95" y="531"/>
                </a:lnTo>
                <a:lnTo>
                  <a:pt x="93" y="592"/>
                </a:lnTo>
                <a:lnTo>
                  <a:pt x="90" y="631"/>
                </a:lnTo>
                <a:lnTo>
                  <a:pt x="90" y="654"/>
                </a:lnTo>
                <a:lnTo>
                  <a:pt x="90" y="654"/>
                </a:lnTo>
                <a:lnTo>
                  <a:pt x="90" y="661"/>
                </a:lnTo>
                <a:lnTo>
                  <a:pt x="88" y="672"/>
                </a:lnTo>
                <a:lnTo>
                  <a:pt x="81" y="698"/>
                </a:lnTo>
                <a:lnTo>
                  <a:pt x="70" y="732"/>
                </a:lnTo>
                <a:lnTo>
                  <a:pt x="63" y="830"/>
                </a:lnTo>
                <a:lnTo>
                  <a:pt x="63" y="830"/>
                </a:lnTo>
                <a:lnTo>
                  <a:pt x="34" y="919"/>
                </a:lnTo>
                <a:lnTo>
                  <a:pt x="34" y="919"/>
                </a:lnTo>
                <a:lnTo>
                  <a:pt x="31" y="924"/>
                </a:lnTo>
                <a:lnTo>
                  <a:pt x="29" y="927"/>
                </a:lnTo>
                <a:lnTo>
                  <a:pt x="22" y="936"/>
                </a:lnTo>
                <a:lnTo>
                  <a:pt x="18" y="942"/>
                </a:lnTo>
                <a:lnTo>
                  <a:pt x="14" y="950"/>
                </a:lnTo>
                <a:lnTo>
                  <a:pt x="12" y="962"/>
                </a:lnTo>
                <a:lnTo>
                  <a:pt x="10" y="977"/>
                </a:lnTo>
                <a:lnTo>
                  <a:pt x="10" y="977"/>
                </a:lnTo>
                <a:lnTo>
                  <a:pt x="7" y="994"/>
                </a:lnTo>
                <a:lnTo>
                  <a:pt x="5" y="1009"/>
                </a:lnTo>
                <a:lnTo>
                  <a:pt x="2" y="1025"/>
                </a:lnTo>
                <a:lnTo>
                  <a:pt x="0" y="1040"/>
                </a:lnTo>
                <a:lnTo>
                  <a:pt x="0" y="1052"/>
                </a:lnTo>
                <a:lnTo>
                  <a:pt x="1" y="1057"/>
                </a:lnTo>
                <a:lnTo>
                  <a:pt x="2" y="1061"/>
                </a:lnTo>
                <a:lnTo>
                  <a:pt x="5" y="1066"/>
                </a:lnTo>
                <a:lnTo>
                  <a:pt x="8" y="1070"/>
                </a:lnTo>
                <a:lnTo>
                  <a:pt x="12" y="1072"/>
                </a:lnTo>
                <a:lnTo>
                  <a:pt x="18" y="1075"/>
                </a:lnTo>
                <a:lnTo>
                  <a:pt x="18" y="1075"/>
                </a:lnTo>
                <a:lnTo>
                  <a:pt x="30" y="1077"/>
                </a:lnTo>
                <a:lnTo>
                  <a:pt x="45" y="1078"/>
                </a:lnTo>
                <a:lnTo>
                  <a:pt x="59" y="1078"/>
                </a:lnTo>
                <a:lnTo>
                  <a:pt x="74" y="1076"/>
                </a:lnTo>
                <a:lnTo>
                  <a:pt x="98" y="1072"/>
                </a:lnTo>
                <a:lnTo>
                  <a:pt x="107" y="1071"/>
                </a:lnTo>
                <a:lnTo>
                  <a:pt x="149" y="1059"/>
                </a:lnTo>
                <a:lnTo>
                  <a:pt x="229" y="1026"/>
                </a:lnTo>
                <a:lnTo>
                  <a:pt x="266" y="1018"/>
                </a:lnTo>
                <a:lnTo>
                  <a:pt x="279" y="989"/>
                </a:lnTo>
                <a:lnTo>
                  <a:pt x="303" y="985"/>
                </a:lnTo>
                <a:lnTo>
                  <a:pt x="360" y="985"/>
                </a:lnTo>
                <a:lnTo>
                  <a:pt x="422" y="985"/>
                </a:lnTo>
                <a:lnTo>
                  <a:pt x="422" y="985"/>
                </a:lnTo>
                <a:lnTo>
                  <a:pt x="425" y="988"/>
                </a:lnTo>
                <a:lnTo>
                  <a:pt x="434" y="994"/>
                </a:lnTo>
                <a:lnTo>
                  <a:pt x="439" y="999"/>
                </a:lnTo>
                <a:lnTo>
                  <a:pt x="442" y="1003"/>
                </a:lnTo>
                <a:lnTo>
                  <a:pt x="445" y="1008"/>
                </a:lnTo>
                <a:lnTo>
                  <a:pt x="446" y="1013"/>
                </a:lnTo>
                <a:lnTo>
                  <a:pt x="446" y="1013"/>
                </a:lnTo>
                <a:lnTo>
                  <a:pt x="447" y="1019"/>
                </a:lnTo>
                <a:lnTo>
                  <a:pt x="448" y="1024"/>
                </a:lnTo>
                <a:lnTo>
                  <a:pt x="452" y="1029"/>
                </a:lnTo>
                <a:lnTo>
                  <a:pt x="456" y="1032"/>
                </a:lnTo>
                <a:lnTo>
                  <a:pt x="459" y="1035"/>
                </a:lnTo>
                <a:lnTo>
                  <a:pt x="463" y="1037"/>
                </a:lnTo>
                <a:lnTo>
                  <a:pt x="465" y="1036"/>
                </a:lnTo>
                <a:lnTo>
                  <a:pt x="466" y="1034"/>
                </a:lnTo>
                <a:lnTo>
                  <a:pt x="466" y="1034"/>
                </a:lnTo>
                <a:lnTo>
                  <a:pt x="470" y="1024"/>
                </a:lnTo>
                <a:lnTo>
                  <a:pt x="475" y="1013"/>
                </a:lnTo>
                <a:lnTo>
                  <a:pt x="478" y="1009"/>
                </a:lnTo>
                <a:lnTo>
                  <a:pt x="481" y="1007"/>
                </a:lnTo>
                <a:lnTo>
                  <a:pt x="482" y="1007"/>
                </a:lnTo>
                <a:lnTo>
                  <a:pt x="482" y="1008"/>
                </a:lnTo>
                <a:lnTo>
                  <a:pt x="482" y="1013"/>
                </a:lnTo>
                <a:lnTo>
                  <a:pt x="482" y="1013"/>
                </a:lnTo>
                <a:lnTo>
                  <a:pt x="482" y="1028"/>
                </a:lnTo>
                <a:lnTo>
                  <a:pt x="482" y="1040"/>
                </a:lnTo>
                <a:lnTo>
                  <a:pt x="482" y="1050"/>
                </a:lnTo>
                <a:lnTo>
                  <a:pt x="503" y="1042"/>
                </a:lnTo>
                <a:lnTo>
                  <a:pt x="503" y="1042"/>
                </a:lnTo>
                <a:lnTo>
                  <a:pt x="501" y="1052"/>
                </a:lnTo>
                <a:lnTo>
                  <a:pt x="499" y="1071"/>
                </a:lnTo>
                <a:lnTo>
                  <a:pt x="499" y="1071"/>
                </a:lnTo>
                <a:lnTo>
                  <a:pt x="499" y="1076"/>
                </a:lnTo>
                <a:lnTo>
                  <a:pt x="500" y="1079"/>
                </a:lnTo>
                <a:lnTo>
                  <a:pt x="503" y="1087"/>
                </a:lnTo>
                <a:lnTo>
                  <a:pt x="504" y="1090"/>
                </a:lnTo>
                <a:lnTo>
                  <a:pt x="504" y="1093"/>
                </a:lnTo>
                <a:lnTo>
                  <a:pt x="503" y="1094"/>
                </a:lnTo>
                <a:lnTo>
                  <a:pt x="499" y="1095"/>
                </a:lnTo>
                <a:lnTo>
                  <a:pt x="499" y="1095"/>
                </a:lnTo>
                <a:lnTo>
                  <a:pt x="491" y="1098"/>
                </a:lnTo>
                <a:lnTo>
                  <a:pt x="482" y="1102"/>
                </a:lnTo>
                <a:lnTo>
                  <a:pt x="472" y="1106"/>
                </a:lnTo>
                <a:lnTo>
                  <a:pt x="466" y="1107"/>
                </a:lnTo>
                <a:lnTo>
                  <a:pt x="458" y="1107"/>
                </a:lnTo>
                <a:lnTo>
                  <a:pt x="458" y="1107"/>
                </a:lnTo>
                <a:lnTo>
                  <a:pt x="451" y="1108"/>
                </a:lnTo>
                <a:lnTo>
                  <a:pt x="446" y="1110"/>
                </a:lnTo>
                <a:lnTo>
                  <a:pt x="442" y="1112"/>
                </a:lnTo>
                <a:lnTo>
                  <a:pt x="440" y="1114"/>
                </a:lnTo>
                <a:lnTo>
                  <a:pt x="436" y="1117"/>
                </a:lnTo>
                <a:lnTo>
                  <a:pt x="433" y="1119"/>
                </a:lnTo>
                <a:lnTo>
                  <a:pt x="426" y="1122"/>
                </a:lnTo>
                <a:lnTo>
                  <a:pt x="417" y="1124"/>
                </a:lnTo>
                <a:lnTo>
                  <a:pt x="417" y="1124"/>
                </a:lnTo>
                <a:lnTo>
                  <a:pt x="408" y="1126"/>
                </a:lnTo>
                <a:lnTo>
                  <a:pt x="402" y="1130"/>
                </a:lnTo>
                <a:lnTo>
                  <a:pt x="397" y="1136"/>
                </a:lnTo>
                <a:lnTo>
                  <a:pt x="395" y="1141"/>
                </a:lnTo>
                <a:lnTo>
                  <a:pt x="391" y="1152"/>
                </a:lnTo>
                <a:lnTo>
                  <a:pt x="388" y="1155"/>
                </a:lnTo>
                <a:lnTo>
                  <a:pt x="384" y="1157"/>
                </a:lnTo>
                <a:lnTo>
                  <a:pt x="384" y="1157"/>
                </a:lnTo>
                <a:lnTo>
                  <a:pt x="375" y="1157"/>
                </a:lnTo>
                <a:lnTo>
                  <a:pt x="364" y="1157"/>
                </a:lnTo>
                <a:lnTo>
                  <a:pt x="352" y="1157"/>
                </a:lnTo>
                <a:lnTo>
                  <a:pt x="417" y="1177"/>
                </a:lnTo>
                <a:lnTo>
                  <a:pt x="417" y="1177"/>
                </a:lnTo>
                <a:lnTo>
                  <a:pt x="391" y="1192"/>
                </a:lnTo>
                <a:lnTo>
                  <a:pt x="372" y="1201"/>
                </a:lnTo>
                <a:lnTo>
                  <a:pt x="365" y="1205"/>
                </a:lnTo>
                <a:lnTo>
                  <a:pt x="360" y="1206"/>
                </a:lnTo>
                <a:lnTo>
                  <a:pt x="360" y="1206"/>
                </a:lnTo>
                <a:lnTo>
                  <a:pt x="417" y="1213"/>
                </a:lnTo>
                <a:lnTo>
                  <a:pt x="417" y="1213"/>
                </a:lnTo>
                <a:lnTo>
                  <a:pt x="394" y="1219"/>
                </a:lnTo>
                <a:lnTo>
                  <a:pt x="381" y="1223"/>
                </a:lnTo>
                <a:lnTo>
                  <a:pt x="378" y="1224"/>
                </a:lnTo>
                <a:lnTo>
                  <a:pt x="378" y="1225"/>
                </a:lnTo>
                <a:lnTo>
                  <a:pt x="381" y="1227"/>
                </a:lnTo>
                <a:lnTo>
                  <a:pt x="381" y="1227"/>
                </a:lnTo>
                <a:lnTo>
                  <a:pt x="394" y="1228"/>
                </a:lnTo>
                <a:lnTo>
                  <a:pt x="413" y="1229"/>
                </a:lnTo>
                <a:lnTo>
                  <a:pt x="454" y="1230"/>
                </a:lnTo>
                <a:lnTo>
                  <a:pt x="454" y="1230"/>
                </a:lnTo>
                <a:lnTo>
                  <a:pt x="464" y="1230"/>
                </a:lnTo>
                <a:lnTo>
                  <a:pt x="472" y="1228"/>
                </a:lnTo>
                <a:lnTo>
                  <a:pt x="482" y="1224"/>
                </a:lnTo>
                <a:lnTo>
                  <a:pt x="491" y="1221"/>
                </a:lnTo>
                <a:lnTo>
                  <a:pt x="498" y="1217"/>
                </a:lnTo>
                <a:lnTo>
                  <a:pt x="505" y="1212"/>
                </a:lnTo>
                <a:lnTo>
                  <a:pt x="509" y="1209"/>
                </a:lnTo>
                <a:lnTo>
                  <a:pt x="511" y="1206"/>
                </a:lnTo>
                <a:lnTo>
                  <a:pt x="511" y="1206"/>
                </a:lnTo>
                <a:lnTo>
                  <a:pt x="515" y="1201"/>
                </a:lnTo>
                <a:lnTo>
                  <a:pt x="523" y="1193"/>
                </a:lnTo>
                <a:lnTo>
                  <a:pt x="547" y="1172"/>
                </a:lnTo>
                <a:lnTo>
                  <a:pt x="580" y="1145"/>
                </a:lnTo>
                <a:lnTo>
                  <a:pt x="630" y="1092"/>
                </a:lnTo>
                <a:lnTo>
                  <a:pt x="678" y="1079"/>
                </a:lnTo>
                <a:lnTo>
                  <a:pt x="695" y="1042"/>
                </a:lnTo>
                <a:lnTo>
                  <a:pt x="727" y="1046"/>
                </a:lnTo>
                <a:lnTo>
                  <a:pt x="743" y="1026"/>
                </a:lnTo>
                <a:lnTo>
                  <a:pt x="784" y="1034"/>
                </a:lnTo>
                <a:lnTo>
                  <a:pt x="784" y="1034"/>
                </a:lnTo>
                <a:lnTo>
                  <a:pt x="783" y="1029"/>
                </a:lnTo>
                <a:lnTo>
                  <a:pt x="782" y="1018"/>
                </a:lnTo>
                <a:lnTo>
                  <a:pt x="783" y="1013"/>
                </a:lnTo>
                <a:lnTo>
                  <a:pt x="783" y="1009"/>
                </a:lnTo>
                <a:lnTo>
                  <a:pt x="784" y="1008"/>
                </a:lnTo>
                <a:lnTo>
                  <a:pt x="785" y="1008"/>
                </a:lnTo>
                <a:lnTo>
                  <a:pt x="789" y="1009"/>
                </a:lnTo>
                <a:lnTo>
                  <a:pt x="789" y="1009"/>
                </a:lnTo>
                <a:lnTo>
                  <a:pt x="790" y="1011"/>
                </a:lnTo>
                <a:lnTo>
                  <a:pt x="793" y="1011"/>
                </a:lnTo>
                <a:lnTo>
                  <a:pt x="798" y="1009"/>
                </a:lnTo>
                <a:lnTo>
                  <a:pt x="801" y="1007"/>
                </a:lnTo>
                <a:lnTo>
                  <a:pt x="806" y="1002"/>
                </a:lnTo>
                <a:lnTo>
                  <a:pt x="811" y="999"/>
                </a:lnTo>
                <a:lnTo>
                  <a:pt x="816" y="996"/>
                </a:lnTo>
                <a:lnTo>
                  <a:pt x="821" y="995"/>
                </a:lnTo>
                <a:lnTo>
                  <a:pt x="823" y="996"/>
                </a:lnTo>
                <a:lnTo>
                  <a:pt x="825" y="997"/>
                </a:lnTo>
                <a:lnTo>
                  <a:pt x="825" y="997"/>
                </a:lnTo>
                <a:lnTo>
                  <a:pt x="828" y="999"/>
                </a:lnTo>
                <a:lnTo>
                  <a:pt x="830" y="1000"/>
                </a:lnTo>
                <a:lnTo>
                  <a:pt x="836" y="1000"/>
                </a:lnTo>
                <a:lnTo>
                  <a:pt x="842" y="997"/>
                </a:lnTo>
                <a:lnTo>
                  <a:pt x="848" y="994"/>
                </a:lnTo>
                <a:lnTo>
                  <a:pt x="857" y="988"/>
                </a:lnTo>
                <a:lnTo>
                  <a:pt x="859" y="988"/>
                </a:lnTo>
                <a:lnTo>
                  <a:pt x="858" y="989"/>
                </a:lnTo>
                <a:lnTo>
                  <a:pt x="858" y="989"/>
                </a:lnTo>
                <a:lnTo>
                  <a:pt x="857" y="990"/>
                </a:lnTo>
                <a:lnTo>
                  <a:pt x="857" y="990"/>
                </a:lnTo>
                <a:lnTo>
                  <a:pt x="860" y="984"/>
                </a:lnTo>
                <a:lnTo>
                  <a:pt x="871" y="974"/>
                </a:lnTo>
                <a:lnTo>
                  <a:pt x="877" y="970"/>
                </a:lnTo>
                <a:lnTo>
                  <a:pt x="883" y="966"/>
                </a:lnTo>
                <a:lnTo>
                  <a:pt x="887" y="966"/>
                </a:lnTo>
                <a:lnTo>
                  <a:pt x="889" y="966"/>
                </a:lnTo>
                <a:lnTo>
                  <a:pt x="892" y="966"/>
                </a:lnTo>
                <a:lnTo>
                  <a:pt x="894" y="968"/>
                </a:lnTo>
                <a:lnTo>
                  <a:pt x="894" y="968"/>
                </a:lnTo>
                <a:lnTo>
                  <a:pt x="899" y="972"/>
                </a:lnTo>
                <a:lnTo>
                  <a:pt x="900" y="972"/>
                </a:lnTo>
                <a:lnTo>
                  <a:pt x="901" y="972"/>
                </a:lnTo>
                <a:lnTo>
                  <a:pt x="903" y="970"/>
                </a:lnTo>
                <a:lnTo>
                  <a:pt x="903" y="966"/>
                </a:lnTo>
                <a:lnTo>
                  <a:pt x="904" y="961"/>
                </a:lnTo>
                <a:lnTo>
                  <a:pt x="905" y="959"/>
                </a:lnTo>
                <a:lnTo>
                  <a:pt x="905" y="958"/>
                </a:lnTo>
                <a:lnTo>
                  <a:pt x="906" y="958"/>
                </a:lnTo>
                <a:lnTo>
                  <a:pt x="911" y="960"/>
                </a:lnTo>
                <a:lnTo>
                  <a:pt x="911" y="960"/>
                </a:lnTo>
                <a:lnTo>
                  <a:pt x="914" y="962"/>
                </a:lnTo>
                <a:lnTo>
                  <a:pt x="916" y="962"/>
                </a:lnTo>
                <a:lnTo>
                  <a:pt x="922" y="962"/>
                </a:lnTo>
                <a:lnTo>
                  <a:pt x="927" y="959"/>
                </a:lnTo>
                <a:lnTo>
                  <a:pt x="933" y="955"/>
                </a:lnTo>
                <a:lnTo>
                  <a:pt x="938" y="952"/>
                </a:lnTo>
                <a:lnTo>
                  <a:pt x="943" y="949"/>
                </a:lnTo>
                <a:lnTo>
                  <a:pt x="944" y="948"/>
                </a:lnTo>
                <a:lnTo>
                  <a:pt x="945" y="949"/>
                </a:lnTo>
                <a:lnTo>
                  <a:pt x="946" y="950"/>
                </a:lnTo>
                <a:lnTo>
                  <a:pt x="947" y="953"/>
                </a:lnTo>
                <a:lnTo>
                  <a:pt x="947" y="953"/>
                </a:lnTo>
                <a:lnTo>
                  <a:pt x="949" y="954"/>
                </a:lnTo>
                <a:lnTo>
                  <a:pt x="950" y="956"/>
                </a:lnTo>
                <a:lnTo>
                  <a:pt x="952" y="956"/>
                </a:lnTo>
                <a:lnTo>
                  <a:pt x="955" y="956"/>
                </a:lnTo>
                <a:lnTo>
                  <a:pt x="960" y="954"/>
                </a:lnTo>
                <a:lnTo>
                  <a:pt x="966" y="950"/>
                </a:lnTo>
                <a:lnTo>
                  <a:pt x="979" y="943"/>
                </a:lnTo>
                <a:lnTo>
                  <a:pt x="984" y="941"/>
                </a:lnTo>
                <a:lnTo>
                  <a:pt x="989" y="940"/>
                </a:lnTo>
                <a:lnTo>
                  <a:pt x="989" y="940"/>
                </a:lnTo>
                <a:lnTo>
                  <a:pt x="990" y="940"/>
                </a:lnTo>
                <a:lnTo>
                  <a:pt x="992" y="940"/>
                </a:lnTo>
                <a:lnTo>
                  <a:pt x="996" y="936"/>
                </a:lnTo>
                <a:lnTo>
                  <a:pt x="1005" y="925"/>
                </a:lnTo>
                <a:lnTo>
                  <a:pt x="1010" y="919"/>
                </a:lnTo>
                <a:lnTo>
                  <a:pt x="1018" y="914"/>
                </a:lnTo>
                <a:lnTo>
                  <a:pt x="1025" y="912"/>
                </a:lnTo>
                <a:lnTo>
                  <a:pt x="1028" y="911"/>
                </a:lnTo>
                <a:lnTo>
                  <a:pt x="1033" y="912"/>
                </a:lnTo>
                <a:lnTo>
                  <a:pt x="1033" y="912"/>
                </a:lnTo>
                <a:lnTo>
                  <a:pt x="1040" y="912"/>
                </a:lnTo>
                <a:lnTo>
                  <a:pt x="1045" y="911"/>
                </a:lnTo>
                <a:lnTo>
                  <a:pt x="1049" y="908"/>
                </a:lnTo>
                <a:lnTo>
                  <a:pt x="1051" y="906"/>
                </a:lnTo>
                <a:lnTo>
                  <a:pt x="1054" y="903"/>
                </a:lnTo>
                <a:lnTo>
                  <a:pt x="1059" y="902"/>
                </a:lnTo>
                <a:lnTo>
                  <a:pt x="1067" y="902"/>
                </a:lnTo>
                <a:lnTo>
                  <a:pt x="1078" y="903"/>
                </a:lnTo>
                <a:lnTo>
                  <a:pt x="1078" y="903"/>
                </a:lnTo>
                <a:lnTo>
                  <a:pt x="1084" y="903"/>
                </a:lnTo>
                <a:lnTo>
                  <a:pt x="1089" y="903"/>
                </a:lnTo>
                <a:lnTo>
                  <a:pt x="1092" y="903"/>
                </a:lnTo>
                <a:lnTo>
                  <a:pt x="1095" y="901"/>
                </a:lnTo>
                <a:lnTo>
                  <a:pt x="1096" y="898"/>
                </a:lnTo>
                <a:lnTo>
                  <a:pt x="1097" y="896"/>
                </a:lnTo>
                <a:lnTo>
                  <a:pt x="1097" y="890"/>
                </a:lnTo>
                <a:lnTo>
                  <a:pt x="1097" y="884"/>
                </a:lnTo>
                <a:lnTo>
                  <a:pt x="1096" y="879"/>
                </a:lnTo>
                <a:lnTo>
                  <a:pt x="1097" y="877"/>
                </a:lnTo>
                <a:lnTo>
                  <a:pt x="1099" y="876"/>
                </a:lnTo>
                <a:lnTo>
                  <a:pt x="1100" y="874"/>
                </a:lnTo>
                <a:lnTo>
                  <a:pt x="1102" y="874"/>
                </a:lnTo>
                <a:lnTo>
                  <a:pt x="1102" y="874"/>
                </a:lnTo>
                <a:lnTo>
                  <a:pt x="1106" y="874"/>
                </a:lnTo>
                <a:lnTo>
                  <a:pt x="1108" y="874"/>
                </a:lnTo>
                <a:lnTo>
                  <a:pt x="1113" y="871"/>
                </a:lnTo>
                <a:lnTo>
                  <a:pt x="1123" y="862"/>
                </a:lnTo>
                <a:lnTo>
                  <a:pt x="1128" y="857"/>
                </a:lnTo>
                <a:lnTo>
                  <a:pt x="1131" y="856"/>
                </a:lnTo>
                <a:lnTo>
                  <a:pt x="1135" y="856"/>
                </a:lnTo>
                <a:lnTo>
                  <a:pt x="1140" y="856"/>
                </a:lnTo>
                <a:lnTo>
                  <a:pt x="1144" y="857"/>
                </a:lnTo>
                <a:lnTo>
                  <a:pt x="1149" y="859"/>
                </a:lnTo>
                <a:lnTo>
                  <a:pt x="1155" y="862"/>
                </a:lnTo>
                <a:lnTo>
                  <a:pt x="1155" y="862"/>
                </a:lnTo>
                <a:lnTo>
                  <a:pt x="1161" y="865"/>
                </a:lnTo>
                <a:lnTo>
                  <a:pt x="1167" y="866"/>
                </a:lnTo>
                <a:lnTo>
                  <a:pt x="1171" y="866"/>
                </a:lnTo>
                <a:lnTo>
                  <a:pt x="1176" y="865"/>
                </a:lnTo>
                <a:lnTo>
                  <a:pt x="1178" y="861"/>
                </a:lnTo>
                <a:lnTo>
                  <a:pt x="1181" y="859"/>
                </a:lnTo>
                <a:lnTo>
                  <a:pt x="1186" y="850"/>
                </a:lnTo>
                <a:lnTo>
                  <a:pt x="1190" y="842"/>
                </a:lnTo>
                <a:lnTo>
                  <a:pt x="1194" y="836"/>
                </a:lnTo>
                <a:lnTo>
                  <a:pt x="1198" y="835"/>
                </a:lnTo>
                <a:lnTo>
                  <a:pt x="1200" y="833"/>
                </a:lnTo>
                <a:lnTo>
                  <a:pt x="1205" y="835"/>
                </a:lnTo>
                <a:lnTo>
                  <a:pt x="1208" y="838"/>
                </a:lnTo>
                <a:lnTo>
                  <a:pt x="1208" y="838"/>
                </a:lnTo>
                <a:lnTo>
                  <a:pt x="1213" y="841"/>
                </a:lnTo>
                <a:lnTo>
                  <a:pt x="1218" y="843"/>
                </a:lnTo>
                <a:lnTo>
                  <a:pt x="1223" y="845"/>
                </a:lnTo>
                <a:lnTo>
                  <a:pt x="1227" y="845"/>
                </a:lnTo>
                <a:lnTo>
                  <a:pt x="1235" y="845"/>
                </a:lnTo>
                <a:lnTo>
                  <a:pt x="1244" y="843"/>
                </a:lnTo>
                <a:lnTo>
                  <a:pt x="1259" y="837"/>
                </a:lnTo>
                <a:lnTo>
                  <a:pt x="1267" y="835"/>
                </a:lnTo>
                <a:lnTo>
                  <a:pt x="1274" y="833"/>
                </a:lnTo>
                <a:lnTo>
                  <a:pt x="1274" y="833"/>
                </a:lnTo>
                <a:lnTo>
                  <a:pt x="1277" y="833"/>
                </a:lnTo>
                <a:lnTo>
                  <a:pt x="1280" y="832"/>
                </a:lnTo>
                <a:lnTo>
                  <a:pt x="1281" y="830"/>
                </a:lnTo>
                <a:lnTo>
                  <a:pt x="1282" y="827"/>
                </a:lnTo>
                <a:lnTo>
                  <a:pt x="1282" y="822"/>
                </a:lnTo>
                <a:lnTo>
                  <a:pt x="1282" y="815"/>
                </a:lnTo>
                <a:lnTo>
                  <a:pt x="1282" y="810"/>
                </a:lnTo>
                <a:lnTo>
                  <a:pt x="1283" y="808"/>
                </a:lnTo>
                <a:lnTo>
                  <a:pt x="1285" y="806"/>
                </a:lnTo>
                <a:lnTo>
                  <a:pt x="1287" y="804"/>
                </a:lnTo>
                <a:lnTo>
                  <a:pt x="1291" y="803"/>
                </a:lnTo>
                <a:lnTo>
                  <a:pt x="1297" y="803"/>
                </a:lnTo>
                <a:lnTo>
                  <a:pt x="1303" y="806"/>
                </a:lnTo>
                <a:lnTo>
                  <a:pt x="1303" y="806"/>
                </a:lnTo>
                <a:lnTo>
                  <a:pt x="1310" y="806"/>
                </a:lnTo>
                <a:lnTo>
                  <a:pt x="1317" y="806"/>
                </a:lnTo>
                <a:lnTo>
                  <a:pt x="1325" y="804"/>
                </a:lnTo>
                <a:lnTo>
                  <a:pt x="1332" y="802"/>
                </a:lnTo>
                <a:lnTo>
                  <a:pt x="1346" y="796"/>
                </a:lnTo>
                <a:lnTo>
                  <a:pt x="1360" y="789"/>
                </a:lnTo>
                <a:lnTo>
                  <a:pt x="1372" y="781"/>
                </a:lnTo>
                <a:lnTo>
                  <a:pt x="1381" y="777"/>
                </a:lnTo>
                <a:lnTo>
                  <a:pt x="1385" y="775"/>
                </a:lnTo>
                <a:lnTo>
                  <a:pt x="1389" y="777"/>
                </a:lnTo>
                <a:lnTo>
                  <a:pt x="1391" y="778"/>
                </a:lnTo>
                <a:lnTo>
                  <a:pt x="1392" y="780"/>
                </a:lnTo>
                <a:lnTo>
                  <a:pt x="1392" y="780"/>
                </a:lnTo>
                <a:lnTo>
                  <a:pt x="1395" y="786"/>
                </a:lnTo>
                <a:lnTo>
                  <a:pt x="1396" y="788"/>
                </a:lnTo>
                <a:lnTo>
                  <a:pt x="1398" y="788"/>
                </a:lnTo>
                <a:lnTo>
                  <a:pt x="1402" y="786"/>
                </a:lnTo>
                <a:lnTo>
                  <a:pt x="1407" y="784"/>
                </a:lnTo>
                <a:lnTo>
                  <a:pt x="1416" y="778"/>
                </a:lnTo>
                <a:lnTo>
                  <a:pt x="1421" y="775"/>
                </a:lnTo>
                <a:lnTo>
                  <a:pt x="1422" y="775"/>
                </a:lnTo>
                <a:lnTo>
                  <a:pt x="1425" y="777"/>
                </a:lnTo>
                <a:lnTo>
                  <a:pt x="1425" y="777"/>
                </a:lnTo>
                <a:lnTo>
                  <a:pt x="1430" y="778"/>
                </a:lnTo>
                <a:lnTo>
                  <a:pt x="1435" y="777"/>
                </a:lnTo>
                <a:lnTo>
                  <a:pt x="1448" y="773"/>
                </a:lnTo>
                <a:lnTo>
                  <a:pt x="1455" y="771"/>
                </a:lnTo>
                <a:lnTo>
                  <a:pt x="1464" y="769"/>
                </a:lnTo>
                <a:lnTo>
                  <a:pt x="1472" y="769"/>
                </a:lnTo>
                <a:lnTo>
                  <a:pt x="1482" y="772"/>
                </a:lnTo>
                <a:lnTo>
                  <a:pt x="1482" y="772"/>
                </a:lnTo>
                <a:lnTo>
                  <a:pt x="1493" y="774"/>
                </a:lnTo>
                <a:lnTo>
                  <a:pt x="1502" y="774"/>
                </a:lnTo>
                <a:lnTo>
                  <a:pt x="1513" y="773"/>
                </a:lnTo>
                <a:lnTo>
                  <a:pt x="1523" y="771"/>
                </a:lnTo>
                <a:lnTo>
                  <a:pt x="1534" y="768"/>
                </a:lnTo>
                <a:lnTo>
                  <a:pt x="1543" y="767"/>
                </a:lnTo>
                <a:lnTo>
                  <a:pt x="1553" y="768"/>
                </a:lnTo>
                <a:lnTo>
                  <a:pt x="1559" y="769"/>
                </a:lnTo>
                <a:lnTo>
                  <a:pt x="1564" y="772"/>
                </a:lnTo>
                <a:lnTo>
                  <a:pt x="1564" y="772"/>
                </a:lnTo>
                <a:lnTo>
                  <a:pt x="1571" y="775"/>
                </a:lnTo>
                <a:lnTo>
                  <a:pt x="1574" y="775"/>
                </a:lnTo>
                <a:lnTo>
                  <a:pt x="1576" y="775"/>
                </a:lnTo>
                <a:lnTo>
                  <a:pt x="1578" y="772"/>
                </a:lnTo>
                <a:lnTo>
                  <a:pt x="1580" y="768"/>
                </a:lnTo>
                <a:lnTo>
                  <a:pt x="1581" y="763"/>
                </a:lnTo>
                <a:lnTo>
                  <a:pt x="1582" y="762"/>
                </a:lnTo>
                <a:lnTo>
                  <a:pt x="1584" y="762"/>
                </a:lnTo>
                <a:lnTo>
                  <a:pt x="1588" y="762"/>
                </a:lnTo>
                <a:lnTo>
                  <a:pt x="1592" y="763"/>
                </a:lnTo>
                <a:lnTo>
                  <a:pt x="1605" y="768"/>
                </a:lnTo>
                <a:lnTo>
                  <a:pt x="1605" y="768"/>
                </a:lnTo>
                <a:lnTo>
                  <a:pt x="1611" y="772"/>
                </a:lnTo>
                <a:lnTo>
                  <a:pt x="1617" y="773"/>
                </a:lnTo>
                <a:lnTo>
                  <a:pt x="1622" y="774"/>
                </a:lnTo>
                <a:lnTo>
                  <a:pt x="1625" y="774"/>
                </a:lnTo>
                <a:lnTo>
                  <a:pt x="1629" y="772"/>
                </a:lnTo>
                <a:lnTo>
                  <a:pt x="1630" y="771"/>
                </a:lnTo>
                <a:lnTo>
                  <a:pt x="1634" y="765"/>
                </a:lnTo>
                <a:lnTo>
                  <a:pt x="1636" y="753"/>
                </a:lnTo>
                <a:lnTo>
                  <a:pt x="1638" y="749"/>
                </a:lnTo>
                <a:lnTo>
                  <a:pt x="1639" y="748"/>
                </a:lnTo>
                <a:lnTo>
                  <a:pt x="1641" y="748"/>
                </a:lnTo>
                <a:lnTo>
                  <a:pt x="1641" y="748"/>
                </a:lnTo>
                <a:lnTo>
                  <a:pt x="1647" y="750"/>
                </a:lnTo>
                <a:lnTo>
                  <a:pt x="1653" y="755"/>
                </a:lnTo>
                <a:lnTo>
                  <a:pt x="1661" y="760"/>
                </a:lnTo>
                <a:lnTo>
                  <a:pt x="1668" y="766"/>
                </a:lnTo>
                <a:lnTo>
                  <a:pt x="1673" y="773"/>
                </a:lnTo>
                <a:lnTo>
                  <a:pt x="1674" y="775"/>
                </a:lnTo>
                <a:lnTo>
                  <a:pt x="1675" y="779"/>
                </a:lnTo>
                <a:lnTo>
                  <a:pt x="1674" y="781"/>
                </a:lnTo>
                <a:lnTo>
                  <a:pt x="1673" y="784"/>
                </a:lnTo>
                <a:lnTo>
                  <a:pt x="1670" y="786"/>
                </a:lnTo>
                <a:lnTo>
                  <a:pt x="1665" y="789"/>
                </a:lnTo>
                <a:lnTo>
                  <a:pt x="1665" y="789"/>
                </a:lnTo>
                <a:lnTo>
                  <a:pt x="1658" y="792"/>
                </a:lnTo>
                <a:lnTo>
                  <a:pt x="1652" y="796"/>
                </a:lnTo>
                <a:lnTo>
                  <a:pt x="1648" y="800"/>
                </a:lnTo>
                <a:lnTo>
                  <a:pt x="1646" y="804"/>
                </a:lnTo>
                <a:lnTo>
                  <a:pt x="1640" y="813"/>
                </a:lnTo>
                <a:lnTo>
                  <a:pt x="1635" y="816"/>
                </a:lnTo>
                <a:lnTo>
                  <a:pt x="1629" y="821"/>
                </a:lnTo>
                <a:lnTo>
                  <a:pt x="1629" y="821"/>
                </a:lnTo>
                <a:lnTo>
                  <a:pt x="1586" y="847"/>
                </a:lnTo>
                <a:lnTo>
                  <a:pt x="1559" y="862"/>
                </a:lnTo>
                <a:lnTo>
                  <a:pt x="1559" y="862"/>
                </a:lnTo>
                <a:lnTo>
                  <a:pt x="1560" y="871"/>
                </a:lnTo>
                <a:lnTo>
                  <a:pt x="1561" y="880"/>
                </a:lnTo>
                <a:lnTo>
                  <a:pt x="1565" y="889"/>
                </a:lnTo>
                <a:lnTo>
                  <a:pt x="1567" y="894"/>
                </a:lnTo>
                <a:lnTo>
                  <a:pt x="1572" y="898"/>
                </a:lnTo>
                <a:lnTo>
                  <a:pt x="1576" y="901"/>
                </a:lnTo>
                <a:lnTo>
                  <a:pt x="1582" y="905"/>
                </a:lnTo>
                <a:lnTo>
                  <a:pt x="1589" y="906"/>
                </a:lnTo>
                <a:lnTo>
                  <a:pt x="1596" y="907"/>
                </a:lnTo>
                <a:lnTo>
                  <a:pt x="1606" y="906"/>
                </a:lnTo>
                <a:lnTo>
                  <a:pt x="1617" y="903"/>
                </a:lnTo>
                <a:lnTo>
                  <a:pt x="1617" y="903"/>
                </a:lnTo>
                <a:lnTo>
                  <a:pt x="1636" y="896"/>
                </a:lnTo>
                <a:lnTo>
                  <a:pt x="1651" y="890"/>
                </a:lnTo>
                <a:lnTo>
                  <a:pt x="1661" y="883"/>
                </a:lnTo>
                <a:lnTo>
                  <a:pt x="1668" y="877"/>
                </a:lnTo>
                <a:lnTo>
                  <a:pt x="1680" y="865"/>
                </a:lnTo>
                <a:lnTo>
                  <a:pt x="1687" y="859"/>
                </a:lnTo>
                <a:lnTo>
                  <a:pt x="1698" y="854"/>
                </a:lnTo>
                <a:lnTo>
                  <a:pt x="1698" y="854"/>
                </a:lnTo>
                <a:lnTo>
                  <a:pt x="1719" y="847"/>
                </a:lnTo>
                <a:lnTo>
                  <a:pt x="1725" y="844"/>
                </a:lnTo>
                <a:lnTo>
                  <a:pt x="1729" y="841"/>
                </a:lnTo>
                <a:lnTo>
                  <a:pt x="1732" y="837"/>
                </a:lnTo>
                <a:lnTo>
                  <a:pt x="1734" y="833"/>
                </a:lnTo>
                <a:lnTo>
                  <a:pt x="1739" y="821"/>
                </a:lnTo>
                <a:lnTo>
                  <a:pt x="1739" y="821"/>
                </a:lnTo>
                <a:lnTo>
                  <a:pt x="1744" y="809"/>
                </a:lnTo>
                <a:lnTo>
                  <a:pt x="1746" y="803"/>
                </a:lnTo>
                <a:lnTo>
                  <a:pt x="1749" y="797"/>
                </a:lnTo>
                <a:lnTo>
                  <a:pt x="1751" y="789"/>
                </a:lnTo>
                <a:lnTo>
                  <a:pt x="1751" y="789"/>
                </a:lnTo>
                <a:lnTo>
                  <a:pt x="1752" y="775"/>
                </a:lnTo>
                <a:lnTo>
                  <a:pt x="1754" y="759"/>
                </a:lnTo>
                <a:lnTo>
                  <a:pt x="1755" y="749"/>
                </a:lnTo>
                <a:lnTo>
                  <a:pt x="1757" y="740"/>
                </a:lnTo>
                <a:lnTo>
                  <a:pt x="1760" y="731"/>
                </a:lnTo>
                <a:lnTo>
                  <a:pt x="1763" y="724"/>
                </a:lnTo>
                <a:lnTo>
                  <a:pt x="1763" y="724"/>
                </a:lnTo>
                <a:lnTo>
                  <a:pt x="1768" y="716"/>
                </a:lnTo>
                <a:lnTo>
                  <a:pt x="1771" y="709"/>
                </a:lnTo>
                <a:lnTo>
                  <a:pt x="1775" y="695"/>
                </a:lnTo>
                <a:lnTo>
                  <a:pt x="1780" y="670"/>
                </a:lnTo>
                <a:lnTo>
                  <a:pt x="1780" y="670"/>
                </a:lnTo>
                <a:lnTo>
                  <a:pt x="1780" y="664"/>
                </a:lnTo>
                <a:lnTo>
                  <a:pt x="1780" y="658"/>
                </a:lnTo>
                <a:lnTo>
                  <a:pt x="1779" y="648"/>
                </a:lnTo>
                <a:lnTo>
                  <a:pt x="1779" y="643"/>
                </a:lnTo>
                <a:lnTo>
                  <a:pt x="1779" y="638"/>
                </a:lnTo>
                <a:lnTo>
                  <a:pt x="1781" y="632"/>
                </a:lnTo>
                <a:lnTo>
                  <a:pt x="1784" y="625"/>
                </a:lnTo>
                <a:lnTo>
                  <a:pt x="1784" y="625"/>
                </a:lnTo>
                <a:lnTo>
                  <a:pt x="1787" y="619"/>
                </a:lnTo>
                <a:lnTo>
                  <a:pt x="1789" y="611"/>
                </a:lnTo>
                <a:lnTo>
                  <a:pt x="1791" y="598"/>
                </a:lnTo>
                <a:lnTo>
                  <a:pt x="1793" y="592"/>
                </a:lnTo>
                <a:lnTo>
                  <a:pt x="1795" y="584"/>
                </a:lnTo>
                <a:lnTo>
                  <a:pt x="1798" y="576"/>
                </a:lnTo>
                <a:lnTo>
                  <a:pt x="1804" y="568"/>
                </a:lnTo>
                <a:lnTo>
                  <a:pt x="1804" y="568"/>
                </a:lnTo>
                <a:lnTo>
                  <a:pt x="1810" y="558"/>
                </a:lnTo>
                <a:lnTo>
                  <a:pt x="1814" y="549"/>
                </a:lnTo>
                <a:lnTo>
                  <a:pt x="1815" y="539"/>
                </a:lnTo>
                <a:lnTo>
                  <a:pt x="1818" y="528"/>
                </a:lnTo>
                <a:lnTo>
                  <a:pt x="1820" y="510"/>
                </a:lnTo>
                <a:lnTo>
                  <a:pt x="1821" y="504"/>
                </a:lnTo>
                <a:lnTo>
                  <a:pt x="1825" y="498"/>
                </a:lnTo>
                <a:lnTo>
                  <a:pt x="1825" y="498"/>
                </a:lnTo>
                <a:lnTo>
                  <a:pt x="1829" y="493"/>
                </a:lnTo>
                <a:lnTo>
                  <a:pt x="1831" y="487"/>
                </a:lnTo>
                <a:lnTo>
                  <a:pt x="1835" y="471"/>
                </a:lnTo>
                <a:lnTo>
                  <a:pt x="1837" y="459"/>
                </a:lnTo>
                <a:lnTo>
                  <a:pt x="1837" y="453"/>
                </a:lnTo>
                <a:lnTo>
                  <a:pt x="1837" y="453"/>
                </a:lnTo>
                <a:lnTo>
                  <a:pt x="1835" y="447"/>
                </a:lnTo>
                <a:lnTo>
                  <a:pt x="1829" y="434"/>
                </a:lnTo>
                <a:lnTo>
                  <a:pt x="1826" y="427"/>
                </a:lnTo>
                <a:lnTo>
                  <a:pt x="1825" y="421"/>
                </a:lnTo>
                <a:lnTo>
                  <a:pt x="1826" y="416"/>
                </a:lnTo>
                <a:lnTo>
                  <a:pt x="1827" y="414"/>
                </a:lnTo>
                <a:lnTo>
                  <a:pt x="1829" y="412"/>
                </a:lnTo>
                <a:lnTo>
                  <a:pt x="1829" y="412"/>
                </a:lnTo>
                <a:lnTo>
                  <a:pt x="1831" y="411"/>
                </a:lnTo>
                <a:lnTo>
                  <a:pt x="1832" y="409"/>
                </a:lnTo>
                <a:lnTo>
                  <a:pt x="1832" y="400"/>
                </a:lnTo>
                <a:lnTo>
                  <a:pt x="1830" y="389"/>
                </a:lnTo>
                <a:lnTo>
                  <a:pt x="1827" y="377"/>
                </a:lnTo>
                <a:lnTo>
                  <a:pt x="1821" y="357"/>
                </a:lnTo>
                <a:lnTo>
                  <a:pt x="1820" y="350"/>
                </a:lnTo>
                <a:lnTo>
                  <a:pt x="1820" y="347"/>
                </a:lnTo>
                <a:lnTo>
                  <a:pt x="1820" y="347"/>
                </a:lnTo>
                <a:lnTo>
                  <a:pt x="1820" y="347"/>
                </a:lnTo>
                <a:lnTo>
                  <a:pt x="1821" y="347"/>
                </a:lnTo>
                <a:lnTo>
                  <a:pt x="1822" y="346"/>
                </a:lnTo>
                <a:lnTo>
                  <a:pt x="1821" y="344"/>
                </a:lnTo>
                <a:lnTo>
                  <a:pt x="1815" y="334"/>
                </a:lnTo>
                <a:lnTo>
                  <a:pt x="1804" y="318"/>
                </a:lnTo>
                <a:lnTo>
                  <a:pt x="1804" y="290"/>
                </a:lnTo>
                <a:lnTo>
                  <a:pt x="1784" y="290"/>
                </a:lnTo>
                <a:lnTo>
                  <a:pt x="1784" y="253"/>
                </a:lnTo>
                <a:lnTo>
                  <a:pt x="1755" y="245"/>
                </a:lnTo>
                <a:lnTo>
                  <a:pt x="1755" y="245"/>
                </a:lnTo>
                <a:lnTo>
                  <a:pt x="1750" y="239"/>
                </a:lnTo>
                <a:lnTo>
                  <a:pt x="1739" y="223"/>
                </a:lnTo>
                <a:lnTo>
                  <a:pt x="1734" y="214"/>
                </a:lnTo>
                <a:lnTo>
                  <a:pt x="1731" y="207"/>
                </a:lnTo>
                <a:lnTo>
                  <a:pt x="1729" y="202"/>
                </a:lnTo>
                <a:lnTo>
                  <a:pt x="1729" y="201"/>
                </a:lnTo>
                <a:lnTo>
                  <a:pt x="1731" y="200"/>
                </a:lnTo>
                <a:lnTo>
                  <a:pt x="1731" y="200"/>
                </a:lnTo>
                <a:lnTo>
                  <a:pt x="1733" y="199"/>
                </a:lnTo>
                <a:lnTo>
                  <a:pt x="1734" y="196"/>
                </a:lnTo>
                <a:lnTo>
                  <a:pt x="1733" y="194"/>
                </a:lnTo>
                <a:lnTo>
                  <a:pt x="1731" y="190"/>
                </a:lnTo>
                <a:lnTo>
                  <a:pt x="1726" y="182"/>
                </a:lnTo>
                <a:lnTo>
                  <a:pt x="1722" y="176"/>
                </a:lnTo>
                <a:lnTo>
                  <a:pt x="1722" y="176"/>
                </a:lnTo>
                <a:lnTo>
                  <a:pt x="1721" y="172"/>
                </a:lnTo>
                <a:lnTo>
                  <a:pt x="1716" y="170"/>
                </a:lnTo>
                <a:lnTo>
                  <a:pt x="1704" y="163"/>
                </a:lnTo>
                <a:lnTo>
                  <a:pt x="1693" y="157"/>
                </a:lnTo>
                <a:lnTo>
                  <a:pt x="1691" y="154"/>
                </a:lnTo>
                <a:lnTo>
                  <a:pt x="1690" y="152"/>
                </a:lnTo>
                <a:lnTo>
                  <a:pt x="1690" y="151"/>
                </a:lnTo>
                <a:lnTo>
                  <a:pt x="1690" y="151"/>
                </a:lnTo>
                <a:lnTo>
                  <a:pt x="1691" y="148"/>
                </a:lnTo>
                <a:lnTo>
                  <a:pt x="1690" y="146"/>
                </a:lnTo>
                <a:lnTo>
                  <a:pt x="1685" y="140"/>
                </a:lnTo>
                <a:lnTo>
                  <a:pt x="1679" y="134"/>
                </a:lnTo>
                <a:lnTo>
                  <a:pt x="1677" y="130"/>
                </a:lnTo>
                <a:lnTo>
                  <a:pt x="1677" y="126"/>
                </a:lnTo>
                <a:lnTo>
                  <a:pt x="1677" y="126"/>
                </a:lnTo>
                <a:lnTo>
                  <a:pt x="1677" y="125"/>
                </a:lnTo>
                <a:lnTo>
                  <a:pt x="1677" y="123"/>
                </a:lnTo>
                <a:lnTo>
                  <a:pt x="1674" y="120"/>
                </a:lnTo>
                <a:lnTo>
                  <a:pt x="1664" y="114"/>
                </a:lnTo>
                <a:lnTo>
                  <a:pt x="1652" y="108"/>
                </a:lnTo>
                <a:lnTo>
                  <a:pt x="1647" y="105"/>
                </a:lnTo>
                <a:lnTo>
                  <a:pt x="1645" y="102"/>
                </a:lnTo>
                <a:lnTo>
                  <a:pt x="1645" y="102"/>
                </a:lnTo>
                <a:lnTo>
                  <a:pt x="1642" y="99"/>
                </a:lnTo>
                <a:lnTo>
                  <a:pt x="1638" y="95"/>
                </a:lnTo>
                <a:lnTo>
                  <a:pt x="1624" y="88"/>
                </a:lnTo>
                <a:lnTo>
                  <a:pt x="1611" y="81"/>
                </a:lnTo>
                <a:lnTo>
                  <a:pt x="1606" y="77"/>
                </a:lnTo>
                <a:lnTo>
                  <a:pt x="1605" y="76"/>
                </a:lnTo>
                <a:lnTo>
                  <a:pt x="1605" y="73"/>
                </a:lnTo>
                <a:lnTo>
                  <a:pt x="1605" y="73"/>
                </a:lnTo>
                <a:lnTo>
                  <a:pt x="1604" y="71"/>
                </a:lnTo>
                <a:lnTo>
                  <a:pt x="1603" y="70"/>
                </a:lnTo>
                <a:lnTo>
                  <a:pt x="1599" y="73"/>
                </a:lnTo>
                <a:lnTo>
                  <a:pt x="1595" y="75"/>
                </a:lnTo>
                <a:lnTo>
                  <a:pt x="1590" y="75"/>
                </a:lnTo>
                <a:lnTo>
                  <a:pt x="1586" y="73"/>
                </a:lnTo>
                <a:lnTo>
                  <a:pt x="1580" y="70"/>
                </a:lnTo>
                <a:lnTo>
                  <a:pt x="1580" y="70"/>
                </a:lnTo>
                <a:lnTo>
                  <a:pt x="1574" y="65"/>
                </a:lnTo>
                <a:lnTo>
                  <a:pt x="1565" y="63"/>
                </a:lnTo>
                <a:lnTo>
                  <a:pt x="1555" y="60"/>
                </a:lnTo>
                <a:lnTo>
                  <a:pt x="1547" y="60"/>
                </a:lnTo>
                <a:lnTo>
                  <a:pt x="1538" y="59"/>
                </a:lnTo>
                <a:lnTo>
                  <a:pt x="1532" y="59"/>
                </a:lnTo>
                <a:lnTo>
                  <a:pt x="1528" y="56"/>
                </a:lnTo>
                <a:lnTo>
                  <a:pt x="1528" y="55"/>
                </a:lnTo>
                <a:lnTo>
                  <a:pt x="1526" y="53"/>
                </a:lnTo>
                <a:lnTo>
                  <a:pt x="1526" y="53"/>
                </a:lnTo>
                <a:lnTo>
                  <a:pt x="1526" y="50"/>
                </a:lnTo>
                <a:lnTo>
                  <a:pt x="1525" y="49"/>
                </a:lnTo>
                <a:lnTo>
                  <a:pt x="1522" y="47"/>
                </a:lnTo>
                <a:lnTo>
                  <a:pt x="1515" y="46"/>
                </a:lnTo>
                <a:lnTo>
                  <a:pt x="1507" y="46"/>
                </a:lnTo>
                <a:lnTo>
                  <a:pt x="1494" y="44"/>
                </a:lnTo>
                <a:lnTo>
                  <a:pt x="1489" y="43"/>
                </a:lnTo>
                <a:lnTo>
                  <a:pt x="1486" y="42"/>
                </a:lnTo>
                <a:lnTo>
                  <a:pt x="1486" y="41"/>
                </a:lnTo>
                <a:lnTo>
                  <a:pt x="1486" y="41"/>
                </a:lnTo>
                <a:lnTo>
                  <a:pt x="1485" y="40"/>
                </a:lnTo>
                <a:lnTo>
                  <a:pt x="1483" y="38"/>
                </a:lnTo>
                <a:lnTo>
                  <a:pt x="1476" y="37"/>
                </a:lnTo>
                <a:lnTo>
                  <a:pt x="1455" y="37"/>
                </a:lnTo>
                <a:lnTo>
                  <a:pt x="1444" y="37"/>
                </a:lnTo>
                <a:lnTo>
                  <a:pt x="1435" y="36"/>
                </a:lnTo>
                <a:lnTo>
                  <a:pt x="1432" y="35"/>
                </a:lnTo>
                <a:lnTo>
                  <a:pt x="1430" y="32"/>
                </a:lnTo>
                <a:lnTo>
                  <a:pt x="1428" y="31"/>
                </a:lnTo>
                <a:lnTo>
                  <a:pt x="1428" y="29"/>
                </a:lnTo>
                <a:lnTo>
                  <a:pt x="1428" y="29"/>
                </a:lnTo>
                <a:lnTo>
                  <a:pt x="1430" y="26"/>
                </a:lnTo>
                <a:lnTo>
                  <a:pt x="1428" y="24"/>
                </a:lnTo>
                <a:lnTo>
                  <a:pt x="1427" y="21"/>
                </a:lnTo>
                <a:lnTo>
                  <a:pt x="1424" y="20"/>
                </a:lnTo>
                <a:lnTo>
                  <a:pt x="1416" y="18"/>
                </a:lnTo>
                <a:lnTo>
                  <a:pt x="1407" y="17"/>
                </a:lnTo>
                <a:lnTo>
                  <a:pt x="1390" y="15"/>
                </a:lnTo>
                <a:lnTo>
                  <a:pt x="1385" y="14"/>
                </a:lnTo>
                <a:lnTo>
                  <a:pt x="1384" y="13"/>
                </a:lnTo>
                <a:lnTo>
                  <a:pt x="1384" y="12"/>
                </a:lnTo>
                <a:lnTo>
                  <a:pt x="1384" y="12"/>
                </a:lnTo>
                <a:lnTo>
                  <a:pt x="1384" y="11"/>
                </a:lnTo>
                <a:lnTo>
                  <a:pt x="1383" y="9"/>
                </a:lnTo>
                <a:lnTo>
                  <a:pt x="1375" y="8"/>
                </a:lnTo>
                <a:lnTo>
                  <a:pt x="1351" y="6"/>
                </a:lnTo>
                <a:lnTo>
                  <a:pt x="1315" y="3"/>
                </a:lnTo>
                <a:lnTo>
                  <a:pt x="1315" y="3"/>
                </a:lnTo>
                <a:lnTo>
                  <a:pt x="1303" y="6"/>
                </a:lnTo>
                <a:lnTo>
                  <a:pt x="1279" y="9"/>
                </a:lnTo>
                <a:lnTo>
                  <a:pt x="1267" y="11"/>
                </a:lnTo>
                <a:lnTo>
                  <a:pt x="1256" y="11"/>
                </a:lnTo>
                <a:lnTo>
                  <a:pt x="1252" y="9"/>
                </a:lnTo>
                <a:lnTo>
                  <a:pt x="1250" y="8"/>
                </a:lnTo>
                <a:lnTo>
                  <a:pt x="1248" y="6"/>
                </a:lnTo>
                <a:lnTo>
                  <a:pt x="1250" y="3"/>
                </a:lnTo>
                <a:lnTo>
                  <a:pt x="1250" y="3"/>
                </a:lnTo>
                <a:lnTo>
                  <a:pt x="1251" y="1"/>
                </a:lnTo>
                <a:lnTo>
                  <a:pt x="1250" y="0"/>
                </a:lnTo>
                <a:lnTo>
                  <a:pt x="1248" y="0"/>
                </a:lnTo>
                <a:lnTo>
                  <a:pt x="1245" y="0"/>
                </a:lnTo>
                <a:lnTo>
                  <a:pt x="1236" y="2"/>
                </a:lnTo>
                <a:lnTo>
                  <a:pt x="1227" y="6"/>
                </a:lnTo>
                <a:lnTo>
                  <a:pt x="1216" y="8"/>
                </a:lnTo>
                <a:lnTo>
                  <a:pt x="1207" y="11"/>
                </a:lnTo>
                <a:lnTo>
                  <a:pt x="1201" y="11"/>
                </a:lnTo>
                <a:lnTo>
                  <a:pt x="1200" y="9"/>
                </a:lnTo>
                <a:lnTo>
                  <a:pt x="1200" y="8"/>
                </a:lnTo>
                <a:lnTo>
                  <a:pt x="1200" y="8"/>
                </a:lnTo>
                <a:lnTo>
                  <a:pt x="1201" y="6"/>
                </a:lnTo>
                <a:lnTo>
                  <a:pt x="1199" y="5"/>
                </a:lnTo>
                <a:lnTo>
                  <a:pt x="1195" y="3"/>
                </a:lnTo>
                <a:lnTo>
                  <a:pt x="1189" y="3"/>
                </a:lnTo>
                <a:lnTo>
                  <a:pt x="1175" y="5"/>
                </a:lnTo>
                <a:lnTo>
                  <a:pt x="1158" y="7"/>
                </a:lnTo>
                <a:lnTo>
                  <a:pt x="1128" y="12"/>
                </a:lnTo>
                <a:lnTo>
                  <a:pt x="1118" y="13"/>
                </a:lnTo>
                <a:lnTo>
                  <a:pt x="1115" y="13"/>
                </a:lnTo>
                <a:lnTo>
                  <a:pt x="1115" y="12"/>
                </a:lnTo>
                <a:lnTo>
                  <a:pt x="1115" y="12"/>
                </a:lnTo>
                <a:lnTo>
                  <a:pt x="1115" y="11"/>
                </a:lnTo>
                <a:lnTo>
                  <a:pt x="1114" y="11"/>
                </a:lnTo>
                <a:lnTo>
                  <a:pt x="1107" y="11"/>
                </a:lnTo>
                <a:lnTo>
                  <a:pt x="1086" y="12"/>
                </a:lnTo>
                <a:lnTo>
                  <a:pt x="1067" y="14"/>
                </a:lnTo>
                <a:lnTo>
                  <a:pt x="1061" y="14"/>
                </a:lnTo>
                <a:lnTo>
                  <a:pt x="1061" y="13"/>
                </a:lnTo>
                <a:lnTo>
                  <a:pt x="1062" y="12"/>
                </a:lnTo>
                <a:lnTo>
                  <a:pt x="1062" y="12"/>
                </a:lnTo>
                <a:lnTo>
                  <a:pt x="1063" y="11"/>
                </a:lnTo>
                <a:lnTo>
                  <a:pt x="1062" y="11"/>
                </a:lnTo>
                <a:lnTo>
                  <a:pt x="1054" y="13"/>
                </a:lnTo>
                <a:lnTo>
                  <a:pt x="1043" y="17"/>
                </a:lnTo>
                <a:lnTo>
                  <a:pt x="1037" y="17"/>
                </a:lnTo>
                <a:lnTo>
                  <a:pt x="1033" y="17"/>
                </a:lnTo>
                <a:lnTo>
                  <a:pt x="1033" y="17"/>
                </a:lnTo>
                <a:lnTo>
                  <a:pt x="1031" y="15"/>
                </a:lnTo>
                <a:lnTo>
                  <a:pt x="1028" y="15"/>
                </a:lnTo>
                <a:lnTo>
                  <a:pt x="1019" y="18"/>
                </a:lnTo>
                <a:lnTo>
                  <a:pt x="995" y="28"/>
                </a:lnTo>
                <a:lnTo>
                  <a:pt x="972" y="37"/>
                </a:lnTo>
                <a:lnTo>
                  <a:pt x="966" y="38"/>
                </a:lnTo>
                <a:lnTo>
                  <a:pt x="964" y="38"/>
                </a:lnTo>
                <a:lnTo>
                  <a:pt x="964" y="36"/>
                </a:lnTo>
                <a:lnTo>
                  <a:pt x="964" y="36"/>
                </a:lnTo>
                <a:lnTo>
                  <a:pt x="964" y="35"/>
                </a:lnTo>
                <a:lnTo>
                  <a:pt x="963" y="35"/>
                </a:lnTo>
                <a:lnTo>
                  <a:pt x="958" y="36"/>
                </a:lnTo>
                <a:lnTo>
                  <a:pt x="940" y="43"/>
                </a:lnTo>
                <a:lnTo>
                  <a:pt x="922" y="52"/>
                </a:lnTo>
                <a:lnTo>
                  <a:pt x="917" y="54"/>
                </a:lnTo>
                <a:lnTo>
                  <a:pt x="915" y="54"/>
                </a:lnTo>
                <a:lnTo>
                  <a:pt x="915" y="53"/>
                </a:lnTo>
                <a:lnTo>
                  <a:pt x="915" y="53"/>
                </a:lnTo>
                <a:lnTo>
                  <a:pt x="915" y="52"/>
                </a:lnTo>
                <a:lnTo>
                  <a:pt x="912" y="52"/>
                </a:lnTo>
                <a:lnTo>
                  <a:pt x="904" y="52"/>
                </a:lnTo>
                <a:lnTo>
                  <a:pt x="879" y="55"/>
                </a:lnTo>
                <a:lnTo>
                  <a:pt x="865" y="56"/>
                </a:lnTo>
                <a:lnTo>
                  <a:pt x="854" y="56"/>
                </a:lnTo>
                <a:lnTo>
                  <a:pt x="847" y="56"/>
                </a:lnTo>
                <a:lnTo>
                  <a:pt x="846" y="55"/>
                </a:lnTo>
                <a:lnTo>
                  <a:pt x="846" y="53"/>
                </a:lnTo>
                <a:lnTo>
                  <a:pt x="846" y="53"/>
                </a:lnTo>
                <a:lnTo>
                  <a:pt x="846" y="52"/>
                </a:lnTo>
                <a:lnTo>
                  <a:pt x="845" y="50"/>
                </a:lnTo>
                <a:lnTo>
                  <a:pt x="837" y="54"/>
                </a:lnTo>
                <a:lnTo>
                  <a:pt x="816" y="67"/>
                </a:lnTo>
                <a:lnTo>
                  <a:pt x="793" y="82"/>
                </a:lnTo>
                <a:lnTo>
                  <a:pt x="787" y="85"/>
                </a:lnTo>
                <a:lnTo>
                  <a:pt x="784" y="87"/>
                </a:lnTo>
                <a:lnTo>
                  <a:pt x="784" y="85"/>
                </a:lnTo>
                <a:lnTo>
                  <a:pt x="784" y="85"/>
                </a:lnTo>
                <a:lnTo>
                  <a:pt x="784" y="85"/>
                </a:lnTo>
                <a:lnTo>
                  <a:pt x="784" y="85"/>
                </a:lnTo>
                <a:lnTo>
                  <a:pt x="781" y="89"/>
                </a:lnTo>
                <a:lnTo>
                  <a:pt x="769" y="101"/>
                </a:lnTo>
                <a:lnTo>
                  <a:pt x="763" y="107"/>
                </a:lnTo>
                <a:lnTo>
                  <a:pt x="756" y="112"/>
                </a:lnTo>
                <a:lnTo>
                  <a:pt x="753" y="113"/>
                </a:lnTo>
                <a:lnTo>
                  <a:pt x="752" y="112"/>
                </a:lnTo>
                <a:lnTo>
                  <a:pt x="752" y="110"/>
                </a:lnTo>
                <a:lnTo>
                  <a:pt x="752" y="110"/>
                </a:lnTo>
                <a:lnTo>
                  <a:pt x="752" y="108"/>
                </a:lnTo>
                <a:lnTo>
                  <a:pt x="750" y="107"/>
                </a:lnTo>
                <a:lnTo>
                  <a:pt x="749" y="106"/>
                </a:lnTo>
                <a:lnTo>
                  <a:pt x="747" y="107"/>
                </a:lnTo>
                <a:lnTo>
                  <a:pt x="740" y="110"/>
                </a:lnTo>
                <a:lnTo>
                  <a:pt x="732" y="113"/>
                </a:lnTo>
                <a:lnTo>
                  <a:pt x="718" y="122"/>
                </a:lnTo>
                <a:lnTo>
                  <a:pt x="713" y="124"/>
                </a:lnTo>
                <a:lnTo>
                  <a:pt x="712" y="123"/>
                </a:lnTo>
                <a:lnTo>
                  <a:pt x="711" y="123"/>
                </a:lnTo>
                <a:lnTo>
                  <a:pt x="711" y="123"/>
                </a:lnTo>
                <a:lnTo>
                  <a:pt x="711" y="122"/>
                </a:lnTo>
                <a:lnTo>
                  <a:pt x="708" y="122"/>
                </a:lnTo>
                <a:lnTo>
                  <a:pt x="701" y="124"/>
                </a:lnTo>
                <a:lnTo>
                  <a:pt x="679" y="136"/>
                </a:lnTo>
                <a:lnTo>
                  <a:pt x="659" y="148"/>
                </a:lnTo>
                <a:lnTo>
                  <a:pt x="651" y="152"/>
                </a:lnTo>
                <a:lnTo>
                  <a:pt x="650" y="152"/>
                </a:lnTo>
                <a:lnTo>
                  <a:pt x="650" y="151"/>
                </a:lnTo>
                <a:lnTo>
                  <a:pt x="650" y="151"/>
                </a:lnTo>
                <a:lnTo>
                  <a:pt x="650" y="151"/>
                </a:lnTo>
                <a:lnTo>
                  <a:pt x="649" y="151"/>
                </a:lnTo>
                <a:lnTo>
                  <a:pt x="644" y="154"/>
                </a:lnTo>
                <a:lnTo>
                  <a:pt x="627" y="169"/>
                </a:lnTo>
                <a:lnTo>
                  <a:pt x="619" y="176"/>
                </a:lnTo>
                <a:lnTo>
                  <a:pt x="610" y="182"/>
                </a:lnTo>
                <a:lnTo>
                  <a:pt x="604" y="184"/>
                </a:lnTo>
                <a:lnTo>
                  <a:pt x="602" y="184"/>
                </a:lnTo>
                <a:lnTo>
                  <a:pt x="601" y="183"/>
                </a:lnTo>
                <a:lnTo>
                  <a:pt x="601" y="183"/>
                </a:lnTo>
                <a:lnTo>
                  <a:pt x="599" y="183"/>
                </a:lnTo>
                <a:lnTo>
                  <a:pt x="598" y="183"/>
                </a:lnTo>
                <a:lnTo>
                  <a:pt x="591" y="187"/>
                </a:lnTo>
                <a:lnTo>
                  <a:pt x="573" y="202"/>
                </a:lnTo>
                <a:lnTo>
                  <a:pt x="555" y="218"/>
                </a:lnTo>
                <a:lnTo>
                  <a:pt x="550" y="222"/>
                </a:lnTo>
                <a:lnTo>
                  <a:pt x="549" y="222"/>
                </a:lnTo>
                <a:lnTo>
                  <a:pt x="547" y="221"/>
                </a:lnTo>
                <a:lnTo>
                  <a:pt x="547" y="221"/>
                </a:lnTo>
                <a:lnTo>
                  <a:pt x="547" y="219"/>
                </a:lnTo>
                <a:lnTo>
                  <a:pt x="546" y="218"/>
                </a:lnTo>
                <a:lnTo>
                  <a:pt x="543" y="219"/>
                </a:lnTo>
                <a:lnTo>
                  <a:pt x="530" y="227"/>
                </a:lnTo>
                <a:lnTo>
                  <a:pt x="517" y="234"/>
                </a:lnTo>
                <a:lnTo>
                  <a:pt x="512" y="235"/>
                </a:lnTo>
                <a:lnTo>
                  <a:pt x="511" y="234"/>
                </a:lnTo>
                <a:lnTo>
                  <a:pt x="511" y="233"/>
                </a:lnTo>
                <a:lnTo>
                  <a:pt x="511" y="233"/>
                </a:lnTo>
                <a:lnTo>
                  <a:pt x="510" y="231"/>
                </a:lnTo>
                <a:lnTo>
                  <a:pt x="509" y="231"/>
                </a:lnTo>
                <a:lnTo>
                  <a:pt x="503" y="235"/>
                </a:lnTo>
                <a:lnTo>
                  <a:pt x="483" y="249"/>
                </a:lnTo>
                <a:lnTo>
                  <a:pt x="464" y="263"/>
                </a:lnTo>
                <a:lnTo>
                  <a:pt x="457" y="266"/>
                </a:lnTo>
                <a:lnTo>
                  <a:pt x="456" y="266"/>
                </a:lnTo>
                <a:lnTo>
                  <a:pt x="454" y="265"/>
                </a:lnTo>
                <a:lnTo>
                  <a:pt x="454" y="265"/>
                </a:lnTo>
                <a:lnTo>
                  <a:pt x="453" y="264"/>
                </a:lnTo>
                <a:lnTo>
                  <a:pt x="451" y="264"/>
                </a:lnTo>
                <a:lnTo>
                  <a:pt x="446" y="266"/>
                </a:lnTo>
                <a:lnTo>
                  <a:pt x="429" y="278"/>
                </a:lnTo>
                <a:lnTo>
                  <a:pt x="414" y="290"/>
                </a:lnTo>
                <a:lnTo>
                  <a:pt x="410" y="292"/>
                </a:lnTo>
                <a:lnTo>
                  <a:pt x="408" y="292"/>
                </a:lnTo>
                <a:lnTo>
                  <a:pt x="410" y="290"/>
                </a:lnTo>
                <a:lnTo>
                  <a:pt x="410" y="290"/>
                </a:lnTo>
                <a:lnTo>
                  <a:pt x="410" y="288"/>
                </a:lnTo>
                <a:lnTo>
                  <a:pt x="408" y="290"/>
                </a:lnTo>
                <a:lnTo>
                  <a:pt x="402" y="304"/>
                </a:lnTo>
                <a:lnTo>
                  <a:pt x="397" y="312"/>
                </a:lnTo>
                <a:lnTo>
                  <a:pt x="393" y="318"/>
                </a:lnTo>
                <a:lnTo>
                  <a:pt x="389" y="323"/>
                </a:lnTo>
                <a:lnTo>
                  <a:pt x="387" y="323"/>
                </a:lnTo>
                <a:lnTo>
                  <a:pt x="384" y="323"/>
                </a:lnTo>
                <a:lnTo>
                  <a:pt x="384" y="323"/>
                </a:lnTo>
                <a:lnTo>
                  <a:pt x="382" y="322"/>
                </a:lnTo>
                <a:lnTo>
                  <a:pt x="379" y="323"/>
                </a:lnTo>
                <a:lnTo>
                  <a:pt x="370" y="328"/>
                </a:lnTo>
                <a:lnTo>
                  <a:pt x="360" y="336"/>
                </a:lnTo>
                <a:lnTo>
                  <a:pt x="348" y="346"/>
                </a:lnTo>
                <a:lnTo>
                  <a:pt x="337" y="356"/>
                </a:lnTo>
                <a:lnTo>
                  <a:pt x="327" y="363"/>
                </a:lnTo>
                <a:lnTo>
                  <a:pt x="321" y="365"/>
                </a:lnTo>
                <a:lnTo>
                  <a:pt x="320" y="365"/>
                </a:lnTo>
                <a:lnTo>
                  <a:pt x="319" y="364"/>
                </a:lnTo>
                <a:lnTo>
                  <a:pt x="319" y="364"/>
                </a:lnTo>
                <a:lnTo>
                  <a:pt x="319" y="362"/>
                </a:lnTo>
                <a:lnTo>
                  <a:pt x="319" y="362"/>
                </a:lnTo>
                <a:lnTo>
                  <a:pt x="315" y="365"/>
                </a:lnTo>
                <a:lnTo>
                  <a:pt x="306" y="382"/>
                </a:lnTo>
                <a:lnTo>
                  <a:pt x="294" y="400"/>
                </a:lnTo>
                <a:lnTo>
                  <a:pt x="290" y="405"/>
                </a:lnTo>
                <a:lnTo>
                  <a:pt x="288" y="405"/>
                </a:lnTo>
                <a:lnTo>
                  <a:pt x="286" y="404"/>
                </a:lnTo>
                <a:lnTo>
                  <a:pt x="286" y="404"/>
                </a:lnTo>
                <a:lnTo>
                  <a:pt x="286" y="404"/>
                </a:lnTo>
                <a:lnTo>
                  <a:pt x="285" y="404"/>
                </a:lnTo>
                <a:lnTo>
                  <a:pt x="281" y="409"/>
                </a:lnTo>
                <a:lnTo>
                  <a:pt x="274" y="428"/>
                </a:lnTo>
                <a:lnTo>
                  <a:pt x="267" y="447"/>
                </a:lnTo>
                <a:lnTo>
                  <a:pt x="265" y="453"/>
                </a:lnTo>
                <a:lnTo>
                  <a:pt x="263" y="453"/>
                </a:lnTo>
                <a:lnTo>
                  <a:pt x="262" y="453"/>
                </a:lnTo>
                <a:lnTo>
                  <a:pt x="262" y="453"/>
                </a:lnTo>
                <a:lnTo>
                  <a:pt x="261" y="453"/>
                </a:lnTo>
                <a:lnTo>
                  <a:pt x="258" y="453"/>
                </a:lnTo>
                <a:lnTo>
                  <a:pt x="251" y="459"/>
                </a:lnTo>
                <a:lnTo>
                  <a:pt x="232" y="477"/>
                </a:lnTo>
                <a:lnTo>
                  <a:pt x="213" y="497"/>
                </a:lnTo>
                <a:lnTo>
                  <a:pt x="207" y="502"/>
                </a:lnTo>
                <a:lnTo>
                  <a:pt x="205" y="503"/>
                </a:lnTo>
                <a:lnTo>
                  <a:pt x="205" y="503"/>
                </a:lnTo>
                <a:lnTo>
                  <a:pt x="205" y="503"/>
                </a:lnTo>
                <a:lnTo>
                  <a:pt x="204" y="500"/>
                </a:lnTo>
                <a:lnTo>
                  <a:pt x="202" y="500"/>
                </a:lnTo>
                <a:lnTo>
                  <a:pt x="193" y="504"/>
                </a:lnTo>
                <a:lnTo>
                  <a:pt x="181" y="511"/>
                </a:lnTo>
                <a:lnTo>
                  <a:pt x="181" y="5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541428" y="132045"/>
            <a:ext cx="2117535" cy="1487692"/>
          </a:xfrm>
          <a:custGeom>
            <a:avLst/>
            <a:gdLst>
              <a:gd name="T0" fmla="*/ 53 w 1875"/>
              <a:gd name="T1" fmla="*/ 163 h 1318"/>
              <a:gd name="T2" fmla="*/ 52 w 1875"/>
              <a:gd name="T3" fmla="*/ 107 h 1318"/>
              <a:gd name="T4" fmla="*/ 1 w 1875"/>
              <a:gd name="T5" fmla="*/ 170 h 1318"/>
              <a:gd name="T6" fmla="*/ 55 w 1875"/>
              <a:gd name="T7" fmla="*/ 237 h 1318"/>
              <a:gd name="T8" fmla="*/ 112 w 1875"/>
              <a:gd name="T9" fmla="*/ 287 h 1318"/>
              <a:gd name="T10" fmla="*/ 100 w 1875"/>
              <a:gd name="T11" fmla="*/ 389 h 1318"/>
              <a:gd name="T12" fmla="*/ 150 w 1875"/>
              <a:gd name="T13" fmla="*/ 461 h 1318"/>
              <a:gd name="T14" fmla="*/ 205 w 1875"/>
              <a:gd name="T15" fmla="*/ 517 h 1318"/>
              <a:gd name="T16" fmla="*/ 267 w 1875"/>
              <a:gd name="T17" fmla="*/ 518 h 1318"/>
              <a:gd name="T18" fmla="*/ 253 w 1875"/>
              <a:gd name="T19" fmla="*/ 660 h 1318"/>
              <a:gd name="T20" fmla="*/ 166 w 1875"/>
              <a:gd name="T21" fmla="*/ 772 h 1318"/>
              <a:gd name="T22" fmla="*/ 176 w 1875"/>
              <a:gd name="T23" fmla="*/ 920 h 1318"/>
              <a:gd name="T24" fmla="*/ 227 w 1875"/>
              <a:gd name="T25" fmla="*/ 1213 h 1318"/>
              <a:gd name="T26" fmla="*/ 227 w 1875"/>
              <a:gd name="T27" fmla="*/ 1318 h 1318"/>
              <a:gd name="T28" fmla="*/ 302 w 1875"/>
              <a:gd name="T29" fmla="*/ 1294 h 1318"/>
              <a:gd name="T30" fmla="*/ 331 w 1875"/>
              <a:gd name="T31" fmla="*/ 1149 h 1318"/>
              <a:gd name="T32" fmla="*/ 345 w 1875"/>
              <a:gd name="T33" fmla="*/ 1055 h 1318"/>
              <a:gd name="T34" fmla="*/ 289 w 1875"/>
              <a:gd name="T35" fmla="*/ 923 h 1318"/>
              <a:gd name="T36" fmla="*/ 342 w 1875"/>
              <a:gd name="T37" fmla="*/ 714 h 1318"/>
              <a:gd name="T38" fmla="*/ 459 w 1875"/>
              <a:gd name="T39" fmla="*/ 570 h 1318"/>
              <a:gd name="T40" fmla="*/ 484 w 1875"/>
              <a:gd name="T41" fmla="*/ 523 h 1318"/>
              <a:gd name="T42" fmla="*/ 626 w 1875"/>
              <a:gd name="T43" fmla="*/ 549 h 1318"/>
              <a:gd name="T44" fmla="*/ 823 w 1875"/>
              <a:gd name="T45" fmla="*/ 537 h 1318"/>
              <a:gd name="T46" fmla="*/ 1027 w 1875"/>
              <a:gd name="T47" fmla="*/ 757 h 1318"/>
              <a:gd name="T48" fmla="*/ 945 w 1875"/>
              <a:gd name="T49" fmla="*/ 856 h 1318"/>
              <a:gd name="T50" fmla="*/ 790 w 1875"/>
              <a:gd name="T51" fmla="*/ 1031 h 1318"/>
              <a:gd name="T52" fmla="*/ 706 w 1875"/>
              <a:gd name="T53" fmla="*/ 1084 h 1318"/>
              <a:gd name="T54" fmla="*/ 751 w 1875"/>
              <a:gd name="T55" fmla="*/ 1134 h 1318"/>
              <a:gd name="T56" fmla="*/ 785 w 1875"/>
              <a:gd name="T57" fmla="*/ 1091 h 1318"/>
              <a:gd name="T58" fmla="*/ 994 w 1875"/>
              <a:gd name="T59" fmla="*/ 901 h 1318"/>
              <a:gd name="T60" fmla="*/ 1102 w 1875"/>
              <a:gd name="T61" fmla="*/ 1081 h 1318"/>
              <a:gd name="T62" fmla="*/ 1166 w 1875"/>
              <a:gd name="T63" fmla="*/ 1057 h 1318"/>
              <a:gd name="T64" fmla="*/ 1145 w 1875"/>
              <a:gd name="T65" fmla="*/ 868 h 1318"/>
              <a:gd name="T66" fmla="*/ 1271 w 1875"/>
              <a:gd name="T67" fmla="*/ 572 h 1318"/>
              <a:gd name="T68" fmla="*/ 1408 w 1875"/>
              <a:gd name="T69" fmla="*/ 614 h 1318"/>
              <a:gd name="T70" fmla="*/ 1600 w 1875"/>
              <a:gd name="T71" fmla="*/ 810 h 1318"/>
              <a:gd name="T72" fmla="*/ 1694 w 1875"/>
              <a:gd name="T73" fmla="*/ 801 h 1318"/>
              <a:gd name="T74" fmla="*/ 1768 w 1875"/>
              <a:gd name="T75" fmla="*/ 525 h 1318"/>
              <a:gd name="T76" fmla="*/ 1851 w 1875"/>
              <a:gd name="T77" fmla="*/ 336 h 1318"/>
              <a:gd name="T78" fmla="*/ 1843 w 1875"/>
              <a:gd name="T79" fmla="*/ 132 h 1318"/>
              <a:gd name="T80" fmla="*/ 1875 w 1875"/>
              <a:gd name="T81" fmla="*/ 5 h 1318"/>
              <a:gd name="T82" fmla="*/ 1810 w 1875"/>
              <a:gd name="T83" fmla="*/ 62 h 1318"/>
              <a:gd name="T84" fmla="*/ 1768 w 1875"/>
              <a:gd name="T85" fmla="*/ 168 h 1318"/>
              <a:gd name="T86" fmla="*/ 1775 w 1875"/>
              <a:gd name="T87" fmla="*/ 3 h 1318"/>
              <a:gd name="T88" fmla="*/ 1705 w 1875"/>
              <a:gd name="T89" fmla="*/ 84 h 1318"/>
              <a:gd name="T90" fmla="*/ 1689 w 1875"/>
              <a:gd name="T91" fmla="*/ 245 h 1318"/>
              <a:gd name="T92" fmla="*/ 1651 w 1875"/>
              <a:gd name="T93" fmla="*/ 300 h 1318"/>
              <a:gd name="T94" fmla="*/ 1606 w 1875"/>
              <a:gd name="T95" fmla="*/ 394 h 1318"/>
              <a:gd name="T96" fmla="*/ 1400 w 1875"/>
              <a:gd name="T97" fmla="*/ 338 h 1318"/>
              <a:gd name="T98" fmla="*/ 1017 w 1875"/>
              <a:gd name="T99" fmla="*/ 90 h 1318"/>
              <a:gd name="T100" fmla="*/ 860 w 1875"/>
              <a:gd name="T101" fmla="*/ 64 h 1318"/>
              <a:gd name="T102" fmla="*/ 828 w 1875"/>
              <a:gd name="T103" fmla="*/ 45 h 1318"/>
              <a:gd name="T104" fmla="*/ 732 w 1875"/>
              <a:gd name="T105" fmla="*/ 20 h 1318"/>
              <a:gd name="T106" fmla="*/ 608 w 1875"/>
              <a:gd name="T107" fmla="*/ 4 h 1318"/>
              <a:gd name="T108" fmla="*/ 496 w 1875"/>
              <a:gd name="T109" fmla="*/ 11 h 1318"/>
              <a:gd name="T110" fmla="*/ 388 w 1875"/>
              <a:gd name="T111" fmla="*/ 26 h 1318"/>
              <a:gd name="T112" fmla="*/ 320 w 1875"/>
              <a:gd name="T113" fmla="*/ 37 h 1318"/>
              <a:gd name="T114" fmla="*/ 250 w 1875"/>
              <a:gd name="T115" fmla="*/ 55 h 1318"/>
              <a:gd name="T116" fmla="*/ 180 w 1875"/>
              <a:gd name="T117" fmla="*/ 105 h 1318"/>
              <a:gd name="T118" fmla="*/ 113 w 1875"/>
              <a:gd name="T119" fmla="*/ 16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75" h="1318">
                <a:moveTo>
                  <a:pt x="113" y="167"/>
                </a:moveTo>
                <a:lnTo>
                  <a:pt x="113" y="167"/>
                </a:lnTo>
                <a:lnTo>
                  <a:pt x="104" y="168"/>
                </a:lnTo>
                <a:lnTo>
                  <a:pt x="82" y="172"/>
                </a:lnTo>
                <a:lnTo>
                  <a:pt x="71" y="172"/>
                </a:lnTo>
                <a:lnTo>
                  <a:pt x="61" y="170"/>
                </a:lnTo>
                <a:lnTo>
                  <a:pt x="58" y="170"/>
                </a:lnTo>
                <a:lnTo>
                  <a:pt x="55" y="168"/>
                </a:lnTo>
                <a:lnTo>
                  <a:pt x="53" y="166"/>
                </a:lnTo>
                <a:lnTo>
                  <a:pt x="53" y="163"/>
                </a:lnTo>
                <a:lnTo>
                  <a:pt x="53" y="163"/>
                </a:lnTo>
                <a:lnTo>
                  <a:pt x="55" y="156"/>
                </a:lnTo>
                <a:lnTo>
                  <a:pt x="59" y="148"/>
                </a:lnTo>
                <a:lnTo>
                  <a:pt x="65" y="131"/>
                </a:lnTo>
                <a:lnTo>
                  <a:pt x="67" y="123"/>
                </a:lnTo>
                <a:lnTo>
                  <a:pt x="67" y="116"/>
                </a:lnTo>
                <a:lnTo>
                  <a:pt x="66" y="114"/>
                </a:lnTo>
                <a:lnTo>
                  <a:pt x="64" y="110"/>
                </a:lnTo>
                <a:lnTo>
                  <a:pt x="61" y="109"/>
                </a:lnTo>
                <a:lnTo>
                  <a:pt x="56" y="107"/>
                </a:lnTo>
                <a:lnTo>
                  <a:pt x="56" y="107"/>
                </a:lnTo>
                <a:lnTo>
                  <a:pt x="52" y="107"/>
                </a:lnTo>
                <a:lnTo>
                  <a:pt x="47" y="107"/>
                </a:lnTo>
                <a:lnTo>
                  <a:pt x="42" y="108"/>
                </a:lnTo>
                <a:lnTo>
                  <a:pt x="37" y="109"/>
                </a:lnTo>
                <a:lnTo>
                  <a:pt x="26" y="115"/>
                </a:lnTo>
                <a:lnTo>
                  <a:pt x="17" y="122"/>
                </a:lnTo>
                <a:lnTo>
                  <a:pt x="8" y="133"/>
                </a:lnTo>
                <a:lnTo>
                  <a:pt x="3" y="144"/>
                </a:lnTo>
                <a:lnTo>
                  <a:pt x="1" y="151"/>
                </a:lnTo>
                <a:lnTo>
                  <a:pt x="0" y="157"/>
                </a:lnTo>
                <a:lnTo>
                  <a:pt x="0" y="163"/>
                </a:lnTo>
                <a:lnTo>
                  <a:pt x="1" y="170"/>
                </a:lnTo>
                <a:lnTo>
                  <a:pt x="1" y="170"/>
                </a:lnTo>
                <a:lnTo>
                  <a:pt x="2" y="176"/>
                </a:lnTo>
                <a:lnTo>
                  <a:pt x="5" y="183"/>
                </a:lnTo>
                <a:lnTo>
                  <a:pt x="12" y="195"/>
                </a:lnTo>
                <a:lnTo>
                  <a:pt x="20" y="204"/>
                </a:lnTo>
                <a:lnTo>
                  <a:pt x="30" y="213"/>
                </a:lnTo>
                <a:lnTo>
                  <a:pt x="38" y="220"/>
                </a:lnTo>
                <a:lnTo>
                  <a:pt x="46" y="226"/>
                </a:lnTo>
                <a:lnTo>
                  <a:pt x="53" y="230"/>
                </a:lnTo>
                <a:lnTo>
                  <a:pt x="53" y="230"/>
                </a:lnTo>
                <a:lnTo>
                  <a:pt x="55" y="237"/>
                </a:lnTo>
                <a:lnTo>
                  <a:pt x="60" y="254"/>
                </a:lnTo>
                <a:lnTo>
                  <a:pt x="66" y="272"/>
                </a:lnTo>
                <a:lnTo>
                  <a:pt x="71" y="278"/>
                </a:lnTo>
                <a:lnTo>
                  <a:pt x="75" y="283"/>
                </a:lnTo>
                <a:lnTo>
                  <a:pt x="75" y="283"/>
                </a:lnTo>
                <a:lnTo>
                  <a:pt x="79" y="284"/>
                </a:lnTo>
                <a:lnTo>
                  <a:pt x="87" y="285"/>
                </a:lnTo>
                <a:lnTo>
                  <a:pt x="102" y="285"/>
                </a:lnTo>
                <a:lnTo>
                  <a:pt x="108" y="285"/>
                </a:lnTo>
                <a:lnTo>
                  <a:pt x="111" y="286"/>
                </a:lnTo>
                <a:lnTo>
                  <a:pt x="112" y="287"/>
                </a:lnTo>
                <a:lnTo>
                  <a:pt x="111" y="289"/>
                </a:lnTo>
                <a:lnTo>
                  <a:pt x="106" y="293"/>
                </a:lnTo>
                <a:lnTo>
                  <a:pt x="106" y="293"/>
                </a:lnTo>
                <a:lnTo>
                  <a:pt x="102" y="297"/>
                </a:lnTo>
                <a:lnTo>
                  <a:pt x="99" y="302"/>
                </a:lnTo>
                <a:lnTo>
                  <a:pt x="98" y="309"/>
                </a:lnTo>
                <a:lnTo>
                  <a:pt x="95" y="318"/>
                </a:lnTo>
                <a:lnTo>
                  <a:pt x="94" y="337"/>
                </a:lnTo>
                <a:lnTo>
                  <a:pt x="94" y="357"/>
                </a:lnTo>
                <a:lnTo>
                  <a:pt x="98" y="379"/>
                </a:lnTo>
                <a:lnTo>
                  <a:pt x="100" y="389"/>
                </a:lnTo>
                <a:lnTo>
                  <a:pt x="102" y="398"/>
                </a:lnTo>
                <a:lnTo>
                  <a:pt x="106" y="407"/>
                </a:lnTo>
                <a:lnTo>
                  <a:pt x="111" y="414"/>
                </a:lnTo>
                <a:lnTo>
                  <a:pt x="114" y="419"/>
                </a:lnTo>
                <a:lnTo>
                  <a:pt x="121" y="423"/>
                </a:lnTo>
                <a:lnTo>
                  <a:pt x="121" y="423"/>
                </a:lnTo>
                <a:lnTo>
                  <a:pt x="125" y="426"/>
                </a:lnTo>
                <a:lnTo>
                  <a:pt x="130" y="430"/>
                </a:lnTo>
                <a:lnTo>
                  <a:pt x="137" y="439"/>
                </a:lnTo>
                <a:lnTo>
                  <a:pt x="143" y="450"/>
                </a:lnTo>
                <a:lnTo>
                  <a:pt x="150" y="461"/>
                </a:lnTo>
                <a:lnTo>
                  <a:pt x="158" y="480"/>
                </a:lnTo>
                <a:lnTo>
                  <a:pt x="162" y="488"/>
                </a:lnTo>
                <a:lnTo>
                  <a:pt x="164" y="489"/>
                </a:lnTo>
                <a:lnTo>
                  <a:pt x="165" y="489"/>
                </a:lnTo>
                <a:lnTo>
                  <a:pt x="165" y="489"/>
                </a:lnTo>
                <a:lnTo>
                  <a:pt x="170" y="490"/>
                </a:lnTo>
                <a:lnTo>
                  <a:pt x="175" y="494"/>
                </a:lnTo>
                <a:lnTo>
                  <a:pt x="186" y="503"/>
                </a:lnTo>
                <a:lnTo>
                  <a:pt x="192" y="508"/>
                </a:lnTo>
                <a:lnTo>
                  <a:pt x="198" y="513"/>
                </a:lnTo>
                <a:lnTo>
                  <a:pt x="205" y="517"/>
                </a:lnTo>
                <a:lnTo>
                  <a:pt x="211" y="518"/>
                </a:lnTo>
                <a:lnTo>
                  <a:pt x="211" y="518"/>
                </a:lnTo>
                <a:lnTo>
                  <a:pt x="218" y="517"/>
                </a:lnTo>
                <a:lnTo>
                  <a:pt x="226" y="515"/>
                </a:lnTo>
                <a:lnTo>
                  <a:pt x="240" y="512"/>
                </a:lnTo>
                <a:lnTo>
                  <a:pt x="252" y="508"/>
                </a:lnTo>
                <a:lnTo>
                  <a:pt x="257" y="508"/>
                </a:lnTo>
                <a:lnTo>
                  <a:pt x="261" y="511"/>
                </a:lnTo>
                <a:lnTo>
                  <a:pt x="261" y="511"/>
                </a:lnTo>
                <a:lnTo>
                  <a:pt x="264" y="514"/>
                </a:lnTo>
                <a:lnTo>
                  <a:pt x="267" y="518"/>
                </a:lnTo>
                <a:lnTo>
                  <a:pt x="270" y="524"/>
                </a:lnTo>
                <a:lnTo>
                  <a:pt x="274" y="532"/>
                </a:lnTo>
                <a:lnTo>
                  <a:pt x="276" y="542"/>
                </a:lnTo>
                <a:lnTo>
                  <a:pt x="279" y="553"/>
                </a:lnTo>
                <a:lnTo>
                  <a:pt x="278" y="566"/>
                </a:lnTo>
                <a:lnTo>
                  <a:pt x="278" y="566"/>
                </a:lnTo>
                <a:lnTo>
                  <a:pt x="276" y="583"/>
                </a:lnTo>
                <a:lnTo>
                  <a:pt x="273" y="601"/>
                </a:lnTo>
                <a:lnTo>
                  <a:pt x="267" y="620"/>
                </a:lnTo>
                <a:lnTo>
                  <a:pt x="261" y="641"/>
                </a:lnTo>
                <a:lnTo>
                  <a:pt x="253" y="660"/>
                </a:lnTo>
                <a:lnTo>
                  <a:pt x="245" y="681"/>
                </a:lnTo>
                <a:lnTo>
                  <a:pt x="235" y="698"/>
                </a:lnTo>
                <a:lnTo>
                  <a:pt x="226" y="714"/>
                </a:lnTo>
                <a:lnTo>
                  <a:pt x="226" y="714"/>
                </a:lnTo>
                <a:lnTo>
                  <a:pt x="215" y="727"/>
                </a:lnTo>
                <a:lnTo>
                  <a:pt x="204" y="736"/>
                </a:lnTo>
                <a:lnTo>
                  <a:pt x="193" y="743"/>
                </a:lnTo>
                <a:lnTo>
                  <a:pt x="183" y="752"/>
                </a:lnTo>
                <a:lnTo>
                  <a:pt x="175" y="760"/>
                </a:lnTo>
                <a:lnTo>
                  <a:pt x="170" y="766"/>
                </a:lnTo>
                <a:lnTo>
                  <a:pt x="166" y="772"/>
                </a:lnTo>
                <a:lnTo>
                  <a:pt x="163" y="781"/>
                </a:lnTo>
                <a:lnTo>
                  <a:pt x="160" y="789"/>
                </a:lnTo>
                <a:lnTo>
                  <a:pt x="157" y="800"/>
                </a:lnTo>
                <a:lnTo>
                  <a:pt x="156" y="812"/>
                </a:lnTo>
                <a:lnTo>
                  <a:pt x="156" y="812"/>
                </a:lnTo>
                <a:lnTo>
                  <a:pt x="154" y="827"/>
                </a:lnTo>
                <a:lnTo>
                  <a:pt x="156" y="842"/>
                </a:lnTo>
                <a:lnTo>
                  <a:pt x="159" y="860"/>
                </a:lnTo>
                <a:lnTo>
                  <a:pt x="163" y="879"/>
                </a:lnTo>
                <a:lnTo>
                  <a:pt x="169" y="899"/>
                </a:lnTo>
                <a:lnTo>
                  <a:pt x="176" y="920"/>
                </a:lnTo>
                <a:lnTo>
                  <a:pt x="192" y="962"/>
                </a:lnTo>
                <a:lnTo>
                  <a:pt x="208" y="1003"/>
                </a:lnTo>
                <a:lnTo>
                  <a:pt x="222" y="1041"/>
                </a:lnTo>
                <a:lnTo>
                  <a:pt x="228" y="1058"/>
                </a:lnTo>
                <a:lnTo>
                  <a:pt x="232" y="1074"/>
                </a:lnTo>
                <a:lnTo>
                  <a:pt x="235" y="1088"/>
                </a:lnTo>
                <a:lnTo>
                  <a:pt x="237" y="1101"/>
                </a:lnTo>
                <a:lnTo>
                  <a:pt x="237" y="1101"/>
                </a:lnTo>
                <a:lnTo>
                  <a:pt x="235" y="1123"/>
                </a:lnTo>
                <a:lnTo>
                  <a:pt x="233" y="1152"/>
                </a:lnTo>
                <a:lnTo>
                  <a:pt x="227" y="1213"/>
                </a:lnTo>
                <a:lnTo>
                  <a:pt x="218" y="1283"/>
                </a:lnTo>
                <a:lnTo>
                  <a:pt x="218" y="1283"/>
                </a:lnTo>
                <a:lnTo>
                  <a:pt x="216" y="1287"/>
                </a:lnTo>
                <a:lnTo>
                  <a:pt x="214" y="1294"/>
                </a:lnTo>
                <a:lnTo>
                  <a:pt x="212" y="1300"/>
                </a:lnTo>
                <a:lnTo>
                  <a:pt x="212" y="1307"/>
                </a:lnTo>
                <a:lnTo>
                  <a:pt x="214" y="1309"/>
                </a:lnTo>
                <a:lnTo>
                  <a:pt x="216" y="1312"/>
                </a:lnTo>
                <a:lnTo>
                  <a:pt x="218" y="1314"/>
                </a:lnTo>
                <a:lnTo>
                  <a:pt x="222" y="1316"/>
                </a:lnTo>
                <a:lnTo>
                  <a:pt x="227" y="1318"/>
                </a:lnTo>
                <a:lnTo>
                  <a:pt x="233" y="1318"/>
                </a:lnTo>
                <a:lnTo>
                  <a:pt x="233" y="1318"/>
                </a:lnTo>
                <a:lnTo>
                  <a:pt x="257" y="1316"/>
                </a:lnTo>
                <a:lnTo>
                  <a:pt x="267" y="1315"/>
                </a:lnTo>
                <a:lnTo>
                  <a:pt x="276" y="1314"/>
                </a:lnTo>
                <a:lnTo>
                  <a:pt x="284" y="1312"/>
                </a:lnTo>
                <a:lnTo>
                  <a:pt x="291" y="1309"/>
                </a:lnTo>
                <a:lnTo>
                  <a:pt x="296" y="1304"/>
                </a:lnTo>
                <a:lnTo>
                  <a:pt x="299" y="1300"/>
                </a:lnTo>
                <a:lnTo>
                  <a:pt x="299" y="1300"/>
                </a:lnTo>
                <a:lnTo>
                  <a:pt x="302" y="1294"/>
                </a:lnTo>
                <a:lnTo>
                  <a:pt x="303" y="1283"/>
                </a:lnTo>
                <a:lnTo>
                  <a:pt x="305" y="1260"/>
                </a:lnTo>
                <a:lnTo>
                  <a:pt x="307" y="1230"/>
                </a:lnTo>
                <a:lnTo>
                  <a:pt x="289" y="1139"/>
                </a:lnTo>
                <a:lnTo>
                  <a:pt x="289" y="1139"/>
                </a:lnTo>
                <a:lnTo>
                  <a:pt x="292" y="1140"/>
                </a:lnTo>
                <a:lnTo>
                  <a:pt x="302" y="1145"/>
                </a:lnTo>
                <a:lnTo>
                  <a:pt x="308" y="1148"/>
                </a:lnTo>
                <a:lnTo>
                  <a:pt x="315" y="1149"/>
                </a:lnTo>
                <a:lnTo>
                  <a:pt x="324" y="1150"/>
                </a:lnTo>
                <a:lnTo>
                  <a:pt x="331" y="1149"/>
                </a:lnTo>
                <a:lnTo>
                  <a:pt x="331" y="1149"/>
                </a:lnTo>
                <a:lnTo>
                  <a:pt x="334" y="1148"/>
                </a:lnTo>
                <a:lnTo>
                  <a:pt x="338" y="1145"/>
                </a:lnTo>
                <a:lnTo>
                  <a:pt x="341" y="1142"/>
                </a:lnTo>
                <a:lnTo>
                  <a:pt x="343" y="1136"/>
                </a:lnTo>
                <a:lnTo>
                  <a:pt x="345" y="1123"/>
                </a:lnTo>
                <a:lnTo>
                  <a:pt x="347" y="1109"/>
                </a:lnTo>
                <a:lnTo>
                  <a:pt x="348" y="1093"/>
                </a:lnTo>
                <a:lnTo>
                  <a:pt x="348" y="1078"/>
                </a:lnTo>
                <a:lnTo>
                  <a:pt x="345" y="1055"/>
                </a:lnTo>
                <a:lnTo>
                  <a:pt x="345" y="1055"/>
                </a:lnTo>
                <a:lnTo>
                  <a:pt x="341" y="1033"/>
                </a:lnTo>
                <a:lnTo>
                  <a:pt x="338" y="1018"/>
                </a:lnTo>
                <a:lnTo>
                  <a:pt x="333" y="1003"/>
                </a:lnTo>
                <a:lnTo>
                  <a:pt x="328" y="987"/>
                </a:lnTo>
                <a:lnTo>
                  <a:pt x="322" y="973"/>
                </a:lnTo>
                <a:lnTo>
                  <a:pt x="315" y="959"/>
                </a:lnTo>
                <a:lnTo>
                  <a:pt x="307" y="950"/>
                </a:lnTo>
                <a:lnTo>
                  <a:pt x="307" y="950"/>
                </a:lnTo>
                <a:lnTo>
                  <a:pt x="298" y="940"/>
                </a:lnTo>
                <a:lnTo>
                  <a:pt x="292" y="932"/>
                </a:lnTo>
                <a:lnTo>
                  <a:pt x="289" y="923"/>
                </a:lnTo>
                <a:lnTo>
                  <a:pt x="286" y="914"/>
                </a:lnTo>
                <a:lnTo>
                  <a:pt x="285" y="904"/>
                </a:lnTo>
                <a:lnTo>
                  <a:pt x="285" y="892"/>
                </a:lnTo>
                <a:lnTo>
                  <a:pt x="289" y="865"/>
                </a:lnTo>
                <a:lnTo>
                  <a:pt x="289" y="865"/>
                </a:lnTo>
                <a:lnTo>
                  <a:pt x="292" y="847"/>
                </a:lnTo>
                <a:lnTo>
                  <a:pt x="298" y="825"/>
                </a:lnTo>
                <a:lnTo>
                  <a:pt x="314" y="781"/>
                </a:lnTo>
                <a:lnTo>
                  <a:pt x="330" y="739"/>
                </a:lnTo>
                <a:lnTo>
                  <a:pt x="337" y="724"/>
                </a:lnTo>
                <a:lnTo>
                  <a:pt x="342" y="714"/>
                </a:lnTo>
                <a:lnTo>
                  <a:pt x="342" y="714"/>
                </a:lnTo>
                <a:lnTo>
                  <a:pt x="362" y="684"/>
                </a:lnTo>
                <a:lnTo>
                  <a:pt x="397" y="637"/>
                </a:lnTo>
                <a:lnTo>
                  <a:pt x="417" y="613"/>
                </a:lnTo>
                <a:lnTo>
                  <a:pt x="434" y="593"/>
                </a:lnTo>
                <a:lnTo>
                  <a:pt x="447" y="579"/>
                </a:lnTo>
                <a:lnTo>
                  <a:pt x="450" y="575"/>
                </a:lnTo>
                <a:lnTo>
                  <a:pt x="454" y="573"/>
                </a:lnTo>
                <a:lnTo>
                  <a:pt x="454" y="573"/>
                </a:lnTo>
                <a:lnTo>
                  <a:pt x="457" y="572"/>
                </a:lnTo>
                <a:lnTo>
                  <a:pt x="459" y="570"/>
                </a:lnTo>
                <a:lnTo>
                  <a:pt x="460" y="561"/>
                </a:lnTo>
                <a:lnTo>
                  <a:pt x="460" y="556"/>
                </a:lnTo>
                <a:lnTo>
                  <a:pt x="461" y="553"/>
                </a:lnTo>
                <a:lnTo>
                  <a:pt x="464" y="550"/>
                </a:lnTo>
                <a:lnTo>
                  <a:pt x="467" y="549"/>
                </a:lnTo>
                <a:lnTo>
                  <a:pt x="467" y="549"/>
                </a:lnTo>
                <a:lnTo>
                  <a:pt x="472" y="548"/>
                </a:lnTo>
                <a:lnTo>
                  <a:pt x="477" y="544"/>
                </a:lnTo>
                <a:lnTo>
                  <a:pt x="480" y="540"/>
                </a:lnTo>
                <a:lnTo>
                  <a:pt x="482" y="534"/>
                </a:lnTo>
                <a:lnTo>
                  <a:pt x="484" y="523"/>
                </a:lnTo>
                <a:lnTo>
                  <a:pt x="486" y="518"/>
                </a:lnTo>
                <a:lnTo>
                  <a:pt x="510" y="500"/>
                </a:lnTo>
                <a:lnTo>
                  <a:pt x="510" y="500"/>
                </a:lnTo>
                <a:lnTo>
                  <a:pt x="519" y="507"/>
                </a:lnTo>
                <a:lnTo>
                  <a:pt x="529" y="514"/>
                </a:lnTo>
                <a:lnTo>
                  <a:pt x="544" y="521"/>
                </a:lnTo>
                <a:lnTo>
                  <a:pt x="560" y="530"/>
                </a:lnTo>
                <a:lnTo>
                  <a:pt x="580" y="538"/>
                </a:lnTo>
                <a:lnTo>
                  <a:pt x="602" y="544"/>
                </a:lnTo>
                <a:lnTo>
                  <a:pt x="614" y="547"/>
                </a:lnTo>
                <a:lnTo>
                  <a:pt x="626" y="549"/>
                </a:lnTo>
                <a:lnTo>
                  <a:pt x="626" y="549"/>
                </a:lnTo>
                <a:lnTo>
                  <a:pt x="652" y="550"/>
                </a:lnTo>
                <a:lnTo>
                  <a:pt x="679" y="549"/>
                </a:lnTo>
                <a:lnTo>
                  <a:pt x="707" y="547"/>
                </a:lnTo>
                <a:lnTo>
                  <a:pt x="732" y="543"/>
                </a:lnTo>
                <a:lnTo>
                  <a:pt x="777" y="535"/>
                </a:lnTo>
                <a:lnTo>
                  <a:pt x="793" y="532"/>
                </a:lnTo>
                <a:lnTo>
                  <a:pt x="802" y="531"/>
                </a:lnTo>
                <a:lnTo>
                  <a:pt x="802" y="531"/>
                </a:lnTo>
                <a:lnTo>
                  <a:pt x="811" y="534"/>
                </a:lnTo>
                <a:lnTo>
                  <a:pt x="823" y="537"/>
                </a:lnTo>
                <a:lnTo>
                  <a:pt x="852" y="549"/>
                </a:lnTo>
                <a:lnTo>
                  <a:pt x="889" y="566"/>
                </a:lnTo>
                <a:lnTo>
                  <a:pt x="988" y="704"/>
                </a:lnTo>
                <a:lnTo>
                  <a:pt x="988" y="704"/>
                </a:lnTo>
                <a:lnTo>
                  <a:pt x="996" y="712"/>
                </a:lnTo>
                <a:lnTo>
                  <a:pt x="1011" y="730"/>
                </a:lnTo>
                <a:lnTo>
                  <a:pt x="1019" y="740"/>
                </a:lnTo>
                <a:lnTo>
                  <a:pt x="1025" y="748"/>
                </a:lnTo>
                <a:lnTo>
                  <a:pt x="1028" y="754"/>
                </a:lnTo>
                <a:lnTo>
                  <a:pt x="1028" y="756"/>
                </a:lnTo>
                <a:lnTo>
                  <a:pt x="1027" y="757"/>
                </a:lnTo>
                <a:lnTo>
                  <a:pt x="1027" y="757"/>
                </a:lnTo>
                <a:lnTo>
                  <a:pt x="1025" y="757"/>
                </a:lnTo>
                <a:lnTo>
                  <a:pt x="1022" y="758"/>
                </a:lnTo>
                <a:lnTo>
                  <a:pt x="1016" y="765"/>
                </a:lnTo>
                <a:lnTo>
                  <a:pt x="1000" y="786"/>
                </a:lnTo>
                <a:lnTo>
                  <a:pt x="982" y="811"/>
                </a:lnTo>
                <a:lnTo>
                  <a:pt x="973" y="823"/>
                </a:lnTo>
                <a:lnTo>
                  <a:pt x="963" y="834"/>
                </a:lnTo>
                <a:lnTo>
                  <a:pt x="963" y="834"/>
                </a:lnTo>
                <a:lnTo>
                  <a:pt x="955" y="844"/>
                </a:lnTo>
                <a:lnTo>
                  <a:pt x="945" y="856"/>
                </a:lnTo>
                <a:lnTo>
                  <a:pt x="924" y="885"/>
                </a:lnTo>
                <a:lnTo>
                  <a:pt x="912" y="899"/>
                </a:lnTo>
                <a:lnTo>
                  <a:pt x="899" y="915"/>
                </a:lnTo>
                <a:lnTo>
                  <a:pt x="884" y="930"/>
                </a:lnTo>
                <a:lnTo>
                  <a:pt x="869" y="946"/>
                </a:lnTo>
                <a:lnTo>
                  <a:pt x="869" y="946"/>
                </a:lnTo>
                <a:lnTo>
                  <a:pt x="852" y="961"/>
                </a:lnTo>
                <a:lnTo>
                  <a:pt x="837" y="976"/>
                </a:lnTo>
                <a:lnTo>
                  <a:pt x="812" y="1006"/>
                </a:lnTo>
                <a:lnTo>
                  <a:pt x="800" y="1020"/>
                </a:lnTo>
                <a:lnTo>
                  <a:pt x="790" y="1031"/>
                </a:lnTo>
                <a:lnTo>
                  <a:pt x="779" y="1039"/>
                </a:lnTo>
                <a:lnTo>
                  <a:pt x="774" y="1043"/>
                </a:lnTo>
                <a:lnTo>
                  <a:pt x="771" y="1044"/>
                </a:lnTo>
                <a:lnTo>
                  <a:pt x="771" y="1044"/>
                </a:lnTo>
                <a:lnTo>
                  <a:pt x="754" y="1049"/>
                </a:lnTo>
                <a:lnTo>
                  <a:pt x="739" y="1055"/>
                </a:lnTo>
                <a:lnTo>
                  <a:pt x="728" y="1061"/>
                </a:lnTo>
                <a:lnTo>
                  <a:pt x="718" y="1068"/>
                </a:lnTo>
                <a:lnTo>
                  <a:pt x="718" y="1068"/>
                </a:lnTo>
                <a:lnTo>
                  <a:pt x="712" y="1074"/>
                </a:lnTo>
                <a:lnTo>
                  <a:pt x="706" y="1084"/>
                </a:lnTo>
                <a:lnTo>
                  <a:pt x="701" y="1094"/>
                </a:lnTo>
                <a:lnTo>
                  <a:pt x="696" y="1105"/>
                </a:lnTo>
                <a:lnTo>
                  <a:pt x="692" y="1117"/>
                </a:lnTo>
                <a:lnTo>
                  <a:pt x="692" y="1126"/>
                </a:lnTo>
                <a:lnTo>
                  <a:pt x="692" y="1129"/>
                </a:lnTo>
                <a:lnTo>
                  <a:pt x="693" y="1133"/>
                </a:lnTo>
                <a:lnTo>
                  <a:pt x="697" y="1134"/>
                </a:lnTo>
                <a:lnTo>
                  <a:pt x="699" y="1136"/>
                </a:lnTo>
                <a:lnTo>
                  <a:pt x="699" y="1136"/>
                </a:lnTo>
                <a:lnTo>
                  <a:pt x="722" y="1136"/>
                </a:lnTo>
                <a:lnTo>
                  <a:pt x="751" y="1134"/>
                </a:lnTo>
                <a:lnTo>
                  <a:pt x="764" y="1133"/>
                </a:lnTo>
                <a:lnTo>
                  <a:pt x="774" y="1131"/>
                </a:lnTo>
                <a:lnTo>
                  <a:pt x="780" y="1128"/>
                </a:lnTo>
                <a:lnTo>
                  <a:pt x="782" y="1127"/>
                </a:lnTo>
                <a:lnTo>
                  <a:pt x="780" y="1125"/>
                </a:lnTo>
                <a:lnTo>
                  <a:pt x="780" y="1125"/>
                </a:lnTo>
                <a:lnTo>
                  <a:pt x="779" y="1120"/>
                </a:lnTo>
                <a:lnTo>
                  <a:pt x="779" y="1114"/>
                </a:lnTo>
                <a:lnTo>
                  <a:pt x="780" y="1108"/>
                </a:lnTo>
                <a:lnTo>
                  <a:pt x="782" y="1102"/>
                </a:lnTo>
                <a:lnTo>
                  <a:pt x="785" y="1091"/>
                </a:lnTo>
                <a:lnTo>
                  <a:pt x="788" y="1086"/>
                </a:lnTo>
                <a:lnTo>
                  <a:pt x="788" y="1086"/>
                </a:lnTo>
                <a:lnTo>
                  <a:pt x="828" y="1057"/>
                </a:lnTo>
                <a:lnTo>
                  <a:pt x="864" y="1032"/>
                </a:lnTo>
                <a:lnTo>
                  <a:pt x="896" y="1009"/>
                </a:lnTo>
                <a:lnTo>
                  <a:pt x="896" y="1009"/>
                </a:lnTo>
                <a:lnTo>
                  <a:pt x="905" y="1003"/>
                </a:lnTo>
                <a:lnTo>
                  <a:pt x="915" y="993"/>
                </a:lnTo>
                <a:lnTo>
                  <a:pt x="939" y="968"/>
                </a:lnTo>
                <a:lnTo>
                  <a:pt x="965" y="936"/>
                </a:lnTo>
                <a:lnTo>
                  <a:pt x="994" y="901"/>
                </a:lnTo>
                <a:lnTo>
                  <a:pt x="1042" y="840"/>
                </a:lnTo>
                <a:lnTo>
                  <a:pt x="1062" y="812"/>
                </a:lnTo>
                <a:lnTo>
                  <a:pt x="1097" y="970"/>
                </a:lnTo>
                <a:lnTo>
                  <a:pt x="1097" y="970"/>
                </a:lnTo>
                <a:lnTo>
                  <a:pt x="1095" y="1022"/>
                </a:lnTo>
                <a:lnTo>
                  <a:pt x="1093" y="1060"/>
                </a:lnTo>
                <a:lnTo>
                  <a:pt x="1095" y="1073"/>
                </a:lnTo>
                <a:lnTo>
                  <a:pt x="1096" y="1076"/>
                </a:lnTo>
                <a:lnTo>
                  <a:pt x="1097" y="1079"/>
                </a:lnTo>
                <a:lnTo>
                  <a:pt x="1097" y="1079"/>
                </a:lnTo>
                <a:lnTo>
                  <a:pt x="1102" y="1081"/>
                </a:lnTo>
                <a:lnTo>
                  <a:pt x="1112" y="1084"/>
                </a:lnTo>
                <a:lnTo>
                  <a:pt x="1124" y="1085"/>
                </a:lnTo>
                <a:lnTo>
                  <a:pt x="1136" y="1085"/>
                </a:lnTo>
                <a:lnTo>
                  <a:pt x="1149" y="1082"/>
                </a:lnTo>
                <a:lnTo>
                  <a:pt x="1159" y="1080"/>
                </a:lnTo>
                <a:lnTo>
                  <a:pt x="1162" y="1078"/>
                </a:lnTo>
                <a:lnTo>
                  <a:pt x="1166" y="1075"/>
                </a:lnTo>
                <a:lnTo>
                  <a:pt x="1167" y="1072"/>
                </a:lnTo>
                <a:lnTo>
                  <a:pt x="1167" y="1068"/>
                </a:lnTo>
                <a:lnTo>
                  <a:pt x="1167" y="1068"/>
                </a:lnTo>
                <a:lnTo>
                  <a:pt x="1166" y="1057"/>
                </a:lnTo>
                <a:lnTo>
                  <a:pt x="1166" y="1041"/>
                </a:lnTo>
                <a:lnTo>
                  <a:pt x="1167" y="1003"/>
                </a:lnTo>
                <a:lnTo>
                  <a:pt x="1167" y="967"/>
                </a:lnTo>
                <a:lnTo>
                  <a:pt x="1166" y="953"/>
                </a:lnTo>
                <a:lnTo>
                  <a:pt x="1165" y="949"/>
                </a:lnTo>
                <a:lnTo>
                  <a:pt x="1164" y="946"/>
                </a:lnTo>
                <a:lnTo>
                  <a:pt x="1164" y="946"/>
                </a:lnTo>
                <a:lnTo>
                  <a:pt x="1161" y="939"/>
                </a:lnTo>
                <a:lnTo>
                  <a:pt x="1158" y="928"/>
                </a:lnTo>
                <a:lnTo>
                  <a:pt x="1150" y="898"/>
                </a:lnTo>
                <a:lnTo>
                  <a:pt x="1145" y="868"/>
                </a:lnTo>
                <a:lnTo>
                  <a:pt x="1143" y="847"/>
                </a:lnTo>
                <a:lnTo>
                  <a:pt x="1143" y="847"/>
                </a:lnTo>
                <a:lnTo>
                  <a:pt x="1142" y="835"/>
                </a:lnTo>
                <a:lnTo>
                  <a:pt x="1138" y="813"/>
                </a:lnTo>
                <a:lnTo>
                  <a:pt x="1127" y="751"/>
                </a:lnTo>
                <a:lnTo>
                  <a:pt x="1112" y="665"/>
                </a:lnTo>
                <a:lnTo>
                  <a:pt x="1112" y="549"/>
                </a:lnTo>
                <a:lnTo>
                  <a:pt x="1112" y="549"/>
                </a:lnTo>
                <a:lnTo>
                  <a:pt x="1189" y="561"/>
                </a:lnTo>
                <a:lnTo>
                  <a:pt x="1247" y="570"/>
                </a:lnTo>
                <a:lnTo>
                  <a:pt x="1271" y="572"/>
                </a:lnTo>
                <a:lnTo>
                  <a:pt x="1287" y="573"/>
                </a:lnTo>
                <a:lnTo>
                  <a:pt x="1287" y="573"/>
                </a:lnTo>
                <a:lnTo>
                  <a:pt x="1300" y="575"/>
                </a:lnTo>
                <a:lnTo>
                  <a:pt x="1316" y="576"/>
                </a:lnTo>
                <a:lnTo>
                  <a:pt x="1352" y="581"/>
                </a:lnTo>
                <a:lnTo>
                  <a:pt x="1396" y="588"/>
                </a:lnTo>
                <a:lnTo>
                  <a:pt x="1396" y="588"/>
                </a:lnTo>
                <a:lnTo>
                  <a:pt x="1397" y="593"/>
                </a:lnTo>
                <a:lnTo>
                  <a:pt x="1400" y="604"/>
                </a:lnTo>
                <a:lnTo>
                  <a:pt x="1404" y="610"/>
                </a:lnTo>
                <a:lnTo>
                  <a:pt x="1408" y="614"/>
                </a:lnTo>
                <a:lnTo>
                  <a:pt x="1411" y="618"/>
                </a:lnTo>
                <a:lnTo>
                  <a:pt x="1417" y="619"/>
                </a:lnTo>
                <a:lnTo>
                  <a:pt x="1417" y="619"/>
                </a:lnTo>
                <a:lnTo>
                  <a:pt x="1443" y="622"/>
                </a:lnTo>
                <a:lnTo>
                  <a:pt x="1459" y="623"/>
                </a:lnTo>
                <a:lnTo>
                  <a:pt x="1593" y="788"/>
                </a:lnTo>
                <a:lnTo>
                  <a:pt x="1593" y="788"/>
                </a:lnTo>
                <a:lnTo>
                  <a:pt x="1593" y="793"/>
                </a:lnTo>
                <a:lnTo>
                  <a:pt x="1594" y="798"/>
                </a:lnTo>
                <a:lnTo>
                  <a:pt x="1596" y="804"/>
                </a:lnTo>
                <a:lnTo>
                  <a:pt x="1600" y="810"/>
                </a:lnTo>
                <a:lnTo>
                  <a:pt x="1605" y="815"/>
                </a:lnTo>
                <a:lnTo>
                  <a:pt x="1612" y="818"/>
                </a:lnTo>
                <a:lnTo>
                  <a:pt x="1616" y="819"/>
                </a:lnTo>
                <a:lnTo>
                  <a:pt x="1620" y="819"/>
                </a:lnTo>
                <a:lnTo>
                  <a:pt x="1620" y="819"/>
                </a:lnTo>
                <a:lnTo>
                  <a:pt x="1645" y="818"/>
                </a:lnTo>
                <a:lnTo>
                  <a:pt x="1657" y="817"/>
                </a:lnTo>
                <a:lnTo>
                  <a:pt x="1669" y="815"/>
                </a:lnTo>
                <a:lnTo>
                  <a:pt x="1681" y="810"/>
                </a:lnTo>
                <a:lnTo>
                  <a:pt x="1689" y="805"/>
                </a:lnTo>
                <a:lnTo>
                  <a:pt x="1694" y="801"/>
                </a:lnTo>
                <a:lnTo>
                  <a:pt x="1697" y="798"/>
                </a:lnTo>
                <a:lnTo>
                  <a:pt x="1700" y="793"/>
                </a:lnTo>
                <a:lnTo>
                  <a:pt x="1701" y="788"/>
                </a:lnTo>
                <a:lnTo>
                  <a:pt x="1701" y="788"/>
                </a:lnTo>
                <a:lnTo>
                  <a:pt x="1704" y="772"/>
                </a:lnTo>
                <a:lnTo>
                  <a:pt x="1704" y="751"/>
                </a:lnTo>
                <a:lnTo>
                  <a:pt x="1703" y="696"/>
                </a:lnTo>
                <a:lnTo>
                  <a:pt x="1699" y="648"/>
                </a:lnTo>
                <a:lnTo>
                  <a:pt x="1698" y="626"/>
                </a:lnTo>
                <a:lnTo>
                  <a:pt x="1737" y="553"/>
                </a:lnTo>
                <a:lnTo>
                  <a:pt x="1768" y="525"/>
                </a:lnTo>
                <a:lnTo>
                  <a:pt x="1768" y="525"/>
                </a:lnTo>
                <a:lnTo>
                  <a:pt x="1775" y="517"/>
                </a:lnTo>
                <a:lnTo>
                  <a:pt x="1782" y="508"/>
                </a:lnTo>
                <a:lnTo>
                  <a:pt x="1791" y="494"/>
                </a:lnTo>
                <a:lnTo>
                  <a:pt x="1802" y="477"/>
                </a:lnTo>
                <a:lnTo>
                  <a:pt x="1813" y="455"/>
                </a:lnTo>
                <a:lnTo>
                  <a:pt x="1825" y="429"/>
                </a:lnTo>
                <a:lnTo>
                  <a:pt x="1836" y="398"/>
                </a:lnTo>
                <a:lnTo>
                  <a:pt x="1836" y="398"/>
                </a:lnTo>
                <a:lnTo>
                  <a:pt x="1844" y="366"/>
                </a:lnTo>
                <a:lnTo>
                  <a:pt x="1851" y="336"/>
                </a:lnTo>
                <a:lnTo>
                  <a:pt x="1855" y="307"/>
                </a:lnTo>
                <a:lnTo>
                  <a:pt x="1857" y="281"/>
                </a:lnTo>
                <a:lnTo>
                  <a:pt x="1859" y="261"/>
                </a:lnTo>
                <a:lnTo>
                  <a:pt x="1859" y="244"/>
                </a:lnTo>
                <a:lnTo>
                  <a:pt x="1857" y="232"/>
                </a:lnTo>
                <a:lnTo>
                  <a:pt x="1856" y="226"/>
                </a:lnTo>
                <a:lnTo>
                  <a:pt x="1856" y="226"/>
                </a:lnTo>
                <a:lnTo>
                  <a:pt x="1853" y="213"/>
                </a:lnTo>
                <a:lnTo>
                  <a:pt x="1848" y="185"/>
                </a:lnTo>
                <a:lnTo>
                  <a:pt x="1844" y="150"/>
                </a:lnTo>
                <a:lnTo>
                  <a:pt x="1843" y="132"/>
                </a:lnTo>
                <a:lnTo>
                  <a:pt x="1842" y="114"/>
                </a:lnTo>
                <a:lnTo>
                  <a:pt x="1842" y="114"/>
                </a:lnTo>
                <a:lnTo>
                  <a:pt x="1843" y="105"/>
                </a:lnTo>
                <a:lnTo>
                  <a:pt x="1844" y="96"/>
                </a:lnTo>
                <a:lnTo>
                  <a:pt x="1849" y="78"/>
                </a:lnTo>
                <a:lnTo>
                  <a:pt x="1856" y="59"/>
                </a:lnTo>
                <a:lnTo>
                  <a:pt x="1865" y="43"/>
                </a:lnTo>
                <a:lnTo>
                  <a:pt x="1871" y="27"/>
                </a:lnTo>
                <a:lnTo>
                  <a:pt x="1874" y="15"/>
                </a:lnTo>
                <a:lnTo>
                  <a:pt x="1875" y="9"/>
                </a:lnTo>
                <a:lnTo>
                  <a:pt x="1875" y="5"/>
                </a:lnTo>
                <a:lnTo>
                  <a:pt x="1873" y="3"/>
                </a:lnTo>
                <a:lnTo>
                  <a:pt x="1871" y="2"/>
                </a:lnTo>
                <a:lnTo>
                  <a:pt x="1871" y="2"/>
                </a:lnTo>
                <a:lnTo>
                  <a:pt x="1862" y="2"/>
                </a:lnTo>
                <a:lnTo>
                  <a:pt x="1855" y="4"/>
                </a:lnTo>
                <a:lnTo>
                  <a:pt x="1846" y="10"/>
                </a:lnTo>
                <a:lnTo>
                  <a:pt x="1839" y="17"/>
                </a:lnTo>
                <a:lnTo>
                  <a:pt x="1832" y="26"/>
                </a:lnTo>
                <a:lnTo>
                  <a:pt x="1825" y="37"/>
                </a:lnTo>
                <a:lnTo>
                  <a:pt x="1817" y="49"/>
                </a:lnTo>
                <a:lnTo>
                  <a:pt x="1810" y="62"/>
                </a:lnTo>
                <a:lnTo>
                  <a:pt x="1810" y="62"/>
                </a:lnTo>
                <a:lnTo>
                  <a:pt x="1808" y="69"/>
                </a:lnTo>
                <a:lnTo>
                  <a:pt x="1804" y="81"/>
                </a:lnTo>
                <a:lnTo>
                  <a:pt x="1798" y="113"/>
                </a:lnTo>
                <a:lnTo>
                  <a:pt x="1793" y="150"/>
                </a:lnTo>
                <a:lnTo>
                  <a:pt x="1790" y="190"/>
                </a:lnTo>
                <a:lnTo>
                  <a:pt x="1785" y="262"/>
                </a:lnTo>
                <a:lnTo>
                  <a:pt x="1782" y="293"/>
                </a:lnTo>
                <a:lnTo>
                  <a:pt x="1782" y="293"/>
                </a:lnTo>
                <a:lnTo>
                  <a:pt x="1774" y="225"/>
                </a:lnTo>
                <a:lnTo>
                  <a:pt x="1768" y="168"/>
                </a:lnTo>
                <a:lnTo>
                  <a:pt x="1766" y="144"/>
                </a:lnTo>
                <a:lnTo>
                  <a:pt x="1764" y="125"/>
                </a:lnTo>
                <a:lnTo>
                  <a:pt x="1764" y="125"/>
                </a:lnTo>
                <a:lnTo>
                  <a:pt x="1766" y="107"/>
                </a:lnTo>
                <a:lnTo>
                  <a:pt x="1769" y="87"/>
                </a:lnTo>
                <a:lnTo>
                  <a:pt x="1776" y="47"/>
                </a:lnTo>
                <a:lnTo>
                  <a:pt x="1779" y="29"/>
                </a:lnTo>
                <a:lnTo>
                  <a:pt x="1780" y="15"/>
                </a:lnTo>
                <a:lnTo>
                  <a:pt x="1779" y="9"/>
                </a:lnTo>
                <a:lnTo>
                  <a:pt x="1778" y="5"/>
                </a:lnTo>
                <a:lnTo>
                  <a:pt x="1775" y="3"/>
                </a:lnTo>
                <a:lnTo>
                  <a:pt x="1772" y="2"/>
                </a:lnTo>
                <a:lnTo>
                  <a:pt x="1772" y="2"/>
                </a:lnTo>
                <a:lnTo>
                  <a:pt x="1768" y="3"/>
                </a:lnTo>
                <a:lnTo>
                  <a:pt x="1763" y="4"/>
                </a:lnTo>
                <a:lnTo>
                  <a:pt x="1752" y="11"/>
                </a:lnTo>
                <a:lnTo>
                  <a:pt x="1741" y="22"/>
                </a:lnTo>
                <a:lnTo>
                  <a:pt x="1730" y="35"/>
                </a:lnTo>
                <a:lnTo>
                  <a:pt x="1721" y="50"/>
                </a:lnTo>
                <a:lnTo>
                  <a:pt x="1712" y="64"/>
                </a:lnTo>
                <a:lnTo>
                  <a:pt x="1707" y="78"/>
                </a:lnTo>
                <a:lnTo>
                  <a:pt x="1705" y="84"/>
                </a:lnTo>
                <a:lnTo>
                  <a:pt x="1705" y="90"/>
                </a:lnTo>
                <a:lnTo>
                  <a:pt x="1705" y="90"/>
                </a:lnTo>
                <a:lnTo>
                  <a:pt x="1704" y="102"/>
                </a:lnTo>
                <a:lnTo>
                  <a:pt x="1703" y="117"/>
                </a:lnTo>
                <a:lnTo>
                  <a:pt x="1698" y="152"/>
                </a:lnTo>
                <a:lnTo>
                  <a:pt x="1693" y="190"/>
                </a:lnTo>
                <a:lnTo>
                  <a:pt x="1692" y="205"/>
                </a:lnTo>
                <a:lnTo>
                  <a:pt x="1691" y="219"/>
                </a:lnTo>
                <a:lnTo>
                  <a:pt x="1691" y="219"/>
                </a:lnTo>
                <a:lnTo>
                  <a:pt x="1691" y="232"/>
                </a:lnTo>
                <a:lnTo>
                  <a:pt x="1689" y="245"/>
                </a:lnTo>
                <a:lnTo>
                  <a:pt x="1685" y="272"/>
                </a:lnTo>
                <a:lnTo>
                  <a:pt x="1677" y="300"/>
                </a:lnTo>
                <a:lnTo>
                  <a:pt x="1677" y="300"/>
                </a:lnTo>
                <a:lnTo>
                  <a:pt x="1676" y="298"/>
                </a:lnTo>
                <a:lnTo>
                  <a:pt x="1671" y="296"/>
                </a:lnTo>
                <a:lnTo>
                  <a:pt x="1669" y="295"/>
                </a:lnTo>
                <a:lnTo>
                  <a:pt x="1665" y="293"/>
                </a:lnTo>
                <a:lnTo>
                  <a:pt x="1660" y="295"/>
                </a:lnTo>
                <a:lnTo>
                  <a:pt x="1656" y="296"/>
                </a:lnTo>
                <a:lnTo>
                  <a:pt x="1656" y="296"/>
                </a:lnTo>
                <a:lnTo>
                  <a:pt x="1651" y="300"/>
                </a:lnTo>
                <a:lnTo>
                  <a:pt x="1646" y="306"/>
                </a:lnTo>
                <a:lnTo>
                  <a:pt x="1641" y="313"/>
                </a:lnTo>
                <a:lnTo>
                  <a:pt x="1637" y="320"/>
                </a:lnTo>
                <a:lnTo>
                  <a:pt x="1629" y="337"/>
                </a:lnTo>
                <a:lnTo>
                  <a:pt x="1620" y="353"/>
                </a:lnTo>
                <a:lnTo>
                  <a:pt x="1620" y="353"/>
                </a:lnTo>
                <a:lnTo>
                  <a:pt x="1617" y="360"/>
                </a:lnTo>
                <a:lnTo>
                  <a:pt x="1614" y="367"/>
                </a:lnTo>
                <a:lnTo>
                  <a:pt x="1611" y="380"/>
                </a:lnTo>
                <a:lnTo>
                  <a:pt x="1607" y="390"/>
                </a:lnTo>
                <a:lnTo>
                  <a:pt x="1606" y="394"/>
                </a:lnTo>
                <a:lnTo>
                  <a:pt x="1604" y="395"/>
                </a:lnTo>
                <a:lnTo>
                  <a:pt x="1604" y="395"/>
                </a:lnTo>
                <a:lnTo>
                  <a:pt x="1583" y="392"/>
                </a:lnTo>
                <a:lnTo>
                  <a:pt x="1562" y="389"/>
                </a:lnTo>
                <a:lnTo>
                  <a:pt x="1538" y="383"/>
                </a:lnTo>
                <a:lnTo>
                  <a:pt x="1509" y="377"/>
                </a:lnTo>
                <a:lnTo>
                  <a:pt x="1479" y="368"/>
                </a:lnTo>
                <a:lnTo>
                  <a:pt x="1448" y="357"/>
                </a:lnTo>
                <a:lnTo>
                  <a:pt x="1417" y="345"/>
                </a:lnTo>
                <a:lnTo>
                  <a:pt x="1417" y="345"/>
                </a:lnTo>
                <a:lnTo>
                  <a:pt x="1400" y="338"/>
                </a:lnTo>
                <a:lnTo>
                  <a:pt x="1382" y="327"/>
                </a:lnTo>
                <a:lnTo>
                  <a:pt x="1342" y="303"/>
                </a:lnTo>
                <a:lnTo>
                  <a:pt x="1298" y="273"/>
                </a:lnTo>
                <a:lnTo>
                  <a:pt x="1253" y="240"/>
                </a:lnTo>
                <a:lnTo>
                  <a:pt x="1168" y="179"/>
                </a:lnTo>
                <a:lnTo>
                  <a:pt x="1133" y="155"/>
                </a:lnTo>
                <a:lnTo>
                  <a:pt x="1108" y="139"/>
                </a:lnTo>
                <a:lnTo>
                  <a:pt x="1108" y="139"/>
                </a:lnTo>
                <a:lnTo>
                  <a:pt x="1068" y="116"/>
                </a:lnTo>
                <a:lnTo>
                  <a:pt x="1033" y="97"/>
                </a:lnTo>
                <a:lnTo>
                  <a:pt x="1017" y="90"/>
                </a:lnTo>
                <a:lnTo>
                  <a:pt x="1003" y="84"/>
                </a:lnTo>
                <a:lnTo>
                  <a:pt x="990" y="80"/>
                </a:lnTo>
                <a:lnTo>
                  <a:pt x="977" y="79"/>
                </a:lnTo>
                <a:lnTo>
                  <a:pt x="904" y="79"/>
                </a:lnTo>
                <a:lnTo>
                  <a:pt x="904" y="79"/>
                </a:lnTo>
                <a:lnTo>
                  <a:pt x="898" y="75"/>
                </a:lnTo>
                <a:lnTo>
                  <a:pt x="884" y="69"/>
                </a:lnTo>
                <a:lnTo>
                  <a:pt x="877" y="67"/>
                </a:lnTo>
                <a:lnTo>
                  <a:pt x="870" y="64"/>
                </a:lnTo>
                <a:lnTo>
                  <a:pt x="863" y="63"/>
                </a:lnTo>
                <a:lnTo>
                  <a:pt x="860" y="64"/>
                </a:lnTo>
                <a:lnTo>
                  <a:pt x="858" y="64"/>
                </a:lnTo>
                <a:lnTo>
                  <a:pt x="858" y="64"/>
                </a:lnTo>
                <a:lnTo>
                  <a:pt x="855" y="65"/>
                </a:lnTo>
                <a:lnTo>
                  <a:pt x="854" y="64"/>
                </a:lnTo>
                <a:lnTo>
                  <a:pt x="854" y="61"/>
                </a:lnTo>
                <a:lnTo>
                  <a:pt x="852" y="57"/>
                </a:lnTo>
                <a:lnTo>
                  <a:pt x="848" y="52"/>
                </a:lnTo>
                <a:lnTo>
                  <a:pt x="845" y="50"/>
                </a:lnTo>
                <a:lnTo>
                  <a:pt x="840" y="49"/>
                </a:lnTo>
                <a:lnTo>
                  <a:pt x="835" y="46"/>
                </a:lnTo>
                <a:lnTo>
                  <a:pt x="828" y="45"/>
                </a:lnTo>
                <a:lnTo>
                  <a:pt x="808" y="44"/>
                </a:lnTo>
                <a:lnTo>
                  <a:pt x="808" y="44"/>
                </a:lnTo>
                <a:lnTo>
                  <a:pt x="790" y="43"/>
                </a:lnTo>
                <a:lnTo>
                  <a:pt x="776" y="40"/>
                </a:lnTo>
                <a:lnTo>
                  <a:pt x="766" y="37"/>
                </a:lnTo>
                <a:lnTo>
                  <a:pt x="760" y="32"/>
                </a:lnTo>
                <a:lnTo>
                  <a:pt x="754" y="27"/>
                </a:lnTo>
                <a:lnTo>
                  <a:pt x="749" y="23"/>
                </a:lnTo>
                <a:lnTo>
                  <a:pt x="742" y="20"/>
                </a:lnTo>
                <a:lnTo>
                  <a:pt x="732" y="20"/>
                </a:lnTo>
                <a:lnTo>
                  <a:pt x="732" y="20"/>
                </a:lnTo>
                <a:lnTo>
                  <a:pt x="720" y="18"/>
                </a:lnTo>
                <a:lnTo>
                  <a:pt x="709" y="16"/>
                </a:lnTo>
                <a:lnTo>
                  <a:pt x="689" y="8"/>
                </a:lnTo>
                <a:lnTo>
                  <a:pt x="678" y="4"/>
                </a:lnTo>
                <a:lnTo>
                  <a:pt x="668" y="2"/>
                </a:lnTo>
                <a:lnTo>
                  <a:pt x="657" y="0"/>
                </a:lnTo>
                <a:lnTo>
                  <a:pt x="648" y="2"/>
                </a:lnTo>
                <a:lnTo>
                  <a:pt x="648" y="2"/>
                </a:lnTo>
                <a:lnTo>
                  <a:pt x="637" y="4"/>
                </a:lnTo>
                <a:lnTo>
                  <a:pt x="627" y="4"/>
                </a:lnTo>
                <a:lnTo>
                  <a:pt x="608" y="4"/>
                </a:lnTo>
                <a:lnTo>
                  <a:pt x="598" y="4"/>
                </a:lnTo>
                <a:lnTo>
                  <a:pt x="588" y="5"/>
                </a:lnTo>
                <a:lnTo>
                  <a:pt x="579" y="8"/>
                </a:lnTo>
                <a:lnTo>
                  <a:pt x="570" y="12"/>
                </a:lnTo>
                <a:lnTo>
                  <a:pt x="570" y="12"/>
                </a:lnTo>
                <a:lnTo>
                  <a:pt x="565" y="15"/>
                </a:lnTo>
                <a:lnTo>
                  <a:pt x="559" y="16"/>
                </a:lnTo>
                <a:lnTo>
                  <a:pt x="547" y="17"/>
                </a:lnTo>
                <a:lnTo>
                  <a:pt x="535" y="16"/>
                </a:lnTo>
                <a:lnTo>
                  <a:pt x="522" y="15"/>
                </a:lnTo>
                <a:lnTo>
                  <a:pt x="496" y="11"/>
                </a:lnTo>
                <a:lnTo>
                  <a:pt x="487" y="11"/>
                </a:lnTo>
                <a:lnTo>
                  <a:pt x="478" y="12"/>
                </a:lnTo>
                <a:lnTo>
                  <a:pt x="478" y="12"/>
                </a:lnTo>
                <a:lnTo>
                  <a:pt x="470" y="15"/>
                </a:lnTo>
                <a:lnTo>
                  <a:pt x="458" y="16"/>
                </a:lnTo>
                <a:lnTo>
                  <a:pt x="429" y="17"/>
                </a:lnTo>
                <a:lnTo>
                  <a:pt x="414" y="18"/>
                </a:lnTo>
                <a:lnTo>
                  <a:pt x="402" y="21"/>
                </a:lnTo>
                <a:lnTo>
                  <a:pt x="392" y="23"/>
                </a:lnTo>
                <a:lnTo>
                  <a:pt x="389" y="24"/>
                </a:lnTo>
                <a:lnTo>
                  <a:pt x="388" y="26"/>
                </a:lnTo>
                <a:lnTo>
                  <a:pt x="388" y="26"/>
                </a:lnTo>
                <a:lnTo>
                  <a:pt x="385" y="28"/>
                </a:lnTo>
                <a:lnTo>
                  <a:pt x="383" y="29"/>
                </a:lnTo>
                <a:lnTo>
                  <a:pt x="377" y="29"/>
                </a:lnTo>
                <a:lnTo>
                  <a:pt x="357" y="29"/>
                </a:lnTo>
                <a:lnTo>
                  <a:pt x="348" y="28"/>
                </a:lnTo>
                <a:lnTo>
                  <a:pt x="337" y="29"/>
                </a:lnTo>
                <a:lnTo>
                  <a:pt x="328" y="32"/>
                </a:lnTo>
                <a:lnTo>
                  <a:pt x="324" y="34"/>
                </a:lnTo>
                <a:lnTo>
                  <a:pt x="320" y="37"/>
                </a:lnTo>
                <a:lnTo>
                  <a:pt x="320" y="37"/>
                </a:lnTo>
                <a:lnTo>
                  <a:pt x="316" y="39"/>
                </a:lnTo>
                <a:lnTo>
                  <a:pt x="313" y="41"/>
                </a:lnTo>
                <a:lnTo>
                  <a:pt x="305" y="44"/>
                </a:lnTo>
                <a:lnTo>
                  <a:pt x="296" y="45"/>
                </a:lnTo>
                <a:lnTo>
                  <a:pt x="286" y="44"/>
                </a:lnTo>
                <a:lnTo>
                  <a:pt x="276" y="44"/>
                </a:lnTo>
                <a:lnTo>
                  <a:pt x="268" y="45"/>
                </a:lnTo>
                <a:lnTo>
                  <a:pt x="258" y="49"/>
                </a:lnTo>
                <a:lnTo>
                  <a:pt x="255" y="51"/>
                </a:lnTo>
                <a:lnTo>
                  <a:pt x="250" y="55"/>
                </a:lnTo>
                <a:lnTo>
                  <a:pt x="250" y="55"/>
                </a:lnTo>
                <a:lnTo>
                  <a:pt x="241" y="61"/>
                </a:lnTo>
                <a:lnTo>
                  <a:pt x="233" y="67"/>
                </a:lnTo>
                <a:lnTo>
                  <a:pt x="216" y="75"/>
                </a:lnTo>
                <a:lnTo>
                  <a:pt x="209" y="79"/>
                </a:lnTo>
                <a:lnTo>
                  <a:pt x="202" y="82"/>
                </a:lnTo>
                <a:lnTo>
                  <a:pt x="195" y="87"/>
                </a:lnTo>
                <a:lnTo>
                  <a:pt x="191" y="93"/>
                </a:lnTo>
                <a:lnTo>
                  <a:pt x="191" y="93"/>
                </a:lnTo>
                <a:lnTo>
                  <a:pt x="185" y="102"/>
                </a:lnTo>
                <a:lnTo>
                  <a:pt x="182" y="104"/>
                </a:lnTo>
                <a:lnTo>
                  <a:pt x="180" y="105"/>
                </a:lnTo>
                <a:lnTo>
                  <a:pt x="174" y="108"/>
                </a:lnTo>
                <a:lnTo>
                  <a:pt x="162" y="114"/>
                </a:lnTo>
                <a:lnTo>
                  <a:pt x="162" y="114"/>
                </a:lnTo>
                <a:lnTo>
                  <a:pt x="150" y="122"/>
                </a:lnTo>
                <a:lnTo>
                  <a:pt x="141" y="126"/>
                </a:lnTo>
                <a:lnTo>
                  <a:pt x="137" y="129"/>
                </a:lnTo>
                <a:lnTo>
                  <a:pt x="134" y="135"/>
                </a:lnTo>
                <a:lnTo>
                  <a:pt x="134" y="135"/>
                </a:lnTo>
                <a:lnTo>
                  <a:pt x="129" y="144"/>
                </a:lnTo>
                <a:lnTo>
                  <a:pt x="122" y="155"/>
                </a:lnTo>
                <a:lnTo>
                  <a:pt x="113" y="167"/>
                </a:lnTo>
                <a:lnTo>
                  <a:pt x="113" y="16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pptx521_動物のシルエット</dc:title>
  <dc:subject>pptx521_動物のシルエット</dc:subject>
  <dc:creator>http://www.digipot.net</dc:creator>
  <cp:lastModifiedBy/>
  <cp:revision>1</cp:revision>
  <dcterms:created xsi:type="dcterms:W3CDTF">2014-01-30T05:12:09Z</dcterms:created>
  <dcterms:modified xsi:type="dcterms:W3CDTF">2017-03-05T16:21:52Z</dcterms:modified>
  <cp:category/>
  <cp:version>1</cp:version>
</cp:coreProperties>
</file>