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6600"/>
    <a:srgbClr val="002060"/>
    <a:srgbClr val="9DC3E6"/>
    <a:srgbClr val="DEEBF7"/>
    <a:srgbClr val="CCECFF"/>
    <a:srgbClr val="FFCC99"/>
    <a:srgbClr val="FF9966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79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/>
          <p:cNvSpPr/>
          <p:nvPr/>
        </p:nvSpPr>
        <p:spPr bwMode="auto">
          <a:xfrm>
            <a:off x="4068408" y="4971181"/>
            <a:ext cx="1854317" cy="1325889"/>
          </a:xfrm>
          <a:custGeom>
            <a:avLst/>
            <a:gdLst>
              <a:gd name="connsiteX0" fmla="*/ 1371678 w 2476727"/>
              <a:gd name="connsiteY0" fmla="*/ 0 h 1770930"/>
              <a:gd name="connsiteX1" fmla="*/ 1402833 w 2476727"/>
              <a:gd name="connsiteY1" fmla="*/ 40840 h 1770930"/>
              <a:gd name="connsiteX2" fmla="*/ 1441355 w 2476727"/>
              <a:gd name="connsiteY2" fmla="*/ 6861 h 1770930"/>
              <a:gd name="connsiteX3" fmla="*/ 1463942 w 2476727"/>
              <a:gd name="connsiteY3" fmla="*/ 52995 h 1770930"/>
              <a:gd name="connsiteX4" fmla="*/ 1508353 w 2476727"/>
              <a:gd name="connsiteY4" fmla="*/ 27187 h 1770930"/>
              <a:gd name="connsiteX5" fmla="*/ 1521510 w 2476727"/>
              <a:gd name="connsiteY5" fmla="*/ 76840 h 1770930"/>
              <a:gd name="connsiteX6" fmla="*/ 1570102 w 2476727"/>
              <a:gd name="connsiteY6" fmla="*/ 60191 h 1770930"/>
              <a:gd name="connsiteX7" fmla="*/ 1573316 w 2476727"/>
              <a:gd name="connsiteY7" fmla="*/ 111456 h 1770930"/>
              <a:gd name="connsiteX8" fmla="*/ 1624224 w 2476727"/>
              <a:gd name="connsiteY8" fmla="*/ 104608 h 1770930"/>
              <a:gd name="connsiteX9" fmla="*/ 1617645 w 2476727"/>
              <a:gd name="connsiteY9" fmla="*/ 153512 h 1770930"/>
              <a:gd name="connsiteX10" fmla="*/ 1621543 w 2476727"/>
              <a:gd name="connsiteY10" fmla="*/ 155777 h 1770930"/>
              <a:gd name="connsiteX11" fmla="*/ 1646244 w 2476727"/>
              <a:gd name="connsiteY11" fmla="*/ 157326 h 1770930"/>
              <a:gd name="connsiteX12" fmla="*/ 1663950 w 2476727"/>
              <a:gd name="connsiteY12" fmla="*/ 121161 h 1770930"/>
              <a:gd name="connsiteX13" fmla="*/ 1702472 w 2476727"/>
              <a:gd name="connsiteY13" fmla="*/ 155140 h 1770930"/>
              <a:gd name="connsiteX14" fmla="*/ 1733628 w 2476727"/>
              <a:gd name="connsiteY14" fmla="*/ 114300 h 1770930"/>
              <a:gd name="connsiteX15" fmla="*/ 1764783 w 2476727"/>
              <a:gd name="connsiteY15" fmla="*/ 155140 h 1770930"/>
              <a:gd name="connsiteX16" fmla="*/ 1803305 w 2476727"/>
              <a:gd name="connsiteY16" fmla="*/ 121161 h 1770930"/>
              <a:gd name="connsiteX17" fmla="*/ 1825892 w 2476727"/>
              <a:gd name="connsiteY17" fmla="*/ 167295 h 1770930"/>
              <a:gd name="connsiteX18" fmla="*/ 1870303 w 2476727"/>
              <a:gd name="connsiteY18" fmla="*/ 141487 h 1770930"/>
              <a:gd name="connsiteX19" fmla="*/ 1883460 w 2476727"/>
              <a:gd name="connsiteY19" fmla="*/ 191140 h 1770930"/>
              <a:gd name="connsiteX20" fmla="*/ 1932052 w 2476727"/>
              <a:gd name="connsiteY20" fmla="*/ 174491 h 1770930"/>
              <a:gd name="connsiteX21" fmla="*/ 1935266 w 2476727"/>
              <a:gd name="connsiteY21" fmla="*/ 225756 h 1770930"/>
              <a:gd name="connsiteX22" fmla="*/ 1986174 w 2476727"/>
              <a:gd name="connsiteY22" fmla="*/ 218908 h 1770930"/>
              <a:gd name="connsiteX23" fmla="*/ 1979326 w 2476727"/>
              <a:gd name="connsiteY23" fmla="*/ 269816 h 1770930"/>
              <a:gd name="connsiteX24" fmla="*/ 2030591 w 2476727"/>
              <a:gd name="connsiteY24" fmla="*/ 273030 h 1770930"/>
              <a:gd name="connsiteX25" fmla="*/ 2013942 w 2476727"/>
              <a:gd name="connsiteY25" fmla="*/ 321622 h 1770930"/>
              <a:gd name="connsiteX26" fmla="*/ 2063595 w 2476727"/>
              <a:gd name="connsiteY26" fmla="*/ 334779 h 1770930"/>
              <a:gd name="connsiteX27" fmla="*/ 2037787 w 2476727"/>
              <a:gd name="connsiteY27" fmla="*/ 379190 h 1770930"/>
              <a:gd name="connsiteX28" fmla="*/ 2076801 w 2476727"/>
              <a:gd name="connsiteY28" fmla="*/ 398291 h 1770930"/>
              <a:gd name="connsiteX29" fmla="*/ 2092553 w 2476727"/>
              <a:gd name="connsiteY29" fmla="*/ 389137 h 1770930"/>
              <a:gd name="connsiteX30" fmla="*/ 2105710 w 2476727"/>
              <a:gd name="connsiteY30" fmla="*/ 438790 h 1770930"/>
              <a:gd name="connsiteX31" fmla="*/ 2154302 w 2476727"/>
              <a:gd name="connsiteY31" fmla="*/ 422141 h 1770930"/>
              <a:gd name="connsiteX32" fmla="*/ 2157516 w 2476727"/>
              <a:gd name="connsiteY32" fmla="*/ 473406 h 1770930"/>
              <a:gd name="connsiteX33" fmla="*/ 2208424 w 2476727"/>
              <a:gd name="connsiteY33" fmla="*/ 466558 h 1770930"/>
              <a:gd name="connsiteX34" fmla="*/ 2201576 w 2476727"/>
              <a:gd name="connsiteY34" fmla="*/ 517466 h 1770930"/>
              <a:gd name="connsiteX35" fmla="*/ 2252841 w 2476727"/>
              <a:gd name="connsiteY35" fmla="*/ 520680 h 1770930"/>
              <a:gd name="connsiteX36" fmla="*/ 2236192 w 2476727"/>
              <a:gd name="connsiteY36" fmla="*/ 569272 h 1770930"/>
              <a:gd name="connsiteX37" fmla="*/ 2285845 w 2476727"/>
              <a:gd name="connsiteY37" fmla="*/ 582429 h 1770930"/>
              <a:gd name="connsiteX38" fmla="*/ 2260037 w 2476727"/>
              <a:gd name="connsiteY38" fmla="*/ 626840 h 1770930"/>
              <a:gd name="connsiteX39" fmla="*/ 2306171 w 2476727"/>
              <a:gd name="connsiteY39" fmla="*/ 649427 h 1770930"/>
              <a:gd name="connsiteX40" fmla="*/ 2272192 w 2476727"/>
              <a:gd name="connsiteY40" fmla="*/ 687949 h 1770930"/>
              <a:gd name="connsiteX41" fmla="*/ 2313032 w 2476727"/>
              <a:gd name="connsiteY41" fmla="*/ 719105 h 1770930"/>
              <a:gd name="connsiteX42" fmla="*/ 2272192 w 2476727"/>
              <a:gd name="connsiteY42" fmla="*/ 750260 h 1770930"/>
              <a:gd name="connsiteX43" fmla="*/ 2273531 w 2476727"/>
              <a:gd name="connsiteY43" fmla="*/ 751777 h 1770930"/>
              <a:gd name="connsiteX44" fmla="*/ 2317997 w 2476727"/>
              <a:gd name="connsiteY44" fmla="*/ 736542 h 1770930"/>
              <a:gd name="connsiteX45" fmla="*/ 2321211 w 2476727"/>
              <a:gd name="connsiteY45" fmla="*/ 787807 h 1770930"/>
              <a:gd name="connsiteX46" fmla="*/ 2372119 w 2476727"/>
              <a:gd name="connsiteY46" fmla="*/ 780959 h 1770930"/>
              <a:gd name="connsiteX47" fmla="*/ 2365271 w 2476727"/>
              <a:gd name="connsiteY47" fmla="*/ 831867 h 1770930"/>
              <a:gd name="connsiteX48" fmla="*/ 2416536 w 2476727"/>
              <a:gd name="connsiteY48" fmla="*/ 835081 h 1770930"/>
              <a:gd name="connsiteX49" fmla="*/ 2399887 w 2476727"/>
              <a:gd name="connsiteY49" fmla="*/ 883673 h 1770930"/>
              <a:gd name="connsiteX50" fmla="*/ 2449540 w 2476727"/>
              <a:gd name="connsiteY50" fmla="*/ 896830 h 1770930"/>
              <a:gd name="connsiteX51" fmla="*/ 2423732 w 2476727"/>
              <a:gd name="connsiteY51" fmla="*/ 941241 h 1770930"/>
              <a:gd name="connsiteX52" fmla="*/ 2469866 w 2476727"/>
              <a:gd name="connsiteY52" fmla="*/ 963828 h 1770930"/>
              <a:gd name="connsiteX53" fmla="*/ 2435887 w 2476727"/>
              <a:gd name="connsiteY53" fmla="*/ 1002350 h 1770930"/>
              <a:gd name="connsiteX54" fmla="*/ 2476727 w 2476727"/>
              <a:gd name="connsiteY54" fmla="*/ 1033506 h 1770930"/>
              <a:gd name="connsiteX55" fmla="*/ 2435887 w 2476727"/>
              <a:gd name="connsiteY55" fmla="*/ 1064661 h 1770930"/>
              <a:gd name="connsiteX56" fmla="*/ 2469866 w 2476727"/>
              <a:gd name="connsiteY56" fmla="*/ 1103183 h 1770930"/>
              <a:gd name="connsiteX57" fmla="*/ 2423732 w 2476727"/>
              <a:gd name="connsiteY57" fmla="*/ 1125770 h 1770930"/>
              <a:gd name="connsiteX58" fmla="*/ 2449540 w 2476727"/>
              <a:gd name="connsiteY58" fmla="*/ 1170181 h 1770930"/>
              <a:gd name="connsiteX59" fmla="*/ 2399887 w 2476727"/>
              <a:gd name="connsiteY59" fmla="*/ 1183338 h 1770930"/>
              <a:gd name="connsiteX60" fmla="*/ 2416536 w 2476727"/>
              <a:gd name="connsiteY60" fmla="*/ 1231930 h 1770930"/>
              <a:gd name="connsiteX61" fmla="*/ 2377870 w 2476727"/>
              <a:gd name="connsiteY61" fmla="*/ 1234354 h 1770930"/>
              <a:gd name="connsiteX62" fmla="*/ 2371096 w 2476727"/>
              <a:gd name="connsiteY62" fmla="*/ 1254124 h 1770930"/>
              <a:gd name="connsiteX63" fmla="*/ 2420749 w 2476727"/>
              <a:gd name="connsiteY63" fmla="*/ 1267281 h 1770930"/>
              <a:gd name="connsiteX64" fmla="*/ 2394941 w 2476727"/>
              <a:gd name="connsiteY64" fmla="*/ 1311692 h 1770930"/>
              <a:gd name="connsiteX65" fmla="*/ 2441075 w 2476727"/>
              <a:gd name="connsiteY65" fmla="*/ 1334279 h 1770930"/>
              <a:gd name="connsiteX66" fmla="*/ 2407096 w 2476727"/>
              <a:gd name="connsiteY66" fmla="*/ 1372801 h 1770930"/>
              <a:gd name="connsiteX67" fmla="*/ 2447936 w 2476727"/>
              <a:gd name="connsiteY67" fmla="*/ 1403957 h 1770930"/>
              <a:gd name="connsiteX68" fmla="*/ 2407096 w 2476727"/>
              <a:gd name="connsiteY68" fmla="*/ 1435112 h 1770930"/>
              <a:gd name="connsiteX69" fmla="*/ 2441075 w 2476727"/>
              <a:gd name="connsiteY69" fmla="*/ 1473634 h 1770930"/>
              <a:gd name="connsiteX70" fmla="*/ 2394941 w 2476727"/>
              <a:gd name="connsiteY70" fmla="*/ 1496221 h 1770930"/>
              <a:gd name="connsiteX71" fmla="*/ 2420749 w 2476727"/>
              <a:gd name="connsiteY71" fmla="*/ 1540632 h 1770930"/>
              <a:gd name="connsiteX72" fmla="*/ 2371096 w 2476727"/>
              <a:gd name="connsiteY72" fmla="*/ 1553789 h 1770930"/>
              <a:gd name="connsiteX73" fmla="*/ 2387745 w 2476727"/>
              <a:gd name="connsiteY73" fmla="*/ 1602381 h 1770930"/>
              <a:gd name="connsiteX74" fmla="*/ 2336480 w 2476727"/>
              <a:gd name="connsiteY74" fmla="*/ 1605595 h 1770930"/>
              <a:gd name="connsiteX75" fmla="*/ 2343328 w 2476727"/>
              <a:gd name="connsiteY75" fmla="*/ 1656503 h 1770930"/>
              <a:gd name="connsiteX76" fmla="*/ 2292420 w 2476727"/>
              <a:gd name="connsiteY76" fmla="*/ 1649655 h 1770930"/>
              <a:gd name="connsiteX77" fmla="*/ 2289206 w 2476727"/>
              <a:gd name="connsiteY77" fmla="*/ 1700920 h 1770930"/>
              <a:gd name="connsiteX78" fmla="*/ 2240614 w 2476727"/>
              <a:gd name="connsiteY78" fmla="*/ 1684271 h 1770930"/>
              <a:gd name="connsiteX79" fmla="*/ 2227457 w 2476727"/>
              <a:gd name="connsiteY79" fmla="*/ 1733924 h 1770930"/>
              <a:gd name="connsiteX80" fmla="*/ 2204469 w 2476727"/>
              <a:gd name="connsiteY80" fmla="*/ 1720565 h 1770930"/>
              <a:gd name="connsiteX81" fmla="*/ 2177132 w 2476727"/>
              <a:gd name="connsiteY81" fmla="*/ 1770930 h 1770930"/>
              <a:gd name="connsiteX82" fmla="*/ 397690 w 2476727"/>
              <a:gd name="connsiteY82" fmla="*/ 1770930 h 1770930"/>
              <a:gd name="connsiteX83" fmla="*/ 375675 w 2476727"/>
              <a:gd name="connsiteY83" fmla="*/ 1730371 h 1770930"/>
              <a:gd name="connsiteX84" fmla="*/ 363677 w 2476727"/>
              <a:gd name="connsiteY84" fmla="*/ 1740954 h 1770930"/>
              <a:gd name="connsiteX85" fmla="*/ 341090 w 2476727"/>
              <a:gd name="connsiteY85" fmla="*/ 1694820 h 1770930"/>
              <a:gd name="connsiteX86" fmla="*/ 296679 w 2476727"/>
              <a:gd name="connsiteY86" fmla="*/ 1720628 h 1770930"/>
              <a:gd name="connsiteX87" fmla="*/ 283522 w 2476727"/>
              <a:gd name="connsiteY87" fmla="*/ 1670975 h 1770930"/>
              <a:gd name="connsiteX88" fmla="*/ 234930 w 2476727"/>
              <a:gd name="connsiteY88" fmla="*/ 1687624 h 1770930"/>
              <a:gd name="connsiteX89" fmla="*/ 231716 w 2476727"/>
              <a:gd name="connsiteY89" fmla="*/ 1636359 h 1770930"/>
              <a:gd name="connsiteX90" fmla="*/ 180808 w 2476727"/>
              <a:gd name="connsiteY90" fmla="*/ 1643207 h 1770930"/>
              <a:gd name="connsiteX91" fmla="*/ 187656 w 2476727"/>
              <a:gd name="connsiteY91" fmla="*/ 1592299 h 1770930"/>
              <a:gd name="connsiteX92" fmla="*/ 136391 w 2476727"/>
              <a:gd name="connsiteY92" fmla="*/ 1589085 h 1770930"/>
              <a:gd name="connsiteX93" fmla="*/ 153040 w 2476727"/>
              <a:gd name="connsiteY93" fmla="*/ 1540493 h 1770930"/>
              <a:gd name="connsiteX94" fmla="*/ 103387 w 2476727"/>
              <a:gd name="connsiteY94" fmla="*/ 1527336 h 1770930"/>
              <a:gd name="connsiteX95" fmla="*/ 129195 w 2476727"/>
              <a:gd name="connsiteY95" fmla="*/ 1482925 h 1770930"/>
              <a:gd name="connsiteX96" fmla="*/ 83061 w 2476727"/>
              <a:gd name="connsiteY96" fmla="*/ 1460338 h 1770930"/>
              <a:gd name="connsiteX97" fmla="*/ 117040 w 2476727"/>
              <a:gd name="connsiteY97" fmla="*/ 1421816 h 1770930"/>
              <a:gd name="connsiteX98" fmla="*/ 76200 w 2476727"/>
              <a:gd name="connsiteY98" fmla="*/ 1390661 h 1770930"/>
              <a:gd name="connsiteX99" fmla="*/ 117040 w 2476727"/>
              <a:gd name="connsiteY99" fmla="*/ 1359505 h 1770930"/>
              <a:gd name="connsiteX100" fmla="*/ 83061 w 2476727"/>
              <a:gd name="connsiteY100" fmla="*/ 1320983 h 1770930"/>
              <a:gd name="connsiteX101" fmla="*/ 129195 w 2476727"/>
              <a:gd name="connsiteY101" fmla="*/ 1298396 h 1770930"/>
              <a:gd name="connsiteX102" fmla="*/ 114752 w 2476727"/>
              <a:gd name="connsiteY102" fmla="*/ 1273543 h 1770930"/>
              <a:gd name="connsiteX103" fmla="*/ 104608 w 2476727"/>
              <a:gd name="connsiteY103" fmla="*/ 1274907 h 1770930"/>
              <a:gd name="connsiteX104" fmla="*/ 106664 w 2476727"/>
              <a:gd name="connsiteY104" fmla="*/ 1259624 h 1770930"/>
              <a:gd name="connsiteX105" fmla="*/ 103387 w 2476727"/>
              <a:gd name="connsiteY105" fmla="*/ 1253985 h 1770930"/>
              <a:gd name="connsiteX106" fmla="*/ 107571 w 2476727"/>
              <a:gd name="connsiteY106" fmla="*/ 1252876 h 1770930"/>
              <a:gd name="connsiteX107" fmla="*/ 111456 w 2476727"/>
              <a:gd name="connsiteY107" fmla="*/ 1223999 h 1770930"/>
              <a:gd name="connsiteX108" fmla="*/ 60191 w 2476727"/>
              <a:gd name="connsiteY108" fmla="*/ 1220785 h 1770930"/>
              <a:gd name="connsiteX109" fmla="*/ 76840 w 2476727"/>
              <a:gd name="connsiteY109" fmla="*/ 1172193 h 1770930"/>
              <a:gd name="connsiteX110" fmla="*/ 27187 w 2476727"/>
              <a:gd name="connsiteY110" fmla="*/ 1159036 h 1770930"/>
              <a:gd name="connsiteX111" fmla="*/ 52995 w 2476727"/>
              <a:gd name="connsiteY111" fmla="*/ 1114625 h 1770930"/>
              <a:gd name="connsiteX112" fmla="*/ 6861 w 2476727"/>
              <a:gd name="connsiteY112" fmla="*/ 1092038 h 1770930"/>
              <a:gd name="connsiteX113" fmla="*/ 40840 w 2476727"/>
              <a:gd name="connsiteY113" fmla="*/ 1053516 h 1770930"/>
              <a:gd name="connsiteX114" fmla="*/ 0 w 2476727"/>
              <a:gd name="connsiteY114" fmla="*/ 1022361 h 1770930"/>
              <a:gd name="connsiteX115" fmla="*/ 40840 w 2476727"/>
              <a:gd name="connsiteY115" fmla="*/ 991205 h 1770930"/>
              <a:gd name="connsiteX116" fmla="*/ 6861 w 2476727"/>
              <a:gd name="connsiteY116" fmla="*/ 952683 h 1770930"/>
              <a:gd name="connsiteX117" fmla="*/ 52995 w 2476727"/>
              <a:gd name="connsiteY117" fmla="*/ 930096 h 1770930"/>
              <a:gd name="connsiteX118" fmla="*/ 27187 w 2476727"/>
              <a:gd name="connsiteY118" fmla="*/ 885685 h 1770930"/>
              <a:gd name="connsiteX119" fmla="*/ 76840 w 2476727"/>
              <a:gd name="connsiteY119" fmla="*/ 872528 h 1770930"/>
              <a:gd name="connsiteX120" fmla="*/ 60191 w 2476727"/>
              <a:gd name="connsiteY120" fmla="*/ 823936 h 1770930"/>
              <a:gd name="connsiteX121" fmla="*/ 111456 w 2476727"/>
              <a:gd name="connsiteY121" fmla="*/ 820722 h 1770930"/>
              <a:gd name="connsiteX122" fmla="*/ 104608 w 2476727"/>
              <a:gd name="connsiteY122" fmla="*/ 769814 h 1770930"/>
              <a:gd name="connsiteX123" fmla="*/ 155516 w 2476727"/>
              <a:gd name="connsiteY123" fmla="*/ 776662 h 1770930"/>
              <a:gd name="connsiteX124" fmla="*/ 158730 w 2476727"/>
              <a:gd name="connsiteY124" fmla="*/ 725397 h 1770930"/>
              <a:gd name="connsiteX125" fmla="*/ 207322 w 2476727"/>
              <a:gd name="connsiteY125" fmla="*/ 742046 h 1770930"/>
              <a:gd name="connsiteX126" fmla="*/ 220479 w 2476727"/>
              <a:gd name="connsiteY126" fmla="*/ 692393 h 1770930"/>
              <a:gd name="connsiteX127" fmla="*/ 227154 w 2476727"/>
              <a:gd name="connsiteY127" fmla="*/ 696272 h 1770930"/>
              <a:gd name="connsiteX128" fmla="*/ 257744 w 2476727"/>
              <a:gd name="connsiteY128" fmla="*/ 661593 h 1770930"/>
              <a:gd name="connsiteX129" fmla="*/ 216904 w 2476727"/>
              <a:gd name="connsiteY129" fmla="*/ 630438 h 1770930"/>
              <a:gd name="connsiteX130" fmla="*/ 257744 w 2476727"/>
              <a:gd name="connsiteY130" fmla="*/ 599282 h 1770930"/>
              <a:gd name="connsiteX131" fmla="*/ 223765 w 2476727"/>
              <a:gd name="connsiteY131" fmla="*/ 560760 h 1770930"/>
              <a:gd name="connsiteX132" fmla="*/ 269899 w 2476727"/>
              <a:gd name="connsiteY132" fmla="*/ 538173 h 1770930"/>
              <a:gd name="connsiteX133" fmla="*/ 244091 w 2476727"/>
              <a:gd name="connsiteY133" fmla="*/ 493762 h 1770930"/>
              <a:gd name="connsiteX134" fmla="*/ 293744 w 2476727"/>
              <a:gd name="connsiteY134" fmla="*/ 480605 h 1770930"/>
              <a:gd name="connsiteX135" fmla="*/ 277095 w 2476727"/>
              <a:gd name="connsiteY135" fmla="*/ 432013 h 1770930"/>
              <a:gd name="connsiteX136" fmla="*/ 328360 w 2476727"/>
              <a:gd name="connsiteY136" fmla="*/ 428799 h 1770930"/>
              <a:gd name="connsiteX137" fmla="*/ 321512 w 2476727"/>
              <a:gd name="connsiteY137" fmla="*/ 377891 h 1770930"/>
              <a:gd name="connsiteX138" fmla="*/ 372420 w 2476727"/>
              <a:gd name="connsiteY138" fmla="*/ 384739 h 1770930"/>
              <a:gd name="connsiteX139" fmla="*/ 375634 w 2476727"/>
              <a:gd name="connsiteY139" fmla="*/ 333474 h 1770930"/>
              <a:gd name="connsiteX140" fmla="*/ 424226 w 2476727"/>
              <a:gd name="connsiteY140" fmla="*/ 350123 h 1770930"/>
              <a:gd name="connsiteX141" fmla="*/ 437383 w 2476727"/>
              <a:gd name="connsiteY141" fmla="*/ 300470 h 1770930"/>
              <a:gd name="connsiteX142" fmla="*/ 481794 w 2476727"/>
              <a:gd name="connsiteY142" fmla="*/ 326278 h 1770930"/>
              <a:gd name="connsiteX143" fmla="*/ 504381 w 2476727"/>
              <a:gd name="connsiteY143" fmla="*/ 280144 h 1770930"/>
              <a:gd name="connsiteX144" fmla="*/ 542903 w 2476727"/>
              <a:gd name="connsiteY144" fmla="*/ 314123 h 1770930"/>
              <a:gd name="connsiteX145" fmla="*/ 574059 w 2476727"/>
              <a:gd name="connsiteY145" fmla="*/ 273283 h 1770930"/>
              <a:gd name="connsiteX146" fmla="*/ 605214 w 2476727"/>
              <a:gd name="connsiteY146" fmla="*/ 314123 h 1770930"/>
              <a:gd name="connsiteX147" fmla="*/ 643736 w 2476727"/>
              <a:gd name="connsiteY147" fmla="*/ 280144 h 1770930"/>
              <a:gd name="connsiteX148" fmla="*/ 655359 w 2476727"/>
              <a:gd name="connsiteY148" fmla="*/ 303884 h 1770930"/>
              <a:gd name="connsiteX149" fmla="*/ 682649 w 2476727"/>
              <a:gd name="connsiteY149" fmla="*/ 290523 h 1770930"/>
              <a:gd name="connsiteX150" fmla="*/ 656841 w 2476727"/>
              <a:gd name="connsiteY150" fmla="*/ 246112 h 1770930"/>
              <a:gd name="connsiteX151" fmla="*/ 706494 w 2476727"/>
              <a:gd name="connsiteY151" fmla="*/ 232955 h 1770930"/>
              <a:gd name="connsiteX152" fmla="*/ 689845 w 2476727"/>
              <a:gd name="connsiteY152" fmla="*/ 184363 h 1770930"/>
              <a:gd name="connsiteX153" fmla="*/ 741110 w 2476727"/>
              <a:gd name="connsiteY153" fmla="*/ 181149 h 1770930"/>
              <a:gd name="connsiteX154" fmla="*/ 734262 w 2476727"/>
              <a:gd name="connsiteY154" fmla="*/ 130241 h 1770930"/>
              <a:gd name="connsiteX155" fmla="*/ 785170 w 2476727"/>
              <a:gd name="connsiteY155" fmla="*/ 137089 h 1770930"/>
              <a:gd name="connsiteX156" fmla="*/ 788384 w 2476727"/>
              <a:gd name="connsiteY156" fmla="*/ 85824 h 1770930"/>
              <a:gd name="connsiteX157" fmla="*/ 836976 w 2476727"/>
              <a:gd name="connsiteY157" fmla="*/ 102473 h 1770930"/>
              <a:gd name="connsiteX158" fmla="*/ 850133 w 2476727"/>
              <a:gd name="connsiteY158" fmla="*/ 52820 h 1770930"/>
              <a:gd name="connsiteX159" fmla="*/ 894544 w 2476727"/>
              <a:gd name="connsiteY159" fmla="*/ 78628 h 1770930"/>
              <a:gd name="connsiteX160" fmla="*/ 917131 w 2476727"/>
              <a:gd name="connsiteY160" fmla="*/ 32494 h 1770930"/>
              <a:gd name="connsiteX161" fmla="*/ 955653 w 2476727"/>
              <a:gd name="connsiteY161" fmla="*/ 66473 h 1770930"/>
              <a:gd name="connsiteX162" fmla="*/ 986809 w 2476727"/>
              <a:gd name="connsiteY162" fmla="*/ 25633 h 1770930"/>
              <a:gd name="connsiteX163" fmla="*/ 1017964 w 2476727"/>
              <a:gd name="connsiteY163" fmla="*/ 66473 h 1770930"/>
              <a:gd name="connsiteX164" fmla="*/ 1056486 w 2476727"/>
              <a:gd name="connsiteY164" fmla="*/ 32494 h 1770930"/>
              <a:gd name="connsiteX165" fmla="*/ 1079073 w 2476727"/>
              <a:gd name="connsiteY165" fmla="*/ 78628 h 1770930"/>
              <a:gd name="connsiteX166" fmla="*/ 1123484 w 2476727"/>
              <a:gd name="connsiteY166" fmla="*/ 52820 h 1770930"/>
              <a:gd name="connsiteX167" fmla="*/ 1136641 w 2476727"/>
              <a:gd name="connsiteY167" fmla="*/ 102473 h 1770930"/>
              <a:gd name="connsiteX168" fmla="*/ 1171348 w 2476727"/>
              <a:gd name="connsiteY168" fmla="*/ 90582 h 1770930"/>
              <a:gd name="connsiteX169" fmla="*/ 1173253 w 2476727"/>
              <a:gd name="connsiteY169" fmla="*/ 60191 h 1770930"/>
              <a:gd name="connsiteX170" fmla="*/ 1221845 w 2476727"/>
              <a:gd name="connsiteY170" fmla="*/ 76840 h 1770930"/>
              <a:gd name="connsiteX171" fmla="*/ 1235002 w 2476727"/>
              <a:gd name="connsiteY171" fmla="*/ 27187 h 1770930"/>
              <a:gd name="connsiteX172" fmla="*/ 1279413 w 2476727"/>
              <a:gd name="connsiteY172" fmla="*/ 52995 h 1770930"/>
              <a:gd name="connsiteX173" fmla="*/ 1302000 w 2476727"/>
              <a:gd name="connsiteY173" fmla="*/ 6861 h 1770930"/>
              <a:gd name="connsiteX174" fmla="*/ 1340522 w 2476727"/>
              <a:gd name="connsiteY174" fmla="*/ 40840 h 177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2476727" h="1770930">
                <a:moveTo>
                  <a:pt x="1371678" y="0"/>
                </a:moveTo>
                <a:lnTo>
                  <a:pt x="1402833" y="40840"/>
                </a:lnTo>
                <a:lnTo>
                  <a:pt x="1441355" y="6861"/>
                </a:lnTo>
                <a:lnTo>
                  <a:pt x="1463942" y="52995"/>
                </a:lnTo>
                <a:lnTo>
                  <a:pt x="1508353" y="27187"/>
                </a:lnTo>
                <a:lnTo>
                  <a:pt x="1521510" y="76840"/>
                </a:lnTo>
                <a:lnTo>
                  <a:pt x="1570102" y="60191"/>
                </a:lnTo>
                <a:lnTo>
                  <a:pt x="1573316" y="111456"/>
                </a:lnTo>
                <a:lnTo>
                  <a:pt x="1624224" y="104608"/>
                </a:lnTo>
                <a:lnTo>
                  <a:pt x="1617645" y="153512"/>
                </a:lnTo>
                <a:lnTo>
                  <a:pt x="1621543" y="155777"/>
                </a:lnTo>
                <a:lnTo>
                  <a:pt x="1646244" y="157326"/>
                </a:lnTo>
                <a:lnTo>
                  <a:pt x="1663950" y="121161"/>
                </a:lnTo>
                <a:lnTo>
                  <a:pt x="1702472" y="155140"/>
                </a:lnTo>
                <a:lnTo>
                  <a:pt x="1733628" y="114300"/>
                </a:lnTo>
                <a:lnTo>
                  <a:pt x="1764783" y="155140"/>
                </a:lnTo>
                <a:lnTo>
                  <a:pt x="1803305" y="121161"/>
                </a:lnTo>
                <a:lnTo>
                  <a:pt x="1825892" y="167295"/>
                </a:lnTo>
                <a:lnTo>
                  <a:pt x="1870303" y="141487"/>
                </a:lnTo>
                <a:lnTo>
                  <a:pt x="1883460" y="191140"/>
                </a:lnTo>
                <a:lnTo>
                  <a:pt x="1932052" y="174491"/>
                </a:lnTo>
                <a:lnTo>
                  <a:pt x="1935266" y="225756"/>
                </a:lnTo>
                <a:lnTo>
                  <a:pt x="1986174" y="218908"/>
                </a:lnTo>
                <a:lnTo>
                  <a:pt x="1979326" y="269816"/>
                </a:lnTo>
                <a:lnTo>
                  <a:pt x="2030591" y="273030"/>
                </a:lnTo>
                <a:lnTo>
                  <a:pt x="2013942" y="321622"/>
                </a:lnTo>
                <a:lnTo>
                  <a:pt x="2063595" y="334779"/>
                </a:lnTo>
                <a:lnTo>
                  <a:pt x="2037787" y="379190"/>
                </a:lnTo>
                <a:lnTo>
                  <a:pt x="2076801" y="398291"/>
                </a:lnTo>
                <a:lnTo>
                  <a:pt x="2092553" y="389137"/>
                </a:lnTo>
                <a:lnTo>
                  <a:pt x="2105710" y="438790"/>
                </a:lnTo>
                <a:lnTo>
                  <a:pt x="2154302" y="422141"/>
                </a:lnTo>
                <a:lnTo>
                  <a:pt x="2157516" y="473406"/>
                </a:lnTo>
                <a:lnTo>
                  <a:pt x="2208424" y="466558"/>
                </a:lnTo>
                <a:lnTo>
                  <a:pt x="2201576" y="517466"/>
                </a:lnTo>
                <a:lnTo>
                  <a:pt x="2252841" y="520680"/>
                </a:lnTo>
                <a:lnTo>
                  <a:pt x="2236192" y="569272"/>
                </a:lnTo>
                <a:lnTo>
                  <a:pt x="2285845" y="582429"/>
                </a:lnTo>
                <a:lnTo>
                  <a:pt x="2260037" y="626840"/>
                </a:lnTo>
                <a:lnTo>
                  <a:pt x="2306171" y="649427"/>
                </a:lnTo>
                <a:lnTo>
                  <a:pt x="2272192" y="687949"/>
                </a:lnTo>
                <a:lnTo>
                  <a:pt x="2313032" y="719105"/>
                </a:lnTo>
                <a:lnTo>
                  <a:pt x="2272192" y="750260"/>
                </a:lnTo>
                <a:lnTo>
                  <a:pt x="2273531" y="751777"/>
                </a:lnTo>
                <a:lnTo>
                  <a:pt x="2317997" y="736542"/>
                </a:lnTo>
                <a:lnTo>
                  <a:pt x="2321211" y="787807"/>
                </a:lnTo>
                <a:lnTo>
                  <a:pt x="2372119" y="780959"/>
                </a:lnTo>
                <a:lnTo>
                  <a:pt x="2365271" y="831867"/>
                </a:lnTo>
                <a:lnTo>
                  <a:pt x="2416536" y="835081"/>
                </a:lnTo>
                <a:lnTo>
                  <a:pt x="2399887" y="883673"/>
                </a:lnTo>
                <a:lnTo>
                  <a:pt x="2449540" y="896830"/>
                </a:lnTo>
                <a:lnTo>
                  <a:pt x="2423732" y="941241"/>
                </a:lnTo>
                <a:lnTo>
                  <a:pt x="2469866" y="963828"/>
                </a:lnTo>
                <a:lnTo>
                  <a:pt x="2435887" y="1002350"/>
                </a:lnTo>
                <a:lnTo>
                  <a:pt x="2476727" y="1033506"/>
                </a:lnTo>
                <a:lnTo>
                  <a:pt x="2435887" y="1064661"/>
                </a:lnTo>
                <a:lnTo>
                  <a:pt x="2469866" y="1103183"/>
                </a:lnTo>
                <a:lnTo>
                  <a:pt x="2423732" y="1125770"/>
                </a:lnTo>
                <a:lnTo>
                  <a:pt x="2449540" y="1170181"/>
                </a:lnTo>
                <a:lnTo>
                  <a:pt x="2399887" y="1183338"/>
                </a:lnTo>
                <a:lnTo>
                  <a:pt x="2416536" y="1231930"/>
                </a:lnTo>
                <a:lnTo>
                  <a:pt x="2377870" y="1234354"/>
                </a:lnTo>
                <a:lnTo>
                  <a:pt x="2371096" y="1254124"/>
                </a:lnTo>
                <a:lnTo>
                  <a:pt x="2420749" y="1267281"/>
                </a:lnTo>
                <a:lnTo>
                  <a:pt x="2394941" y="1311692"/>
                </a:lnTo>
                <a:lnTo>
                  <a:pt x="2441075" y="1334279"/>
                </a:lnTo>
                <a:lnTo>
                  <a:pt x="2407096" y="1372801"/>
                </a:lnTo>
                <a:lnTo>
                  <a:pt x="2447936" y="1403957"/>
                </a:lnTo>
                <a:lnTo>
                  <a:pt x="2407096" y="1435112"/>
                </a:lnTo>
                <a:lnTo>
                  <a:pt x="2441075" y="1473634"/>
                </a:lnTo>
                <a:lnTo>
                  <a:pt x="2394941" y="1496221"/>
                </a:lnTo>
                <a:lnTo>
                  <a:pt x="2420749" y="1540632"/>
                </a:lnTo>
                <a:lnTo>
                  <a:pt x="2371096" y="1553789"/>
                </a:lnTo>
                <a:lnTo>
                  <a:pt x="2387745" y="1602381"/>
                </a:lnTo>
                <a:lnTo>
                  <a:pt x="2336480" y="1605595"/>
                </a:lnTo>
                <a:lnTo>
                  <a:pt x="2343328" y="1656503"/>
                </a:lnTo>
                <a:lnTo>
                  <a:pt x="2292420" y="1649655"/>
                </a:lnTo>
                <a:lnTo>
                  <a:pt x="2289206" y="1700920"/>
                </a:lnTo>
                <a:lnTo>
                  <a:pt x="2240614" y="1684271"/>
                </a:lnTo>
                <a:lnTo>
                  <a:pt x="2227457" y="1733924"/>
                </a:lnTo>
                <a:lnTo>
                  <a:pt x="2204469" y="1720565"/>
                </a:lnTo>
                <a:lnTo>
                  <a:pt x="2177132" y="1770930"/>
                </a:lnTo>
                <a:lnTo>
                  <a:pt x="397690" y="1770930"/>
                </a:lnTo>
                <a:lnTo>
                  <a:pt x="375675" y="1730371"/>
                </a:lnTo>
                <a:lnTo>
                  <a:pt x="363677" y="1740954"/>
                </a:lnTo>
                <a:lnTo>
                  <a:pt x="341090" y="1694820"/>
                </a:lnTo>
                <a:lnTo>
                  <a:pt x="296679" y="1720628"/>
                </a:lnTo>
                <a:lnTo>
                  <a:pt x="283522" y="1670975"/>
                </a:lnTo>
                <a:lnTo>
                  <a:pt x="234930" y="1687624"/>
                </a:lnTo>
                <a:lnTo>
                  <a:pt x="231716" y="1636359"/>
                </a:lnTo>
                <a:lnTo>
                  <a:pt x="180808" y="1643207"/>
                </a:lnTo>
                <a:lnTo>
                  <a:pt x="187656" y="1592299"/>
                </a:lnTo>
                <a:lnTo>
                  <a:pt x="136391" y="1589085"/>
                </a:lnTo>
                <a:lnTo>
                  <a:pt x="153040" y="1540493"/>
                </a:lnTo>
                <a:lnTo>
                  <a:pt x="103387" y="1527336"/>
                </a:lnTo>
                <a:lnTo>
                  <a:pt x="129195" y="1482925"/>
                </a:lnTo>
                <a:lnTo>
                  <a:pt x="83061" y="1460338"/>
                </a:lnTo>
                <a:lnTo>
                  <a:pt x="117040" y="1421816"/>
                </a:lnTo>
                <a:lnTo>
                  <a:pt x="76200" y="1390661"/>
                </a:lnTo>
                <a:lnTo>
                  <a:pt x="117040" y="1359505"/>
                </a:lnTo>
                <a:lnTo>
                  <a:pt x="83061" y="1320983"/>
                </a:lnTo>
                <a:lnTo>
                  <a:pt x="129195" y="1298396"/>
                </a:lnTo>
                <a:lnTo>
                  <a:pt x="114752" y="1273543"/>
                </a:lnTo>
                <a:lnTo>
                  <a:pt x="104608" y="1274907"/>
                </a:lnTo>
                <a:lnTo>
                  <a:pt x="106664" y="1259624"/>
                </a:lnTo>
                <a:lnTo>
                  <a:pt x="103387" y="1253985"/>
                </a:lnTo>
                <a:lnTo>
                  <a:pt x="107571" y="1252876"/>
                </a:lnTo>
                <a:lnTo>
                  <a:pt x="111456" y="1223999"/>
                </a:lnTo>
                <a:lnTo>
                  <a:pt x="60191" y="1220785"/>
                </a:lnTo>
                <a:lnTo>
                  <a:pt x="76840" y="1172193"/>
                </a:lnTo>
                <a:lnTo>
                  <a:pt x="27187" y="1159036"/>
                </a:lnTo>
                <a:lnTo>
                  <a:pt x="52995" y="1114625"/>
                </a:lnTo>
                <a:lnTo>
                  <a:pt x="6861" y="1092038"/>
                </a:lnTo>
                <a:lnTo>
                  <a:pt x="40840" y="1053516"/>
                </a:lnTo>
                <a:lnTo>
                  <a:pt x="0" y="1022361"/>
                </a:lnTo>
                <a:lnTo>
                  <a:pt x="40840" y="991205"/>
                </a:lnTo>
                <a:lnTo>
                  <a:pt x="6861" y="952683"/>
                </a:lnTo>
                <a:lnTo>
                  <a:pt x="52995" y="930096"/>
                </a:lnTo>
                <a:lnTo>
                  <a:pt x="27187" y="885685"/>
                </a:lnTo>
                <a:lnTo>
                  <a:pt x="76840" y="872528"/>
                </a:lnTo>
                <a:lnTo>
                  <a:pt x="60191" y="823936"/>
                </a:lnTo>
                <a:lnTo>
                  <a:pt x="111456" y="820722"/>
                </a:lnTo>
                <a:lnTo>
                  <a:pt x="104608" y="769814"/>
                </a:lnTo>
                <a:lnTo>
                  <a:pt x="155516" y="776662"/>
                </a:lnTo>
                <a:lnTo>
                  <a:pt x="158730" y="725397"/>
                </a:lnTo>
                <a:lnTo>
                  <a:pt x="207322" y="742046"/>
                </a:lnTo>
                <a:lnTo>
                  <a:pt x="220479" y="692393"/>
                </a:lnTo>
                <a:lnTo>
                  <a:pt x="227154" y="696272"/>
                </a:lnTo>
                <a:lnTo>
                  <a:pt x="257744" y="661593"/>
                </a:lnTo>
                <a:lnTo>
                  <a:pt x="216904" y="630438"/>
                </a:lnTo>
                <a:lnTo>
                  <a:pt x="257744" y="599282"/>
                </a:lnTo>
                <a:lnTo>
                  <a:pt x="223765" y="560760"/>
                </a:lnTo>
                <a:lnTo>
                  <a:pt x="269899" y="538173"/>
                </a:lnTo>
                <a:lnTo>
                  <a:pt x="244091" y="493762"/>
                </a:lnTo>
                <a:lnTo>
                  <a:pt x="293744" y="480605"/>
                </a:lnTo>
                <a:lnTo>
                  <a:pt x="277095" y="432013"/>
                </a:lnTo>
                <a:lnTo>
                  <a:pt x="328360" y="428799"/>
                </a:lnTo>
                <a:lnTo>
                  <a:pt x="321512" y="377891"/>
                </a:lnTo>
                <a:lnTo>
                  <a:pt x="372420" y="384739"/>
                </a:lnTo>
                <a:lnTo>
                  <a:pt x="375634" y="333474"/>
                </a:lnTo>
                <a:lnTo>
                  <a:pt x="424226" y="350123"/>
                </a:lnTo>
                <a:lnTo>
                  <a:pt x="437383" y="300470"/>
                </a:lnTo>
                <a:lnTo>
                  <a:pt x="481794" y="326278"/>
                </a:lnTo>
                <a:lnTo>
                  <a:pt x="504381" y="280144"/>
                </a:lnTo>
                <a:lnTo>
                  <a:pt x="542903" y="314123"/>
                </a:lnTo>
                <a:lnTo>
                  <a:pt x="574059" y="273283"/>
                </a:lnTo>
                <a:lnTo>
                  <a:pt x="605214" y="314123"/>
                </a:lnTo>
                <a:lnTo>
                  <a:pt x="643736" y="280144"/>
                </a:lnTo>
                <a:lnTo>
                  <a:pt x="655359" y="303884"/>
                </a:lnTo>
                <a:lnTo>
                  <a:pt x="682649" y="290523"/>
                </a:lnTo>
                <a:lnTo>
                  <a:pt x="656841" y="246112"/>
                </a:lnTo>
                <a:lnTo>
                  <a:pt x="706494" y="232955"/>
                </a:lnTo>
                <a:lnTo>
                  <a:pt x="689845" y="184363"/>
                </a:lnTo>
                <a:lnTo>
                  <a:pt x="741110" y="181149"/>
                </a:lnTo>
                <a:lnTo>
                  <a:pt x="734262" y="130241"/>
                </a:lnTo>
                <a:lnTo>
                  <a:pt x="785170" y="137089"/>
                </a:lnTo>
                <a:lnTo>
                  <a:pt x="788384" y="85824"/>
                </a:lnTo>
                <a:lnTo>
                  <a:pt x="836976" y="102473"/>
                </a:lnTo>
                <a:lnTo>
                  <a:pt x="850133" y="52820"/>
                </a:lnTo>
                <a:lnTo>
                  <a:pt x="894544" y="78628"/>
                </a:lnTo>
                <a:lnTo>
                  <a:pt x="917131" y="32494"/>
                </a:lnTo>
                <a:lnTo>
                  <a:pt x="955653" y="66473"/>
                </a:lnTo>
                <a:lnTo>
                  <a:pt x="986809" y="25633"/>
                </a:lnTo>
                <a:lnTo>
                  <a:pt x="1017964" y="66473"/>
                </a:lnTo>
                <a:lnTo>
                  <a:pt x="1056486" y="32494"/>
                </a:lnTo>
                <a:lnTo>
                  <a:pt x="1079073" y="78628"/>
                </a:lnTo>
                <a:lnTo>
                  <a:pt x="1123484" y="52820"/>
                </a:lnTo>
                <a:lnTo>
                  <a:pt x="1136641" y="102473"/>
                </a:lnTo>
                <a:lnTo>
                  <a:pt x="1171348" y="90582"/>
                </a:lnTo>
                <a:lnTo>
                  <a:pt x="1173253" y="60191"/>
                </a:lnTo>
                <a:lnTo>
                  <a:pt x="1221845" y="76840"/>
                </a:lnTo>
                <a:lnTo>
                  <a:pt x="1235002" y="27187"/>
                </a:lnTo>
                <a:lnTo>
                  <a:pt x="1279413" y="52995"/>
                </a:lnTo>
                <a:lnTo>
                  <a:pt x="1302000" y="6861"/>
                </a:lnTo>
                <a:lnTo>
                  <a:pt x="1340522" y="40840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/>
          <p:cNvSpPr/>
          <p:nvPr/>
        </p:nvSpPr>
        <p:spPr bwMode="auto">
          <a:xfrm>
            <a:off x="5968552" y="4980618"/>
            <a:ext cx="1717011" cy="1329105"/>
          </a:xfrm>
          <a:custGeom>
            <a:avLst/>
            <a:gdLst>
              <a:gd name="connsiteX0" fmla="*/ 1076944 w 2293334"/>
              <a:gd name="connsiteY0" fmla="*/ 0 h 1775226"/>
              <a:gd name="connsiteX1" fmla="*/ 1212908 w 2293334"/>
              <a:gd name="connsiteY1" fmla="*/ 56318 h 1775226"/>
              <a:gd name="connsiteX2" fmla="*/ 1243238 w 2293334"/>
              <a:gd name="connsiteY2" fmla="*/ 101304 h 1775226"/>
              <a:gd name="connsiteX3" fmla="*/ 1291025 w 2293334"/>
              <a:gd name="connsiteY3" fmla="*/ 69086 h 1775226"/>
              <a:gd name="connsiteX4" fmla="*/ 1365869 w 2293334"/>
              <a:gd name="connsiteY4" fmla="*/ 53975 h 1775226"/>
              <a:gd name="connsiteX5" fmla="*/ 1501833 w 2293334"/>
              <a:gd name="connsiteY5" fmla="*/ 110293 h 1775226"/>
              <a:gd name="connsiteX6" fmla="*/ 1526277 w 2293334"/>
              <a:gd name="connsiteY6" fmla="*/ 146549 h 1775226"/>
              <a:gd name="connsiteX7" fmla="*/ 1562719 w 2293334"/>
              <a:gd name="connsiteY7" fmla="*/ 142875 h 1775226"/>
              <a:gd name="connsiteX8" fmla="*/ 1739891 w 2293334"/>
              <a:gd name="connsiteY8" fmla="*/ 260312 h 1775226"/>
              <a:gd name="connsiteX9" fmla="*/ 1743495 w 2293334"/>
              <a:gd name="connsiteY9" fmla="*/ 278166 h 1775226"/>
              <a:gd name="connsiteX10" fmla="*/ 1762744 w 2293334"/>
              <a:gd name="connsiteY10" fmla="*/ 276225 h 1775226"/>
              <a:gd name="connsiteX11" fmla="*/ 1939916 w 2293334"/>
              <a:gd name="connsiteY11" fmla="*/ 393663 h 1775226"/>
              <a:gd name="connsiteX12" fmla="*/ 1951877 w 2293334"/>
              <a:gd name="connsiteY12" fmla="*/ 452908 h 1775226"/>
              <a:gd name="connsiteX13" fmla="*/ 1972294 w 2293334"/>
              <a:gd name="connsiteY13" fmla="*/ 450850 h 1775226"/>
              <a:gd name="connsiteX14" fmla="*/ 2164576 w 2293334"/>
              <a:gd name="connsiteY14" fmla="*/ 643132 h 1775226"/>
              <a:gd name="connsiteX15" fmla="*/ 2161365 w 2293334"/>
              <a:gd name="connsiteY15" fmla="*/ 659037 h 1775226"/>
              <a:gd name="connsiteX16" fmla="*/ 2171679 w 2293334"/>
              <a:gd name="connsiteY16" fmla="*/ 661119 h 1775226"/>
              <a:gd name="connsiteX17" fmla="*/ 2225156 w 2293334"/>
              <a:gd name="connsiteY17" fmla="*/ 741797 h 1775226"/>
              <a:gd name="connsiteX18" fmla="*/ 2218276 w 2293334"/>
              <a:gd name="connsiteY18" fmla="*/ 775879 h 1775226"/>
              <a:gd name="connsiteX19" fmla="*/ 2214073 w 2293334"/>
              <a:gd name="connsiteY19" fmla="*/ 782112 h 1775226"/>
              <a:gd name="connsiteX20" fmla="*/ 2240701 w 2293334"/>
              <a:gd name="connsiteY20" fmla="*/ 817298 h 1775226"/>
              <a:gd name="connsiteX21" fmla="*/ 2266176 w 2293334"/>
              <a:gd name="connsiteY21" fmla="*/ 913007 h 1775226"/>
              <a:gd name="connsiteX22" fmla="*/ 2251066 w 2293334"/>
              <a:gd name="connsiteY22" fmla="*/ 987852 h 1775226"/>
              <a:gd name="connsiteX23" fmla="*/ 2244465 w 2293334"/>
              <a:gd name="connsiteY23" fmla="*/ 997642 h 1775226"/>
              <a:gd name="connsiteX24" fmla="*/ 2278224 w 2293334"/>
              <a:gd name="connsiteY24" fmla="*/ 1047712 h 1775226"/>
              <a:gd name="connsiteX25" fmla="*/ 2293334 w 2293334"/>
              <a:gd name="connsiteY25" fmla="*/ 1122557 h 1775226"/>
              <a:gd name="connsiteX26" fmla="*/ 2278224 w 2293334"/>
              <a:gd name="connsiteY26" fmla="*/ 1197402 h 1775226"/>
              <a:gd name="connsiteX27" fmla="*/ 2246270 w 2293334"/>
              <a:gd name="connsiteY27" fmla="*/ 1244795 h 1775226"/>
              <a:gd name="connsiteX28" fmla="*/ 2278224 w 2293334"/>
              <a:gd name="connsiteY28" fmla="*/ 1292187 h 1775226"/>
              <a:gd name="connsiteX29" fmla="*/ 2293334 w 2293334"/>
              <a:gd name="connsiteY29" fmla="*/ 1367032 h 1775226"/>
              <a:gd name="connsiteX30" fmla="*/ 2175897 w 2293334"/>
              <a:gd name="connsiteY30" fmla="*/ 1544204 h 1775226"/>
              <a:gd name="connsiteX31" fmla="*/ 2175751 w 2293334"/>
              <a:gd name="connsiteY31" fmla="*/ 1544249 h 1775226"/>
              <a:gd name="connsiteX32" fmla="*/ 2177022 w 2293334"/>
              <a:gd name="connsiteY32" fmla="*/ 1550546 h 1775226"/>
              <a:gd name="connsiteX33" fmla="*/ 2168378 w 2293334"/>
              <a:gd name="connsiteY33" fmla="*/ 1607725 h 1775226"/>
              <a:gd name="connsiteX34" fmla="*/ 2145899 w 2293334"/>
              <a:gd name="connsiteY34" fmla="*/ 1654485 h 1775226"/>
              <a:gd name="connsiteX35" fmla="*/ 2152013 w 2293334"/>
              <a:gd name="connsiteY35" fmla="*/ 1684772 h 1775226"/>
              <a:gd name="connsiteX36" fmla="*/ 2064454 w 2293334"/>
              <a:gd name="connsiteY36" fmla="*/ 1772331 h 1775226"/>
              <a:gd name="connsiteX37" fmla="*/ 2036810 w 2293334"/>
              <a:gd name="connsiteY37" fmla="*/ 1766750 h 1775226"/>
              <a:gd name="connsiteX38" fmla="*/ 2032210 w 2293334"/>
              <a:gd name="connsiteY38" fmla="*/ 1775226 h 1775226"/>
              <a:gd name="connsiteX39" fmla="*/ 252769 w 2293334"/>
              <a:gd name="connsiteY39" fmla="*/ 1775226 h 1775226"/>
              <a:gd name="connsiteX40" fmla="*/ 227592 w 2293334"/>
              <a:gd name="connsiteY40" fmla="*/ 1728842 h 1775226"/>
              <a:gd name="connsiteX41" fmla="*/ 223971 w 2293334"/>
              <a:gd name="connsiteY41" fmla="*/ 1727718 h 1775226"/>
              <a:gd name="connsiteX42" fmla="*/ 121643 w 2293334"/>
              <a:gd name="connsiteY42" fmla="*/ 1625391 h 1775226"/>
              <a:gd name="connsiteX43" fmla="*/ 116415 w 2293334"/>
              <a:gd name="connsiteY43" fmla="*/ 1599495 h 1775226"/>
              <a:gd name="connsiteX44" fmla="*/ 97131 w 2293334"/>
              <a:gd name="connsiteY44" fmla="*/ 1587795 h 1775226"/>
              <a:gd name="connsiteX45" fmla="*/ 27158 w 2293334"/>
              <a:gd name="connsiteY45" fmla="*/ 1439421 h 1775226"/>
              <a:gd name="connsiteX46" fmla="*/ 42268 w 2293334"/>
              <a:gd name="connsiteY46" fmla="*/ 1364576 h 1775226"/>
              <a:gd name="connsiteX47" fmla="*/ 63540 w 2293334"/>
              <a:gd name="connsiteY47" fmla="*/ 1333027 h 1775226"/>
              <a:gd name="connsiteX48" fmla="*/ 30055 w 2293334"/>
              <a:gd name="connsiteY48" fmla="*/ 1283363 h 1775226"/>
              <a:gd name="connsiteX49" fmla="*/ 14945 w 2293334"/>
              <a:gd name="connsiteY49" fmla="*/ 1208518 h 1775226"/>
              <a:gd name="connsiteX50" fmla="*/ 30055 w 2293334"/>
              <a:gd name="connsiteY50" fmla="*/ 1133673 h 1775226"/>
              <a:gd name="connsiteX51" fmla="*/ 56969 w 2293334"/>
              <a:gd name="connsiteY51" fmla="*/ 1093755 h 1775226"/>
              <a:gd name="connsiteX52" fmla="*/ 56318 w 2293334"/>
              <a:gd name="connsiteY52" fmla="*/ 1093317 h 1775226"/>
              <a:gd name="connsiteX53" fmla="*/ 0 w 2293334"/>
              <a:gd name="connsiteY53" fmla="*/ 957353 h 1775226"/>
              <a:gd name="connsiteX54" fmla="*/ 69973 w 2293334"/>
              <a:gd name="connsiteY54" fmla="*/ 808979 h 1775226"/>
              <a:gd name="connsiteX55" fmla="*/ 78163 w 2293334"/>
              <a:gd name="connsiteY55" fmla="*/ 804010 h 1775226"/>
              <a:gd name="connsiteX56" fmla="*/ 72013 w 2293334"/>
              <a:gd name="connsiteY56" fmla="*/ 773547 h 1775226"/>
              <a:gd name="connsiteX57" fmla="*/ 125490 w 2293334"/>
              <a:gd name="connsiteY57" fmla="*/ 692869 h 1775226"/>
              <a:gd name="connsiteX58" fmla="*/ 138532 w 2293334"/>
              <a:gd name="connsiteY58" fmla="*/ 690236 h 1775226"/>
              <a:gd name="connsiteX59" fmla="*/ 151635 w 2293334"/>
              <a:gd name="connsiteY59" fmla="*/ 625333 h 1775226"/>
              <a:gd name="connsiteX60" fmla="*/ 192843 w 2293334"/>
              <a:gd name="connsiteY60" fmla="*/ 564214 h 1775226"/>
              <a:gd name="connsiteX61" fmla="*/ 220674 w 2293334"/>
              <a:gd name="connsiteY61" fmla="*/ 545451 h 1775226"/>
              <a:gd name="connsiteX62" fmla="*/ 213967 w 2293334"/>
              <a:gd name="connsiteY62" fmla="*/ 539927 h 1775226"/>
              <a:gd name="connsiteX63" fmla="*/ 199013 w 2293334"/>
              <a:gd name="connsiteY63" fmla="*/ 490972 h 1775226"/>
              <a:gd name="connsiteX64" fmla="*/ 286572 w 2293334"/>
              <a:gd name="connsiteY64" fmla="*/ 403413 h 1775226"/>
              <a:gd name="connsiteX65" fmla="*/ 304462 w 2293334"/>
              <a:gd name="connsiteY65" fmla="*/ 407025 h 1775226"/>
              <a:gd name="connsiteX66" fmla="*/ 310386 w 2293334"/>
              <a:gd name="connsiteY66" fmla="*/ 377684 h 1775226"/>
              <a:gd name="connsiteX67" fmla="*/ 430379 w 2293334"/>
              <a:gd name="connsiteY67" fmla="*/ 268891 h 1775226"/>
              <a:gd name="connsiteX68" fmla="*/ 475414 w 2293334"/>
              <a:gd name="connsiteY68" fmla="*/ 262082 h 1775226"/>
              <a:gd name="connsiteX69" fmla="*/ 502831 w 2293334"/>
              <a:gd name="connsiteY69" fmla="*/ 221418 h 1775226"/>
              <a:gd name="connsiteX70" fmla="*/ 638794 w 2293334"/>
              <a:gd name="connsiteY70" fmla="*/ 165100 h 1775226"/>
              <a:gd name="connsiteX71" fmla="*/ 659333 w 2293334"/>
              <a:gd name="connsiteY71" fmla="*/ 167171 h 1775226"/>
              <a:gd name="connsiteX72" fmla="*/ 668220 w 2293334"/>
              <a:gd name="connsiteY72" fmla="*/ 152523 h 1775226"/>
              <a:gd name="connsiteX73" fmla="*/ 816594 w 2293334"/>
              <a:gd name="connsiteY73" fmla="*/ 82550 h 1775226"/>
              <a:gd name="connsiteX74" fmla="*/ 891439 w 2293334"/>
              <a:gd name="connsiteY74" fmla="*/ 97661 h 1775226"/>
              <a:gd name="connsiteX75" fmla="*/ 905869 w 2293334"/>
              <a:gd name="connsiteY75" fmla="*/ 107390 h 1775226"/>
              <a:gd name="connsiteX76" fmla="*/ 928570 w 2293334"/>
              <a:gd name="connsiteY76" fmla="*/ 69973 h 1775226"/>
              <a:gd name="connsiteX77" fmla="*/ 1076944 w 2293334"/>
              <a:gd name="connsiteY77" fmla="*/ 0 h 17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293334" h="1775226">
                <a:moveTo>
                  <a:pt x="1076944" y="0"/>
                </a:moveTo>
                <a:cubicBezTo>
                  <a:pt x="1130041" y="0"/>
                  <a:pt x="1178112" y="21522"/>
                  <a:pt x="1212908" y="56318"/>
                </a:cubicBezTo>
                <a:lnTo>
                  <a:pt x="1243238" y="101304"/>
                </a:lnTo>
                <a:lnTo>
                  <a:pt x="1291025" y="69086"/>
                </a:lnTo>
                <a:cubicBezTo>
                  <a:pt x="1314029" y="59356"/>
                  <a:pt x="1339321" y="53975"/>
                  <a:pt x="1365869" y="53975"/>
                </a:cubicBezTo>
                <a:cubicBezTo>
                  <a:pt x="1418966" y="53975"/>
                  <a:pt x="1467037" y="75497"/>
                  <a:pt x="1501833" y="110293"/>
                </a:cubicBezTo>
                <a:lnTo>
                  <a:pt x="1526277" y="146549"/>
                </a:lnTo>
                <a:lnTo>
                  <a:pt x="1562719" y="142875"/>
                </a:lnTo>
                <a:cubicBezTo>
                  <a:pt x="1642365" y="142875"/>
                  <a:pt x="1710701" y="191300"/>
                  <a:pt x="1739891" y="260312"/>
                </a:cubicBezTo>
                <a:lnTo>
                  <a:pt x="1743495" y="278166"/>
                </a:lnTo>
                <a:lnTo>
                  <a:pt x="1762744" y="276225"/>
                </a:lnTo>
                <a:cubicBezTo>
                  <a:pt x="1842390" y="276225"/>
                  <a:pt x="1910726" y="324650"/>
                  <a:pt x="1939916" y="393663"/>
                </a:cubicBezTo>
                <a:lnTo>
                  <a:pt x="1951877" y="452908"/>
                </a:lnTo>
                <a:lnTo>
                  <a:pt x="1972294" y="450850"/>
                </a:lnTo>
                <a:cubicBezTo>
                  <a:pt x="2078488" y="450850"/>
                  <a:pt x="2164576" y="536938"/>
                  <a:pt x="2164576" y="643132"/>
                </a:cubicBezTo>
                <a:lnTo>
                  <a:pt x="2161365" y="659037"/>
                </a:lnTo>
                <a:lnTo>
                  <a:pt x="2171679" y="661119"/>
                </a:lnTo>
                <a:cubicBezTo>
                  <a:pt x="2203106" y="674411"/>
                  <a:pt x="2225156" y="705529"/>
                  <a:pt x="2225156" y="741797"/>
                </a:cubicBezTo>
                <a:cubicBezTo>
                  <a:pt x="2225156" y="753887"/>
                  <a:pt x="2222706" y="765404"/>
                  <a:pt x="2218276" y="775879"/>
                </a:cubicBezTo>
                <a:lnTo>
                  <a:pt x="2214073" y="782112"/>
                </a:lnTo>
                <a:lnTo>
                  <a:pt x="2240701" y="817298"/>
                </a:lnTo>
                <a:cubicBezTo>
                  <a:pt x="2256907" y="845482"/>
                  <a:pt x="2266176" y="878162"/>
                  <a:pt x="2266176" y="913007"/>
                </a:cubicBezTo>
                <a:cubicBezTo>
                  <a:pt x="2266176" y="939556"/>
                  <a:pt x="2260796" y="964847"/>
                  <a:pt x="2251066" y="987852"/>
                </a:cubicBezTo>
                <a:lnTo>
                  <a:pt x="2244465" y="997642"/>
                </a:lnTo>
                <a:lnTo>
                  <a:pt x="2278224" y="1047712"/>
                </a:lnTo>
                <a:cubicBezTo>
                  <a:pt x="2287954" y="1070717"/>
                  <a:pt x="2293334" y="1096009"/>
                  <a:pt x="2293334" y="1122557"/>
                </a:cubicBezTo>
                <a:cubicBezTo>
                  <a:pt x="2293334" y="1149106"/>
                  <a:pt x="2287954" y="1174397"/>
                  <a:pt x="2278224" y="1197402"/>
                </a:cubicBezTo>
                <a:lnTo>
                  <a:pt x="2246270" y="1244795"/>
                </a:lnTo>
                <a:lnTo>
                  <a:pt x="2278224" y="1292187"/>
                </a:lnTo>
                <a:cubicBezTo>
                  <a:pt x="2287954" y="1315192"/>
                  <a:pt x="2293334" y="1340484"/>
                  <a:pt x="2293334" y="1367032"/>
                </a:cubicBezTo>
                <a:cubicBezTo>
                  <a:pt x="2293334" y="1446678"/>
                  <a:pt x="2244910" y="1515013"/>
                  <a:pt x="2175897" y="1544204"/>
                </a:cubicBezTo>
                <a:lnTo>
                  <a:pt x="2175751" y="1544249"/>
                </a:lnTo>
                <a:lnTo>
                  <a:pt x="2177022" y="1550546"/>
                </a:lnTo>
                <a:cubicBezTo>
                  <a:pt x="2177022" y="1570458"/>
                  <a:pt x="2173996" y="1589662"/>
                  <a:pt x="2168378" y="1607725"/>
                </a:cubicBezTo>
                <a:lnTo>
                  <a:pt x="2145899" y="1654485"/>
                </a:lnTo>
                <a:lnTo>
                  <a:pt x="2152013" y="1684772"/>
                </a:lnTo>
                <a:cubicBezTo>
                  <a:pt x="2152013" y="1733130"/>
                  <a:pt x="2112812" y="1772331"/>
                  <a:pt x="2064454" y="1772331"/>
                </a:cubicBezTo>
                <a:lnTo>
                  <a:pt x="2036810" y="1766750"/>
                </a:lnTo>
                <a:lnTo>
                  <a:pt x="2032210" y="1775226"/>
                </a:lnTo>
                <a:lnTo>
                  <a:pt x="252769" y="1775226"/>
                </a:lnTo>
                <a:lnTo>
                  <a:pt x="227592" y="1728842"/>
                </a:lnTo>
                <a:lnTo>
                  <a:pt x="223971" y="1727718"/>
                </a:lnTo>
                <a:cubicBezTo>
                  <a:pt x="177962" y="1708258"/>
                  <a:pt x="141103" y="1671399"/>
                  <a:pt x="121643" y="1625391"/>
                </a:cubicBezTo>
                <a:lnTo>
                  <a:pt x="116415" y="1599495"/>
                </a:lnTo>
                <a:lnTo>
                  <a:pt x="97131" y="1587795"/>
                </a:lnTo>
                <a:cubicBezTo>
                  <a:pt x="54397" y="1552528"/>
                  <a:pt x="27158" y="1499155"/>
                  <a:pt x="27158" y="1439421"/>
                </a:cubicBezTo>
                <a:cubicBezTo>
                  <a:pt x="27158" y="1412873"/>
                  <a:pt x="32538" y="1387581"/>
                  <a:pt x="42268" y="1364576"/>
                </a:cubicBezTo>
                <a:lnTo>
                  <a:pt x="63540" y="1333027"/>
                </a:lnTo>
                <a:lnTo>
                  <a:pt x="30055" y="1283363"/>
                </a:lnTo>
                <a:cubicBezTo>
                  <a:pt x="20325" y="1260358"/>
                  <a:pt x="14945" y="1235067"/>
                  <a:pt x="14945" y="1208518"/>
                </a:cubicBezTo>
                <a:cubicBezTo>
                  <a:pt x="14945" y="1181970"/>
                  <a:pt x="20325" y="1156678"/>
                  <a:pt x="30055" y="1133673"/>
                </a:cubicBezTo>
                <a:lnTo>
                  <a:pt x="56969" y="1093755"/>
                </a:lnTo>
                <a:lnTo>
                  <a:pt x="56318" y="1093317"/>
                </a:lnTo>
                <a:cubicBezTo>
                  <a:pt x="21522" y="1058521"/>
                  <a:pt x="0" y="1010450"/>
                  <a:pt x="0" y="957353"/>
                </a:cubicBezTo>
                <a:cubicBezTo>
                  <a:pt x="0" y="897619"/>
                  <a:pt x="27239" y="844247"/>
                  <a:pt x="69973" y="808979"/>
                </a:cubicBezTo>
                <a:lnTo>
                  <a:pt x="78163" y="804010"/>
                </a:lnTo>
                <a:lnTo>
                  <a:pt x="72013" y="773547"/>
                </a:lnTo>
                <a:cubicBezTo>
                  <a:pt x="72013" y="737279"/>
                  <a:pt x="94063" y="706161"/>
                  <a:pt x="125490" y="692869"/>
                </a:cubicBezTo>
                <a:lnTo>
                  <a:pt x="138532" y="690236"/>
                </a:lnTo>
                <a:lnTo>
                  <a:pt x="151635" y="625333"/>
                </a:lnTo>
                <a:cubicBezTo>
                  <a:pt x="161365" y="602329"/>
                  <a:pt x="175445" y="581612"/>
                  <a:pt x="192843" y="564214"/>
                </a:cubicBezTo>
                <a:lnTo>
                  <a:pt x="220674" y="545451"/>
                </a:lnTo>
                <a:lnTo>
                  <a:pt x="213967" y="539927"/>
                </a:lnTo>
                <a:cubicBezTo>
                  <a:pt x="204526" y="525953"/>
                  <a:pt x="199013" y="509106"/>
                  <a:pt x="199013" y="490972"/>
                </a:cubicBezTo>
                <a:cubicBezTo>
                  <a:pt x="199013" y="442614"/>
                  <a:pt x="238214" y="403413"/>
                  <a:pt x="286572" y="403413"/>
                </a:cubicBezTo>
                <a:lnTo>
                  <a:pt x="304462" y="407025"/>
                </a:lnTo>
                <a:lnTo>
                  <a:pt x="310386" y="377684"/>
                </a:lnTo>
                <a:cubicBezTo>
                  <a:pt x="332278" y="325924"/>
                  <a:pt x="376190" y="285745"/>
                  <a:pt x="430379" y="268891"/>
                </a:cubicBezTo>
                <a:lnTo>
                  <a:pt x="475414" y="262082"/>
                </a:lnTo>
                <a:lnTo>
                  <a:pt x="502831" y="221418"/>
                </a:lnTo>
                <a:cubicBezTo>
                  <a:pt x="537627" y="186622"/>
                  <a:pt x="585697" y="165100"/>
                  <a:pt x="638794" y="165100"/>
                </a:cubicBezTo>
                <a:lnTo>
                  <a:pt x="659333" y="167171"/>
                </a:lnTo>
                <a:lnTo>
                  <a:pt x="668220" y="152523"/>
                </a:lnTo>
                <a:cubicBezTo>
                  <a:pt x="703488" y="109789"/>
                  <a:pt x="756860" y="82550"/>
                  <a:pt x="816594" y="82550"/>
                </a:cubicBezTo>
                <a:cubicBezTo>
                  <a:pt x="843143" y="82550"/>
                  <a:pt x="868435" y="87930"/>
                  <a:pt x="891439" y="97661"/>
                </a:cubicBezTo>
                <a:lnTo>
                  <a:pt x="905869" y="107390"/>
                </a:lnTo>
                <a:lnTo>
                  <a:pt x="928570" y="69973"/>
                </a:lnTo>
                <a:cubicBezTo>
                  <a:pt x="963838" y="27239"/>
                  <a:pt x="1017210" y="0"/>
                  <a:pt x="1076944" y="0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/>
          <p:cNvSpPr/>
          <p:nvPr/>
        </p:nvSpPr>
        <p:spPr bwMode="auto">
          <a:xfrm>
            <a:off x="7791463" y="4857037"/>
            <a:ext cx="1840193" cy="1440033"/>
          </a:xfrm>
          <a:custGeom>
            <a:avLst/>
            <a:gdLst>
              <a:gd name="connsiteX0" fmla="*/ 1228932 w 2457863"/>
              <a:gd name="connsiteY0" fmla="*/ 0 h 1923387"/>
              <a:gd name="connsiteX1" fmla="*/ 1301783 w 2457863"/>
              <a:gd name="connsiteY1" fmla="*/ 188761 h 1923387"/>
              <a:gd name="connsiteX2" fmla="*/ 1360109 w 2457863"/>
              <a:gd name="connsiteY2" fmla="*/ 77067 h 1923387"/>
              <a:gd name="connsiteX3" fmla="*/ 1381916 w 2457863"/>
              <a:gd name="connsiteY3" fmla="*/ 160587 h 1923387"/>
              <a:gd name="connsiteX4" fmla="*/ 1468684 w 2457863"/>
              <a:gd name="connsiteY4" fmla="*/ 23608 h 1923387"/>
              <a:gd name="connsiteX5" fmla="*/ 1503293 w 2457863"/>
              <a:gd name="connsiteY5" fmla="*/ 222888 h 1923387"/>
              <a:gd name="connsiteX6" fmla="*/ 1582316 w 2457863"/>
              <a:gd name="connsiteY6" fmla="*/ 124677 h 1923387"/>
              <a:gd name="connsiteX7" fmla="*/ 1587416 w 2457863"/>
              <a:gd name="connsiteY7" fmla="*/ 210939 h 1923387"/>
              <a:gd name="connsiteX8" fmla="*/ 1699219 w 2457863"/>
              <a:gd name="connsiteY8" fmla="*/ 93547 h 1923387"/>
              <a:gd name="connsiteX9" fmla="*/ 1694299 w 2457863"/>
              <a:gd name="connsiteY9" fmla="*/ 295633 h 1923387"/>
              <a:gd name="connsiteX10" fmla="*/ 1790961 w 2457863"/>
              <a:gd name="connsiteY10" fmla="*/ 214732 h 1923387"/>
              <a:gd name="connsiteX11" fmla="*/ 1779122 w 2457863"/>
              <a:gd name="connsiteY11" fmla="*/ 300446 h 1923387"/>
              <a:gd name="connsiteX12" fmla="*/ 1911689 w 2457863"/>
              <a:gd name="connsiteY12" fmla="*/ 207112 h 1923387"/>
              <a:gd name="connsiteX13" fmla="*/ 1867454 w 2457863"/>
              <a:gd name="connsiteY13" fmla="*/ 404246 h 1923387"/>
              <a:gd name="connsiteX14" fmla="*/ 1978037 w 2457863"/>
              <a:gd name="connsiteY14" fmla="*/ 343760 h 1923387"/>
              <a:gd name="connsiteX15" fmla="*/ 1949659 w 2457863"/>
              <a:gd name="connsiteY15" fmla="*/ 425634 h 1923387"/>
              <a:gd name="connsiteX16" fmla="*/ 2097917 w 2457863"/>
              <a:gd name="connsiteY16" fmla="*/ 359946 h 1923387"/>
              <a:gd name="connsiteX17" fmla="*/ 2016133 w 2457863"/>
              <a:gd name="connsiteY17" fmla="*/ 544536 h 1923387"/>
              <a:gd name="connsiteX18" fmla="*/ 2136343 w 2457863"/>
              <a:gd name="connsiteY18" fmla="*/ 506802 h 1923387"/>
              <a:gd name="connsiteX19" fmla="*/ 2092465 w 2457863"/>
              <a:gd name="connsiteY19" fmla="*/ 581693 h 1923387"/>
              <a:gd name="connsiteX20" fmla="*/ 2250751 w 2457863"/>
              <a:gd name="connsiteY20" fmla="*/ 546174 h 1923387"/>
              <a:gd name="connsiteX21" fmla="*/ 2134602 w 2457863"/>
              <a:gd name="connsiteY21" fmla="*/ 711148 h 1923387"/>
              <a:gd name="connsiteX22" fmla="*/ 2259798 w 2457863"/>
              <a:gd name="connsiteY22" fmla="*/ 697597 h 1923387"/>
              <a:gd name="connsiteX23" fmla="*/ 2202056 w 2457863"/>
              <a:gd name="connsiteY23" fmla="*/ 762596 h 1923387"/>
              <a:gd name="connsiteX24" fmla="*/ 2364317 w 2457863"/>
              <a:gd name="connsiteY24" fmla="*/ 758644 h 1923387"/>
              <a:gd name="connsiteX25" fmla="*/ 2218328 w 2457863"/>
              <a:gd name="connsiteY25" fmla="*/ 897684 h 1923387"/>
              <a:gd name="connsiteX26" fmla="*/ 2343661 w 2457863"/>
              <a:gd name="connsiteY26" fmla="*/ 908814 h 1923387"/>
              <a:gd name="connsiteX27" fmla="*/ 2274229 w 2457863"/>
              <a:gd name="connsiteY27" fmla="*/ 961388 h 1923387"/>
              <a:gd name="connsiteX28" fmla="*/ 2434256 w 2457863"/>
              <a:gd name="connsiteY28" fmla="*/ 989180 h 1923387"/>
              <a:gd name="connsiteX29" fmla="*/ 2264053 w 2457863"/>
              <a:gd name="connsiteY29" fmla="*/ 1096993 h 1923387"/>
              <a:gd name="connsiteX30" fmla="*/ 2384710 w 2457863"/>
              <a:gd name="connsiteY30" fmla="*/ 1132325 h 1923387"/>
              <a:gd name="connsiteX31" fmla="*/ 2306221 w 2457863"/>
              <a:gd name="connsiteY31" fmla="*/ 1170407 h 1923387"/>
              <a:gd name="connsiteX32" fmla="*/ 2457863 w 2457863"/>
              <a:gd name="connsiteY32" fmla="*/ 1228932 h 1923387"/>
              <a:gd name="connsiteX33" fmla="*/ 2270036 w 2457863"/>
              <a:gd name="connsiteY33" fmla="*/ 1301422 h 1923387"/>
              <a:gd name="connsiteX34" fmla="*/ 2381355 w 2457863"/>
              <a:gd name="connsiteY34" fmla="*/ 1359552 h 1923387"/>
              <a:gd name="connsiteX35" fmla="*/ 2296817 w 2457863"/>
              <a:gd name="connsiteY35" fmla="*/ 1381626 h 1923387"/>
              <a:gd name="connsiteX36" fmla="*/ 2434256 w 2457863"/>
              <a:gd name="connsiteY36" fmla="*/ 1468684 h 1923387"/>
              <a:gd name="connsiteX37" fmla="*/ 2236003 w 2457863"/>
              <a:gd name="connsiteY37" fmla="*/ 1503114 h 1923387"/>
              <a:gd name="connsiteX38" fmla="*/ 2333745 w 2457863"/>
              <a:gd name="connsiteY38" fmla="*/ 1581760 h 1923387"/>
              <a:gd name="connsiteX39" fmla="*/ 2246408 w 2457863"/>
              <a:gd name="connsiteY39" fmla="*/ 1586923 h 1923387"/>
              <a:gd name="connsiteX40" fmla="*/ 2364317 w 2457863"/>
              <a:gd name="connsiteY40" fmla="*/ 1699219 h 1923387"/>
              <a:gd name="connsiteX41" fmla="*/ 2163276 w 2457863"/>
              <a:gd name="connsiteY41" fmla="*/ 1694324 h 1923387"/>
              <a:gd name="connsiteX42" fmla="*/ 2243689 w 2457863"/>
              <a:gd name="connsiteY42" fmla="*/ 1790405 h 1923387"/>
              <a:gd name="connsiteX43" fmla="*/ 2156924 w 2457863"/>
              <a:gd name="connsiteY43" fmla="*/ 1778420 h 1923387"/>
              <a:gd name="connsiteX44" fmla="*/ 2250751 w 2457863"/>
              <a:gd name="connsiteY44" fmla="*/ 1911689 h 1923387"/>
              <a:gd name="connsiteX45" fmla="*/ 2054602 w 2457863"/>
              <a:gd name="connsiteY45" fmla="*/ 1867675 h 1923387"/>
              <a:gd name="connsiteX46" fmla="*/ 2085075 w 2457863"/>
              <a:gd name="connsiteY46" fmla="*/ 1923387 h 1923387"/>
              <a:gd name="connsiteX47" fmla="*/ 437275 w 2457863"/>
              <a:gd name="connsiteY47" fmla="*/ 1923387 h 1923387"/>
              <a:gd name="connsiteX48" fmla="*/ 441551 w 2457863"/>
              <a:gd name="connsiteY48" fmla="*/ 1913735 h 1923387"/>
              <a:gd name="connsiteX49" fmla="*/ 410801 w 2457863"/>
              <a:gd name="connsiteY49" fmla="*/ 1923387 h 1923387"/>
              <a:gd name="connsiteX50" fmla="*/ 338850 w 2457863"/>
              <a:gd name="connsiteY50" fmla="*/ 1923387 h 1923387"/>
              <a:gd name="connsiteX51" fmla="*/ 366683 w 2457863"/>
              <a:gd name="connsiteY51" fmla="*/ 1875883 h 1923387"/>
              <a:gd name="connsiteX52" fmla="*/ 207112 w 2457863"/>
              <a:gd name="connsiteY52" fmla="*/ 1911689 h 1923387"/>
              <a:gd name="connsiteX53" fmla="*/ 323169 w 2457863"/>
              <a:gd name="connsiteY53" fmla="*/ 1746847 h 1923387"/>
              <a:gd name="connsiteX54" fmla="*/ 199179 w 2457863"/>
              <a:gd name="connsiteY54" fmla="*/ 1760267 h 1923387"/>
              <a:gd name="connsiteX55" fmla="*/ 256948 w 2457863"/>
              <a:gd name="connsiteY55" fmla="*/ 1695241 h 1923387"/>
              <a:gd name="connsiteX56" fmla="*/ 93547 w 2457863"/>
              <a:gd name="connsiteY56" fmla="*/ 1699219 h 1923387"/>
              <a:gd name="connsiteX57" fmla="*/ 239629 w 2457863"/>
              <a:gd name="connsiteY57" fmla="*/ 1560091 h 1923387"/>
              <a:gd name="connsiteX58" fmla="*/ 115318 w 2457863"/>
              <a:gd name="connsiteY58" fmla="*/ 1549051 h 1923387"/>
              <a:gd name="connsiteX59" fmla="*/ 184542 w 2457863"/>
              <a:gd name="connsiteY59" fmla="*/ 1496633 h 1923387"/>
              <a:gd name="connsiteX60" fmla="*/ 23608 w 2457863"/>
              <a:gd name="connsiteY60" fmla="*/ 1468684 h 1923387"/>
              <a:gd name="connsiteX61" fmla="*/ 194163 w 2457863"/>
              <a:gd name="connsiteY61" fmla="*/ 1360649 h 1923387"/>
              <a:gd name="connsiteX62" fmla="*/ 74268 w 2457863"/>
              <a:gd name="connsiteY62" fmla="*/ 1325539 h 1923387"/>
              <a:gd name="connsiteX63" fmla="*/ 152264 w 2457863"/>
              <a:gd name="connsiteY63" fmla="*/ 1287697 h 1923387"/>
              <a:gd name="connsiteX64" fmla="*/ 0 w 2457863"/>
              <a:gd name="connsiteY64" fmla="*/ 1228932 h 1923387"/>
              <a:gd name="connsiteX65" fmla="*/ 188467 w 2457863"/>
              <a:gd name="connsiteY65" fmla="*/ 1156195 h 1923387"/>
              <a:gd name="connsiteX66" fmla="*/ 77624 w 2457863"/>
              <a:gd name="connsiteY66" fmla="*/ 1098313 h 1923387"/>
              <a:gd name="connsiteX67" fmla="*/ 161373 w 2457863"/>
              <a:gd name="connsiteY67" fmla="*/ 1076445 h 1923387"/>
              <a:gd name="connsiteX68" fmla="*/ 23608 w 2457863"/>
              <a:gd name="connsiteY68" fmla="*/ 989180 h 1923387"/>
              <a:gd name="connsiteX69" fmla="*/ 222776 w 2457863"/>
              <a:gd name="connsiteY69" fmla="*/ 954591 h 1923387"/>
              <a:gd name="connsiteX70" fmla="*/ 125233 w 2457863"/>
              <a:gd name="connsiteY70" fmla="*/ 876104 h 1923387"/>
              <a:gd name="connsiteX71" fmla="*/ 211523 w 2457863"/>
              <a:gd name="connsiteY71" fmla="*/ 871004 h 1923387"/>
              <a:gd name="connsiteX72" fmla="*/ 93547 w 2457863"/>
              <a:gd name="connsiteY72" fmla="*/ 758644 h 1923387"/>
              <a:gd name="connsiteX73" fmla="*/ 295725 w 2457863"/>
              <a:gd name="connsiteY73" fmla="*/ 763567 h 1923387"/>
              <a:gd name="connsiteX74" fmla="*/ 215289 w 2457863"/>
              <a:gd name="connsiteY74" fmla="*/ 667460 h 1923387"/>
              <a:gd name="connsiteX75" fmla="*/ 300821 w 2457863"/>
              <a:gd name="connsiteY75" fmla="*/ 679275 h 1923387"/>
              <a:gd name="connsiteX76" fmla="*/ 207112 w 2457863"/>
              <a:gd name="connsiteY76" fmla="*/ 546174 h 1923387"/>
              <a:gd name="connsiteX77" fmla="*/ 404532 w 2457863"/>
              <a:gd name="connsiteY77" fmla="*/ 590474 h 1923387"/>
              <a:gd name="connsiteX78" fmla="*/ 344316 w 2457863"/>
              <a:gd name="connsiteY78" fmla="*/ 480384 h 1923387"/>
              <a:gd name="connsiteX79" fmla="*/ 425826 w 2457863"/>
              <a:gd name="connsiteY79" fmla="*/ 508636 h 1923387"/>
              <a:gd name="connsiteX80" fmla="*/ 359946 w 2457863"/>
              <a:gd name="connsiteY80" fmla="*/ 359946 h 1923387"/>
              <a:gd name="connsiteX81" fmla="*/ 544979 w 2457863"/>
              <a:gd name="connsiteY81" fmla="*/ 441928 h 1923387"/>
              <a:gd name="connsiteX82" fmla="*/ 507359 w 2457863"/>
              <a:gd name="connsiteY82" fmla="*/ 322079 h 1923387"/>
              <a:gd name="connsiteX83" fmla="*/ 581753 w 2457863"/>
              <a:gd name="connsiteY83" fmla="*/ 365666 h 1923387"/>
              <a:gd name="connsiteX84" fmla="*/ 546174 w 2457863"/>
              <a:gd name="connsiteY84" fmla="*/ 207112 h 1923387"/>
              <a:gd name="connsiteX85" fmla="*/ 711685 w 2457863"/>
              <a:gd name="connsiteY85" fmla="*/ 323639 h 1923387"/>
              <a:gd name="connsiteX86" fmla="*/ 698153 w 2457863"/>
              <a:gd name="connsiteY86" fmla="*/ 198623 h 1923387"/>
              <a:gd name="connsiteX87" fmla="*/ 762597 w 2457863"/>
              <a:gd name="connsiteY87" fmla="*/ 255873 h 1923387"/>
              <a:gd name="connsiteX88" fmla="*/ 758644 w 2457863"/>
              <a:gd name="connsiteY88" fmla="*/ 93547 h 1923387"/>
              <a:gd name="connsiteX89" fmla="*/ 898238 w 2457863"/>
              <a:gd name="connsiteY89" fmla="*/ 240118 h 1923387"/>
              <a:gd name="connsiteX90" fmla="*/ 909371 w 2457863"/>
              <a:gd name="connsiteY90" fmla="*/ 114762 h 1923387"/>
              <a:gd name="connsiteX91" fmla="*/ 961413 w 2457863"/>
              <a:gd name="connsiteY91" fmla="*/ 183490 h 1923387"/>
              <a:gd name="connsiteX92" fmla="*/ 989180 w 2457863"/>
              <a:gd name="connsiteY92" fmla="*/ 23608 h 1923387"/>
              <a:gd name="connsiteX93" fmla="*/ 1097485 w 2457863"/>
              <a:gd name="connsiteY93" fmla="*/ 194588 h 1923387"/>
              <a:gd name="connsiteX94" fmla="*/ 1132881 w 2457863"/>
              <a:gd name="connsiteY94" fmla="*/ 73712 h 1923387"/>
              <a:gd name="connsiteX95" fmla="*/ 1170534 w 2457863"/>
              <a:gd name="connsiteY95" fmla="*/ 151314 h 192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457863" h="1923387">
                <a:moveTo>
                  <a:pt x="1228932" y="0"/>
                </a:moveTo>
                <a:lnTo>
                  <a:pt x="1301783" y="188761"/>
                </a:lnTo>
                <a:lnTo>
                  <a:pt x="1360109" y="77067"/>
                </a:lnTo>
                <a:lnTo>
                  <a:pt x="1381916" y="160587"/>
                </a:lnTo>
                <a:lnTo>
                  <a:pt x="1468684" y="23608"/>
                </a:lnTo>
                <a:lnTo>
                  <a:pt x="1503293" y="222888"/>
                </a:lnTo>
                <a:lnTo>
                  <a:pt x="1582316" y="124677"/>
                </a:lnTo>
                <a:lnTo>
                  <a:pt x="1587416" y="210939"/>
                </a:lnTo>
                <a:lnTo>
                  <a:pt x="1699219" y="93547"/>
                </a:lnTo>
                <a:lnTo>
                  <a:pt x="1694299" y="295633"/>
                </a:lnTo>
                <a:lnTo>
                  <a:pt x="1790961" y="214732"/>
                </a:lnTo>
                <a:lnTo>
                  <a:pt x="1779122" y="300446"/>
                </a:lnTo>
                <a:lnTo>
                  <a:pt x="1911689" y="207112"/>
                </a:lnTo>
                <a:lnTo>
                  <a:pt x="1867454" y="404246"/>
                </a:lnTo>
                <a:lnTo>
                  <a:pt x="1978037" y="343760"/>
                </a:lnTo>
                <a:lnTo>
                  <a:pt x="1949659" y="425634"/>
                </a:lnTo>
                <a:lnTo>
                  <a:pt x="2097917" y="359946"/>
                </a:lnTo>
                <a:lnTo>
                  <a:pt x="2016133" y="544536"/>
                </a:lnTo>
                <a:lnTo>
                  <a:pt x="2136343" y="506802"/>
                </a:lnTo>
                <a:lnTo>
                  <a:pt x="2092465" y="581693"/>
                </a:lnTo>
                <a:lnTo>
                  <a:pt x="2250751" y="546174"/>
                </a:lnTo>
                <a:lnTo>
                  <a:pt x="2134602" y="711148"/>
                </a:lnTo>
                <a:lnTo>
                  <a:pt x="2259798" y="697597"/>
                </a:lnTo>
                <a:lnTo>
                  <a:pt x="2202056" y="762596"/>
                </a:lnTo>
                <a:lnTo>
                  <a:pt x="2364317" y="758644"/>
                </a:lnTo>
                <a:lnTo>
                  <a:pt x="2218328" y="897684"/>
                </a:lnTo>
                <a:lnTo>
                  <a:pt x="2343661" y="908814"/>
                </a:lnTo>
                <a:lnTo>
                  <a:pt x="2274229" y="961388"/>
                </a:lnTo>
                <a:lnTo>
                  <a:pt x="2434256" y="989180"/>
                </a:lnTo>
                <a:lnTo>
                  <a:pt x="2264053" y="1096993"/>
                </a:lnTo>
                <a:lnTo>
                  <a:pt x="2384710" y="1132325"/>
                </a:lnTo>
                <a:lnTo>
                  <a:pt x="2306221" y="1170407"/>
                </a:lnTo>
                <a:lnTo>
                  <a:pt x="2457863" y="1228932"/>
                </a:lnTo>
                <a:lnTo>
                  <a:pt x="2270036" y="1301422"/>
                </a:lnTo>
                <a:lnTo>
                  <a:pt x="2381355" y="1359552"/>
                </a:lnTo>
                <a:lnTo>
                  <a:pt x="2296817" y="1381626"/>
                </a:lnTo>
                <a:lnTo>
                  <a:pt x="2434256" y="1468684"/>
                </a:lnTo>
                <a:lnTo>
                  <a:pt x="2236003" y="1503114"/>
                </a:lnTo>
                <a:lnTo>
                  <a:pt x="2333745" y="1581760"/>
                </a:lnTo>
                <a:lnTo>
                  <a:pt x="2246408" y="1586923"/>
                </a:lnTo>
                <a:lnTo>
                  <a:pt x="2364317" y="1699219"/>
                </a:lnTo>
                <a:lnTo>
                  <a:pt x="2163276" y="1694324"/>
                </a:lnTo>
                <a:lnTo>
                  <a:pt x="2243689" y="1790405"/>
                </a:lnTo>
                <a:lnTo>
                  <a:pt x="2156924" y="1778420"/>
                </a:lnTo>
                <a:lnTo>
                  <a:pt x="2250751" y="1911689"/>
                </a:lnTo>
                <a:lnTo>
                  <a:pt x="2054602" y="1867675"/>
                </a:lnTo>
                <a:lnTo>
                  <a:pt x="2085075" y="1923387"/>
                </a:lnTo>
                <a:lnTo>
                  <a:pt x="437275" y="1923387"/>
                </a:lnTo>
                <a:lnTo>
                  <a:pt x="441551" y="1913735"/>
                </a:lnTo>
                <a:lnTo>
                  <a:pt x="410801" y="1923387"/>
                </a:lnTo>
                <a:lnTo>
                  <a:pt x="338850" y="1923387"/>
                </a:lnTo>
                <a:lnTo>
                  <a:pt x="366683" y="1875883"/>
                </a:lnTo>
                <a:lnTo>
                  <a:pt x="207112" y="1911689"/>
                </a:lnTo>
                <a:lnTo>
                  <a:pt x="323169" y="1746847"/>
                </a:lnTo>
                <a:lnTo>
                  <a:pt x="199179" y="1760267"/>
                </a:lnTo>
                <a:lnTo>
                  <a:pt x="256948" y="1695241"/>
                </a:lnTo>
                <a:lnTo>
                  <a:pt x="93547" y="1699219"/>
                </a:lnTo>
                <a:lnTo>
                  <a:pt x="239629" y="1560091"/>
                </a:lnTo>
                <a:lnTo>
                  <a:pt x="115318" y="1549051"/>
                </a:lnTo>
                <a:lnTo>
                  <a:pt x="184542" y="1496633"/>
                </a:lnTo>
                <a:lnTo>
                  <a:pt x="23608" y="1468684"/>
                </a:lnTo>
                <a:lnTo>
                  <a:pt x="194163" y="1360649"/>
                </a:lnTo>
                <a:lnTo>
                  <a:pt x="74268" y="1325539"/>
                </a:lnTo>
                <a:lnTo>
                  <a:pt x="152264" y="1287697"/>
                </a:lnTo>
                <a:lnTo>
                  <a:pt x="0" y="1228932"/>
                </a:lnTo>
                <a:lnTo>
                  <a:pt x="188467" y="1156195"/>
                </a:lnTo>
                <a:lnTo>
                  <a:pt x="77624" y="1098313"/>
                </a:lnTo>
                <a:lnTo>
                  <a:pt x="161373" y="1076445"/>
                </a:lnTo>
                <a:lnTo>
                  <a:pt x="23608" y="989180"/>
                </a:lnTo>
                <a:lnTo>
                  <a:pt x="222776" y="954591"/>
                </a:lnTo>
                <a:lnTo>
                  <a:pt x="125233" y="876104"/>
                </a:lnTo>
                <a:lnTo>
                  <a:pt x="211523" y="871004"/>
                </a:lnTo>
                <a:lnTo>
                  <a:pt x="93547" y="758644"/>
                </a:lnTo>
                <a:lnTo>
                  <a:pt x="295725" y="763567"/>
                </a:lnTo>
                <a:lnTo>
                  <a:pt x="215289" y="667460"/>
                </a:lnTo>
                <a:lnTo>
                  <a:pt x="300821" y="679275"/>
                </a:lnTo>
                <a:lnTo>
                  <a:pt x="207112" y="546174"/>
                </a:lnTo>
                <a:lnTo>
                  <a:pt x="404532" y="590474"/>
                </a:lnTo>
                <a:lnTo>
                  <a:pt x="344316" y="480384"/>
                </a:lnTo>
                <a:lnTo>
                  <a:pt x="425826" y="508636"/>
                </a:lnTo>
                <a:lnTo>
                  <a:pt x="359946" y="359946"/>
                </a:lnTo>
                <a:lnTo>
                  <a:pt x="544979" y="441928"/>
                </a:lnTo>
                <a:lnTo>
                  <a:pt x="507359" y="322079"/>
                </a:lnTo>
                <a:lnTo>
                  <a:pt x="581753" y="365666"/>
                </a:lnTo>
                <a:lnTo>
                  <a:pt x="546174" y="207112"/>
                </a:lnTo>
                <a:lnTo>
                  <a:pt x="711685" y="323639"/>
                </a:lnTo>
                <a:lnTo>
                  <a:pt x="698153" y="198623"/>
                </a:lnTo>
                <a:lnTo>
                  <a:pt x="762597" y="255873"/>
                </a:lnTo>
                <a:lnTo>
                  <a:pt x="758644" y="93547"/>
                </a:lnTo>
                <a:lnTo>
                  <a:pt x="898238" y="240118"/>
                </a:lnTo>
                <a:lnTo>
                  <a:pt x="909371" y="114762"/>
                </a:lnTo>
                <a:lnTo>
                  <a:pt x="961413" y="183490"/>
                </a:lnTo>
                <a:lnTo>
                  <a:pt x="989180" y="23608"/>
                </a:lnTo>
                <a:lnTo>
                  <a:pt x="1097485" y="194588"/>
                </a:lnTo>
                <a:lnTo>
                  <a:pt x="1132881" y="73712"/>
                </a:lnTo>
                <a:lnTo>
                  <a:pt x="1170534" y="151314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/>
          <p:cNvSpPr/>
          <p:nvPr/>
        </p:nvSpPr>
        <p:spPr bwMode="auto">
          <a:xfrm>
            <a:off x="298330" y="4920493"/>
            <a:ext cx="1874353" cy="1382505"/>
          </a:xfrm>
          <a:custGeom>
            <a:avLst/>
            <a:gdLst>
              <a:gd name="connsiteX0" fmla="*/ 236433 w 2503489"/>
              <a:gd name="connsiteY0" fmla="*/ 893330 h 1846550"/>
              <a:gd name="connsiteX1" fmla="*/ 233972 w 2503489"/>
              <a:gd name="connsiteY1" fmla="*/ 894092 h 1846550"/>
              <a:gd name="connsiteX2" fmla="*/ 234888 w 2503489"/>
              <a:gd name="connsiteY2" fmla="*/ 897110 h 1846550"/>
              <a:gd name="connsiteX3" fmla="*/ 2050126 w 2503489"/>
              <a:gd name="connsiteY3" fmla="*/ 502190 h 1846550"/>
              <a:gd name="connsiteX4" fmla="*/ 2035025 w 2503489"/>
              <a:gd name="connsiteY4" fmla="*/ 505523 h 1846550"/>
              <a:gd name="connsiteX5" fmla="*/ 2048859 w 2503489"/>
              <a:gd name="connsiteY5" fmla="*/ 520700 h 1846550"/>
              <a:gd name="connsiteX6" fmla="*/ 2129404 w 2503489"/>
              <a:gd name="connsiteY6" fmla="*/ 484691 h 1846550"/>
              <a:gd name="connsiteX7" fmla="*/ 2089300 w 2503489"/>
              <a:gd name="connsiteY7" fmla="*/ 493544 h 1846550"/>
              <a:gd name="connsiteX8" fmla="*/ 2099761 w 2503489"/>
              <a:gd name="connsiteY8" fmla="*/ 517664 h 1846550"/>
              <a:gd name="connsiteX9" fmla="*/ 1292828 w 2503489"/>
              <a:gd name="connsiteY9" fmla="*/ 0 h 1846550"/>
              <a:gd name="connsiteX10" fmla="*/ 1337917 w 2503489"/>
              <a:gd name="connsiteY10" fmla="*/ 116071 h 1846550"/>
              <a:gd name="connsiteX11" fmla="*/ 1450565 w 2503489"/>
              <a:gd name="connsiteY11" fmla="*/ 59174 h 1846550"/>
              <a:gd name="connsiteX12" fmla="*/ 1430091 w 2503489"/>
              <a:gd name="connsiteY12" fmla="*/ 118017 h 1846550"/>
              <a:gd name="connsiteX13" fmla="*/ 1480325 w 2503489"/>
              <a:gd name="connsiteY13" fmla="*/ 194906 h 1846550"/>
              <a:gd name="connsiteX14" fmla="*/ 1512424 w 2503489"/>
              <a:gd name="connsiteY14" fmla="*/ 194649 h 1846550"/>
              <a:gd name="connsiteX15" fmla="*/ 1569052 w 2503489"/>
              <a:gd name="connsiteY15" fmla="*/ 114299 h 1846550"/>
              <a:gd name="connsiteX16" fmla="*/ 1614142 w 2503489"/>
              <a:gd name="connsiteY16" fmla="*/ 230371 h 1846550"/>
              <a:gd name="connsiteX17" fmla="*/ 1666302 w 2503489"/>
              <a:gd name="connsiteY17" fmla="*/ 204026 h 1846550"/>
              <a:gd name="connsiteX18" fmla="*/ 1686115 w 2503489"/>
              <a:gd name="connsiteY18" fmla="*/ 154356 h 1846550"/>
              <a:gd name="connsiteX19" fmla="*/ 1705599 w 2503489"/>
              <a:gd name="connsiteY19" fmla="*/ 184177 h 1846550"/>
              <a:gd name="connsiteX20" fmla="*/ 1726789 w 2503489"/>
              <a:gd name="connsiteY20" fmla="*/ 173474 h 1846550"/>
              <a:gd name="connsiteX21" fmla="*/ 1716996 w 2503489"/>
              <a:gd name="connsiteY21" fmla="*/ 201622 h 1846550"/>
              <a:gd name="connsiteX22" fmla="*/ 1752854 w 2503489"/>
              <a:gd name="connsiteY22" fmla="*/ 256508 h 1846550"/>
              <a:gd name="connsiteX23" fmla="*/ 1826228 w 2503489"/>
              <a:gd name="connsiteY23" fmla="*/ 152399 h 1846550"/>
              <a:gd name="connsiteX24" fmla="*/ 1871317 w 2503489"/>
              <a:gd name="connsiteY24" fmla="*/ 268471 h 1846550"/>
              <a:gd name="connsiteX25" fmla="*/ 1983964 w 2503489"/>
              <a:gd name="connsiteY25" fmla="*/ 211574 h 1846550"/>
              <a:gd name="connsiteX26" fmla="*/ 1936522 w 2503489"/>
              <a:gd name="connsiteY26" fmla="*/ 347925 h 1846550"/>
              <a:gd name="connsiteX27" fmla="*/ 2073448 w 2503489"/>
              <a:gd name="connsiteY27" fmla="*/ 346827 h 1846550"/>
              <a:gd name="connsiteX28" fmla="*/ 2016909 w 2503489"/>
              <a:gd name="connsiteY28" fmla="*/ 415172 h 1846550"/>
              <a:gd name="connsiteX29" fmla="*/ 2055005 w 2503489"/>
              <a:gd name="connsiteY29" fmla="*/ 430871 h 1846550"/>
              <a:gd name="connsiteX30" fmla="*/ 2055974 w 2503489"/>
              <a:gd name="connsiteY30" fmla="*/ 416707 h 1846550"/>
              <a:gd name="connsiteX31" fmla="*/ 2063665 w 2503489"/>
              <a:gd name="connsiteY31" fmla="*/ 434439 h 1846550"/>
              <a:gd name="connsiteX32" fmla="*/ 2144598 w 2503489"/>
              <a:gd name="connsiteY32" fmla="*/ 467790 h 1846550"/>
              <a:gd name="connsiteX33" fmla="*/ 2202655 w 2503489"/>
              <a:gd name="connsiteY33" fmla="*/ 403209 h 1846550"/>
              <a:gd name="connsiteX34" fmla="*/ 2175517 w 2503489"/>
              <a:gd name="connsiteY34" fmla="*/ 559332 h 1846550"/>
              <a:gd name="connsiteX35" fmla="*/ 2242407 w 2503489"/>
              <a:gd name="connsiteY35" fmla="*/ 566924 h 1846550"/>
              <a:gd name="connsiteX36" fmla="*/ 2228856 w 2503489"/>
              <a:gd name="connsiteY36" fmla="*/ 628763 h 1846550"/>
              <a:gd name="connsiteX37" fmla="*/ 2351090 w 2503489"/>
              <a:gd name="connsiteY37" fmla="*/ 636849 h 1846550"/>
              <a:gd name="connsiteX38" fmla="*/ 2240978 w 2503489"/>
              <a:gd name="connsiteY38" fmla="*/ 706864 h 1846550"/>
              <a:gd name="connsiteX39" fmla="*/ 2314259 w 2503489"/>
              <a:gd name="connsiteY39" fmla="*/ 758185 h 1846550"/>
              <a:gd name="connsiteX40" fmla="*/ 2233819 w 2503489"/>
              <a:gd name="connsiteY40" fmla="*/ 790408 h 1846550"/>
              <a:gd name="connsiteX41" fmla="*/ 2245006 w 2503489"/>
              <a:gd name="connsiteY41" fmla="*/ 812508 h 1846550"/>
              <a:gd name="connsiteX42" fmla="*/ 2283118 w 2503489"/>
              <a:gd name="connsiteY42" fmla="*/ 860889 h 1846550"/>
              <a:gd name="connsiteX43" fmla="*/ 2265340 w 2503489"/>
              <a:gd name="connsiteY43" fmla="*/ 863722 h 1846550"/>
              <a:gd name="connsiteX44" fmla="*/ 2281769 w 2503489"/>
              <a:gd name="connsiteY44" fmla="*/ 916647 h 1846550"/>
              <a:gd name="connsiteX45" fmla="*/ 2369032 w 2503489"/>
              <a:gd name="connsiteY45" fmla="*/ 858943 h 1846550"/>
              <a:gd name="connsiteX46" fmla="*/ 2338892 w 2503489"/>
              <a:gd name="connsiteY46" fmla="*/ 953346 h 1846550"/>
              <a:gd name="connsiteX47" fmla="*/ 2432524 w 2503489"/>
              <a:gd name="connsiteY47" fmla="*/ 999702 h 1846550"/>
              <a:gd name="connsiteX48" fmla="*/ 2351448 w 2503489"/>
              <a:gd name="connsiteY48" fmla="*/ 1047632 h 1846550"/>
              <a:gd name="connsiteX49" fmla="*/ 2419240 w 2503489"/>
              <a:gd name="connsiteY49" fmla="*/ 1149806 h 1846550"/>
              <a:gd name="connsiteX50" fmla="*/ 2339888 w 2503489"/>
              <a:gd name="connsiteY50" fmla="*/ 1147687 h 1846550"/>
              <a:gd name="connsiteX51" fmla="*/ 2336363 w 2503489"/>
              <a:gd name="connsiteY51" fmla="*/ 1167963 h 1846550"/>
              <a:gd name="connsiteX52" fmla="*/ 2338880 w 2503489"/>
              <a:gd name="connsiteY52" fmla="*/ 1217800 h 1846550"/>
              <a:gd name="connsiteX53" fmla="*/ 2394806 w 2503489"/>
              <a:gd name="connsiteY53" fmla="*/ 1224149 h 1846550"/>
              <a:gd name="connsiteX54" fmla="*/ 2381255 w 2503489"/>
              <a:gd name="connsiteY54" fmla="*/ 1285988 h 1846550"/>
              <a:gd name="connsiteX55" fmla="*/ 2503489 w 2503489"/>
              <a:gd name="connsiteY55" fmla="*/ 1294075 h 1846550"/>
              <a:gd name="connsiteX56" fmla="*/ 2393377 w 2503489"/>
              <a:gd name="connsiteY56" fmla="*/ 1364089 h 1846550"/>
              <a:gd name="connsiteX57" fmla="*/ 2466658 w 2503489"/>
              <a:gd name="connsiteY57" fmla="*/ 1415410 h 1846550"/>
              <a:gd name="connsiteX58" fmla="*/ 2381489 w 2503489"/>
              <a:gd name="connsiteY58" fmla="*/ 1449528 h 1846550"/>
              <a:gd name="connsiteX59" fmla="*/ 2435517 w 2503489"/>
              <a:gd name="connsiteY59" fmla="*/ 1518114 h 1846550"/>
              <a:gd name="connsiteX60" fmla="*/ 2369172 w 2503489"/>
              <a:gd name="connsiteY60" fmla="*/ 1528686 h 1846550"/>
              <a:gd name="connsiteX61" fmla="*/ 2373011 w 2503489"/>
              <a:gd name="connsiteY61" fmla="*/ 1537864 h 1846550"/>
              <a:gd name="connsiteX62" fmla="*/ 2432706 w 2503489"/>
              <a:gd name="connsiteY62" fmla="*/ 1562463 h 1846550"/>
              <a:gd name="connsiteX63" fmla="*/ 2387477 w 2503489"/>
              <a:gd name="connsiteY63" fmla="*/ 1572446 h 1846550"/>
              <a:gd name="connsiteX64" fmla="*/ 2398963 w 2503489"/>
              <a:gd name="connsiteY64" fmla="*/ 1599903 h 1846550"/>
              <a:gd name="connsiteX65" fmla="*/ 2340951 w 2503489"/>
              <a:gd name="connsiteY65" fmla="*/ 1595597 h 1846550"/>
              <a:gd name="connsiteX66" fmla="*/ 2357448 w 2503489"/>
              <a:gd name="connsiteY66" fmla="*/ 1670783 h 1846550"/>
              <a:gd name="connsiteX67" fmla="*/ 2367082 w 2503489"/>
              <a:gd name="connsiteY67" fmla="*/ 1678343 h 1846550"/>
              <a:gd name="connsiteX68" fmla="*/ 2358760 w 2503489"/>
              <a:gd name="connsiteY68" fmla="*/ 1676761 h 1846550"/>
              <a:gd name="connsiteX69" fmla="*/ 2368406 w 2503489"/>
              <a:gd name="connsiteY69" fmla="*/ 1720727 h 1846550"/>
              <a:gd name="connsiteX70" fmla="*/ 2299796 w 2503489"/>
              <a:gd name="connsiteY70" fmla="*/ 1665551 h 1846550"/>
              <a:gd name="connsiteX71" fmla="*/ 2286410 w 2503489"/>
              <a:gd name="connsiteY71" fmla="*/ 1663007 h 1846550"/>
              <a:gd name="connsiteX72" fmla="*/ 2265081 w 2503489"/>
              <a:gd name="connsiteY72" fmla="*/ 1682592 h 1846550"/>
              <a:gd name="connsiteX73" fmla="*/ 2295772 w 2503489"/>
              <a:gd name="connsiteY73" fmla="*/ 1807233 h 1846550"/>
              <a:gd name="connsiteX74" fmla="*/ 2220657 w 2503489"/>
              <a:gd name="connsiteY74" fmla="*/ 1734510 h 1846550"/>
              <a:gd name="connsiteX75" fmla="*/ 2159843 w 2503489"/>
              <a:gd name="connsiteY75" fmla="*/ 1846549 h 1846550"/>
              <a:gd name="connsiteX76" fmla="*/ 380402 w 2503489"/>
              <a:gd name="connsiteY76" fmla="*/ 1846550 h 1846550"/>
              <a:gd name="connsiteX77" fmla="*/ 340643 w 2503489"/>
              <a:gd name="connsiteY77" fmla="*/ 1773300 h 1846550"/>
              <a:gd name="connsiteX78" fmla="*/ 285627 w 2503489"/>
              <a:gd name="connsiteY78" fmla="*/ 1846550 h 1846550"/>
              <a:gd name="connsiteX79" fmla="*/ 282325 w 2503489"/>
              <a:gd name="connsiteY79" fmla="*/ 1747507 h 1846550"/>
              <a:gd name="connsiteX80" fmla="*/ 178566 w 2503489"/>
              <a:gd name="connsiteY80" fmla="*/ 1735274 h 1846550"/>
              <a:gd name="connsiteX81" fmla="*/ 238846 w 2503489"/>
              <a:gd name="connsiteY81" fmla="*/ 1662908 h 1846550"/>
              <a:gd name="connsiteX82" fmla="*/ 140688 w 2503489"/>
              <a:gd name="connsiteY82" fmla="*/ 1589422 h 1846550"/>
              <a:gd name="connsiteX83" fmla="*/ 244045 w 2503489"/>
              <a:gd name="connsiteY83" fmla="*/ 1555669 h 1846550"/>
              <a:gd name="connsiteX84" fmla="*/ 236856 w 2503489"/>
              <a:gd name="connsiteY84" fmla="*/ 1527708 h 1846550"/>
              <a:gd name="connsiteX85" fmla="*/ 218294 w 2503489"/>
              <a:gd name="connsiteY85" fmla="*/ 1505392 h 1846550"/>
              <a:gd name="connsiteX86" fmla="*/ 177311 w 2503489"/>
              <a:gd name="connsiteY86" fmla="*/ 1564913 h 1846550"/>
              <a:gd name="connsiteX87" fmla="*/ 181747 w 2503489"/>
              <a:gd name="connsiteY87" fmla="*/ 1461451 h 1846550"/>
              <a:gd name="connsiteX88" fmla="*/ 175235 w 2503489"/>
              <a:gd name="connsiteY88" fmla="*/ 1453620 h 1846550"/>
              <a:gd name="connsiteX89" fmla="*/ 182115 w 2503489"/>
              <a:gd name="connsiteY89" fmla="*/ 1452879 h 1846550"/>
              <a:gd name="connsiteX90" fmla="*/ 184100 w 2503489"/>
              <a:gd name="connsiteY90" fmla="*/ 1406596 h 1846550"/>
              <a:gd name="connsiteX91" fmla="*/ 116789 w 2503489"/>
              <a:gd name="connsiteY91" fmla="*/ 1407689 h 1846550"/>
              <a:gd name="connsiteX92" fmla="*/ 122256 w 2503489"/>
              <a:gd name="connsiteY92" fmla="*/ 1344618 h 1846550"/>
              <a:gd name="connsiteX93" fmla="*/ 0 w 2503489"/>
              <a:gd name="connsiteY93" fmla="*/ 1352355 h 1846550"/>
              <a:gd name="connsiteX94" fmla="*/ 100168 w 2503489"/>
              <a:gd name="connsiteY94" fmla="*/ 1268731 h 1846550"/>
              <a:gd name="connsiteX95" fmla="*/ 20884 w 2503489"/>
              <a:gd name="connsiteY95" fmla="*/ 1227284 h 1846550"/>
              <a:gd name="connsiteX96" fmla="*/ 100944 w 2503489"/>
              <a:gd name="connsiteY96" fmla="*/ 1182473 h 1846550"/>
              <a:gd name="connsiteX97" fmla="*/ 38527 w 2503489"/>
              <a:gd name="connsiteY97" fmla="*/ 1121423 h 1846550"/>
              <a:gd name="connsiteX98" fmla="*/ 102955 w 2503489"/>
              <a:gd name="connsiteY98" fmla="*/ 1102387 h 1846550"/>
              <a:gd name="connsiteX99" fmla="*/ 64233 w 2503489"/>
              <a:gd name="connsiteY99" fmla="*/ 1035605 h 1846550"/>
              <a:gd name="connsiteX100" fmla="*/ 122316 w 2503489"/>
              <a:gd name="connsiteY100" fmla="*/ 1032398 h 1846550"/>
              <a:gd name="connsiteX101" fmla="*/ 78960 w 2503489"/>
              <a:gd name="connsiteY101" fmla="*/ 911850 h 1846550"/>
              <a:gd name="connsiteX102" fmla="*/ 163546 w 2503489"/>
              <a:gd name="connsiteY102" fmla="*/ 963481 h 1846550"/>
              <a:gd name="connsiteX103" fmla="*/ 217581 w 2503489"/>
              <a:gd name="connsiteY103" fmla="*/ 899161 h 1846550"/>
              <a:gd name="connsiteX104" fmla="*/ 113972 w 2503489"/>
              <a:gd name="connsiteY104" fmla="*/ 931205 h 1846550"/>
              <a:gd name="connsiteX105" fmla="*/ 192398 w 2503489"/>
              <a:gd name="connsiteY105" fmla="*/ 854010 h 1846550"/>
              <a:gd name="connsiteX106" fmla="*/ 48575 w 2503489"/>
              <a:gd name="connsiteY106" fmla="*/ 799217 h 1846550"/>
              <a:gd name="connsiteX107" fmla="*/ 204000 w 2503489"/>
              <a:gd name="connsiteY107" fmla="*/ 768333 h 1846550"/>
              <a:gd name="connsiteX108" fmla="*/ 187003 w 2503489"/>
              <a:gd name="connsiteY108" fmla="*/ 703194 h 1846550"/>
              <a:gd name="connsiteX109" fmla="*/ 249575 w 2503489"/>
              <a:gd name="connsiteY109" fmla="*/ 693576 h 1846550"/>
              <a:gd name="connsiteX110" fmla="*/ 213116 w 2503489"/>
              <a:gd name="connsiteY110" fmla="*/ 576626 h 1846550"/>
              <a:gd name="connsiteX111" fmla="*/ 318076 w 2503489"/>
              <a:gd name="connsiteY111" fmla="*/ 654151 h 1846550"/>
              <a:gd name="connsiteX112" fmla="*/ 330478 w 2503489"/>
              <a:gd name="connsiteY112" fmla="*/ 604053 h 1846550"/>
              <a:gd name="connsiteX113" fmla="*/ 313532 w 2503489"/>
              <a:gd name="connsiteY113" fmla="*/ 590637 h 1846550"/>
              <a:gd name="connsiteX114" fmla="*/ 335637 w 2503489"/>
              <a:gd name="connsiteY114" fmla="*/ 583214 h 1846550"/>
              <a:gd name="connsiteX115" fmla="*/ 339576 w 2503489"/>
              <a:gd name="connsiteY115" fmla="*/ 567307 h 1846550"/>
              <a:gd name="connsiteX116" fmla="*/ 349913 w 2503489"/>
              <a:gd name="connsiteY116" fmla="*/ 578420 h 1846550"/>
              <a:gd name="connsiteX117" fmla="*/ 412828 w 2503489"/>
              <a:gd name="connsiteY117" fmla="*/ 557293 h 1846550"/>
              <a:gd name="connsiteX118" fmla="*/ 362770 w 2503489"/>
              <a:gd name="connsiteY118" fmla="*/ 430445 h 1846550"/>
              <a:gd name="connsiteX119" fmla="*/ 494691 w 2503489"/>
              <a:gd name="connsiteY119" fmla="*/ 462261 h 1846550"/>
              <a:gd name="connsiteX120" fmla="*/ 474715 w 2503489"/>
              <a:gd name="connsiteY120" fmla="*/ 322028 h 1846550"/>
              <a:gd name="connsiteX121" fmla="*/ 599722 w 2503489"/>
              <a:gd name="connsiteY121" fmla="*/ 381621 h 1846550"/>
              <a:gd name="connsiteX122" fmla="*/ 617212 w 2503489"/>
              <a:gd name="connsiteY122" fmla="*/ 333356 h 1846550"/>
              <a:gd name="connsiteX123" fmla="*/ 610420 w 2503489"/>
              <a:gd name="connsiteY123" fmla="*/ 316145 h 1846550"/>
              <a:gd name="connsiteX124" fmla="*/ 622401 w 2503489"/>
              <a:gd name="connsiteY124" fmla="*/ 319035 h 1846550"/>
              <a:gd name="connsiteX125" fmla="*/ 647540 w 2503489"/>
              <a:gd name="connsiteY125" fmla="*/ 249666 h 1846550"/>
              <a:gd name="connsiteX126" fmla="*/ 685359 w 2503489"/>
              <a:gd name="connsiteY126" fmla="*/ 334218 h 1846550"/>
              <a:gd name="connsiteX127" fmla="*/ 711235 w 2503489"/>
              <a:gd name="connsiteY127" fmla="*/ 340459 h 1846550"/>
              <a:gd name="connsiteX128" fmla="*/ 738763 w 2503489"/>
              <a:gd name="connsiteY128" fmla="*/ 322844 h 1846550"/>
              <a:gd name="connsiteX129" fmla="*/ 722365 w 2503489"/>
              <a:gd name="connsiteY129" fmla="*/ 207727 h 1846550"/>
              <a:gd name="connsiteX130" fmla="*/ 847371 w 2503489"/>
              <a:gd name="connsiteY130" fmla="*/ 267321 h 1846550"/>
              <a:gd name="connsiteX131" fmla="*/ 895189 w 2503489"/>
              <a:gd name="connsiteY131" fmla="*/ 135365 h 1846550"/>
              <a:gd name="connsiteX132" fmla="*/ 939669 w 2503489"/>
              <a:gd name="connsiteY132" fmla="*/ 234809 h 1846550"/>
              <a:gd name="connsiteX133" fmla="*/ 970725 w 2503489"/>
              <a:gd name="connsiteY133" fmla="*/ 223796 h 1846550"/>
              <a:gd name="connsiteX134" fmla="*/ 976278 w 2503489"/>
              <a:gd name="connsiteY134" fmla="*/ 222460 h 1846550"/>
              <a:gd name="connsiteX135" fmla="*/ 942125 w 2503489"/>
              <a:gd name="connsiteY135" fmla="*/ 208775 h 1846550"/>
              <a:gd name="connsiteX136" fmla="*/ 1036901 w 2503489"/>
              <a:gd name="connsiteY136" fmla="*/ 179831 h 1846550"/>
              <a:gd name="connsiteX137" fmla="*/ 1021731 w 2503489"/>
              <a:gd name="connsiteY137" fmla="*/ 76460 h 1846550"/>
              <a:gd name="connsiteX138" fmla="*/ 1107284 w 2503489"/>
              <a:gd name="connsiteY138" fmla="*/ 115848 h 1846550"/>
              <a:gd name="connsiteX139" fmla="*/ 1152714 w 2503489"/>
              <a:gd name="connsiteY139" fmla="*/ 1956 h 1846550"/>
              <a:gd name="connsiteX140" fmla="*/ 1219454 w 2503489"/>
              <a:gd name="connsiteY140" fmla="*/ 104107 h 184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2503489" h="1846550">
                <a:moveTo>
                  <a:pt x="236433" y="893330"/>
                </a:moveTo>
                <a:lnTo>
                  <a:pt x="233972" y="894092"/>
                </a:lnTo>
                <a:lnTo>
                  <a:pt x="234888" y="897110"/>
                </a:lnTo>
                <a:close/>
                <a:moveTo>
                  <a:pt x="2050126" y="502190"/>
                </a:moveTo>
                <a:lnTo>
                  <a:pt x="2035025" y="505523"/>
                </a:lnTo>
                <a:lnTo>
                  <a:pt x="2048859" y="520700"/>
                </a:lnTo>
                <a:close/>
                <a:moveTo>
                  <a:pt x="2129404" y="484691"/>
                </a:moveTo>
                <a:lnTo>
                  <a:pt x="2089300" y="493544"/>
                </a:lnTo>
                <a:lnTo>
                  <a:pt x="2099761" y="517664"/>
                </a:lnTo>
                <a:close/>
                <a:moveTo>
                  <a:pt x="1292828" y="0"/>
                </a:moveTo>
                <a:lnTo>
                  <a:pt x="1337917" y="116071"/>
                </a:lnTo>
                <a:lnTo>
                  <a:pt x="1450565" y="59174"/>
                </a:lnTo>
                <a:lnTo>
                  <a:pt x="1430091" y="118017"/>
                </a:lnTo>
                <a:lnTo>
                  <a:pt x="1480325" y="194906"/>
                </a:lnTo>
                <a:lnTo>
                  <a:pt x="1512424" y="194649"/>
                </a:lnTo>
                <a:lnTo>
                  <a:pt x="1569052" y="114299"/>
                </a:lnTo>
                <a:lnTo>
                  <a:pt x="1614142" y="230371"/>
                </a:lnTo>
                <a:lnTo>
                  <a:pt x="1666302" y="204026"/>
                </a:lnTo>
                <a:lnTo>
                  <a:pt x="1686115" y="154356"/>
                </a:lnTo>
                <a:lnTo>
                  <a:pt x="1705599" y="184177"/>
                </a:lnTo>
                <a:lnTo>
                  <a:pt x="1726789" y="173474"/>
                </a:lnTo>
                <a:lnTo>
                  <a:pt x="1716996" y="201622"/>
                </a:lnTo>
                <a:lnTo>
                  <a:pt x="1752854" y="256508"/>
                </a:lnTo>
                <a:lnTo>
                  <a:pt x="1826228" y="152399"/>
                </a:lnTo>
                <a:lnTo>
                  <a:pt x="1871317" y="268471"/>
                </a:lnTo>
                <a:lnTo>
                  <a:pt x="1983964" y="211574"/>
                </a:lnTo>
                <a:lnTo>
                  <a:pt x="1936522" y="347925"/>
                </a:lnTo>
                <a:lnTo>
                  <a:pt x="2073448" y="346827"/>
                </a:lnTo>
                <a:lnTo>
                  <a:pt x="2016909" y="415172"/>
                </a:lnTo>
                <a:lnTo>
                  <a:pt x="2055005" y="430871"/>
                </a:lnTo>
                <a:lnTo>
                  <a:pt x="2055974" y="416707"/>
                </a:lnTo>
                <a:lnTo>
                  <a:pt x="2063665" y="434439"/>
                </a:lnTo>
                <a:lnTo>
                  <a:pt x="2144598" y="467790"/>
                </a:lnTo>
                <a:lnTo>
                  <a:pt x="2202655" y="403209"/>
                </a:lnTo>
                <a:lnTo>
                  <a:pt x="2175517" y="559332"/>
                </a:lnTo>
                <a:lnTo>
                  <a:pt x="2242407" y="566924"/>
                </a:lnTo>
                <a:lnTo>
                  <a:pt x="2228856" y="628763"/>
                </a:lnTo>
                <a:lnTo>
                  <a:pt x="2351090" y="636849"/>
                </a:lnTo>
                <a:lnTo>
                  <a:pt x="2240978" y="706864"/>
                </a:lnTo>
                <a:cubicBezTo>
                  <a:pt x="2265419" y="723970"/>
                  <a:pt x="2289818" y="741080"/>
                  <a:pt x="2314259" y="758185"/>
                </a:cubicBezTo>
                <a:lnTo>
                  <a:pt x="2233819" y="790408"/>
                </a:lnTo>
                <a:lnTo>
                  <a:pt x="2245006" y="812508"/>
                </a:lnTo>
                <a:lnTo>
                  <a:pt x="2283118" y="860889"/>
                </a:lnTo>
                <a:lnTo>
                  <a:pt x="2265340" y="863722"/>
                </a:lnTo>
                <a:lnTo>
                  <a:pt x="2281769" y="916647"/>
                </a:lnTo>
                <a:lnTo>
                  <a:pt x="2369032" y="858943"/>
                </a:lnTo>
                <a:cubicBezTo>
                  <a:pt x="2358977" y="890407"/>
                  <a:pt x="2348948" y="921882"/>
                  <a:pt x="2338892" y="953346"/>
                </a:cubicBezTo>
                <a:lnTo>
                  <a:pt x="2432524" y="999702"/>
                </a:lnTo>
                <a:lnTo>
                  <a:pt x="2351448" y="1047632"/>
                </a:lnTo>
                <a:lnTo>
                  <a:pt x="2419240" y="1149806"/>
                </a:lnTo>
                <a:lnTo>
                  <a:pt x="2339888" y="1147687"/>
                </a:lnTo>
                <a:lnTo>
                  <a:pt x="2336363" y="1167963"/>
                </a:lnTo>
                <a:lnTo>
                  <a:pt x="2338880" y="1217800"/>
                </a:lnTo>
                <a:lnTo>
                  <a:pt x="2394806" y="1224149"/>
                </a:lnTo>
                <a:lnTo>
                  <a:pt x="2381255" y="1285988"/>
                </a:lnTo>
                <a:lnTo>
                  <a:pt x="2503489" y="1294075"/>
                </a:lnTo>
                <a:lnTo>
                  <a:pt x="2393377" y="1364089"/>
                </a:lnTo>
                <a:cubicBezTo>
                  <a:pt x="2417818" y="1381195"/>
                  <a:pt x="2442217" y="1398304"/>
                  <a:pt x="2466658" y="1415410"/>
                </a:cubicBezTo>
                <a:lnTo>
                  <a:pt x="2381489" y="1449528"/>
                </a:lnTo>
                <a:lnTo>
                  <a:pt x="2435517" y="1518114"/>
                </a:lnTo>
                <a:lnTo>
                  <a:pt x="2369172" y="1528686"/>
                </a:lnTo>
                <a:lnTo>
                  <a:pt x="2373011" y="1537864"/>
                </a:lnTo>
                <a:lnTo>
                  <a:pt x="2432706" y="1562463"/>
                </a:lnTo>
                <a:lnTo>
                  <a:pt x="2387477" y="1572446"/>
                </a:lnTo>
                <a:lnTo>
                  <a:pt x="2398963" y="1599903"/>
                </a:lnTo>
                <a:lnTo>
                  <a:pt x="2340951" y="1595597"/>
                </a:lnTo>
                <a:lnTo>
                  <a:pt x="2357448" y="1670783"/>
                </a:lnTo>
                <a:lnTo>
                  <a:pt x="2367082" y="1678343"/>
                </a:lnTo>
                <a:lnTo>
                  <a:pt x="2358760" y="1676761"/>
                </a:lnTo>
                <a:lnTo>
                  <a:pt x="2368406" y="1720727"/>
                </a:lnTo>
                <a:lnTo>
                  <a:pt x="2299796" y="1665551"/>
                </a:lnTo>
                <a:lnTo>
                  <a:pt x="2286410" y="1663007"/>
                </a:lnTo>
                <a:lnTo>
                  <a:pt x="2265081" y="1682592"/>
                </a:lnTo>
                <a:lnTo>
                  <a:pt x="2295772" y="1807233"/>
                </a:lnTo>
                <a:lnTo>
                  <a:pt x="2220657" y="1734510"/>
                </a:lnTo>
                <a:lnTo>
                  <a:pt x="2159843" y="1846549"/>
                </a:lnTo>
                <a:lnTo>
                  <a:pt x="380402" y="1846550"/>
                </a:lnTo>
                <a:lnTo>
                  <a:pt x="340643" y="1773300"/>
                </a:lnTo>
                <a:lnTo>
                  <a:pt x="285627" y="1846550"/>
                </a:lnTo>
                <a:cubicBezTo>
                  <a:pt x="284536" y="1813535"/>
                  <a:pt x="283416" y="1780521"/>
                  <a:pt x="282325" y="1747507"/>
                </a:cubicBezTo>
                <a:lnTo>
                  <a:pt x="178566" y="1735274"/>
                </a:lnTo>
                <a:lnTo>
                  <a:pt x="238846" y="1662908"/>
                </a:lnTo>
                <a:lnTo>
                  <a:pt x="140688" y="1589422"/>
                </a:lnTo>
                <a:lnTo>
                  <a:pt x="244045" y="1555669"/>
                </a:lnTo>
                <a:lnTo>
                  <a:pt x="236856" y="1527708"/>
                </a:lnTo>
                <a:lnTo>
                  <a:pt x="218294" y="1505392"/>
                </a:lnTo>
                <a:lnTo>
                  <a:pt x="177311" y="1564913"/>
                </a:lnTo>
                <a:lnTo>
                  <a:pt x="181747" y="1461451"/>
                </a:lnTo>
                <a:lnTo>
                  <a:pt x="175235" y="1453620"/>
                </a:lnTo>
                <a:lnTo>
                  <a:pt x="182115" y="1452879"/>
                </a:lnTo>
                <a:lnTo>
                  <a:pt x="184100" y="1406596"/>
                </a:lnTo>
                <a:lnTo>
                  <a:pt x="116789" y="1407689"/>
                </a:lnTo>
                <a:lnTo>
                  <a:pt x="122256" y="1344618"/>
                </a:lnTo>
                <a:lnTo>
                  <a:pt x="0" y="1352355"/>
                </a:lnTo>
                <a:lnTo>
                  <a:pt x="100168" y="1268731"/>
                </a:lnTo>
                <a:cubicBezTo>
                  <a:pt x="73726" y="1254918"/>
                  <a:pt x="47325" y="1241098"/>
                  <a:pt x="20884" y="1227284"/>
                </a:cubicBezTo>
                <a:lnTo>
                  <a:pt x="100944" y="1182473"/>
                </a:lnTo>
                <a:lnTo>
                  <a:pt x="38527" y="1121423"/>
                </a:lnTo>
                <a:lnTo>
                  <a:pt x="102955" y="1102387"/>
                </a:lnTo>
                <a:lnTo>
                  <a:pt x="64233" y="1035605"/>
                </a:lnTo>
                <a:lnTo>
                  <a:pt x="122316" y="1032398"/>
                </a:lnTo>
                <a:lnTo>
                  <a:pt x="78960" y="911850"/>
                </a:lnTo>
                <a:cubicBezTo>
                  <a:pt x="107150" y="929069"/>
                  <a:pt x="135356" y="946262"/>
                  <a:pt x="163546" y="963481"/>
                </a:cubicBezTo>
                <a:lnTo>
                  <a:pt x="217581" y="899161"/>
                </a:lnTo>
                <a:lnTo>
                  <a:pt x="113972" y="931205"/>
                </a:lnTo>
                <a:lnTo>
                  <a:pt x="192398" y="854010"/>
                </a:lnTo>
                <a:lnTo>
                  <a:pt x="48575" y="799217"/>
                </a:lnTo>
                <a:lnTo>
                  <a:pt x="204000" y="768333"/>
                </a:lnTo>
                <a:lnTo>
                  <a:pt x="187003" y="703194"/>
                </a:lnTo>
                <a:lnTo>
                  <a:pt x="249575" y="693576"/>
                </a:lnTo>
                <a:lnTo>
                  <a:pt x="213116" y="576626"/>
                </a:lnTo>
                <a:lnTo>
                  <a:pt x="318076" y="654151"/>
                </a:lnTo>
                <a:lnTo>
                  <a:pt x="330478" y="604053"/>
                </a:lnTo>
                <a:lnTo>
                  <a:pt x="313532" y="590637"/>
                </a:lnTo>
                <a:lnTo>
                  <a:pt x="335637" y="583214"/>
                </a:lnTo>
                <a:lnTo>
                  <a:pt x="339576" y="567307"/>
                </a:lnTo>
                <a:lnTo>
                  <a:pt x="349913" y="578420"/>
                </a:lnTo>
                <a:lnTo>
                  <a:pt x="412828" y="557293"/>
                </a:lnTo>
                <a:lnTo>
                  <a:pt x="362770" y="430445"/>
                </a:lnTo>
                <a:lnTo>
                  <a:pt x="494691" y="462261"/>
                </a:lnTo>
                <a:lnTo>
                  <a:pt x="474715" y="322028"/>
                </a:lnTo>
                <a:lnTo>
                  <a:pt x="599722" y="381621"/>
                </a:lnTo>
                <a:lnTo>
                  <a:pt x="617212" y="333356"/>
                </a:lnTo>
                <a:lnTo>
                  <a:pt x="610420" y="316145"/>
                </a:lnTo>
                <a:lnTo>
                  <a:pt x="622401" y="319035"/>
                </a:lnTo>
                <a:lnTo>
                  <a:pt x="647540" y="249666"/>
                </a:lnTo>
                <a:lnTo>
                  <a:pt x="685359" y="334218"/>
                </a:lnTo>
                <a:lnTo>
                  <a:pt x="711235" y="340459"/>
                </a:lnTo>
                <a:lnTo>
                  <a:pt x="738763" y="322844"/>
                </a:lnTo>
                <a:lnTo>
                  <a:pt x="722365" y="207727"/>
                </a:lnTo>
                <a:lnTo>
                  <a:pt x="847371" y="267321"/>
                </a:lnTo>
                <a:lnTo>
                  <a:pt x="895189" y="135365"/>
                </a:lnTo>
                <a:lnTo>
                  <a:pt x="939669" y="234809"/>
                </a:lnTo>
                <a:lnTo>
                  <a:pt x="970725" y="223796"/>
                </a:lnTo>
                <a:lnTo>
                  <a:pt x="976278" y="222460"/>
                </a:lnTo>
                <a:lnTo>
                  <a:pt x="942125" y="208775"/>
                </a:lnTo>
                <a:cubicBezTo>
                  <a:pt x="973720" y="199136"/>
                  <a:pt x="1005307" y="189469"/>
                  <a:pt x="1036901" y="179831"/>
                </a:cubicBezTo>
                <a:lnTo>
                  <a:pt x="1021731" y="76460"/>
                </a:lnTo>
                <a:lnTo>
                  <a:pt x="1107284" y="115848"/>
                </a:lnTo>
                <a:lnTo>
                  <a:pt x="1152714" y="1956"/>
                </a:lnTo>
                <a:lnTo>
                  <a:pt x="1219454" y="104107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/>
          <p:cNvSpPr/>
          <p:nvPr/>
        </p:nvSpPr>
        <p:spPr bwMode="auto">
          <a:xfrm>
            <a:off x="2235239" y="2926531"/>
            <a:ext cx="1925766" cy="1440160"/>
          </a:xfrm>
          <a:custGeom>
            <a:avLst/>
            <a:gdLst>
              <a:gd name="connsiteX0" fmla="*/ 190725 w 2572159"/>
              <a:gd name="connsiteY0" fmla="*/ 1335665 h 1923557"/>
              <a:gd name="connsiteX1" fmla="*/ 176860 w 2572159"/>
              <a:gd name="connsiteY1" fmla="*/ 1339767 h 1923557"/>
              <a:gd name="connsiteX2" fmla="*/ 190876 w 2572159"/>
              <a:gd name="connsiteY2" fmla="*/ 1338657 h 1923557"/>
              <a:gd name="connsiteX3" fmla="*/ 1687561 w 2572159"/>
              <a:gd name="connsiteY3" fmla="*/ 0 h 1923557"/>
              <a:gd name="connsiteX4" fmla="*/ 1701865 w 2572159"/>
              <a:gd name="connsiteY4" fmla="*/ 20022 h 1923557"/>
              <a:gd name="connsiteX5" fmla="*/ 1707489 w 2572159"/>
              <a:gd name="connsiteY5" fmla="*/ 202577 h 1923557"/>
              <a:gd name="connsiteX6" fmla="*/ 1685617 w 2572159"/>
              <a:gd name="connsiteY6" fmla="*/ 268714 h 1923557"/>
              <a:gd name="connsiteX7" fmla="*/ 1699462 w 2572159"/>
              <a:gd name="connsiteY7" fmla="*/ 261522 h 1923557"/>
              <a:gd name="connsiteX8" fmla="*/ 1880589 w 2572159"/>
              <a:gd name="connsiteY8" fmla="*/ 238037 h 1923557"/>
              <a:gd name="connsiteX9" fmla="*/ 1902632 w 2572159"/>
              <a:gd name="connsiteY9" fmla="*/ 248976 h 1923557"/>
              <a:gd name="connsiteX10" fmla="*/ 1902606 w 2572159"/>
              <a:gd name="connsiteY10" fmla="*/ 273582 h 1923557"/>
              <a:gd name="connsiteX11" fmla="*/ 1885991 w 2572159"/>
              <a:gd name="connsiteY11" fmla="*/ 322574 h 1923557"/>
              <a:gd name="connsiteX12" fmla="*/ 1864163 w 2572159"/>
              <a:gd name="connsiteY12" fmla="*/ 355188 h 1923557"/>
              <a:gd name="connsiteX13" fmla="*/ 1865110 w 2572159"/>
              <a:gd name="connsiteY13" fmla="*/ 354506 h 1923557"/>
              <a:gd name="connsiteX14" fmla="*/ 1987997 w 2572159"/>
              <a:gd name="connsiteY14" fmla="*/ 313085 h 1923557"/>
              <a:gd name="connsiteX15" fmla="*/ 2012223 w 2572159"/>
              <a:gd name="connsiteY15" fmla="*/ 317399 h 1923557"/>
              <a:gd name="connsiteX16" fmla="*/ 2019103 w 2572159"/>
              <a:gd name="connsiteY16" fmla="*/ 341025 h 1923557"/>
              <a:gd name="connsiteX17" fmla="*/ 2012782 w 2572159"/>
              <a:gd name="connsiteY17" fmla="*/ 394350 h 1923557"/>
              <a:gd name="connsiteX18" fmla="*/ 2021608 w 2572159"/>
              <a:gd name="connsiteY18" fmla="*/ 391439 h 1923557"/>
              <a:gd name="connsiteX19" fmla="*/ 2134589 w 2572159"/>
              <a:gd name="connsiteY19" fmla="*/ 390436 h 1923557"/>
              <a:gd name="connsiteX20" fmla="*/ 2156631 w 2572159"/>
              <a:gd name="connsiteY20" fmla="*/ 401374 h 1923557"/>
              <a:gd name="connsiteX21" fmla="*/ 2156605 w 2572159"/>
              <a:gd name="connsiteY21" fmla="*/ 425981 h 1923557"/>
              <a:gd name="connsiteX22" fmla="*/ 2148422 w 2572159"/>
              <a:gd name="connsiteY22" fmla="*/ 450112 h 1923557"/>
              <a:gd name="connsiteX23" fmla="*/ 2185962 w 2572159"/>
              <a:gd name="connsiteY23" fmla="*/ 450983 h 1923557"/>
              <a:gd name="connsiteX24" fmla="*/ 2222768 w 2572159"/>
              <a:gd name="connsiteY24" fmla="*/ 459997 h 1923557"/>
              <a:gd name="connsiteX25" fmla="*/ 2244059 w 2572159"/>
              <a:gd name="connsiteY25" fmla="*/ 472333 h 1923557"/>
              <a:gd name="connsiteX26" fmla="*/ 2242447 w 2572159"/>
              <a:gd name="connsiteY26" fmla="*/ 496887 h 1923557"/>
              <a:gd name="connsiteX27" fmla="*/ 2205892 w 2572159"/>
              <a:gd name="connsiteY27" fmla="*/ 569404 h 1923557"/>
              <a:gd name="connsiteX28" fmla="*/ 2186561 w 2572159"/>
              <a:gd name="connsiteY28" fmla="*/ 588112 h 1923557"/>
              <a:gd name="connsiteX29" fmla="*/ 2232218 w 2572159"/>
              <a:gd name="connsiteY29" fmla="*/ 597959 h 1923557"/>
              <a:gd name="connsiteX30" fmla="*/ 2253345 w 2572159"/>
              <a:gd name="connsiteY30" fmla="*/ 610576 h 1923557"/>
              <a:gd name="connsiteX31" fmla="*/ 2251409 w 2572159"/>
              <a:gd name="connsiteY31" fmla="*/ 635105 h 1923557"/>
              <a:gd name="connsiteX32" fmla="*/ 2231041 w 2572159"/>
              <a:gd name="connsiteY32" fmla="*/ 682660 h 1923557"/>
              <a:gd name="connsiteX33" fmla="*/ 2203692 w 2572159"/>
              <a:gd name="connsiteY33" fmla="*/ 717358 h 1923557"/>
              <a:gd name="connsiteX34" fmla="*/ 2218593 w 2572159"/>
              <a:gd name="connsiteY34" fmla="*/ 710194 h 1923557"/>
              <a:gd name="connsiteX35" fmla="*/ 2400359 w 2572159"/>
              <a:gd name="connsiteY35" fmla="*/ 692327 h 1923557"/>
              <a:gd name="connsiteX36" fmla="*/ 2422052 w 2572159"/>
              <a:gd name="connsiteY36" fmla="*/ 703943 h 1923557"/>
              <a:gd name="connsiteX37" fmla="*/ 2421265 w 2572159"/>
              <a:gd name="connsiteY37" fmla="*/ 728538 h 1923557"/>
              <a:gd name="connsiteX38" fmla="*/ 2403141 w 2572159"/>
              <a:gd name="connsiteY38" fmla="*/ 776991 h 1923557"/>
              <a:gd name="connsiteX39" fmla="*/ 2369501 w 2572159"/>
              <a:gd name="connsiteY39" fmla="*/ 824036 h 1923557"/>
              <a:gd name="connsiteX40" fmla="*/ 2425339 w 2572159"/>
              <a:gd name="connsiteY40" fmla="*/ 841775 h 1923557"/>
              <a:gd name="connsiteX41" fmla="*/ 2517466 w 2572159"/>
              <a:gd name="connsiteY41" fmla="*/ 907184 h 1923557"/>
              <a:gd name="connsiteX42" fmla="*/ 2528913 w 2572159"/>
              <a:gd name="connsiteY42" fmla="*/ 928966 h 1923557"/>
              <a:gd name="connsiteX43" fmla="*/ 2514469 w 2572159"/>
              <a:gd name="connsiteY43" fmla="*/ 948888 h 1923557"/>
              <a:gd name="connsiteX44" fmla="*/ 2444904 w 2572159"/>
              <a:gd name="connsiteY44" fmla="*/ 990790 h 1923557"/>
              <a:gd name="connsiteX45" fmla="*/ 2398842 w 2572159"/>
              <a:gd name="connsiteY45" fmla="*/ 1000475 h 1923557"/>
              <a:gd name="connsiteX46" fmla="*/ 2418988 w 2572159"/>
              <a:gd name="connsiteY46" fmla="*/ 1006875 h 1923557"/>
              <a:gd name="connsiteX47" fmla="*/ 2511115 w 2572159"/>
              <a:gd name="connsiteY47" fmla="*/ 1072284 h 1923557"/>
              <a:gd name="connsiteX48" fmla="*/ 2522564 w 2572159"/>
              <a:gd name="connsiteY48" fmla="*/ 1094066 h 1923557"/>
              <a:gd name="connsiteX49" fmla="*/ 2508120 w 2572159"/>
              <a:gd name="connsiteY49" fmla="*/ 1113988 h 1923557"/>
              <a:gd name="connsiteX50" fmla="*/ 2478178 w 2572159"/>
              <a:gd name="connsiteY50" fmla="*/ 1135253 h 1923557"/>
              <a:gd name="connsiteX51" fmla="*/ 2483188 w 2572159"/>
              <a:gd name="connsiteY51" fmla="*/ 1135868 h 1923557"/>
              <a:gd name="connsiteX52" fmla="*/ 2556071 w 2572159"/>
              <a:gd name="connsiteY52" fmla="*/ 1171688 h 1923557"/>
              <a:gd name="connsiteX53" fmla="*/ 2572159 w 2572159"/>
              <a:gd name="connsiteY53" fmla="*/ 1190307 h 1923557"/>
              <a:gd name="connsiteX54" fmla="*/ 2562611 w 2572159"/>
              <a:gd name="connsiteY54" fmla="*/ 1212985 h 1923557"/>
              <a:gd name="connsiteX55" fmla="*/ 2410104 w 2572159"/>
              <a:gd name="connsiteY55" fmla="*/ 1313484 h 1923557"/>
              <a:gd name="connsiteX56" fmla="*/ 2397683 w 2572159"/>
              <a:gd name="connsiteY56" fmla="*/ 1316424 h 1923557"/>
              <a:gd name="connsiteX57" fmla="*/ 2443730 w 2572159"/>
              <a:gd name="connsiteY57" fmla="*/ 1343569 h 1923557"/>
              <a:gd name="connsiteX58" fmla="*/ 2496248 w 2572159"/>
              <a:gd name="connsiteY58" fmla="*/ 1405512 h 1923557"/>
              <a:gd name="connsiteX59" fmla="*/ 2503563 w 2572159"/>
              <a:gd name="connsiteY59" fmla="*/ 1429006 h 1923557"/>
              <a:gd name="connsiteX60" fmla="*/ 2485752 w 2572159"/>
              <a:gd name="connsiteY60" fmla="*/ 1445984 h 1923557"/>
              <a:gd name="connsiteX61" fmla="*/ 2438851 w 2572159"/>
              <a:gd name="connsiteY61" fmla="*/ 1467811 h 1923557"/>
              <a:gd name="connsiteX62" fmla="*/ 2400204 w 2572159"/>
              <a:gd name="connsiteY62" fmla="*/ 1474554 h 1923557"/>
              <a:gd name="connsiteX63" fmla="*/ 2402286 w 2572159"/>
              <a:gd name="connsiteY63" fmla="*/ 1475054 h 1923557"/>
              <a:gd name="connsiteX64" fmla="*/ 2498863 w 2572159"/>
              <a:gd name="connsiteY64" fmla="*/ 1533694 h 1923557"/>
              <a:gd name="connsiteX65" fmla="*/ 2511842 w 2572159"/>
              <a:gd name="connsiteY65" fmla="*/ 1554600 h 1923557"/>
              <a:gd name="connsiteX66" fmla="*/ 2498863 w 2572159"/>
              <a:gd name="connsiteY66" fmla="*/ 1575505 h 1923557"/>
              <a:gd name="connsiteX67" fmla="*/ 2432478 w 2572159"/>
              <a:gd name="connsiteY67" fmla="*/ 1622283 h 1923557"/>
              <a:gd name="connsiteX68" fmla="*/ 2364522 w 2572159"/>
              <a:gd name="connsiteY68" fmla="*/ 1641748 h 1923557"/>
              <a:gd name="connsiteX69" fmla="*/ 2375339 w 2572159"/>
              <a:gd name="connsiteY69" fmla="*/ 1653867 h 1923557"/>
              <a:gd name="connsiteX70" fmla="*/ 2421301 w 2572159"/>
              <a:gd name="connsiteY70" fmla="*/ 1757083 h 1923557"/>
              <a:gd name="connsiteX71" fmla="*/ 2420057 w 2572159"/>
              <a:gd name="connsiteY71" fmla="*/ 1781658 h 1923557"/>
              <a:gd name="connsiteX72" fmla="*/ 2397479 w 2572159"/>
              <a:gd name="connsiteY72" fmla="*/ 1791444 h 1923557"/>
              <a:gd name="connsiteX73" fmla="*/ 2284700 w 2572159"/>
              <a:gd name="connsiteY73" fmla="*/ 1784614 h 1923557"/>
              <a:gd name="connsiteX74" fmla="*/ 2279710 w 2572159"/>
              <a:gd name="connsiteY74" fmla="*/ 1782676 h 1923557"/>
              <a:gd name="connsiteX75" fmla="*/ 2291221 w 2572159"/>
              <a:gd name="connsiteY75" fmla="*/ 1813448 h 1923557"/>
              <a:gd name="connsiteX76" fmla="*/ 2292008 w 2572159"/>
              <a:gd name="connsiteY76" fmla="*/ 1838043 h 1923557"/>
              <a:gd name="connsiteX77" fmla="*/ 2270315 w 2572159"/>
              <a:gd name="connsiteY77" fmla="*/ 1849659 h 1923557"/>
              <a:gd name="connsiteX78" fmla="*/ 2219291 w 2572159"/>
              <a:gd name="connsiteY78" fmla="*/ 1858190 h 1923557"/>
              <a:gd name="connsiteX79" fmla="*/ 2187727 w 2572159"/>
              <a:gd name="connsiteY79" fmla="*/ 1855113 h 1923557"/>
              <a:gd name="connsiteX80" fmla="*/ 2150577 w 2572159"/>
              <a:gd name="connsiteY80" fmla="*/ 1923557 h 1923557"/>
              <a:gd name="connsiteX81" fmla="*/ 371136 w 2572159"/>
              <a:gd name="connsiteY81" fmla="*/ 1923557 h 1923557"/>
              <a:gd name="connsiteX82" fmla="*/ 359317 w 2572159"/>
              <a:gd name="connsiteY82" fmla="*/ 1901782 h 1923557"/>
              <a:gd name="connsiteX83" fmla="*/ 280282 w 2572159"/>
              <a:gd name="connsiteY83" fmla="*/ 1895808 h 1923557"/>
              <a:gd name="connsiteX84" fmla="*/ 113935 w 2572159"/>
              <a:gd name="connsiteY84" fmla="*/ 1820398 h 1923557"/>
              <a:gd name="connsiteX85" fmla="*/ 100956 w 2572159"/>
              <a:gd name="connsiteY85" fmla="*/ 1799492 h 1923557"/>
              <a:gd name="connsiteX86" fmla="*/ 113935 w 2572159"/>
              <a:gd name="connsiteY86" fmla="*/ 1778586 h 1923557"/>
              <a:gd name="connsiteX87" fmla="*/ 126477 w 2572159"/>
              <a:gd name="connsiteY87" fmla="*/ 1768251 h 1923557"/>
              <a:gd name="connsiteX88" fmla="*/ 71139 w 2572159"/>
              <a:gd name="connsiteY88" fmla="*/ 1759098 h 1923557"/>
              <a:gd name="connsiteX89" fmla="*/ 24047 w 2572159"/>
              <a:gd name="connsiteY89" fmla="*/ 1737686 h 1923557"/>
              <a:gd name="connsiteX90" fmla="*/ 6087 w 2572159"/>
              <a:gd name="connsiteY90" fmla="*/ 1720864 h 1923557"/>
              <a:gd name="connsiteX91" fmla="*/ 13196 w 2572159"/>
              <a:gd name="connsiteY91" fmla="*/ 1697307 h 1923557"/>
              <a:gd name="connsiteX92" fmla="*/ 65165 w 2572159"/>
              <a:gd name="connsiteY92" fmla="*/ 1634904 h 1923557"/>
              <a:gd name="connsiteX93" fmla="*/ 80993 w 2572159"/>
              <a:gd name="connsiteY93" fmla="*/ 1625384 h 1923557"/>
              <a:gd name="connsiteX94" fmla="*/ 62409 w 2572159"/>
              <a:gd name="connsiteY94" fmla="*/ 1607738 h 1923557"/>
              <a:gd name="connsiteX95" fmla="*/ 8091 w 2572159"/>
              <a:gd name="connsiteY95" fmla="*/ 1508667 h 1923557"/>
              <a:gd name="connsiteX96" fmla="*/ 7304 w 2572159"/>
              <a:gd name="connsiteY96" fmla="*/ 1484072 h 1923557"/>
              <a:gd name="connsiteX97" fmla="*/ 28997 w 2572159"/>
              <a:gd name="connsiteY97" fmla="*/ 1472456 h 1923557"/>
              <a:gd name="connsiteX98" fmla="*/ 141954 w 2572159"/>
              <a:gd name="connsiteY98" fmla="*/ 1469961 h 1923557"/>
              <a:gd name="connsiteX99" fmla="*/ 153207 w 2572159"/>
              <a:gd name="connsiteY99" fmla="*/ 1473291 h 1923557"/>
              <a:gd name="connsiteX100" fmla="*/ 121619 w 2572159"/>
              <a:gd name="connsiteY100" fmla="*/ 1442425 h 1923557"/>
              <a:gd name="connsiteX101" fmla="*/ 95282 w 2572159"/>
              <a:gd name="connsiteY101" fmla="*/ 1397900 h 1923557"/>
              <a:gd name="connsiteX102" fmla="*/ 90195 w 2572159"/>
              <a:gd name="connsiteY102" fmla="*/ 1373824 h 1923557"/>
              <a:gd name="connsiteX103" fmla="*/ 109516 w 2572159"/>
              <a:gd name="connsiteY103" fmla="*/ 1358586 h 1923557"/>
              <a:gd name="connsiteX104" fmla="*/ 143497 w 2572159"/>
              <a:gd name="connsiteY104" fmla="*/ 1346493 h 1923557"/>
              <a:gd name="connsiteX105" fmla="*/ 97422 w 2572159"/>
              <a:gd name="connsiteY105" fmla="*/ 1350984 h 1923557"/>
              <a:gd name="connsiteX106" fmla="*/ 46397 w 2572159"/>
              <a:gd name="connsiteY106" fmla="*/ 1342452 h 1923557"/>
              <a:gd name="connsiteX107" fmla="*/ 24705 w 2572159"/>
              <a:gd name="connsiteY107" fmla="*/ 1330837 h 1923557"/>
              <a:gd name="connsiteX108" fmla="*/ 25492 w 2572159"/>
              <a:gd name="connsiteY108" fmla="*/ 1306242 h 1923557"/>
              <a:gd name="connsiteX109" fmla="*/ 131848 w 2572159"/>
              <a:gd name="connsiteY109" fmla="*/ 1157761 h 1923557"/>
              <a:gd name="connsiteX110" fmla="*/ 187650 w 2572159"/>
              <a:gd name="connsiteY110" fmla="*/ 1119663 h 1923557"/>
              <a:gd name="connsiteX111" fmla="*/ 172796 w 2572159"/>
              <a:gd name="connsiteY111" fmla="*/ 1112521 h 1923557"/>
              <a:gd name="connsiteX112" fmla="*/ 788 w 2572159"/>
              <a:gd name="connsiteY112" fmla="*/ 919217 h 1923557"/>
              <a:gd name="connsiteX113" fmla="*/ 0 w 2572159"/>
              <a:gd name="connsiteY113" fmla="*/ 894623 h 1923557"/>
              <a:gd name="connsiteX114" fmla="*/ 21693 w 2572159"/>
              <a:gd name="connsiteY114" fmla="*/ 883008 h 1923557"/>
              <a:gd name="connsiteX115" fmla="*/ 151367 w 2572159"/>
              <a:gd name="connsiteY115" fmla="*/ 884269 h 1923557"/>
              <a:gd name="connsiteX116" fmla="*/ 185828 w 2572159"/>
              <a:gd name="connsiteY116" fmla="*/ 895254 h 1923557"/>
              <a:gd name="connsiteX117" fmla="*/ 164962 w 2572159"/>
              <a:gd name="connsiteY117" fmla="*/ 866070 h 1923557"/>
              <a:gd name="connsiteX118" fmla="*/ 146838 w 2572159"/>
              <a:gd name="connsiteY118" fmla="*/ 817617 h 1923557"/>
              <a:gd name="connsiteX119" fmla="*/ 146050 w 2572159"/>
              <a:gd name="connsiteY119" fmla="*/ 793023 h 1923557"/>
              <a:gd name="connsiteX120" fmla="*/ 167743 w 2572159"/>
              <a:gd name="connsiteY120" fmla="*/ 781408 h 1923557"/>
              <a:gd name="connsiteX121" fmla="*/ 218767 w 2572159"/>
              <a:gd name="connsiteY121" fmla="*/ 772876 h 1923557"/>
              <a:gd name="connsiteX122" fmla="*/ 241211 w 2572159"/>
              <a:gd name="connsiteY122" fmla="*/ 775063 h 1923557"/>
              <a:gd name="connsiteX123" fmla="*/ 241165 w 2572159"/>
              <a:gd name="connsiteY123" fmla="*/ 775040 h 1923557"/>
              <a:gd name="connsiteX124" fmla="*/ 162399 w 2572159"/>
              <a:gd name="connsiteY124" fmla="*/ 694036 h 1923557"/>
              <a:gd name="connsiteX125" fmla="*/ 155082 w 2572159"/>
              <a:gd name="connsiteY125" fmla="*/ 670542 h 1923557"/>
              <a:gd name="connsiteX126" fmla="*/ 172893 w 2572159"/>
              <a:gd name="connsiteY126" fmla="*/ 653563 h 1923557"/>
              <a:gd name="connsiteX127" fmla="*/ 352843 w 2572159"/>
              <a:gd name="connsiteY127" fmla="*/ 622320 h 1923557"/>
              <a:gd name="connsiteX128" fmla="*/ 378158 w 2572159"/>
              <a:gd name="connsiteY128" fmla="*/ 626881 h 1923557"/>
              <a:gd name="connsiteX129" fmla="*/ 378006 w 2572159"/>
              <a:gd name="connsiteY129" fmla="*/ 626743 h 1923557"/>
              <a:gd name="connsiteX130" fmla="*/ 321756 w 2572159"/>
              <a:gd name="connsiteY130" fmla="*/ 528756 h 1923557"/>
              <a:gd name="connsiteX131" fmla="*/ 320487 w 2572159"/>
              <a:gd name="connsiteY131" fmla="*/ 504181 h 1923557"/>
              <a:gd name="connsiteX132" fmla="*/ 341949 w 2572159"/>
              <a:gd name="connsiteY132" fmla="*/ 492143 h 1923557"/>
              <a:gd name="connsiteX133" fmla="*/ 471622 w 2572159"/>
              <a:gd name="connsiteY133" fmla="*/ 490862 h 1923557"/>
              <a:gd name="connsiteX134" fmla="*/ 506887 w 2572159"/>
              <a:gd name="connsiteY134" fmla="*/ 501345 h 1923557"/>
              <a:gd name="connsiteX135" fmla="*/ 505990 w 2572159"/>
              <a:gd name="connsiteY135" fmla="*/ 496090 h 1923557"/>
              <a:gd name="connsiteX136" fmla="*/ 466406 w 2572159"/>
              <a:gd name="connsiteY136" fmla="*/ 478106 h 1923557"/>
              <a:gd name="connsiteX137" fmla="*/ 426484 w 2572159"/>
              <a:gd name="connsiteY137" fmla="*/ 445206 h 1923557"/>
              <a:gd name="connsiteX138" fmla="*/ 413505 w 2572159"/>
              <a:gd name="connsiteY138" fmla="*/ 424300 h 1923557"/>
              <a:gd name="connsiteX139" fmla="*/ 426484 w 2572159"/>
              <a:gd name="connsiteY139" fmla="*/ 403394 h 1923557"/>
              <a:gd name="connsiteX140" fmla="*/ 466405 w 2572159"/>
              <a:gd name="connsiteY140" fmla="*/ 370494 h 1923557"/>
              <a:gd name="connsiteX141" fmla="*/ 521645 w 2572159"/>
              <a:gd name="connsiteY141" fmla="*/ 345398 h 1923557"/>
              <a:gd name="connsiteX142" fmla="*/ 538426 w 2572159"/>
              <a:gd name="connsiteY142" fmla="*/ 313617 h 1923557"/>
              <a:gd name="connsiteX143" fmla="*/ 555569 w 2572159"/>
              <a:gd name="connsiteY143" fmla="*/ 295965 h 1923557"/>
              <a:gd name="connsiteX144" fmla="*/ 578995 w 2572159"/>
              <a:gd name="connsiteY144" fmla="*/ 303500 h 1923557"/>
              <a:gd name="connsiteX145" fmla="*/ 610294 w 2572159"/>
              <a:gd name="connsiteY145" fmla="*/ 326664 h 1923557"/>
              <a:gd name="connsiteX146" fmla="*/ 672099 w 2572159"/>
              <a:gd name="connsiteY146" fmla="*/ 321992 h 1923557"/>
              <a:gd name="connsiteX147" fmla="*/ 729201 w 2572159"/>
              <a:gd name="connsiteY147" fmla="*/ 326309 h 1923557"/>
              <a:gd name="connsiteX148" fmla="*/ 732933 w 2572159"/>
              <a:gd name="connsiteY148" fmla="*/ 284423 h 1923557"/>
              <a:gd name="connsiteX149" fmla="*/ 742849 w 2572159"/>
              <a:gd name="connsiteY149" fmla="*/ 261902 h 1923557"/>
              <a:gd name="connsiteX150" fmla="*/ 767432 w 2572159"/>
              <a:gd name="connsiteY150" fmla="*/ 260801 h 1923557"/>
              <a:gd name="connsiteX151" fmla="*/ 797643 w 2572159"/>
              <a:gd name="connsiteY151" fmla="*/ 269524 h 1923557"/>
              <a:gd name="connsiteX152" fmla="*/ 785327 w 2572159"/>
              <a:gd name="connsiteY152" fmla="*/ 252994 h 1923557"/>
              <a:gd name="connsiteX153" fmla="*/ 766256 w 2572159"/>
              <a:gd name="connsiteY153" fmla="*/ 204905 h 1923557"/>
              <a:gd name="connsiteX154" fmla="*/ 764986 w 2572159"/>
              <a:gd name="connsiteY154" fmla="*/ 180331 h 1923557"/>
              <a:gd name="connsiteX155" fmla="*/ 786447 w 2572159"/>
              <a:gd name="connsiteY155" fmla="*/ 168292 h 1923557"/>
              <a:gd name="connsiteX156" fmla="*/ 968530 w 2572159"/>
              <a:gd name="connsiteY156" fmla="*/ 182592 h 1923557"/>
              <a:gd name="connsiteX157" fmla="*/ 1014599 w 2572159"/>
              <a:gd name="connsiteY157" fmla="*/ 203639 h 1923557"/>
              <a:gd name="connsiteX158" fmla="*/ 1011887 w 2572159"/>
              <a:gd name="connsiteY158" fmla="*/ 108012 h 1923557"/>
              <a:gd name="connsiteX159" fmla="*/ 1036393 w 2572159"/>
              <a:gd name="connsiteY159" fmla="*/ 30588 h 1923557"/>
              <a:gd name="connsiteX160" fmla="*/ 1052392 w 2572159"/>
              <a:gd name="connsiteY160" fmla="*/ 11893 h 1923557"/>
              <a:gd name="connsiteX161" fmla="*/ 1076245 w 2572159"/>
              <a:gd name="connsiteY161" fmla="*/ 17940 h 1923557"/>
              <a:gd name="connsiteX162" fmla="*/ 1161353 w 2572159"/>
              <a:gd name="connsiteY162" fmla="*/ 92254 h 1923557"/>
              <a:gd name="connsiteX163" fmla="*/ 1181335 w 2572159"/>
              <a:gd name="connsiteY163" fmla="*/ 125349 h 1923557"/>
              <a:gd name="connsiteX164" fmla="*/ 1195728 w 2572159"/>
              <a:gd name="connsiteY164" fmla="*/ 82579 h 1923557"/>
              <a:gd name="connsiteX165" fmla="*/ 1210630 w 2572159"/>
              <a:gd name="connsiteY165" fmla="*/ 62997 h 1923557"/>
              <a:gd name="connsiteX166" fmla="*/ 1234789 w 2572159"/>
              <a:gd name="connsiteY166" fmla="*/ 67668 h 1923557"/>
              <a:gd name="connsiteX167" fmla="*/ 1324016 w 2572159"/>
              <a:gd name="connsiteY167" fmla="*/ 136981 h 1923557"/>
              <a:gd name="connsiteX168" fmla="*/ 1361312 w 2572159"/>
              <a:gd name="connsiteY168" fmla="*/ 191432 h 1923557"/>
              <a:gd name="connsiteX169" fmla="*/ 1383627 w 2572159"/>
              <a:gd name="connsiteY169" fmla="*/ 147531 h 1923557"/>
              <a:gd name="connsiteX170" fmla="*/ 1517222 w 2572159"/>
              <a:gd name="connsiteY170" fmla="*/ 22989 h 1923557"/>
              <a:gd name="connsiteX171" fmla="*/ 1541511 w 2572159"/>
              <a:gd name="connsiteY171" fmla="*/ 19050 h 1923557"/>
              <a:gd name="connsiteX172" fmla="*/ 1555816 w 2572159"/>
              <a:gd name="connsiteY172" fmla="*/ 39072 h 1923557"/>
              <a:gd name="connsiteX173" fmla="*/ 1568288 w 2572159"/>
              <a:gd name="connsiteY173" fmla="*/ 74853 h 1923557"/>
              <a:gd name="connsiteX174" fmla="*/ 1568365 w 2572159"/>
              <a:gd name="connsiteY174" fmla="*/ 75501 h 1923557"/>
              <a:gd name="connsiteX175" fmla="*/ 1571995 w 2572159"/>
              <a:gd name="connsiteY175" fmla="*/ 70531 h 1923557"/>
              <a:gd name="connsiteX176" fmla="*/ 1663272 w 2572159"/>
              <a:gd name="connsiteY176" fmla="*/ 3940 h 192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2572159" h="1923557">
                <a:moveTo>
                  <a:pt x="190725" y="1335665"/>
                </a:moveTo>
                <a:lnTo>
                  <a:pt x="176860" y="1339767"/>
                </a:lnTo>
                <a:lnTo>
                  <a:pt x="190876" y="1338657"/>
                </a:lnTo>
                <a:close/>
                <a:moveTo>
                  <a:pt x="1687561" y="0"/>
                </a:moveTo>
                <a:lnTo>
                  <a:pt x="1701865" y="20022"/>
                </a:lnTo>
                <a:cubicBezTo>
                  <a:pt x="1723309" y="61838"/>
                  <a:pt x="1725601" y="128742"/>
                  <a:pt x="1707489" y="202577"/>
                </a:cubicBezTo>
                <a:lnTo>
                  <a:pt x="1685617" y="268714"/>
                </a:lnTo>
                <a:lnTo>
                  <a:pt x="1699462" y="261522"/>
                </a:lnTo>
                <a:cubicBezTo>
                  <a:pt x="1769478" y="231897"/>
                  <a:pt x="1835895" y="223518"/>
                  <a:pt x="1880589" y="238037"/>
                </a:cubicBezTo>
                <a:lnTo>
                  <a:pt x="1902632" y="248976"/>
                </a:lnTo>
                <a:lnTo>
                  <a:pt x="1902606" y="273582"/>
                </a:lnTo>
                <a:cubicBezTo>
                  <a:pt x="1900303" y="289076"/>
                  <a:pt x="1894647" y="305598"/>
                  <a:pt x="1885991" y="322574"/>
                </a:cubicBezTo>
                <a:lnTo>
                  <a:pt x="1864163" y="355188"/>
                </a:lnTo>
                <a:lnTo>
                  <a:pt x="1865110" y="354506"/>
                </a:lnTo>
                <a:cubicBezTo>
                  <a:pt x="1909424" y="326784"/>
                  <a:pt x="1952769" y="312039"/>
                  <a:pt x="1987997" y="313085"/>
                </a:cubicBezTo>
                <a:lnTo>
                  <a:pt x="2012223" y="317399"/>
                </a:lnTo>
                <a:lnTo>
                  <a:pt x="2019103" y="341025"/>
                </a:lnTo>
                <a:lnTo>
                  <a:pt x="2012782" y="394350"/>
                </a:lnTo>
                <a:lnTo>
                  <a:pt x="2021608" y="391439"/>
                </a:lnTo>
                <a:cubicBezTo>
                  <a:pt x="2065342" y="381254"/>
                  <a:pt x="2104793" y="380757"/>
                  <a:pt x="2134589" y="390436"/>
                </a:cubicBezTo>
                <a:lnTo>
                  <a:pt x="2156631" y="401374"/>
                </a:lnTo>
                <a:lnTo>
                  <a:pt x="2156605" y="425981"/>
                </a:lnTo>
                <a:lnTo>
                  <a:pt x="2148422" y="450112"/>
                </a:lnTo>
                <a:lnTo>
                  <a:pt x="2185962" y="450983"/>
                </a:lnTo>
                <a:cubicBezTo>
                  <a:pt x="2199489" y="452651"/>
                  <a:pt x="2211851" y="455654"/>
                  <a:pt x="2222768" y="459997"/>
                </a:cubicBezTo>
                <a:lnTo>
                  <a:pt x="2244059" y="472333"/>
                </a:lnTo>
                <a:lnTo>
                  <a:pt x="2242447" y="496887"/>
                </a:lnTo>
                <a:cubicBezTo>
                  <a:pt x="2237501" y="519856"/>
                  <a:pt x="2224878" y="544647"/>
                  <a:pt x="2205892" y="569404"/>
                </a:cubicBezTo>
                <a:lnTo>
                  <a:pt x="2186561" y="588112"/>
                </a:lnTo>
                <a:lnTo>
                  <a:pt x="2232218" y="597959"/>
                </a:lnTo>
                <a:lnTo>
                  <a:pt x="2253345" y="610576"/>
                </a:lnTo>
                <a:lnTo>
                  <a:pt x="2251409" y="635105"/>
                </a:lnTo>
                <a:cubicBezTo>
                  <a:pt x="2247910" y="650375"/>
                  <a:pt x="2240989" y="666407"/>
                  <a:pt x="2231041" y="682660"/>
                </a:cubicBezTo>
                <a:lnTo>
                  <a:pt x="2203692" y="717358"/>
                </a:lnTo>
                <a:lnTo>
                  <a:pt x="2218593" y="710194"/>
                </a:lnTo>
                <a:cubicBezTo>
                  <a:pt x="2289492" y="682751"/>
                  <a:pt x="2356136" y="676431"/>
                  <a:pt x="2400359" y="692327"/>
                </a:cubicBezTo>
                <a:lnTo>
                  <a:pt x="2422052" y="703943"/>
                </a:lnTo>
                <a:lnTo>
                  <a:pt x="2421265" y="728538"/>
                </a:lnTo>
                <a:cubicBezTo>
                  <a:pt x="2418483" y="743953"/>
                  <a:pt x="2412318" y="760291"/>
                  <a:pt x="2403141" y="776991"/>
                </a:cubicBezTo>
                <a:lnTo>
                  <a:pt x="2369501" y="824036"/>
                </a:lnTo>
                <a:lnTo>
                  <a:pt x="2425339" y="841775"/>
                </a:lnTo>
                <a:cubicBezTo>
                  <a:pt x="2466743" y="859157"/>
                  <a:pt x="2498998" y="881878"/>
                  <a:pt x="2517466" y="907184"/>
                </a:cubicBezTo>
                <a:lnTo>
                  <a:pt x="2528913" y="928966"/>
                </a:lnTo>
                <a:lnTo>
                  <a:pt x="2514469" y="948888"/>
                </a:lnTo>
                <a:cubicBezTo>
                  <a:pt x="2498048" y="965693"/>
                  <a:pt x="2474160" y="979950"/>
                  <a:pt x="2444904" y="990790"/>
                </a:cubicBezTo>
                <a:lnTo>
                  <a:pt x="2398842" y="1000475"/>
                </a:lnTo>
                <a:lnTo>
                  <a:pt x="2418988" y="1006875"/>
                </a:lnTo>
                <a:cubicBezTo>
                  <a:pt x="2460393" y="1024257"/>
                  <a:pt x="2492648" y="1046978"/>
                  <a:pt x="2511115" y="1072284"/>
                </a:cubicBezTo>
                <a:lnTo>
                  <a:pt x="2522564" y="1094066"/>
                </a:lnTo>
                <a:lnTo>
                  <a:pt x="2508120" y="1113988"/>
                </a:lnTo>
                <a:lnTo>
                  <a:pt x="2478178" y="1135253"/>
                </a:lnTo>
                <a:lnTo>
                  <a:pt x="2483188" y="1135868"/>
                </a:lnTo>
                <a:cubicBezTo>
                  <a:pt x="2513260" y="1144175"/>
                  <a:pt x="2538277" y="1156343"/>
                  <a:pt x="2556071" y="1171688"/>
                </a:cubicBezTo>
                <a:lnTo>
                  <a:pt x="2572159" y="1190307"/>
                </a:lnTo>
                <a:lnTo>
                  <a:pt x="2562611" y="1212985"/>
                </a:lnTo>
                <a:cubicBezTo>
                  <a:pt x="2538245" y="1253168"/>
                  <a:pt x="2482474" y="1290195"/>
                  <a:pt x="2410104" y="1313484"/>
                </a:cubicBezTo>
                <a:lnTo>
                  <a:pt x="2397683" y="1316424"/>
                </a:lnTo>
                <a:lnTo>
                  <a:pt x="2443730" y="1343569"/>
                </a:lnTo>
                <a:cubicBezTo>
                  <a:pt x="2467983" y="1363192"/>
                  <a:pt x="2486060" y="1384338"/>
                  <a:pt x="2496248" y="1405512"/>
                </a:cubicBezTo>
                <a:lnTo>
                  <a:pt x="2503563" y="1429006"/>
                </a:lnTo>
                <a:lnTo>
                  <a:pt x="2485752" y="1445984"/>
                </a:lnTo>
                <a:cubicBezTo>
                  <a:pt x="2472958" y="1455021"/>
                  <a:pt x="2457105" y="1462344"/>
                  <a:pt x="2438851" y="1467811"/>
                </a:cubicBezTo>
                <a:lnTo>
                  <a:pt x="2400204" y="1474554"/>
                </a:lnTo>
                <a:lnTo>
                  <a:pt x="2402286" y="1475054"/>
                </a:lnTo>
                <a:cubicBezTo>
                  <a:pt x="2444829" y="1489425"/>
                  <a:pt x="2478630" y="1509776"/>
                  <a:pt x="2498863" y="1533694"/>
                </a:cubicBezTo>
                <a:lnTo>
                  <a:pt x="2511842" y="1554600"/>
                </a:lnTo>
                <a:lnTo>
                  <a:pt x="2498863" y="1575505"/>
                </a:lnTo>
                <a:cubicBezTo>
                  <a:pt x="2483688" y="1593444"/>
                  <a:pt x="2460882" y="1609376"/>
                  <a:pt x="2432478" y="1622283"/>
                </a:cubicBezTo>
                <a:lnTo>
                  <a:pt x="2364522" y="1641748"/>
                </a:lnTo>
                <a:lnTo>
                  <a:pt x="2375339" y="1653867"/>
                </a:lnTo>
                <a:cubicBezTo>
                  <a:pt x="2402115" y="1689917"/>
                  <a:pt x="2418300" y="1725898"/>
                  <a:pt x="2421301" y="1757083"/>
                </a:cubicBezTo>
                <a:lnTo>
                  <a:pt x="2420057" y="1781658"/>
                </a:lnTo>
                <a:lnTo>
                  <a:pt x="2397479" y="1791444"/>
                </a:lnTo>
                <a:cubicBezTo>
                  <a:pt x="2367224" y="1799574"/>
                  <a:pt x="2327852" y="1797042"/>
                  <a:pt x="2284700" y="1784614"/>
                </a:cubicBezTo>
                <a:lnTo>
                  <a:pt x="2279710" y="1782676"/>
                </a:lnTo>
                <a:lnTo>
                  <a:pt x="2291221" y="1813448"/>
                </a:lnTo>
                <a:lnTo>
                  <a:pt x="2292008" y="1838043"/>
                </a:lnTo>
                <a:lnTo>
                  <a:pt x="2270315" y="1849659"/>
                </a:lnTo>
                <a:cubicBezTo>
                  <a:pt x="2255574" y="1854957"/>
                  <a:pt x="2238342" y="1857788"/>
                  <a:pt x="2219291" y="1858190"/>
                </a:cubicBezTo>
                <a:lnTo>
                  <a:pt x="2187727" y="1855113"/>
                </a:lnTo>
                <a:lnTo>
                  <a:pt x="2150577" y="1923557"/>
                </a:lnTo>
                <a:lnTo>
                  <a:pt x="371136" y="1923557"/>
                </a:lnTo>
                <a:lnTo>
                  <a:pt x="359317" y="1901782"/>
                </a:lnTo>
                <a:lnTo>
                  <a:pt x="280282" y="1895808"/>
                </a:lnTo>
                <a:cubicBezTo>
                  <a:pt x="205160" y="1884125"/>
                  <a:pt x="144285" y="1856275"/>
                  <a:pt x="113935" y="1820398"/>
                </a:cubicBezTo>
                <a:lnTo>
                  <a:pt x="100956" y="1799492"/>
                </a:lnTo>
                <a:lnTo>
                  <a:pt x="113935" y="1778586"/>
                </a:lnTo>
                <a:lnTo>
                  <a:pt x="126477" y="1768251"/>
                </a:lnTo>
                <a:lnTo>
                  <a:pt x="71139" y="1759098"/>
                </a:lnTo>
                <a:cubicBezTo>
                  <a:pt x="52838" y="1753791"/>
                  <a:pt x="36920" y="1746610"/>
                  <a:pt x="24047" y="1737686"/>
                </a:cubicBezTo>
                <a:lnTo>
                  <a:pt x="6087" y="1720864"/>
                </a:lnTo>
                <a:lnTo>
                  <a:pt x="13196" y="1697307"/>
                </a:lnTo>
                <a:cubicBezTo>
                  <a:pt x="23195" y="1676045"/>
                  <a:pt x="41085" y="1654740"/>
                  <a:pt x="65165" y="1634904"/>
                </a:cubicBezTo>
                <a:lnTo>
                  <a:pt x="80993" y="1625384"/>
                </a:lnTo>
                <a:lnTo>
                  <a:pt x="62409" y="1607738"/>
                </a:lnTo>
                <a:cubicBezTo>
                  <a:pt x="32751" y="1574021"/>
                  <a:pt x="13655" y="1539497"/>
                  <a:pt x="8091" y="1508667"/>
                </a:cubicBezTo>
                <a:lnTo>
                  <a:pt x="7304" y="1484072"/>
                </a:lnTo>
                <a:lnTo>
                  <a:pt x="28997" y="1472456"/>
                </a:lnTo>
                <a:cubicBezTo>
                  <a:pt x="58479" y="1461859"/>
                  <a:pt x="97925" y="1461135"/>
                  <a:pt x="141954" y="1469961"/>
                </a:cubicBezTo>
                <a:lnTo>
                  <a:pt x="153207" y="1473291"/>
                </a:lnTo>
                <a:lnTo>
                  <a:pt x="121619" y="1442425"/>
                </a:lnTo>
                <a:cubicBezTo>
                  <a:pt x="109657" y="1427593"/>
                  <a:pt x="100722" y="1412589"/>
                  <a:pt x="95282" y="1397900"/>
                </a:cubicBezTo>
                <a:lnTo>
                  <a:pt x="90195" y="1373824"/>
                </a:lnTo>
                <a:lnTo>
                  <a:pt x="109516" y="1358586"/>
                </a:lnTo>
                <a:lnTo>
                  <a:pt x="143497" y="1346493"/>
                </a:lnTo>
                <a:lnTo>
                  <a:pt x="97422" y="1350984"/>
                </a:lnTo>
                <a:cubicBezTo>
                  <a:pt x="78370" y="1350581"/>
                  <a:pt x="61138" y="1347751"/>
                  <a:pt x="46397" y="1342452"/>
                </a:cubicBezTo>
                <a:lnTo>
                  <a:pt x="24705" y="1330837"/>
                </a:lnTo>
                <a:lnTo>
                  <a:pt x="25492" y="1306242"/>
                </a:lnTo>
                <a:cubicBezTo>
                  <a:pt x="33837" y="1259997"/>
                  <a:pt x="72632" y="1205441"/>
                  <a:pt x="131848" y="1157761"/>
                </a:cubicBezTo>
                <a:lnTo>
                  <a:pt x="187650" y="1119663"/>
                </a:lnTo>
                <a:lnTo>
                  <a:pt x="172796" y="1112521"/>
                </a:lnTo>
                <a:cubicBezTo>
                  <a:pt x="77174" y="1057315"/>
                  <a:pt x="11915" y="980878"/>
                  <a:pt x="788" y="919217"/>
                </a:cubicBezTo>
                <a:lnTo>
                  <a:pt x="0" y="894623"/>
                </a:lnTo>
                <a:lnTo>
                  <a:pt x="21693" y="883008"/>
                </a:lnTo>
                <a:cubicBezTo>
                  <a:pt x="54861" y="871086"/>
                  <a:pt x="100640" y="871660"/>
                  <a:pt x="151367" y="884269"/>
                </a:cubicBezTo>
                <a:lnTo>
                  <a:pt x="185828" y="895254"/>
                </a:lnTo>
                <a:lnTo>
                  <a:pt x="164962" y="866070"/>
                </a:lnTo>
                <a:cubicBezTo>
                  <a:pt x="155784" y="849371"/>
                  <a:pt x="149619" y="833032"/>
                  <a:pt x="146838" y="817617"/>
                </a:cubicBezTo>
                <a:lnTo>
                  <a:pt x="146050" y="793023"/>
                </a:lnTo>
                <a:lnTo>
                  <a:pt x="167743" y="781408"/>
                </a:lnTo>
                <a:cubicBezTo>
                  <a:pt x="182484" y="776109"/>
                  <a:pt x="199716" y="773279"/>
                  <a:pt x="218767" y="772876"/>
                </a:cubicBezTo>
                <a:lnTo>
                  <a:pt x="241211" y="775063"/>
                </a:lnTo>
                <a:lnTo>
                  <a:pt x="241165" y="775040"/>
                </a:lnTo>
                <a:cubicBezTo>
                  <a:pt x="203591" y="750450"/>
                  <a:pt x="175981" y="722268"/>
                  <a:pt x="162399" y="694036"/>
                </a:cubicBezTo>
                <a:lnTo>
                  <a:pt x="155082" y="670542"/>
                </a:lnTo>
                <a:lnTo>
                  <a:pt x="172893" y="653563"/>
                </a:lnTo>
                <a:cubicBezTo>
                  <a:pt x="211276" y="626452"/>
                  <a:pt x="277194" y="614773"/>
                  <a:pt x="352843" y="622320"/>
                </a:cubicBezTo>
                <a:lnTo>
                  <a:pt x="378158" y="626881"/>
                </a:lnTo>
                <a:lnTo>
                  <a:pt x="378006" y="626743"/>
                </a:lnTo>
                <a:cubicBezTo>
                  <a:pt x="347693" y="593614"/>
                  <a:pt x="327923" y="559471"/>
                  <a:pt x="321756" y="528756"/>
                </a:cubicBezTo>
                <a:lnTo>
                  <a:pt x="320487" y="504181"/>
                </a:lnTo>
                <a:lnTo>
                  <a:pt x="341949" y="492143"/>
                </a:lnTo>
                <a:cubicBezTo>
                  <a:pt x="374874" y="479573"/>
                  <a:pt x="420657" y="479249"/>
                  <a:pt x="471622" y="490862"/>
                </a:cubicBezTo>
                <a:lnTo>
                  <a:pt x="506887" y="501345"/>
                </a:lnTo>
                <a:lnTo>
                  <a:pt x="505990" y="496090"/>
                </a:lnTo>
                <a:lnTo>
                  <a:pt x="466406" y="478106"/>
                </a:lnTo>
                <a:cubicBezTo>
                  <a:pt x="450108" y="468232"/>
                  <a:pt x="436600" y="457165"/>
                  <a:pt x="426484" y="445206"/>
                </a:cubicBezTo>
                <a:lnTo>
                  <a:pt x="413505" y="424300"/>
                </a:lnTo>
                <a:lnTo>
                  <a:pt x="426484" y="403394"/>
                </a:lnTo>
                <a:cubicBezTo>
                  <a:pt x="436600" y="391435"/>
                  <a:pt x="450108" y="380367"/>
                  <a:pt x="466405" y="370494"/>
                </a:cubicBezTo>
                <a:lnTo>
                  <a:pt x="521645" y="345398"/>
                </a:lnTo>
                <a:lnTo>
                  <a:pt x="538426" y="313617"/>
                </a:lnTo>
                <a:lnTo>
                  <a:pt x="555569" y="295965"/>
                </a:lnTo>
                <a:lnTo>
                  <a:pt x="578995" y="303500"/>
                </a:lnTo>
                <a:lnTo>
                  <a:pt x="610294" y="326664"/>
                </a:lnTo>
                <a:lnTo>
                  <a:pt x="672099" y="321992"/>
                </a:lnTo>
                <a:lnTo>
                  <a:pt x="729201" y="326309"/>
                </a:lnTo>
                <a:lnTo>
                  <a:pt x="732933" y="284423"/>
                </a:lnTo>
                <a:lnTo>
                  <a:pt x="742849" y="261902"/>
                </a:lnTo>
                <a:lnTo>
                  <a:pt x="767432" y="260801"/>
                </a:lnTo>
                <a:lnTo>
                  <a:pt x="797643" y="269524"/>
                </a:lnTo>
                <a:lnTo>
                  <a:pt x="785327" y="252994"/>
                </a:lnTo>
                <a:cubicBezTo>
                  <a:pt x="775824" y="236478"/>
                  <a:pt x="769339" y="220263"/>
                  <a:pt x="766256" y="204905"/>
                </a:cubicBezTo>
                <a:lnTo>
                  <a:pt x="764986" y="180331"/>
                </a:lnTo>
                <a:lnTo>
                  <a:pt x="786447" y="168292"/>
                </a:lnTo>
                <a:cubicBezTo>
                  <a:pt x="830350" y="151532"/>
                  <a:pt x="897106" y="156544"/>
                  <a:pt x="968530" y="182592"/>
                </a:cubicBezTo>
                <a:lnTo>
                  <a:pt x="1014599" y="203639"/>
                </a:lnTo>
                <a:lnTo>
                  <a:pt x="1011887" y="108012"/>
                </a:lnTo>
                <a:cubicBezTo>
                  <a:pt x="1015599" y="77036"/>
                  <a:pt x="1023885" y="50479"/>
                  <a:pt x="1036393" y="30588"/>
                </a:cubicBezTo>
                <a:lnTo>
                  <a:pt x="1052392" y="11893"/>
                </a:lnTo>
                <a:lnTo>
                  <a:pt x="1076245" y="17940"/>
                </a:lnTo>
                <a:cubicBezTo>
                  <a:pt x="1105163" y="29990"/>
                  <a:pt x="1134785" y="56051"/>
                  <a:pt x="1161353" y="92254"/>
                </a:cubicBezTo>
                <a:lnTo>
                  <a:pt x="1181335" y="125349"/>
                </a:lnTo>
                <a:lnTo>
                  <a:pt x="1195728" y="82579"/>
                </a:lnTo>
                <a:lnTo>
                  <a:pt x="1210630" y="62997"/>
                </a:lnTo>
                <a:lnTo>
                  <a:pt x="1234789" y="67668"/>
                </a:lnTo>
                <a:cubicBezTo>
                  <a:pt x="1264351" y="78040"/>
                  <a:pt x="1295417" y="102361"/>
                  <a:pt x="1324016" y="136981"/>
                </a:cubicBezTo>
                <a:lnTo>
                  <a:pt x="1361312" y="191432"/>
                </a:lnTo>
                <a:lnTo>
                  <a:pt x="1383627" y="147531"/>
                </a:lnTo>
                <a:cubicBezTo>
                  <a:pt x="1423307" y="82683"/>
                  <a:pt x="1472430" y="37203"/>
                  <a:pt x="1517222" y="22989"/>
                </a:cubicBezTo>
                <a:lnTo>
                  <a:pt x="1541511" y="19050"/>
                </a:lnTo>
                <a:lnTo>
                  <a:pt x="1555816" y="39072"/>
                </a:lnTo>
                <a:cubicBezTo>
                  <a:pt x="1561177" y="49526"/>
                  <a:pt x="1565340" y="61547"/>
                  <a:pt x="1568288" y="74853"/>
                </a:cubicBezTo>
                <a:lnTo>
                  <a:pt x="1568365" y="75501"/>
                </a:lnTo>
                <a:lnTo>
                  <a:pt x="1571995" y="70531"/>
                </a:lnTo>
                <a:cubicBezTo>
                  <a:pt x="1601625" y="36788"/>
                  <a:pt x="1633411" y="13416"/>
                  <a:pt x="1663272" y="3940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/>
          <p:cNvSpPr/>
          <p:nvPr/>
        </p:nvSpPr>
        <p:spPr bwMode="auto">
          <a:xfrm>
            <a:off x="2217398" y="1009182"/>
            <a:ext cx="1812212" cy="1398588"/>
          </a:xfrm>
          <a:custGeom>
            <a:avLst/>
            <a:gdLst>
              <a:gd name="connsiteX0" fmla="*/ 197246 w 2418433"/>
              <a:gd name="connsiteY0" fmla="*/ 1513870 h 1866444"/>
              <a:gd name="connsiteX1" fmla="*/ 182048 w 2418433"/>
              <a:gd name="connsiteY1" fmla="*/ 1520549 h 1866444"/>
              <a:gd name="connsiteX2" fmla="*/ 199828 w 2418433"/>
              <a:gd name="connsiteY2" fmla="*/ 1528364 h 1866444"/>
              <a:gd name="connsiteX3" fmla="*/ 122772 w 2418433"/>
              <a:gd name="connsiteY3" fmla="*/ 1401767 h 1866444"/>
              <a:gd name="connsiteX4" fmla="*/ 93150 w 2418433"/>
              <a:gd name="connsiteY4" fmla="*/ 1406291 h 1866444"/>
              <a:gd name="connsiteX5" fmla="*/ 107114 w 2418433"/>
              <a:gd name="connsiteY5" fmla="*/ 1405983 h 1866444"/>
              <a:gd name="connsiteX6" fmla="*/ 134319 w 2418433"/>
              <a:gd name="connsiteY6" fmla="*/ 1416598 h 1866444"/>
              <a:gd name="connsiteX7" fmla="*/ 213557 w 2418433"/>
              <a:gd name="connsiteY7" fmla="*/ 963675 h 1866444"/>
              <a:gd name="connsiteX8" fmla="*/ 204085 w 2418433"/>
              <a:gd name="connsiteY8" fmla="*/ 967821 h 1866444"/>
              <a:gd name="connsiteX9" fmla="*/ 188534 w 2418433"/>
              <a:gd name="connsiteY9" fmla="*/ 969531 h 1866444"/>
              <a:gd name="connsiteX10" fmla="*/ 191306 w 2418433"/>
              <a:gd name="connsiteY10" fmla="*/ 974587 h 1866444"/>
              <a:gd name="connsiteX11" fmla="*/ 208977 w 2418433"/>
              <a:gd name="connsiteY11" fmla="*/ 981483 h 1866444"/>
              <a:gd name="connsiteX12" fmla="*/ 377240 w 2418433"/>
              <a:gd name="connsiteY12" fmla="*/ 634807 h 1866444"/>
              <a:gd name="connsiteX13" fmla="*/ 379466 w 2418433"/>
              <a:gd name="connsiteY13" fmla="*/ 638588 h 1866444"/>
              <a:gd name="connsiteX14" fmla="*/ 381187 w 2418433"/>
              <a:gd name="connsiteY14" fmla="*/ 636500 h 1866444"/>
              <a:gd name="connsiteX15" fmla="*/ 872362 w 2418433"/>
              <a:gd name="connsiteY15" fmla="*/ 258992 h 1866444"/>
              <a:gd name="connsiteX16" fmla="*/ 872615 w 2418433"/>
              <a:gd name="connsiteY16" fmla="*/ 266808 h 1866444"/>
              <a:gd name="connsiteX17" fmla="*/ 877208 w 2418433"/>
              <a:gd name="connsiteY17" fmla="*/ 265127 h 1866444"/>
              <a:gd name="connsiteX18" fmla="*/ 879312 w 2418433"/>
              <a:gd name="connsiteY18" fmla="*/ 262442 h 1866444"/>
              <a:gd name="connsiteX19" fmla="*/ 874590 w 2418433"/>
              <a:gd name="connsiteY19" fmla="*/ 260705 h 1866444"/>
              <a:gd name="connsiteX20" fmla="*/ 1624010 w 2418433"/>
              <a:gd name="connsiteY20" fmla="*/ 237840 h 1866444"/>
              <a:gd name="connsiteX21" fmla="*/ 1605698 w 2418433"/>
              <a:gd name="connsiteY21" fmla="*/ 253456 h 1866444"/>
              <a:gd name="connsiteX22" fmla="*/ 1591274 w 2418433"/>
              <a:gd name="connsiteY22" fmla="*/ 259606 h 1866444"/>
              <a:gd name="connsiteX23" fmla="*/ 1592426 w 2418433"/>
              <a:gd name="connsiteY23" fmla="*/ 261498 h 1866444"/>
              <a:gd name="connsiteX24" fmla="*/ 1592572 w 2418433"/>
              <a:gd name="connsiteY24" fmla="*/ 262451 h 1866444"/>
              <a:gd name="connsiteX25" fmla="*/ 1602915 w 2418433"/>
              <a:gd name="connsiteY25" fmla="*/ 266237 h 1866444"/>
              <a:gd name="connsiteX26" fmla="*/ 1610058 w 2418433"/>
              <a:gd name="connsiteY26" fmla="*/ 263192 h 1866444"/>
              <a:gd name="connsiteX27" fmla="*/ 1620180 w 2418433"/>
              <a:gd name="connsiteY27" fmla="*/ 263102 h 1866444"/>
              <a:gd name="connsiteX28" fmla="*/ 1068216 w 2418433"/>
              <a:gd name="connsiteY28" fmla="*/ 202042 h 1866444"/>
              <a:gd name="connsiteX29" fmla="*/ 1066471 w 2418433"/>
              <a:gd name="connsiteY29" fmla="*/ 202363 h 1866444"/>
              <a:gd name="connsiteX30" fmla="*/ 1067124 w 2418433"/>
              <a:gd name="connsiteY30" fmla="*/ 206531 h 1866444"/>
              <a:gd name="connsiteX31" fmla="*/ 1525982 w 2418433"/>
              <a:gd name="connsiteY31" fmla="*/ 0 h 1866444"/>
              <a:gd name="connsiteX32" fmla="*/ 1530682 w 2418433"/>
              <a:gd name="connsiteY32" fmla="*/ 6579 h 1866444"/>
              <a:gd name="connsiteX33" fmla="*/ 1524327 w 2418433"/>
              <a:gd name="connsiteY33" fmla="*/ 91365 h 1866444"/>
              <a:gd name="connsiteX34" fmla="*/ 1524075 w 2418433"/>
              <a:gd name="connsiteY34" fmla="*/ 91780 h 1866444"/>
              <a:gd name="connsiteX35" fmla="*/ 1524874 w 2418433"/>
              <a:gd name="connsiteY35" fmla="*/ 92900 h 1866444"/>
              <a:gd name="connsiteX36" fmla="*/ 1526690 w 2418433"/>
              <a:gd name="connsiteY36" fmla="*/ 104840 h 1866444"/>
              <a:gd name="connsiteX37" fmla="*/ 1536329 w 2418433"/>
              <a:gd name="connsiteY37" fmla="*/ 122937 h 1866444"/>
              <a:gd name="connsiteX38" fmla="*/ 1540070 w 2418433"/>
              <a:gd name="connsiteY38" fmla="*/ 162092 h 1866444"/>
              <a:gd name="connsiteX39" fmla="*/ 1551262 w 2418433"/>
              <a:gd name="connsiteY39" fmla="*/ 176881 h 1866444"/>
              <a:gd name="connsiteX40" fmla="*/ 1552689 w 2418433"/>
              <a:gd name="connsiteY40" fmla="*/ 182386 h 1866444"/>
              <a:gd name="connsiteX41" fmla="*/ 1556180 w 2418433"/>
              <a:gd name="connsiteY41" fmla="*/ 176645 h 1866444"/>
              <a:gd name="connsiteX42" fmla="*/ 1552477 w 2418433"/>
              <a:gd name="connsiteY42" fmla="*/ 152280 h 1866444"/>
              <a:gd name="connsiteX43" fmla="*/ 1564410 w 2418433"/>
              <a:gd name="connsiteY43" fmla="*/ 104199 h 1866444"/>
              <a:gd name="connsiteX44" fmla="*/ 1620143 w 2418433"/>
              <a:gd name="connsiteY44" fmla="*/ 39991 h 1866444"/>
              <a:gd name="connsiteX45" fmla="*/ 1628125 w 2418433"/>
              <a:gd name="connsiteY45" fmla="*/ 38695 h 1866444"/>
              <a:gd name="connsiteX46" fmla="*/ 1632825 w 2418433"/>
              <a:gd name="connsiteY46" fmla="*/ 45274 h 1866444"/>
              <a:gd name="connsiteX47" fmla="*/ 1626471 w 2418433"/>
              <a:gd name="connsiteY47" fmla="*/ 130060 h 1866444"/>
              <a:gd name="connsiteX48" fmla="*/ 1602950 w 2418433"/>
              <a:gd name="connsiteY48" fmla="*/ 168737 h 1866444"/>
              <a:gd name="connsiteX49" fmla="*/ 1604896 w 2418433"/>
              <a:gd name="connsiteY49" fmla="*/ 181547 h 1866444"/>
              <a:gd name="connsiteX50" fmla="*/ 1615865 w 2418433"/>
              <a:gd name="connsiteY50" fmla="*/ 176870 h 1866444"/>
              <a:gd name="connsiteX51" fmla="*/ 1652990 w 2418433"/>
              <a:gd name="connsiteY51" fmla="*/ 176541 h 1866444"/>
              <a:gd name="connsiteX52" fmla="*/ 1660232 w 2418433"/>
              <a:gd name="connsiteY52" fmla="*/ 180136 h 1866444"/>
              <a:gd name="connsiteX53" fmla="*/ 1660223 w 2418433"/>
              <a:gd name="connsiteY53" fmla="*/ 188220 h 1866444"/>
              <a:gd name="connsiteX54" fmla="*/ 1659389 w 2418433"/>
              <a:gd name="connsiteY54" fmla="*/ 189861 h 1866444"/>
              <a:gd name="connsiteX55" fmla="*/ 1686063 w 2418433"/>
              <a:gd name="connsiteY55" fmla="*/ 164412 h 1866444"/>
              <a:gd name="connsiteX56" fmla="*/ 1720707 w 2418433"/>
              <a:gd name="connsiteY56" fmla="*/ 151065 h 1866444"/>
              <a:gd name="connsiteX57" fmla="*/ 1728750 w 2418433"/>
              <a:gd name="connsiteY57" fmla="*/ 151886 h 1866444"/>
              <a:gd name="connsiteX58" fmla="*/ 1731582 w 2418433"/>
              <a:gd name="connsiteY58" fmla="*/ 159460 h 1866444"/>
              <a:gd name="connsiteX59" fmla="*/ 1727444 w 2418433"/>
              <a:gd name="connsiteY59" fmla="*/ 196355 h 1866444"/>
              <a:gd name="connsiteX60" fmla="*/ 1716432 w 2418433"/>
              <a:gd name="connsiteY60" fmla="*/ 216238 h 1866444"/>
              <a:gd name="connsiteX61" fmla="*/ 1718008 w 2418433"/>
              <a:gd name="connsiteY61" fmla="*/ 215566 h 1866444"/>
              <a:gd name="connsiteX62" fmla="*/ 1755132 w 2418433"/>
              <a:gd name="connsiteY62" fmla="*/ 215236 h 1866444"/>
              <a:gd name="connsiteX63" fmla="*/ 1762375 w 2418433"/>
              <a:gd name="connsiteY63" fmla="*/ 218831 h 1866444"/>
              <a:gd name="connsiteX64" fmla="*/ 1762366 w 2418433"/>
              <a:gd name="connsiteY64" fmla="*/ 226916 h 1866444"/>
              <a:gd name="connsiteX65" fmla="*/ 1746809 w 2418433"/>
              <a:gd name="connsiteY65" fmla="*/ 257502 h 1866444"/>
              <a:gd name="connsiteX66" fmla="*/ 1763611 w 2418433"/>
              <a:gd name="connsiteY66" fmla="*/ 252912 h 1866444"/>
              <a:gd name="connsiteX67" fmla="*/ 1771530 w 2418433"/>
              <a:gd name="connsiteY67" fmla="*/ 254540 h 1866444"/>
              <a:gd name="connsiteX68" fmla="*/ 1772854 w 2418433"/>
              <a:gd name="connsiteY68" fmla="*/ 259583 h 1866444"/>
              <a:gd name="connsiteX69" fmla="*/ 1774361 w 2418433"/>
              <a:gd name="connsiteY69" fmla="*/ 257412 h 1866444"/>
              <a:gd name="connsiteX70" fmla="*/ 1774507 w 2418433"/>
              <a:gd name="connsiteY70" fmla="*/ 257298 h 1866444"/>
              <a:gd name="connsiteX71" fmla="*/ 1796209 w 2418433"/>
              <a:gd name="connsiteY71" fmla="*/ 218116 h 1866444"/>
              <a:gd name="connsiteX72" fmla="*/ 1866696 w 2418433"/>
              <a:gd name="connsiteY72" fmla="*/ 170572 h 1866444"/>
              <a:gd name="connsiteX73" fmla="*/ 1874740 w 2418433"/>
              <a:gd name="connsiteY73" fmla="*/ 171393 h 1866444"/>
              <a:gd name="connsiteX74" fmla="*/ 1877572 w 2418433"/>
              <a:gd name="connsiteY74" fmla="*/ 178966 h 1866444"/>
              <a:gd name="connsiteX75" fmla="*/ 1873434 w 2418433"/>
              <a:gd name="connsiteY75" fmla="*/ 215861 h 1866444"/>
              <a:gd name="connsiteX76" fmla="*/ 1854024 w 2418433"/>
              <a:gd name="connsiteY76" fmla="*/ 250907 h 1866444"/>
              <a:gd name="connsiteX77" fmla="*/ 1851420 w 2418433"/>
              <a:gd name="connsiteY77" fmla="*/ 262961 h 1866444"/>
              <a:gd name="connsiteX78" fmla="*/ 1823167 w 2418433"/>
              <a:gd name="connsiteY78" fmla="*/ 303655 h 1866444"/>
              <a:gd name="connsiteX79" fmla="*/ 1813744 w 2418433"/>
              <a:gd name="connsiteY79" fmla="*/ 310981 h 1866444"/>
              <a:gd name="connsiteX80" fmla="*/ 1806970 w 2418433"/>
              <a:gd name="connsiteY80" fmla="*/ 342336 h 1866444"/>
              <a:gd name="connsiteX81" fmla="*/ 1795513 w 2418433"/>
              <a:gd name="connsiteY81" fmla="*/ 358838 h 1866444"/>
              <a:gd name="connsiteX82" fmla="*/ 1805376 w 2418433"/>
              <a:gd name="connsiteY82" fmla="*/ 364831 h 1866444"/>
              <a:gd name="connsiteX83" fmla="*/ 1806567 w 2418433"/>
              <a:gd name="connsiteY83" fmla="*/ 363816 h 1866444"/>
              <a:gd name="connsiteX84" fmla="*/ 1831962 w 2418433"/>
              <a:gd name="connsiteY84" fmla="*/ 327239 h 1866444"/>
              <a:gd name="connsiteX85" fmla="*/ 1906886 w 2418433"/>
              <a:gd name="connsiteY85" fmla="*/ 287050 h 1866444"/>
              <a:gd name="connsiteX86" fmla="*/ 1914806 w 2418433"/>
              <a:gd name="connsiteY86" fmla="*/ 288678 h 1866444"/>
              <a:gd name="connsiteX87" fmla="*/ 1916131 w 2418433"/>
              <a:gd name="connsiteY87" fmla="*/ 293721 h 1866444"/>
              <a:gd name="connsiteX88" fmla="*/ 1917637 w 2418433"/>
              <a:gd name="connsiteY88" fmla="*/ 291551 h 1866444"/>
              <a:gd name="connsiteX89" fmla="*/ 1992562 w 2418433"/>
              <a:gd name="connsiteY89" fmla="*/ 251362 h 1866444"/>
              <a:gd name="connsiteX90" fmla="*/ 2000482 w 2418433"/>
              <a:gd name="connsiteY90" fmla="*/ 252990 h 1866444"/>
              <a:gd name="connsiteX91" fmla="*/ 2002536 w 2418433"/>
              <a:gd name="connsiteY91" fmla="*/ 260810 h 1866444"/>
              <a:gd name="connsiteX92" fmla="*/ 1966444 w 2418433"/>
              <a:gd name="connsiteY92" fmla="*/ 337793 h 1866444"/>
              <a:gd name="connsiteX93" fmla="*/ 1957019 w 2418433"/>
              <a:gd name="connsiteY93" fmla="*/ 345120 h 1866444"/>
              <a:gd name="connsiteX94" fmla="*/ 1950651 w 2418433"/>
              <a:gd name="connsiteY94" fmla="*/ 374605 h 1866444"/>
              <a:gd name="connsiteX95" fmla="*/ 1951580 w 2418433"/>
              <a:gd name="connsiteY95" fmla="*/ 374846 h 1866444"/>
              <a:gd name="connsiteX96" fmla="*/ 1952977 w 2418433"/>
              <a:gd name="connsiteY96" fmla="*/ 376079 h 1866444"/>
              <a:gd name="connsiteX97" fmla="*/ 1972009 w 2418433"/>
              <a:gd name="connsiteY97" fmla="*/ 367965 h 1866444"/>
              <a:gd name="connsiteX98" fmla="*/ 2009132 w 2418433"/>
              <a:gd name="connsiteY98" fmla="*/ 367635 h 1866444"/>
              <a:gd name="connsiteX99" fmla="*/ 2016375 w 2418433"/>
              <a:gd name="connsiteY99" fmla="*/ 371230 h 1866444"/>
              <a:gd name="connsiteX100" fmla="*/ 2016367 w 2418433"/>
              <a:gd name="connsiteY100" fmla="*/ 379315 h 1866444"/>
              <a:gd name="connsiteX101" fmla="*/ 1999535 w 2418433"/>
              <a:gd name="connsiteY101" fmla="*/ 412405 h 1866444"/>
              <a:gd name="connsiteX102" fmla="*/ 1978815 w 2418433"/>
              <a:gd name="connsiteY102" fmla="*/ 430076 h 1866444"/>
              <a:gd name="connsiteX103" fmla="*/ 1976613 w 2418433"/>
              <a:gd name="connsiteY103" fmla="*/ 433790 h 1866444"/>
              <a:gd name="connsiteX104" fmla="*/ 1938054 w 2418433"/>
              <a:gd name="connsiteY104" fmla="*/ 462595 h 1866444"/>
              <a:gd name="connsiteX105" fmla="*/ 1939441 w 2418433"/>
              <a:gd name="connsiteY105" fmla="*/ 463855 h 1866444"/>
              <a:gd name="connsiteX106" fmla="*/ 1972086 w 2418433"/>
              <a:gd name="connsiteY106" fmla="*/ 452215 h 1866444"/>
              <a:gd name="connsiteX107" fmla="*/ 1996104 w 2418433"/>
              <a:gd name="connsiteY107" fmla="*/ 451268 h 1866444"/>
              <a:gd name="connsiteX108" fmla="*/ 2007423 w 2418433"/>
              <a:gd name="connsiteY108" fmla="*/ 442812 h 1866444"/>
              <a:gd name="connsiteX109" fmla="*/ 2054151 w 2418433"/>
              <a:gd name="connsiteY109" fmla="*/ 426362 h 1866444"/>
              <a:gd name="connsiteX110" fmla="*/ 2091220 w 2418433"/>
              <a:gd name="connsiteY110" fmla="*/ 428427 h 1866444"/>
              <a:gd name="connsiteX111" fmla="*/ 2098216 w 2418433"/>
              <a:gd name="connsiteY111" fmla="*/ 432481 h 1866444"/>
              <a:gd name="connsiteX112" fmla="*/ 2097685 w 2418433"/>
              <a:gd name="connsiteY112" fmla="*/ 440549 h 1866444"/>
              <a:gd name="connsiteX113" fmla="*/ 2039068 w 2418433"/>
              <a:gd name="connsiteY113" fmla="*/ 502134 h 1866444"/>
              <a:gd name="connsiteX114" fmla="*/ 1997201 w 2418433"/>
              <a:gd name="connsiteY114" fmla="*/ 516872 h 1866444"/>
              <a:gd name="connsiteX115" fmla="*/ 2004063 w 2418433"/>
              <a:gd name="connsiteY115" fmla="*/ 525189 h 1866444"/>
              <a:gd name="connsiteX116" fmla="*/ 2021999 w 2418433"/>
              <a:gd name="connsiteY116" fmla="*/ 517073 h 1866444"/>
              <a:gd name="connsiteX117" fmla="*/ 2059106 w 2418433"/>
              <a:gd name="connsiteY117" fmla="*/ 515931 h 1866444"/>
              <a:gd name="connsiteX118" fmla="*/ 2066426 w 2418433"/>
              <a:gd name="connsiteY118" fmla="*/ 519365 h 1866444"/>
              <a:gd name="connsiteX119" fmla="*/ 2066594 w 2418433"/>
              <a:gd name="connsiteY119" fmla="*/ 527449 h 1866444"/>
              <a:gd name="connsiteX120" fmla="*/ 2060484 w 2418433"/>
              <a:gd name="connsiteY120" fmla="*/ 540140 h 1866444"/>
              <a:gd name="connsiteX121" fmla="*/ 2066465 w 2418433"/>
              <a:gd name="connsiteY121" fmla="*/ 543606 h 1866444"/>
              <a:gd name="connsiteX122" fmla="*/ 2065934 w 2418433"/>
              <a:gd name="connsiteY122" fmla="*/ 551674 h 1866444"/>
              <a:gd name="connsiteX123" fmla="*/ 2059156 w 2418433"/>
              <a:gd name="connsiteY123" fmla="*/ 563110 h 1866444"/>
              <a:gd name="connsiteX124" fmla="*/ 2062458 w 2418433"/>
              <a:gd name="connsiteY124" fmla="*/ 561997 h 1866444"/>
              <a:gd name="connsiteX125" fmla="*/ 2099495 w 2418433"/>
              <a:gd name="connsiteY125" fmla="*/ 564550 h 1866444"/>
              <a:gd name="connsiteX126" fmla="*/ 2106437 w 2418433"/>
              <a:gd name="connsiteY126" fmla="*/ 568696 h 1866444"/>
              <a:gd name="connsiteX127" fmla="*/ 2105801 w 2418433"/>
              <a:gd name="connsiteY127" fmla="*/ 576755 h 1866444"/>
              <a:gd name="connsiteX128" fmla="*/ 2103078 w 2418433"/>
              <a:gd name="connsiteY128" fmla="*/ 581215 h 1866444"/>
              <a:gd name="connsiteX129" fmla="*/ 2121390 w 2418433"/>
              <a:gd name="connsiteY129" fmla="*/ 578626 h 1866444"/>
              <a:gd name="connsiteX130" fmla="*/ 2157327 w 2418433"/>
              <a:gd name="connsiteY130" fmla="*/ 587942 h 1866444"/>
              <a:gd name="connsiteX131" fmla="*/ 2163388 w 2418433"/>
              <a:gd name="connsiteY131" fmla="*/ 593293 h 1866444"/>
              <a:gd name="connsiteX132" fmla="*/ 2161282 w 2418433"/>
              <a:gd name="connsiteY132" fmla="*/ 601099 h 1866444"/>
              <a:gd name="connsiteX133" fmla="*/ 2149264 w 2418433"/>
              <a:gd name="connsiteY133" fmla="*/ 614445 h 1866444"/>
              <a:gd name="connsiteX134" fmla="*/ 2156078 w 2418433"/>
              <a:gd name="connsiteY134" fmla="*/ 618529 h 1866444"/>
              <a:gd name="connsiteX135" fmla="*/ 2155448 w 2418433"/>
              <a:gd name="connsiteY135" fmla="*/ 626357 h 1866444"/>
              <a:gd name="connsiteX136" fmla="*/ 2169765 w 2418433"/>
              <a:gd name="connsiteY136" fmla="*/ 626673 h 1866444"/>
              <a:gd name="connsiteX137" fmla="*/ 2176894 w 2418433"/>
              <a:gd name="connsiteY137" fmla="*/ 630490 h 1866444"/>
              <a:gd name="connsiteX138" fmla="*/ 2176635 w 2418433"/>
              <a:gd name="connsiteY138" fmla="*/ 638571 h 1866444"/>
              <a:gd name="connsiteX139" fmla="*/ 2166079 w 2418433"/>
              <a:gd name="connsiteY139" fmla="*/ 657823 h 1866444"/>
              <a:gd name="connsiteX140" fmla="*/ 2185562 w 2418433"/>
              <a:gd name="connsiteY140" fmla="*/ 656340 h 1866444"/>
              <a:gd name="connsiteX141" fmla="*/ 2220825 w 2418433"/>
              <a:gd name="connsiteY141" fmla="*/ 667954 h 1866444"/>
              <a:gd name="connsiteX142" fmla="*/ 2222290 w 2418433"/>
              <a:gd name="connsiteY142" fmla="*/ 669427 h 1866444"/>
              <a:gd name="connsiteX143" fmla="*/ 2234791 w 2418433"/>
              <a:gd name="connsiteY143" fmla="*/ 664549 h 1866444"/>
              <a:gd name="connsiteX144" fmla="*/ 2271908 w 2418433"/>
              <a:gd name="connsiteY144" fmla="*/ 665368 h 1866444"/>
              <a:gd name="connsiteX145" fmla="*/ 2279036 w 2418433"/>
              <a:gd name="connsiteY145" fmla="*/ 669185 h 1866444"/>
              <a:gd name="connsiteX146" fmla="*/ 2278778 w 2418433"/>
              <a:gd name="connsiteY146" fmla="*/ 677266 h 1866444"/>
              <a:gd name="connsiteX147" fmla="*/ 2260930 w 2418433"/>
              <a:gd name="connsiteY147" fmla="*/ 709820 h 1866444"/>
              <a:gd name="connsiteX148" fmla="*/ 2233163 w 2418433"/>
              <a:gd name="connsiteY148" fmla="*/ 732052 h 1866444"/>
              <a:gd name="connsiteX149" fmla="*/ 2257179 w 2418433"/>
              <a:gd name="connsiteY149" fmla="*/ 749104 h 1866444"/>
              <a:gd name="connsiteX150" fmla="*/ 2260941 w 2418433"/>
              <a:gd name="connsiteY150" fmla="*/ 756262 h 1866444"/>
              <a:gd name="connsiteX151" fmla="*/ 2260433 w 2418433"/>
              <a:gd name="connsiteY151" fmla="*/ 756962 h 1866444"/>
              <a:gd name="connsiteX152" fmla="*/ 2280740 w 2418433"/>
              <a:gd name="connsiteY152" fmla="*/ 755337 h 1866444"/>
              <a:gd name="connsiteX153" fmla="*/ 2359322 w 2418433"/>
              <a:gd name="connsiteY153" fmla="*/ 787799 h 1866444"/>
              <a:gd name="connsiteX154" fmla="*/ 2363084 w 2418433"/>
              <a:gd name="connsiteY154" fmla="*/ 794957 h 1866444"/>
              <a:gd name="connsiteX155" fmla="*/ 2358338 w 2418433"/>
              <a:gd name="connsiteY155" fmla="*/ 801502 h 1866444"/>
              <a:gd name="connsiteX156" fmla="*/ 2275922 w 2418433"/>
              <a:gd name="connsiteY156" fmla="*/ 822399 h 1866444"/>
              <a:gd name="connsiteX157" fmla="*/ 2263913 w 2418433"/>
              <a:gd name="connsiteY157" fmla="*/ 819672 h 1866444"/>
              <a:gd name="connsiteX158" fmla="*/ 2239142 w 2418433"/>
              <a:gd name="connsiteY158" fmla="*/ 826741 h 1866444"/>
              <a:gd name="connsiteX159" fmla="*/ 2251372 w 2418433"/>
              <a:gd name="connsiteY159" fmla="*/ 835424 h 1866444"/>
              <a:gd name="connsiteX160" fmla="*/ 2255134 w 2418433"/>
              <a:gd name="connsiteY160" fmla="*/ 842582 h 1866444"/>
              <a:gd name="connsiteX161" fmla="*/ 2250388 w 2418433"/>
              <a:gd name="connsiteY161" fmla="*/ 849128 h 1866444"/>
              <a:gd name="connsiteX162" fmla="*/ 2237612 w 2418433"/>
              <a:gd name="connsiteY162" fmla="*/ 855682 h 1866444"/>
              <a:gd name="connsiteX163" fmla="*/ 2250246 w 2418433"/>
              <a:gd name="connsiteY163" fmla="*/ 861313 h 1866444"/>
              <a:gd name="connsiteX164" fmla="*/ 2255343 w 2418433"/>
              <a:gd name="connsiteY164" fmla="*/ 867590 h 1866444"/>
              <a:gd name="connsiteX165" fmla="*/ 2255212 w 2418433"/>
              <a:gd name="connsiteY165" fmla="*/ 867874 h 1866444"/>
              <a:gd name="connsiteX166" fmla="*/ 2297300 w 2418433"/>
              <a:gd name="connsiteY166" fmla="*/ 877431 h 1866444"/>
              <a:gd name="connsiteX167" fmla="*/ 2327571 w 2418433"/>
              <a:gd name="connsiteY167" fmla="*/ 898923 h 1866444"/>
              <a:gd name="connsiteX168" fmla="*/ 2331333 w 2418433"/>
              <a:gd name="connsiteY168" fmla="*/ 906081 h 1866444"/>
              <a:gd name="connsiteX169" fmla="*/ 2326587 w 2418433"/>
              <a:gd name="connsiteY169" fmla="*/ 912628 h 1866444"/>
              <a:gd name="connsiteX170" fmla="*/ 2300018 w 2418433"/>
              <a:gd name="connsiteY170" fmla="*/ 926256 h 1866444"/>
              <a:gd name="connsiteX171" fmla="*/ 2322700 w 2418433"/>
              <a:gd name="connsiteY171" fmla="*/ 931406 h 1866444"/>
              <a:gd name="connsiteX172" fmla="*/ 2352972 w 2418433"/>
              <a:gd name="connsiteY172" fmla="*/ 952899 h 1866444"/>
              <a:gd name="connsiteX173" fmla="*/ 2356734 w 2418433"/>
              <a:gd name="connsiteY173" fmla="*/ 960056 h 1866444"/>
              <a:gd name="connsiteX174" fmla="*/ 2351988 w 2418433"/>
              <a:gd name="connsiteY174" fmla="*/ 966602 h 1866444"/>
              <a:gd name="connsiteX175" fmla="*/ 2318955 w 2418433"/>
              <a:gd name="connsiteY175" fmla="*/ 983548 h 1866444"/>
              <a:gd name="connsiteX176" fmla="*/ 2310633 w 2418433"/>
              <a:gd name="connsiteY176" fmla="*/ 984213 h 1866444"/>
              <a:gd name="connsiteX177" fmla="*/ 2273047 w 2418433"/>
              <a:gd name="connsiteY177" fmla="*/ 1000667 h 1866444"/>
              <a:gd name="connsiteX178" fmla="*/ 2279442 w 2418433"/>
              <a:gd name="connsiteY178" fmla="*/ 1025538 h 1866444"/>
              <a:gd name="connsiteX179" fmla="*/ 2319012 w 2418433"/>
              <a:gd name="connsiteY179" fmla="*/ 1032848 h 1866444"/>
              <a:gd name="connsiteX180" fmla="*/ 2362820 w 2418433"/>
              <a:gd name="connsiteY180" fmla="*/ 1055979 h 1866444"/>
              <a:gd name="connsiteX181" fmla="*/ 2369015 w 2418433"/>
              <a:gd name="connsiteY181" fmla="*/ 1063472 h 1866444"/>
              <a:gd name="connsiteX182" fmla="*/ 2379305 w 2418433"/>
              <a:gd name="connsiteY182" fmla="*/ 1067649 h 1866444"/>
              <a:gd name="connsiteX183" fmla="*/ 2384610 w 2418433"/>
              <a:gd name="connsiteY183" fmla="*/ 1073752 h 1866444"/>
              <a:gd name="connsiteX184" fmla="*/ 2382229 w 2418433"/>
              <a:gd name="connsiteY184" fmla="*/ 1079454 h 1866444"/>
              <a:gd name="connsiteX185" fmla="*/ 2384634 w 2418433"/>
              <a:gd name="connsiteY185" fmla="*/ 1082361 h 1866444"/>
              <a:gd name="connsiteX186" fmla="*/ 2402734 w 2418433"/>
              <a:gd name="connsiteY186" fmla="*/ 1089772 h 1866444"/>
              <a:gd name="connsiteX187" fmla="*/ 2408021 w 2418433"/>
              <a:gd name="connsiteY187" fmla="*/ 1095891 h 1866444"/>
              <a:gd name="connsiteX188" fmla="*/ 2404883 w 2418433"/>
              <a:gd name="connsiteY188" fmla="*/ 1103343 h 1866444"/>
              <a:gd name="connsiteX189" fmla="*/ 2329352 w 2418433"/>
              <a:gd name="connsiteY189" fmla="*/ 1142383 h 1866444"/>
              <a:gd name="connsiteX190" fmla="*/ 2323503 w 2418433"/>
              <a:gd name="connsiteY190" fmla="*/ 1142415 h 1866444"/>
              <a:gd name="connsiteX191" fmla="*/ 2334855 w 2418433"/>
              <a:gd name="connsiteY191" fmla="*/ 1147024 h 1866444"/>
              <a:gd name="connsiteX192" fmla="*/ 2336967 w 2418433"/>
              <a:gd name="connsiteY192" fmla="*/ 1149454 h 1866444"/>
              <a:gd name="connsiteX193" fmla="*/ 2355563 w 2418433"/>
              <a:gd name="connsiteY193" fmla="*/ 1154877 h 1866444"/>
              <a:gd name="connsiteX194" fmla="*/ 2417463 w 2418433"/>
              <a:gd name="connsiteY194" fmla="*/ 1213163 h 1866444"/>
              <a:gd name="connsiteX195" fmla="*/ 2418433 w 2418433"/>
              <a:gd name="connsiteY195" fmla="*/ 1221191 h 1866444"/>
              <a:gd name="connsiteX196" fmla="*/ 2411669 w 2418433"/>
              <a:gd name="connsiteY196" fmla="*/ 1225621 h 1866444"/>
              <a:gd name="connsiteX197" fmla="*/ 2374769 w 2418433"/>
              <a:gd name="connsiteY197" fmla="*/ 1229711 h 1866444"/>
              <a:gd name="connsiteX198" fmla="*/ 2360163 w 2418433"/>
              <a:gd name="connsiteY198" fmla="*/ 1225451 h 1866444"/>
              <a:gd name="connsiteX199" fmla="*/ 2344801 w 2418433"/>
              <a:gd name="connsiteY199" fmla="*/ 1238462 h 1866444"/>
              <a:gd name="connsiteX200" fmla="*/ 2341931 w 2418433"/>
              <a:gd name="connsiteY200" fmla="*/ 1239377 h 1866444"/>
              <a:gd name="connsiteX201" fmla="*/ 2348759 w 2418433"/>
              <a:gd name="connsiteY201" fmla="*/ 1242173 h 1866444"/>
              <a:gd name="connsiteX202" fmla="*/ 2354047 w 2418433"/>
              <a:gd name="connsiteY202" fmla="*/ 1248291 h 1866444"/>
              <a:gd name="connsiteX203" fmla="*/ 2350908 w 2418433"/>
              <a:gd name="connsiteY203" fmla="*/ 1255743 h 1866444"/>
              <a:gd name="connsiteX204" fmla="*/ 2347618 w 2418433"/>
              <a:gd name="connsiteY204" fmla="*/ 1258529 h 1866444"/>
              <a:gd name="connsiteX205" fmla="*/ 2352364 w 2418433"/>
              <a:gd name="connsiteY205" fmla="*/ 1261685 h 1866444"/>
              <a:gd name="connsiteX206" fmla="*/ 2373013 w 2418433"/>
              <a:gd name="connsiteY206" fmla="*/ 1292538 h 1866444"/>
              <a:gd name="connsiteX207" fmla="*/ 2373983 w 2418433"/>
              <a:gd name="connsiteY207" fmla="*/ 1300566 h 1866444"/>
              <a:gd name="connsiteX208" fmla="*/ 2367219 w 2418433"/>
              <a:gd name="connsiteY208" fmla="*/ 1304996 h 1866444"/>
              <a:gd name="connsiteX209" fmla="*/ 2330319 w 2418433"/>
              <a:gd name="connsiteY209" fmla="*/ 1309086 h 1866444"/>
              <a:gd name="connsiteX210" fmla="*/ 2307472 w 2418433"/>
              <a:gd name="connsiteY210" fmla="*/ 1302422 h 1866444"/>
              <a:gd name="connsiteX211" fmla="*/ 2306714 w 2418433"/>
              <a:gd name="connsiteY211" fmla="*/ 1317435 h 1866444"/>
              <a:gd name="connsiteX212" fmla="*/ 2332162 w 2418433"/>
              <a:gd name="connsiteY212" fmla="*/ 1334358 h 1866444"/>
              <a:gd name="connsiteX213" fmla="*/ 2352812 w 2418433"/>
              <a:gd name="connsiteY213" fmla="*/ 1365212 h 1866444"/>
              <a:gd name="connsiteX214" fmla="*/ 2353782 w 2418433"/>
              <a:gd name="connsiteY214" fmla="*/ 1373239 h 1866444"/>
              <a:gd name="connsiteX215" fmla="*/ 2347018 w 2418433"/>
              <a:gd name="connsiteY215" fmla="*/ 1377669 h 1866444"/>
              <a:gd name="connsiteX216" fmla="*/ 2338404 w 2418433"/>
              <a:gd name="connsiteY216" fmla="*/ 1378623 h 1866444"/>
              <a:gd name="connsiteX217" fmla="*/ 2350033 w 2418433"/>
              <a:gd name="connsiteY217" fmla="*/ 1387485 h 1866444"/>
              <a:gd name="connsiteX218" fmla="*/ 2353551 w 2418433"/>
              <a:gd name="connsiteY218" fmla="*/ 1394766 h 1866444"/>
              <a:gd name="connsiteX219" fmla="*/ 2348586 w 2418433"/>
              <a:gd name="connsiteY219" fmla="*/ 1401148 h 1866444"/>
              <a:gd name="connsiteX220" fmla="*/ 2321285 w 2418433"/>
              <a:gd name="connsiteY220" fmla="*/ 1414008 h 1866444"/>
              <a:gd name="connsiteX221" fmla="*/ 2341301 w 2418433"/>
              <a:gd name="connsiteY221" fmla="*/ 1426161 h 1866444"/>
              <a:gd name="connsiteX222" fmla="*/ 2345566 w 2418433"/>
              <a:gd name="connsiteY222" fmla="*/ 1433030 h 1866444"/>
              <a:gd name="connsiteX223" fmla="*/ 2341302 w 2418433"/>
              <a:gd name="connsiteY223" fmla="*/ 1439899 h 1866444"/>
              <a:gd name="connsiteX224" fmla="*/ 2309567 w 2418433"/>
              <a:gd name="connsiteY224" fmla="*/ 1459168 h 1866444"/>
              <a:gd name="connsiteX225" fmla="*/ 2291165 w 2418433"/>
              <a:gd name="connsiteY225" fmla="*/ 1461978 h 1866444"/>
              <a:gd name="connsiteX226" fmla="*/ 2289523 w 2418433"/>
              <a:gd name="connsiteY226" fmla="*/ 1472738 h 1866444"/>
              <a:gd name="connsiteX227" fmla="*/ 2323534 w 2418433"/>
              <a:gd name="connsiteY227" fmla="*/ 1485467 h 1866444"/>
              <a:gd name="connsiteX228" fmla="*/ 2350642 w 2418433"/>
              <a:gd name="connsiteY228" fmla="*/ 1510834 h 1866444"/>
              <a:gd name="connsiteX229" fmla="*/ 2353407 w 2418433"/>
              <a:gd name="connsiteY229" fmla="*/ 1518433 h 1866444"/>
              <a:gd name="connsiteX230" fmla="*/ 2347824 w 2418433"/>
              <a:gd name="connsiteY230" fmla="*/ 1524281 h 1866444"/>
              <a:gd name="connsiteX231" fmla="*/ 2312813 w 2418433"/>
              <a:gd name="connsiteY231" fmla="*/ 1536632 h 1866444"/>
              <a:gd name="connsiteX232" fmla="*/ 2308038 w 2418433"/>
              <a:gd name="connsiteY232" fmla="*/ 1536368 h 1866444"/>
              <a:gd name="connsiteX233" fmla="*/ 2309550 w 2418433"/>
              <a:gd name="connsiteY233" fmla="*/ 1537286 h 1866444"/>
              <a:gd name="connsiteX234" fmla="*/ 2313815 w 2418433"/>
              <a:gd name="connsiteY234" fmla="*/ 1544155 h 1866444"/>
              <a:gd name="connsiteX235" fmla="*/ 2309551 w 2418433"/>
              <a:gd name="connsiteY235" fmla="*/ 1551024 h 1866444"/>
              <a:gd name="connsiteX236" fmla="*/ 2282117 w 2418433"/>
              <a:gd name="connsiteY236" fmla="*/ 1567681 h 1866444"/>
              <a:gd name="connsiteX237" fmla="*/ 2306192 w 2418433"/>
              <a:gd name="connsiteY237" fmla="*/ 1590209 h 1866444"/>
              <a:gd name="connsiteX238" fmla="*/ 2308957 w 2418433"/>
              <a:gd name="connsiteY238" fmla="*/ 1597808 h 1866444"/>
              <a:gd name="connsiteX239" fmla="*/ 2303374 w 2418433"/>
              <a:gd name="connsiteY239" fmla="*/ 1603656 h 1866444"/>
              <a:gd name="connsiteX240" fmla="*/ 2268363 w 2418433"/>
              <a:gd name="connsiteY240" fmla="*/ 1616007 h 1866444"/>
              <a:gd name="connsiteX241" fmla="*/ 2251734 w 2418433"/>
              <a:gd name="connsiteY241" fmla="*/ 1615091 h 1866444"/>
              <a:gd name="connsiteX242" fmla="*/ 2242604 w 2418433"/>
              <a:gd name="connsiteY242" fmla="*/ 1640037 h 1866444"/>
              <a:gd name="connsiteX243" fmla="*/ 2253373 w 2418433"/>
              <a:gd name="connsiteY243" fmla="*/ 1664219 h 1866444"/>
              <a:gd name="connsiteX244" fmla="*/ 2252963 w 2418433"/>
              <a:gd name="connsiteY244" fmla="*/ 1672294 h 1866444"/>
              <a:gd name="connsiteX245" fmla="*/ 2245545 w 2418433"/>
              <a:gd name="connsiteY245" fmla="*/ 1675511 h 1866444"/>
              <a:gd name="connsiteX246" fmla="*/ 2229966 w 2418433"/>
              <a:gd name="connsiteY246" fmla="*/ 1674567 h 1866444"/>
              <a:gd name="connsiteX247" fmla="*/ 2224899 w 2418433"/>
              <a:gd name="connsiteY247" fmla="*/ 1688413 h 1866444"/>
              <a:gd name="connsiteX248" fmla="*/ 2224154 w 2418433"/>
              <a:gd name="connsiteY248" fmla="*/ 1689784 h 1866444"/>
              <a:gd name="connsiteX249" fmla="*/ 2231149 w 2418433"/>
              <a:gd name="connsiteY249" fmla="*/ 1705494 h 1866444"/>
              <a:gd name="connsiteX250" fmla="*/ 2230739 w 2418433"/>
              <a:gd name="connsiteY250" fmla="*/ 1713569 h 1866444"/>
              <a:gd name="connsiteX251" fmla="*/ 2223322 w 2418433"/>
              <a:gd name="connsiteY251" fmla="*/ 1716786 h 1866444"/>
              <a:gd name="connsiteX252" fmla="*/ 2209938 w 2418433"/>
              <a:gd name="connsiteY252" fmla="*/ 1715975 h 1866444"/>
              <a:gd name="connsiteX253" fmla="*/ 2167053 w 2418433"/>
              <a:gd name="connsiteY253" fmla="*/ 1794984 h 1866444"/>
              <a:gd name="connsiteX254" fmla="*/ 2173591 w 2418433"/>
              <a:gd name="connsiteY254" fmla="*/ 1803382 h 1866444"/>
              <a:gd name="connsiteX255" fmla="*/ 2175134 w 2418433"/>
              <a:gd name="connsiteY255" fmla="*/ 1811318 h 1866444"/>
              <a:gd name="connsiteX256" fmla="*/ 2168706 w 2418433"/>
              <a:gd name="connsiteY256" fmla="*/ 1816222 h 1866444"/>
              <a:gd name="connsiteX257" fmla="*/ 2154062 w 2418433"/>
              <a:gd name="connsiteY257" fmla="*/ 1818918 h 1866444"/>
              <a:gd name="connsiteX258" fmla="*/ 2128267 w 2418433"/>
              <a:gd name="connsiteY258" fmla="*/ 1866443 h 1866444"/>
              <a:gd name="connsiteX259" fmla="*/ 2116440 w 2418433"/>
              <a:gd name="connsiteY259" fmla="*/ 1866443 h 1866444"/>
              <a:gd name="connsiteX260" fmla="*/ 2116441 w 2418433"/>
              <a:gd name="connsiteY260" fmla="*/ 1866444 h 1866444"/>
              <a:gd name="connsiteX261" fmla="*/ 1729961 w 2418433"/>
              <a:gd name="connsiteY261" fmla="*/ 1866444 h 1866444"/>
              <a:gd name="connsiteX262" fmla="*/ 1729961 w 2418433"/>
              <a:gd name="connsiteY262" fmla="*/ 1866443 h 1866444"/>
              <a:gd name="connsiteX263" fmla="*/ 348826 w 2418433"/>
              <a:gd name="connsiteY263" fmla="*/ 1866443 h 1866444"/>
              <a:gd name="connsiteX264" fmla="*/ 344823 w 2418433"/>
              <a:gd name="connsiteY264" fmla="*/ 1859067 h 1866444"/>
              <a:gd name="connsiteX265" fmla="*/ 312921 w 2418433"/>
              <a:gd name="connsiteY265" fmla="*/ 1863939 h 1866444"/>
              <a:gd name="connsiteX266" fmla="*/ 232216 w 2418433"/>
              <a:gd name="connsiteY266" fmla="*/ 1837192 h 1866444"/>
              <a:gd name="connsiteX267" fmla="*/ 227951 w 2418433"/>
              <a:gd name="connsiteY267" fmla="*/ 1830322 h 1866444"/>
              <a:gd name="connsiteX268" fmla="*/ 232216 w 2418433"/>
              <a:gd name="connsiteY268" fmla="*/ 1823453 h 1866444"/>
              <a:gd name="connsiteX269" fmla="*/ 263950 w 2418433"/>
              <a:gd name="connsiteY269" fmla="*/ 1804184 h 1866444"/>
              <a:gd name="connsiteX270" fmla="*/ 267232 w 2418433"/>
              <a:gd name="connsiteY270" fmla="*/ 1803683 h 1866444"/>
              <a:gd name="connsiteX271" fmla="*/ 254440 w 2418433"/>
              <a:gd name="connsiteY271" fmla="*/ 1795917 h 1866444"/>
              <a:gd name="connsiteX272" fmla="*/ 250175 w 2418433"/>
              <a:gd name="connsiteY272" fmla="*/ 1789047 h 1866444"/>
              <a:gd name="connsiteX273" fmla="*/ 254440 w 2418433"/>
              <a:gd name="connsiteY273" fmla="*/ 1782178 h 1866444"/>
              <a:gd name="connsiteX274" fmla="*/ 286174 w 2418433"/>
              <a:gd name="connsiteY274" fmla="*/ 1762909 h 1866444"/>
              <a:gd name="connsiteX275" fmla="*/ 292135 w 2418433"/>
              <a:gd name="connsiteY275" fmla="*/ 1761999 h 1866444"/>
              <a:gd name="connsiteX276" fmla="*/ 288174 w 2418433"/>
              <a:gd name="connsiteY276" fmla="*/ 1754701 h 1866444"/>
              <a:gd name="connsiteX277" fmla="*/ 258947 w 2418433"/>
              <a:gd name="connsiteY277" fmla="*/ 1759165 h 1866444"/>
              <a:gd name="connsiteX278" fmla="*/ 178241 w 2418433"/>
              <a:gd name="connsiteY278" fmla="*/ 1732418 h 1866444"/>
              <a:gd name="connsiteX279" fmla="*/ 173976 w 2418433"/>
              <a:gd name="connsiteY279" fmla="*/ 1725548 h 1866444"/>
              <a:gd name="connsiteX280" fmla="*/ 176379 w 2418433"/>
              <a:gd name="connsiteY280" fmla="*/ 1721677 h 1866444"/>
              <a:gd name="connsiteX281" fmla="*/ 168682 w 2418433"/>
              <a:gd name="connsiteY281" fmla="*/ 1722535 h 1866444"/>
              <a:gd name="connsiteX282" fmla="*/ 133035 w 2418433"/>
              <a:gd name="connsiteY282" fmla="*/ 1712163 h 1866444"/>
              <a:gd name="connsiteX283" fmla="*/ 127134 w 2418433"/>
              <a:gd name="connsiteY283" fmla="*/ 1706635 h 1866444"/>
              <a:gd name="connsiteX284" fmla="*/ 129468 w 2418433"/>
              <a:gd name="connsiteY284" fmla="*/ 1698895 h 1866444"/>
              <a:gd name="connsiteX285" fmla="*/ 155116 w 2418433"/>
              <a:gd name="connsiteY285" fmla="*/ 1672051 h 1866444"/>
              <a:gd name="connsiteX286" fmla="*/ 156766 w 2418433"/>
              <a:gd name="connsiteY286" fmla="*/ 1671326 h 1866444"/>
              <a:gd name="connsiteX287" fmla="*/ 155259 w 2418433"/>
              <a:gd name="connsiteY287" fmla="*/ 1670888 h 1866444"/>
              <a:gd name="connsiteX288" fmla="*/ 149358 w 2418433"/>
              <a:gd name="connsiteY288" fmla="*/ 1665360 h 1866444"/>
              <a:gd name="connsiteX289" fmla="*/ 151017 w 2418433"/>
              <a:gd name="connsiteY289" fmla="*/ 1659861 h 1866444"/>
              <a:gd name="connsiteX290" fmla="*/ 129146 w 2418433"/>
              <a:gd name="connsiteY290" fmla="*/ 1642348 h 1866444"/>
              <a:gd name="connsiteX291" fmla="*/ 115610 w 2418433"/>
              <a:gd name="connsiteY291" fmla="*/ 1617660 h 1866444"/>
              <a:gd name="connsiteX292" fmla="*/ 114707 w 2418433"/>
              <a:gd name="connsiteY292" fmla="*/ 1617761 h 1866444"/>
              <a:gd name="connsiteX293" fmla="*/ 79060 w 2418433"/>
              <a:gd name="connsiteY293" fmla="*/ 1607389 h 1866444"/>
              <a:gd name="connsiteX294" fmla="*/ 73159 w 2418433"/>
              <a:gd name="connsiteY294" fmla="*/ 1601861 h 1866444"/>
              <a:gd name="connsiteX295" fmla="*/ 75494 w 2418433"/>
              <a:gd name="connsiteY295" fmla="*/ 1594121 h 1866444"/>
              <a:gd name="connsiteX296" fmla="*/ 101142 w 2418433"/>
              <a:gd name="connsiteY296" fmla="*/ 1567277 h 1866444"/>
              <a:gd name="connsiteX297" fmla="*/ 108324 w 2418433"/>
              <a:gd name="connsiteY297" fmla="*/ 1564120 h 1866444"/>
              <a:gd name="connsiteX298" fmla="*/ 98986 w 2418433"/>
              <a:gd name="connsiteY298" fmla="*/ 1556643 h 1866444"/>
              <a:gd name="connsiteX299" fmla="*/ 93246 w 2418433"/>
              <a:gd name="connsiteY299" fmla="*/ 1554120 h 1866444"/>
              <a:gd name="connsiteX300" fmla="*/ 84818 w 2418433"/>
              <a:gd name="connsiteY300" fmla="*/ 1545299 h 1866444"/>
              <a:gd name="connsiteX301" fmla="*/ 75171 w 2418433"/>
              <a:gd name="connsiteY301" fmla="*/ 1537574 h 1866444"/>
              <a:gd name="connsiteX302" fmla="*/ 72118 w 2418433"/>
              <a:gd name="connsiteY302" fmla="*/ 1532006 h 1866444"/>
              <a:gd name="connsiteX303" fmla="*/ 67600 w 2418433"/>
              <a:gd name="connsiteY303" fmla="*/ 1527277 h 1866444"/>
              <a:gd name="connsiteX304" fmla="*/ 65264 w 2418433"/>
              <a:gd name="connsiteY304" fmla="*/ 1519536 h 1866444"/>
              <a:gd name="connsiteX305" fmla="*/ 65275 w 2418433"/>
              <a:gd name="connsiteY305" fmla="*/ 1519526 h 1866444"/>
              <a:gd name="connsiteX306" fmla="*/ 57322 w 2418433"/>
              <a:gd name="connsiteY306" fmla="*/ 1505020 h 1866444"/>
              <a:gd name="connsiteX307" fmla="*/ 57063 w 2418433"/>
              <a:gd name="connsiteY307" fmla="*/ 1496940 h 1866444"/>
              <a:gd name="connsiteX308" fmla="*/ 64191 w 2418433"/>
              <a:gd name="connsiteY308" fmla="*/ 1493122 h 1866444"/>
              <a:gd name="connsiteX309" fmla="*/ 95995 w 2418433"/>
              <a:gd name="connsiteY309" fmla="*/ 1492421 h 1866444"/>
              <a:gd name="connsiteX310" fmla="*/ 106948 w 2418433"/>
              <a:gd name="connsiteY310" fmla="*/ 1480957 h 1866444"/>
              <a:gd name="connsiteX311" fmla="*/ 114130 w 2418433"/>
              <a:gd name="connsiteY311" fmla="*/ 1477799 h 1866444"/>
              <a:gd name="connsiteX312" fmla="*/ 80978 w 2418433"/>
              <a:gd name="connsiteY312" fmla="*/ 1451254 h 1866444"/>
              <a:gd name="connsiteX313" fmla="*/ 63129 w 2418433"/>
              <a:gd name="connsiteY313" fmla="*/ 1418699 h 1866444"/>
              <a:gd name="connsiteX314" fmla="*/ 62870 w 2418433"/>
              <a:gd name="connsiteY314" fmla="*/ 1410619 h 1866444"/>
              <a:gd name="connsiteX315" fmla="*/ 69998 w 2418433"/>
              <a:gd name="connsiteY315" fmla="*/ 1406802 h 1866444"/>
              <a:gd name="connsiteX316" fmla="*/ 78857 w 2418433"/>
              <a:gd name="connsiteY316" fmla="*/ 1406606 h 1866444"/>
              <a:gd name="connsiteX317" fmla="*/ 35999 w 2418433"/>
              <a:gd name="connsiteY317" fmla="*/ 1400061 h 1866444"/>
              <a:gd name="connsiteX318" fmla="*/ 4265 w 2418433"/>
              <a:gd name="connsiteY318" fmla="*/ 1380793 h 1866444"/>
              <a:gd name="connsiteX319" fmla="*/ 0 w 2418433"/>
              <a:gd name="connsiteY319" fmla="*/ 1373923 h 1866444"/>
              <a:gd name="connsiteX320" fmla="*/ 4264 w 2418433"/>
              <a:gd name="connsiteY320" fmla="*/ 1367054 h 1866444"/>
              <a:gd name="connsiteX321" fmla="*/ 35999 w 2418433"/>
              <a:gd name="connsiteY321" fmla="*/ 1347786 h 1866444"/>
              <a:gd name="connsiteX322" fmla="*/ 43755 w 2418433"/>
              <a:gd name="connsiteY322" fmla="*/ 1346601 h 1866444"/>
              <a:gd name="connsiteX323" fmla="*/ 18627 w 2418433"/>
              <a:gd name="connsiteY323" fmla="*/ 1312361 h 1866444"/>
              <a:gd name="connsiteX324" fmla="*/ 9838 w 2418433"/>
              <a:gd name="connsiteY324" fmla="*/ 1276290 h 1866444"/>
              <a:gd name="connsiteX325" fmla="*/ 11685 w 2418433"/>
              <a:gd name="connsiteY325" fmla="*/ 1268419 h 1866444"/>
              <a:gd name="connsiteX326" fmla="*/ 19560 w 2418433"/>
              <a:gd name="connsiteY326" fmla="*/ 1266583 h 1866444"/>
              <a:gd name="connsiteX327" fmla="*/ 55617 w 2418433"/>
              <a:gd name="connsiteY327" fmla="*/ 1275424 h 1866444"/>
              <a:gd name="connsiteX328" fmla="*/ 95513 w 2418433"/>
              <a:gd name="connsiteY328" fmla="*/ 1304793 h 1866444"/>
              <a:gd name="connsiteX329" fmla="*/ 114541 w 2418433"/>
              <a:gd name="connsiteY329" fmla="*/ 1330720 h 1866444"/>
              <a:gd name="connsiteX330" fmla="*/ 116582 w 2418433"/>
              <a:gd name="connsiteY330" fmla="*/ 1330345 h 1866444"/>
              <a:gd name="connsiteX331" fmla="*/ 165012 w 2418433"/>
              <a:gd name="connsiteY331" fmla="*/ 1340771 h 1866444"/>
              <a:gd name="connsiteX332" fmla="*/ 171749 w 2418433"/>
              <a:gd name="connsiteY332" fmla="*/ 1344585 h 1866444"/>
              <a:gd name="connsiteX333" fmla="*/ 170864 w 2418433"/>
              <a:gd name="connsiteY333" fmla="*/ 1327070 h 1866444"/>
              <a:gd name="connsiteX334" fmla="*/ 160860 w 2418433"/>
              <a:gd name="connsiteY334" fmla="*/ 1314220 h 1866444"/>
              <a:gd name="connsiteX335" fmla="*/ 159317 w 2418433"/>
              <a:gd name="connsiteY335" fmla="*/ 1306282 h 1866444"/>
              <a:gd name="connsiteX336" fmla="*/ 165745 w 2418433"/>
              <a:gd name="connsiteY336" fmla="*/ 1301379 h 1866444"/>
              <a:gd name="connsiteX337" fmla="*/ 169532 w 2418433"/>
              <a:gd name="connsiteY337" fmla="*/ 1300681 h 1866444"/>
              <a:gd name="connsiteX338" fmla="*/ 169148 w 2418433"/>
              <a:gd name="connsiteY338" fmla="*/ 1293064 h 1866444"/>
              <a:gd name="connsiteX339" fmla="*/ 168959 w 2418433"/>
              <a:gd name="connsiteY339" fmla="*/ 1293093 h 1866444"/>
              <a:gd name="connsiteX340" fmla="*/ 88253 w 2418433"/>
              <a:gd name="connsiteY340" fmla="*/ 1266346 h 1866444"/>
              <a:gd name="connsiteX341" fmla="*/ 83988 w 2418433"/>
              <a:gd name="connsiteY341" fmla="*/ 1259476 h 1866444"/>
              <a:gd name="connsiteX342" fmla="*/ 86554 w 2418433"/>
              <a:gd name="connsiteY342" fmla="*/ 1255342 h 1866444"/>
              <a:gd name="connsiteX343" fmla="*/ 68179 w 2418433"/>
              <a:gd name="connsiteY343" fmla="*/ 1241467 h 1866444"/>
              <a:gd name="connsiteX344" fmla="*/ 64629 w 2418433"/>
              <a:gd name="connsiteY344" fmla="*/ 1234202 h 1866444"/>
              <a:gd name="connsiteX345" fmla="*/ 69564 w 2418433"/>
              <a:gd name="connsiteY345" fmla="*/ 1227798 h 1866444"/>
              <a:gd name="connsiteX346" fmla="*/ 75411 w 2418433"/>
              <a:gd name="connsiteY346" fmla="*/ 1225013 h 1866444"/>
              <a:gd name="connsiteX347" fmla="*/ 56580 w 2418433"/>
              <a:gd name="connsiteY347" fmla="*/ 1220152 h 1866444"/>
              <a:gd name="connsiteX348" fmla="*/ 26953 w 2418433"/>
              <a:gd name="connsiteY348" fmla="*/ 1197781 h 1866444"/>
              <a:gd name="connsiteX349" fmla="*/ 23403 w 2418433"/>
              <a:gd name="connsiteY349" fmla="*/ 1190515 h 1866444"/>
              <a:gd name="connsiteX350" fmla="*/ 28338 w 2418433"/>
              <a:gd name="connsiteY350" fmla="*/ 1184112 h 1866444"/>
              <a:gd name="connsiteX351" fmla="*/ 61855 w 2418433"/>
              <a:gd name="connsiteY351" fmla="*/ 1168144 h 1866444"/>
              <a:gd name="connsiteX352" fmla="*/ 69691 w 2418433"/>
              <a:gd name="connsiteY352" fmla="*/ 1167748 h 1866444"/>
              <a:gd name="connsiteX353" fmla="*/ 48147 w 2418433"/>
              <a:gd name="connsiteY353" fmla="*/ 1131147 h 1866444"/>
              <a:gd name="connsiteX354" fmla="*/ 43042 w 2418433"/>
              <a:gd name="connsiteY354" fmla="*/ 1094373 h 1866444"/>
              <a:gd name="connsiteX355" fmla="*/ 45674 w 2418433"/>
              <a:gd name="connsiteY355" fmla="*/ 1086729 h 1866444"/>
              <a:gd name="connsiteX356" fmla="*/ 53694 w 2418433"/>
              <a:gd name="connsiteY356" fmla="*/ 1085697 h 1866444"/>
              <a:gd name="connsiteX357" fmla="*/ 88675 w 2418433"/>
              <a:gd name="connsiteY357" fmla="*/ 1098131 h 1866444"/>
              <a:gd name="connsiteX358" fmla="*/ 108861 w 2418433"/>
              <a:gd name="connsiteY358" fmla="*/ 1116402 h 1866444"/>
              <a:gd name="connsiteX359" fmla="*/ 131242 w 2418433"/>
              <a:gd name="connsiteY359" fmla="*/ 1098482 h 1866444"/>
              <a:gd name="connsiteX360" fmla="*/ 134788 w 2418433"/>
              <a:gd name="connsiteY360" fmla="*/ 1097099 h 1866444"/>
              <a:gd name="connsiteX361" fmla="*/ 133822 w 2418433"/>
              <a:gd name="connsiteY361" fmla="*/ 1095459 h 1866444"/>
              <a:gd name="connsiteX362" fmla="*/ 132415 w 2418433"/>
              <a:gd name="connsiteY362" fmla="*/ 1085314 h 1866444"/>
              <a:gd name="connsiteX363" fmla="*/ 124515 w 2418433"/>
              <a:gd name="connsiteY363" fmla="*/ 1088397 h 1866444"/>
              <a:gd name="connsiteX364" fmla="*/ 87400 w 2418433"/>
              <a:gd name="connsiteY364" fmla="*/ 1087576 h 1866444"/>
              <a:gd name="connsiteX365" fmla="*/ 80273 w 2418433"/>
              <a:gd name="connsiteY365" fmla="*/ 1083760 h 1866444"/>
              <a:gd name="connsiteX366" fmla="*/ 80530 w 2418433"/>
              <a:gd name="connsiteY366" fmla="*/ 1075679 h 1866444"/>
              <a:gd name="connsiteX367" fmla="*/ 98378 w 2418433"/>
              <a:gd name="connsiteY367" fmla="*/ 1043124 h 1866444"/>
              <a:gd name="connsiteX368" fmla="*/ 110960 w 2418433"/>
              <a:gd name="connsiteY368" fmla="*/ 1033051 h 1866444"/>
              <a:gd name="connsiteX369" fmla="*/ 103993 w 2418433"/>
              <a:gd name="connsiteY369" fmla="*/ 1020346 h 1866444"/>
              <a:gd name="connsiteX370" fmla="*/ 103734 w 2418433"/>
              <a:gd name="connsiteY370" fmla="*/ 1012264 h 1866444"/>
              <a:gd name="connsiteX371" fmla="*/ 110863 w 2418433"/>
              <a:gd name="connsiteY371" fmla="*/ 1008447 h 1866444"/>
              <a:gd name="connsiteX372" fmla="*/ 141948 w 2418433"/>
              <a:gd name="connsiteY372" fmla="*/ 1007761 h 1866444"/>
              <a:gd name="connsiteX373" fmla="*/ 131586 w 2418433"/>
              <a:gd name="connsiteY373" fmla="*/ 988863 h 1866444"/>
              <a:gd name="connsiteX374" fmla="*/ 106539 w 2418433"/>
              <a:gd name="connsiteY374" fmla="*/ 979089 h 1866444"/>
              <a:gd name="connsiteX375" fmla="*/ 50018 w 2418433"/>
              <a:gd name="connsiteY375" fmla="*/ 915572 h 1866444"/>
              <a:gd name="connsiteX376" fmla="*/ 49760 w 2418433"/>
              <a:gd name="connsiteY376" fmla="*/ 907490 h 1866444"/>
              <a:gd name="connsiteX377" fmla="*/ 56887 w 2418433"/>
              <a:gd name="connsiteY377" fmla="*/ 903673 h 1866444"/>
              <a:gd name="connsiteX378" fmla="*/ 94005 w 2418433"/>
              <a:gd name="connsiteY378" fmla="*/ 902854 h 1866444"/>
              <a:gd name="connsiteX379" fmla="*/ 140156 w 2418433"/>
              <a:gd name="connsiteY379" fmla="*/ 920863 h 1866444"/>
              <a:gd name="connsiteX380" fmla="*/ 142087 w 2418433"/>
              <a:gd name="connsiteY380" fmla="*/ 922409 h 1866444"/>
              <a:gd name="connsiteX381" fmla="*/ 169198 w 2418433"/>
              <a:gd name="connsiteY381" fmla="*/ 910541 h 1866444"/>
              <a:gd name="connsiteX382" fmla="*/ 158496 w 2418433"/>
              <a:gd name="connsiteY382" fmla="*/ 910777 h 1866444"/>
              <a:gd name="connsiteX383" fmla="*/ 112346 w 2418433"/>
              <a:gd name="connsiteY383" fmla="*/ 892767 h 1866444"/>
              <a:gd name="connsiteX384" fmla="*/ 55825 w 2418433"/>
              <a:gd name="connsiteY384" fmla="*/ 829251 h 1866444"/>
              <a:gd name="connsiteX385" fmla="*/ 55567 w 2418433"/>
              <a:gd name="connsiteY385" fmla="*/ 821169 h 1866444"/>
              <a:gd name="connsiteX386" fmla="*/ 62694 w 2418433"/>
              <a:gd name="connsiteY386" fmla="*/ 817352 h 1866444"/>
              <a:gd name="connsiteX387" fmla="*/ 99811 w 2418433"/>
              <a:gd name="connsiteY387" fmla="*/ 816532 h 1866444"/>
              <a:gd name="connsiteX388" fmla="*/ 145963 w 2418433"/>
              <a:gd name="connsiteY388" fmla="*/ 834541 h 1866444"/>
              <a:gd name="connsiteX389" fmla="*/ 172607 w 2418433"/>
              <a:gd name="connsiteY389" fmla="*/ 855876 h 1866444"/>
              <a:gd name="connsiteX390" fmla="*/ 201955 w 2418433"/>
              <a:gd name="connsiteY390" fmla="*/ 855228 h 1866444"/>
              <a:gd name="connsiteX391" fmla="*/ 245861 w 2418433"/>
              <a:gd name="connsiteY391" fmla="*/ 872360 h 1866444"/>
              <a:gd name="connsiteX392" fmla="*/ 245933 w 2418433"/>
              <a:gd name="connsiteY392" fmla="*/ 872161 h 1866444"/>
              <a:gd name="connsiteX393" fmla="*/ 223706 w 2418433"/>
              <a:gd name="connsiteY393" fmla="*/ 854364 h 1866444"/>
              <a:gd name="connsiteX394" fmla="*/ 203199 w 2418433"/>
              <a:gd name="connsiteY394" fmla="*/ 848364 h 1866444"/>
              <a:gd name="connsiteX395" fmla="*/ 197306 w 2418433"/>
              <a:gd name="connsiteY395" fmla="*/ 842828 h 1866444"/>
              <a:gd name="connsiteX396" fmla="*/ 199653 w 2418433"/>
              <a:gd name="connsiteY396" fmla="*/ 835091 h 1866444"/>
              <a:gd name="connsiteX397" fmla="*/ 204738 w 2418433"/>
              <a:gd name="connsiteY397" fmla="*/ 829784 h 1866444"/>
              <a:gd name="connsiteX398" fmla="*/ 196069 w 2418433"/>
              <a:gd name="connsiteY398" fmla="*/ 813971 h 1866444"/>
              <a:gd name="connsiteX399" fmla="*/ 195810 w 2418433"/>
              <a:gd name="connsiteY399" fmla="*/ 805891 h 1866444"/>
              <a:gd name="connsiteX400" fmla="*/ 202938 w 2418433"/>
              <a:gd name="connsiteY400" fmla="*/ 802074 h 1866444"/>
              <a:gd name="connsiteX401" fmla="*/ 204448 w 2418433"/>
              <a:gd name="connsiteY401" fmla="*/ 802041 h 1866444"/>
              <a:gd name="connsiteX402" fmla="*/ 183488 w 2418433"/>
              <a:gd name="connsiteY402" fmla="*/ 793530 h 1866444"/>
              <a:gd name="connsiteX403" fmla="*/ 178184 w 2418433"/>
              <a:gd name="connsiteY403" fmla="*/ 787428 h 1866444"/>
              <a:gd name="connsiteX404" fmla="*/ 181299 w 2418433"/>
              <a:gd name="connsiteY404" fmla="*/ 779967 h 1866444"/>
              <a:gd name="connsiteX405" fmla="*/ 188492 w 2418433"/>
              <a:gd name="connsiteY405" fmla="*/ 773838 h 1866444"/>
              <a:gd name="connsiteX406" fmla="*/ 164548 w 2418433"/>
              <a:gd name="connsiteY406" fmla="*/ 741213 h 1866444"/>
              <a:gd name="connsiteX407" fmla="*/ 155759 w 2418433"/>
              <a:gd name="connsiteY407" fmla="*/ 705142 h 1866444"/>
              <a:gd name="connsiteX408" fmla="*/ 157607 w 2418433"/>
              <a:gd name="connsiteY408" fmla="*/ 697270 h 1866444"/>
              <a:gd name="connsiteX409" fmla="*/ 165481 w 2418433"/>
              <a:gd name="connsiteY409" fmla="*/ 695434 h 1866444"/>
              <a:gd name="connsiteX410" fmla="*/ 201539 w 2418433"/>
              <a:gd name="connsiteY410" fmla="*/ 704275 h 1866444"/>
              <a:gd name="connsiteX411" fmla="*/ 216887 w 2418433"/>
              <a:gd name="connsiteY411" fmla="*/ 715573 h 1866444"/>
              <a:gd name="connsiteX412" fmla="*/ 245862 w 2418433"/>
              <a:gd name="connsiteY412" fmla="*/ 714933 h 1866444"/>
              <a:gd name="connsiteX413" fmla="*/ 283967 w 2418433"/>
              <a:gd name="connsiteY413" fmla="*/ 729802 h 1866444"/>
              <a:gd name="connsiteX414" fmla="*/ 295234 w 2418433"/>
              <a:gd name="connsiteY414" fmla="*/ 720202 h 1866444"/>
              <a:gd name="connsiteX415" fmla="*/ 306257 w 2418433"/>
              <a:gd name="connsiteY415" fmla="*/ 716651 h 1866444"/>
              <a:gd name="connsiteX416" fmla="*/ 301148 w 2418433"/>
              <a:gd name="connsiteY416" fmla="*/ 711396 h 1866444"/>
              <a:gd name="connsiteX417" fmla="*/ 298744 w 2418433"/>
              <a:gd name="connsiteY417" fmla="*/ 703675 h 1866444"/>
              <a:gd name="connsiteX418" fmla="*/ 304596 w 2418433"/>
              <a:gd name="connsiteY418" fmla="*/ 698096 h 1866444"/>
              <a:gd name="connsiteX419" fmla="*/ 312552 w 2418433"/>
              <a:gd name="connsiteY419" fmla="*/ 695706 h 1866444"/>
              <a:gd name="connsiteX420" fmla="*/ 296358 w 2418433"/>
              <a:gd name="connsiteY420" fmla="*/ 694046 h 1866444"/>
              <a:gd name="connsiteX421" fmla="*/ 224949 w 2418433"/>
              <a:gd name="connsiteY421" fmla="*/ 647898 h 1866444"/>
              <a:gd name="connsiteX422" fmla="*/ 222545 w 2418433"/>
              <a:gd name="connsiteY422" fmla="*/ 640177 h 1866444"/>
              <a:gd name="connsiteX423" fmla="*/ 228397 w 2418433"/>
              <a:gd name="connsiteY423" fmla="*/ 634598 h 1866444"/>
              <a:gd name="connsiteX424" fmla="*/ 249606 w 2418433"/>
              <a:gd name="connsiteY424" fmla="*/ 628224 h 1866444"/>
              <a:gd name="connsiteX425" fmla="*/ 248535 w 2418433"/>
              <a:gd name="connsiteY425" fmla="*/ 626766 h 1866444"/>
              <a:gd name="connsiteX426" fmla="*/ 239747 w 2418433"/>
              <a:gd name="connsiteY426" fmla="*/ 590695 h 1866444"/>
              <a:gd name="connsiteX427" fmla="*/ 241595 w 2418433"/>
              <a:gd name="connsiteY427" fmla="*/ 582823 h 1866444"/>
              <a:gd name="connsiteX428" fmla="*/ 249469 w 2418433"/>
              <a:gd name="connsiteY428" fmla="*/ 580987 h 1866444"/>
              <a:gd name="connsiteX429" fmla="*/ 249680 w 2418433"/>
              <a:gd name="connsiteY429" fmla="*/ 581039 h 1866444"/>
              <a:gd name="connsiteX430" fmla="*/ 230756 w 2418433"/>
              <a:gd name="connsiteY430" fmla="*/ 561577 h 1866444"/>
              <a:gd name="connsiteX431" fmla="*/ 228351 w 2418433"/>
              <a:gd name="connsiteY431" fmla="*/ 553856 h 1866444"/>
              <a:gd name="connsiteX432" fmla="*/ 234204 w 2418433"/>
              <a:gd name="connsiteY432" fmla="*/ 548277 h 1866444"/>
              <a:gd name="connsiteX433" fmla="*/ 246371 w 2418433"/>
              <a:gd name="connsiteY433" fmla="*/ 544621 h 1866444"/>
              <a:gd name="connsiteX434" fmla="*/ 245849 w 2418433"/>
              <a:gd name="connsiteY434" fmla="*/ 540864 h 1866444"/>
              <a:gd name="connsiteX435" fmla="*/ 248482 w 2418433"/>
              <a:gd name="connsiteY435" fmla="*/ 533219 h 1866444"/>
              <a:gd name="connsiteX436" fmla="*/ 256501 w 2418433"/>
              <a:gd name="connsiteY436" fmla="*/ 532187 h 1866444"/>
              <a:gd name="connsiteX437" fmla="*/ 272498 w 2418433"/>
              <a:gd name="connsiteY437" fmla="*/ 537873 h 1866444"/>
              <a:gd name="connsiteX438" fmla="*/ 319041 w 2418433"/>
              <a:gd name="connsiteY438" fmla="*/ 542643 h 1866444"/>
              <a:gd name="connsiteX439" fmla="*/ 343119 w 2418433"/>
              <a:gd name="connsiteY439" fmla="*/ 552973 h 1866444"/>
              <a:gd name="connsiteX440" fmla="*/ 336629 w 2418433"/>
              <a:gd name="connsiteY440" fmla="*/ 541950 h 1866444"/>
              <a:gd name="connsiteX441" fmla="*/ 331525 w 2418433"/>
              <a:gd name="connsiteY441" fmla="*/ 505176 h 1866444"/>
              <a:gd name="connsiteX442" fmla="*/ 334159 w 2418433"/>
              <a:gd name="connsiteY442" fmla="*/ 497531 h 1866444"/>
              <a:gd name="connsiteX443" fmla="*/ 342177 w 2418433"/>
              <a:gd name="connsiteY443" fmla="*/ 496499 h 1866444"/>
              <a:gd name="connsiteX444" fmla="*/ 377160 w 2418433"/>
              <a:gd name="connsiteY444" fmla="*/ 508933 h 1866444"/>
              <a:gd name="connsiteX445" fmla="*/ 378667 w 2418433"/>
              <a:gd name="connsiteY445" fmla="*/ 510299 h 1866444"/>
              <a:gd name="connsiteX446" fmla="*/ 378972 w 2418433"/>
              <a:gd name="connsiteY446" fmla="*/ 510128 h 1866444"/>
              <a:gd name="connsiteX447" fmla="*/ 403681 w 2418433"/>
              <a:gd name="connsiteY447" fmla="*/ 509097 h 1866444"/>
              <a:gd name="connsiteX448" fmla="*/ 394163 w 2418433"/>
              <a:gd name="connsiteY448" fmla="*/ 492037 h 1866444"/>
              <a:gd name="connsiteX449" fmla="*/ 393845 w 2418433"/>
              <a:gd name="connsiteY449" fmla="*/ 483957 h 1866444"/>
              <a:gd name="connsiteX450" fmla="*/ 400945 w 2418433"/>
              <a:gd name="connsiteY450" fmla="*/ 480088 h 1866444"/>
              <a:gd name="connsiteX451" fmla="*/ 411883 w 2418433"/>
              <a:gd name="connsiteY451" fmla="*/ 479766 h 1866444"/>
              <a:gd name="connsiteX452" fmla="*/ 396627 w 2418433"/>
              <a:gd name="connsiteY452" fmla="*/ 468035 h 1866444"/>
              <a:gd name="connsiteX453" fmla="*/ 378143 w 2418433"/>
              <a:gd name="connsiteY453" fmla="*/ 435837 h 1866444"/>
              <a:gd name="connsiteX454" fmla="*/ 377727 w 2418433"/>
              <a:gd name="connsiteY454" fmla="*/ 427763 h 1866444"/>
              <a:gd name="connsiteX455" fmla="*/ 384779 w 2418433"/>
              <a:gd name="connsiteY455" fmla="*/ 423807 h 1866444"/>
              <a:gd name="connsiteX456" fmla="*/ 421873 w 2418433"/>
              <a:gd name="connsiteY456" fmla="*/ 422259 h 1866444"/>
              <a:gd name="connsiteX457" fmla="*/ 468367 w 2418433"/>
              <a:gd name="connsiteY457" fmla="*/ 439360 h 1866444"/>
              <a:gd name="connsiteX458" fmla="*/ 482017 w 2418433"/>
              <a:gd name="connsiteY458" fmla="*/ 449857 h 1866444"/>
              <a:gd name="connsiteX459" fmla="*/ 480329 w 2418433"/>
              <a:gd name="connsiteY459" fmla="*/ 431738 h 1866444"/>
              <a:gd name="connsiteX460" fmla="*/ 490358 w 2418433"/>
              <a:gd name="connsiteY460" fmla="*/ 399469 h 1866444"/>
              <a:gd name="connsiteX461" fmla="*/ 478151 w 2418433"/>
              <a:gd name="connsiteY461" fmla="*/ 377590 h 1866444"/>
              <a:gd name="connsiteX462" fmla="*/ 477833 w 2418433"/>
              <a:gd name="connsiteY462" fmla="*/ 369510 h 1866444"/>
              <a:gd name="connsiteX463" fmla="*/ 484933 w 2418433"/>
              <a:gd name="connsiteY463" fmla="*/ 365641 h 1866444"/>
              <a:gd name="connsiteX464" fmla="*/ 488011 w 2418433"/>
              <a:gd name="connsiteY464" fmla="*/ 365550 h 1866444"/>
              <a:gd name="connsiteX465" fmla="*/ 486610 w 2418433"/>
              <a:gd name="connsiteY465" fmla="*/ 350491 h 1866444"/>
              <a:gd name="connsiteX466" fmla="*/ 486525 w 2418433"/>
              <a:gd name="connsiteY466" fmla="*/ 350356 h 1866444"/>
              <a:gd name="connsiteX467" fmla="*/ 486587 w 2418433"/>
              <a:gd name="connsiteY467" fmla="*/ 350256 h 1866444"/>
              <a:gd name="connsiteX468" fmla="*/ 486137 w 2418433"/>
              <a:gd name="connsiteY468" fmla="*/ 345417 h 1866444"/>
              <a:gd name="connsiteX469" fmla="*/ 497154 w 2418433"/>
              <a:gd name="connsiteY469" fmla="*/ 309964 h 1866444"/>
              <a:gd name="connsiteX470" fmla="*/ 502787 w 2418433"/>
              <a:gd name="connsiteY470" fmla="*/ 304163 h 1866444"/>
              <a:gd name="connsiteX471" fmla="*/ 510484 w 2418433"/>
              <a:gd name="connsiteY471" fmla="*/ 306639 h 1866444"/>
              <a:gd name="connsiteX472" fmla="*/ 527466 w 2418433"/>
              <a:gd name="connsiteY472" fmla="*/ 323464 h 1866444"/>
              <a:gd name="connsiteX473" fmla="*/ 571495 w 2418433"/>
              <a:gd name="connsiteY473" fmla="*/ 316739 h 1866444"/>
              <a:gd name="connsiteX474" fmla="*/ 591318 w 2418433"/>
              <a:gd name="connsiteY474" fmla="*/ 319767 h 1866444"/>
              <a:gd name="connsiteX475" fmla="*/ 590215 w 2418433"/>
              <a:gd name="connsiteY475" fmla="*/ 317214 h 1866444"/>
              <a:gd name="connsiteX476" fmla="*/ 590714 w 2418433"/>
              <a:gd name="connsiteY476" fmla="*/ 309144 h 1866444"/>
              <a:gd name="connsiteX477" fmla="*/ 596855 w 2418433"/>
              <a:gd name="connsiteY477" fmla="*/ 306563 h 1866444"/>
              <a:gd name="connsiteX478" fmla="*/ 594475 w 2418433"/>
              <a:gd name="connsiteY478" fmla="*/ 302729 h 1866444"/>
              <a:gd name="connsiteX479" fmla="*/ 598739 w 2418433"/>
              <a:gd name="connsiteY479" fmla="*/ 295860 h 1866444"/>
              <a:gd name="connsiteX480" fmla="*/ 602002 w 2418433"/>
              <a:gd name="connsiteY480" fmla="*/ 293880 h 1866444"/>
              <a:gd name="connsiteX481" fmla="*/ 577302 w 2418433"/>
              <a:gd name="connsiteY481" fmla="*/ 297652 h 1866444"/>
              <a:gd name="connsiteX482" fmla="*/ 496596 w 2418433"/>
              <a:gd name="connsiteY482" fmla="*/ 270904 h 1866444"/>
              <a:gd name="connsiteX483" fmla="*/ 492331 w 2418433"/>
              <a:gd name="connsiteY483" fmla="*/ 264034 h 1866444"/>
              <a:gd name="connsiteX484" fmla="*/ 496596 w 2418433"/>
              <a:gd name="connsiteY484" fmla="*/ 257166 h 1866444"/>
              <a:gd name="connsiteX485" fmla="*/ 577303 w 2418433"/>
              <a:gd name="connsiteY485" fmla="*/ 230419 h 1866444"/>
              <a:gd name="connsiteX486" fmla="*/ 658008 w 2418433"/>
              <a:gd name="connsiteY486" fmla="*/ 257165 h 1866444"/>
              <a:gd name="connsiteX487" fmla="*/ 662274 w 2418433"/>
              <a:gd name="connsiteY487" fmla="*/ 264035 h 1866444"/>
              <a:gd name="connsiteX488" fmla="*/ 658009 w 2418433"/>
              <a:gd name="connsiteY488" fmla="*/ 270905 h 1866444"/>
              <a:gd name="connsiteX489" fmla="*/ 654746 w 2418433"/>
              <a:gd name="connsiteY489" fmla="*/ 272886 h 1866444"/>
              <a:gd name="connsiteX490" fmla="*/ 679446 w 2418433"/>
              <a:gd name="connsiteY490" fmla="*/ 269114 h 1866444"/>
              <a:gd name="connsiteX491" fmla="*/ 725053 w 2418433"/>
              <a:gd name="connsiteY491" fmla="*/ 276078 h 1866444"/>
              <a:gd name="connsiteX492" fmla="*/ 723995 w 2418433"/>
              <a:gd name="connsiteY492" fmla="*/ 272574 h 1866444"/>
              <a:gd name="connsiteX493" fmla="*/ 729896 w 2418433"/>
              <a:gd name="connsiteY493" fmla="*/ 267047 h 1866444"/>
              <a:gd name="connsiteX494" fmla="*/ 743480 w 2418433"/>
              <a:gd name="connsiteY494" fmla="*/ 263094 h 1866444"/>
              <a:gd name="connsiteX495" fmla="*/ 742889 w 2418433"/>
              <a:gd name="connsiteY495" fmla="*/ 252294 h 1866444"/>
              <a:gd name="connsiteX496" fmla="*/ 746148 w 2418433"/>
              <a:gd name="connsiteY496" fmla="*/ 244895 h 1866444"/>
              <a:gd name="connsiteX497" fmla="*/ 754225 w 2418433"/>
              <a:gd name="connsiteY497" fmla="*/ 244533 h 1866444"/>
              <a:gd name="connsiteX498" fmla="*/ 772816 w 2418433"/>
              <a:gd name="connsiteY498" fmla="*/ 252940 h 1866444"/>
              <a:gd name="connsiteX499" fmla="*/ 772685 w 2418433"/>
              <a:gd name="connsiteY499" fmla="*/ 252113 h 1866444"/>
              <a:gd name="connsiteX500" fmla="*/ 775167 w 2418433"/>
              <a:gd name="connsiteY500" fmla="*/ 244418 h 1866444"/>
              <a:gd name="connsiteX501" fmla="*/ 779393 w 2418433"/>
              <a:gd name="connsiteY501" fmla="*/ 243790 h 1866444"/>
              <a:gd name="connsiteX502" fmla="*/ 780879 w 2418433"/>
              <a:gd name="connsiteY502" fmla="*/ 235113 h 1866444"/>
              <a:gd name="connsiteX503" fmla="*/ 800720 w 2418433"/>
              <a:gd name="connsiteY503" fmla="*/ 203734 h 1866444"/>
              <a:gd name="connsiteX504" fmla="*/ 807666 w 2418433"/>
              <a:gd name="connsiteY504" fmla="*/ 199594 h 1866444"/>
              <a:gd name="connsiteX505" fmla="*/ 814457 w 2418433"/>
              <a:gd name="connsiteY505" fmla="*/ 203983 h 1866444"/>
              <a:gd name="connsiteX506" fmla="*/ 829469 w 2418433"/>
              <a:gd name="connsiteY506" fmla="*/ 229748 h 1866444"/>
              <a:gd name="connsiteX507" fmla="*/ 832595 w 2418433"/>
              <a:gd name="connsiteY507" fmla="*/ 225760 h 1866444"/>
              <a:gd name="connsiteX508" fmla="*/ 816837 w 2418433"/>
              <a:gd name="connsiteY508" fmla="*/ 198308 h 1866444"/>
              <a:gd name="connsiteX509" fmla="*/ 816419 w 2418433"/>
              <a:gd name="connsiteY509" fmla="*/ 190234 h 1866444"/>
              <a:gd name="connsiteX510" fmla="*/ 823470 w 2418433"/>
              <a:gd name="connsiteY510" fmla="*/ 186278 h 1866444"/>
              <a:gd name="connsiteX511" fmla="*/ 829575 w 2418433"/>
              <a:gd name="connsiteY511" fmla="*/ 186024 h 1866444"/>
              <a:gd name="connsiteX512" fmla="*/ 810319 w 2418433"/>
              <a:gd name="connsiteY512" fmla="*/ 165868 h 1866444"/>
              <a:gd name="connsiteX513" fmla="*/ 807983 w 2418433"/>
              <a:gd name="connsiteY513" fmla="*/ 158127 h 1866444"/>
              <a:gd name="connsiteX514" fmla="*/ 813884 w 2418433"/>
              <a:gd name="connsiteY514" fmla="*/ 152600 h 1866444"/>
              <a:gd name="connsiteX515" fmla="*/ 841587 w 2418433"/>
              <a:gd name="connsiteY515" fmla="*/ 144539 h 1866444"/>
              <a:gd name="connsiteX516" fmla="*/ 841127 w 2418433"/>
              <a:gd name="connsiteY516" fmla="*/ 144185 h 1866444"/>
              <a:gd name="connsiteX517" fmla="*/ 822643 w 2418433"/>
              <a:gd name="connsiteY517" fmla="*/ 111988 h 1866444"/>
              <a:gd name="connsiteX518" fmla="*/ 822227 w 2418433"/>
              <a:gd name="connsiteY518" fmla="*/ 103912 h 1866444"/>
              <a:gd name="connsiteX519" fmla="*/ 829278 w 2418433"/>
              <a:gd name="connsiteY519" fmla="*/ 99958 h 1866444"/>
              <a:gd name="connsiteX520" fmla="*/ 866372 w 2418433"/>
              <a:gd name="connsiteY520" fmla="*/ 98410 h 1866444"/>
              <a:gd name="connsiteX521" fmla="*/ 912866 w 2418433"/>
              <a:gd name="connsiteY521" fmla="*/ 115509 h 1866444"/>
              <a:gd name="connsiteX522" fmla="*/ 941562 w 2418433"/>
              <a:gd name="connsiteY522" fmla="*/ 137577 h 1866444"/>
              <a:gd name="connsiteX523" fmla="*/ 940508 w 2418433"/>
              <a:gd name="connsiteY523" fmla="*/ 132153 h 1866444"/>
              <a:gd name="connsiteX524" fmla="*/ 946937 w 2418433"/>
              <a:gd name="connsiteY524" fmla="*/ 127249 h 1866444"/>
              <a:gd name="connsiteX525" fmla="*/ 983449 w 2418433"/>
              <a:gd name="connsiteY525" fmla="*/ 120527 h 1866444"/>
              <a:gd name="connsiteX526" fmla="*/ 995751 w 2418433"/>
              <a:gd name="connsiteY526" fmla="*/ 123176 h 1866444"/>
              <a:gd name="connsiteX527" fmla="*/ 999054 w 2418433"/>
              <a:gd name="connsiteY527" fmla="*/ 109581 h 1866444"/>
              <a:gd name="connsiteX528" fmla="*/ 1003221 w 2418433"/>
              <a:gd name="connsiteY528" fmla="*/ 104712 h 1866444"/>
              <a:gd name="connsiteX529" fmla="*/ 996095 w 2418433"/>
              <a:gd name="connsiteY529" fmla="*/ 59336 h 1866444"/>
              <a:gd name="connsiteX530" fmla="*/ 1004861 w 2418433"/>
              <a:gd name="connsiteY530" fmla="*/ 23260 h 1866444"/>
              <a:gd name="connsiteX531" fmla="*/ 1010118 w 2418433"/>
              <a:gd name="connsiteY531" fmla="*/ 17117 h 1866444"/>
              <a:gd name="connsiteX532" fmla="*/ 1017956 w 2418433"/>
              <a:gd name="connsiteY532" fmla="*/ 19104 h 1866444"/>
              <a:gd name="connsiteX533" fmla="*/ 1067864 w 2418433"/>
              <a:gd name="connsiteY533" fmla="*/ 87937 h 1866444"/>
              <a:gd name="connsiteX534" fmla="*/ 1075550 w 2418433"/>
              <a:gd name="connsiteY534" fmla="*/ 136878 h 1866444"/>
              <a:gd name="connsiteX535" fmla="*/ 1071534 w 2418433"/>
              <a:gd name="connsiteY535" fmla="*/ 153404 h 1866444"/>
              <a:gd name="connsiteX536" fmla="*/ 1074990 w 2418433"/>
              <a:gd name="connsiteY536" fmla="*/ 155361 h 1866444"/>
              <a:gd name="connsiteX537" fmla="*/ 1084862 w 2418433"/>
              <a:gd name="connsiteY537" fmla="*/ 168040 h 1866444"/>
              <a:gd name="connsiteX538" fmla="*/ 1088348 w 2418433"/>
              <a:gd name="connsiteY538" fmla="*/ 168924 h 1866444"/>
              <a:gd name="connsiteX539" fmla="*/ 1116313 w 2418433"/>
              <a:gd name="connsiteY539" fmla="*/ 193342 h 1866444"/>
              <a:gd name="connsiteX540" fmla="*/ 1123385 w 2418433"/>
              <a:gd name="connsiteY540" fmla="*/ 207657 h 1866444"/>
              <a:gd name="connsiteX541" fmla="*/ 1129096 w 2418433"/>
              <a:gd name="connsiteY541" fmla="*/ 206785 h 1866444"/>
              <a:gd name="connsiteX542" fmla="*/ 1144604 w 2418433"/>
              <a:gd name="connsiteY542" fmla="*/ 206001 h 1866444"/>
              <a:gd name="connsiteX543" fmla="*/ 1127866 w 2418433"/>
              <a:gd name="connsiteY543" fmla="*/ 191387 h 1866444"/>
              <a:gd name="connsiteX544" fmla="*/ 1105923 w 2418433"/>
              <a:gd name="connsiteY544" fmla="*/ 146971 h 1866444"/>
              <a:gd name="connsiteX545" fmla="*/ 1107004 w 2418433"/>
              <a:gd name="connsiteY545" fmla="*/ 61955 h 1866444"/>
              <a:gd name="connsiteX546" fmla="*/ 1112261 w 2418433"/>
              <a:gd name="connsiteY546" fmla="*/ 55812 h 1866444"/>
              <a:gd name="connsiteX547" fmla="*/ 1120099 w 2418433"/>
              <a:gd name="connsiteY547" fmla="*/ 57799 h 1866444"/>
              <a:gd name="connsiteX548" fmla="*/ 1170006 w 2418433"/>
              <a:gd name="connsiteY548" fmla="*/ 126632 h 1866444"/>
              <a:gd name="connsiteX549" fmla="*/ 1173935 w 2418433"/>
              <a:gd name="connsiteY549" fmla="*/ 151646 h 1866444"/>
              <a:gd name="connsiteX550" fmla="*/ 1175715 w 2418433"/>
              <a:gd name="connsiteY550" fmla="*/ 151989 h 1866444"/>
              <a:gd name="connsiteX551" fmla="*/ 1166174 w 2418433"/>
              <a:gd name="connsiteY551" fmla="*/ 107893 h 1866444"/>
              <a:gd name="connsiteX552" fmla="*/ 1167459 w 2418433"/>
              <a:gd name="connsiteY552" fmla="*/ 100873 h 1866444"/>
              <a:gd name="connsiteX553" fmla="*/ 1166437 w 2418433"/>
              <a:gd name="connsiteY553" fmla="*/ 97012 h 1866444"/>
              <a:gd name="connsiteX554" fmla="*/ 1168129 w 2418433"/>
              <a:gd name="connsiteY554" fmla="*/ 89106 h 1866444"/>
              <a:gd name="connsiteX555" fmla="*/ 1169684 w 2418433"/>
              <a:gd name="connsiteY555" fmla="*/ 88711 h 1866444"/>
              <a:gd name="connsiteX556" fmla="*/ 1172857 w 2418433"/>
              <a:gd name="connsiteY556" fmla="*/ 71373 h 1866444"/>
              <a:gd name="connsiteX557" fmla="*/ 1177753 w 2418433"/>
              <a:gd name="connsiteY557" fmla="*/ 64939 h 1866444"/>
              <a:gd name="connsiteX558" fmla="*/ 1185693 w 2418433"/>
              <a:gd name="connsiteY558" fmla="*/ 66474 h 1866444"/>
              <a:gd name="connsiteX559" fmla="*/ 1215011 w 2418433"/>
              <a:gd name="connsiteY559" fmla="*/ 89250 h 1866444"/>
              <a:gd name="connsiteX560" fmla="*/ 1222580 w 2418433"/>
              <a:gd name="connsiteY560" fmla="*/ 102587 h 1866444"/>
              <a:gd name="connsiteX561" fmla="*/ 1252655 w 2418433"/>
              <a:gd name="connsiteY561" fmla="*/ 123829 h 1866444"/>
              <a:gd name="connsiteX562" fmla="*/ 1268652 w 2418433"/>
              <a:gd name="connsiteY562" fmla="*/ 144754 h 1866444"/>
              <a:gd name="connsiteX563" fmla="*/ 1275001 w 2418433"/>
              <a:gd name="connsiteY563" fmla="*/ 110068 h 1866444"/>
              <a:gd name="connsiteX564" fmla="*/ 1279897 w 2418433"/>
              <a:gd name="connsiteY564" fmla="*/ 103634 h 1866444"/>
              <a:gd name="connsiteX565" fmla="*/ 1287836 w 2418433"/>
              <a:gd name="connsiteY565" fmla="*/ 105169 h 1866444"/>
              <a:gd name="connsiteX566" fmla="*/ 1305050 w 2418433"/>
              <a:gd name="connsiteY566" fmla="*/ 118542 h 1866444"/>
              <a:gd name="connsiteX567" fmla="*/ 1303299 w 2418433"/>
              <a:gd name="connsiteY567" fmla="*/ 107519 h 1866444"/>
              <a:gd name="connsiteX568" fmla="*/ 1305782 w 2418433"/>
              <a:gd name="connsiteY568" fmla="*/ 99824 h 1866444"/>
              <a:gd name="connsiteX569" fmla="*/ 1312680 w 2418433"/>
              <a:gd name="connsiteY569" fmla="*/ 98798 h 1866444"/>
              <a:gd name="connsiteX570" fmla="*/ 1316217 w 2418433"/>
              <a:gd name="connsiteY570" fmla="*/ 84552 h 1866444"/>
              <a:gd name="connsiteX571" fmla="*/ 1371951 w 2418433"/>
              <a:gd name="connsiteY571" fmla="*/ 20344 h 1866444"/>
              <a:gd name="connsiteX572" fmla="*/ 1379931 w 2418433"/>
              <a:gd name="connsiteY572" fmla="*/ 19049 h 1866444"/>
              <a:gd name="connsiteX573" fmla="*/ 1384632 w 2418433"/>
              <a:gd name="connsiteY573" fmla="*/ 25628 h 1866444"/>
              <a:gd name="connsiteX574" fmla="*/ 1390210 w 2418433"/>
              <a:gd name="connsiteY574" fmla="*/ 62333 h 1866444"/>
              <a:gd name="connsiteX575" fmla="*/ 1388011 w 2418433"/>
              <a:gd name="connsiteY575" fmla="*/ 71199 h 1866444"/>
              <a:gd name="connsiteX576" fmla="*/ 1399833 w 2418433"/>
              <a:gd name="connsiteY576" fmla="*/ 88838 h 1866444"/>
              <a:gd name="connsiteX577" fmla="*/ 1409497 w 2418433"/>
              <a:gd name="connsiteY577" fmla="*/ 137426 h 1866444"/>
              <a:gd name="connsiteX578" fmla="*/ 1409218 w 2418433"/>
              <a:gd name="connsiteY578" fmla="*/ 140026 h 1866444"/>
              <a:gd name="connsiteX579" fmla="*/ 1417010 w 2418433"/>
              <a:gd name="connsiteY579" fmla="*/ 128685 h 1866444"/>
              <a:gd name="connsiteX580" fmla="*/ 1418360 w 2418433"/>
              <a:gd name="connsiteY580" fmla="*/ 123247 h 1866444"/>
              <a:gd name="connsiteX581" fmla="*/ 1444101 w 2418433"/>
              <a:gd name="connsiteY581" fmla="*/ 80919 h 1866444"/>
              <a:gd name="connsiteX582" fmla="*/ 1461611 w 2418433"/>
              <a:gd name="connsiteY582" fmla="*/ 68145 h 1866444"/>
              <a:gd name="connsiteX583" fmla="*/ 1462267 w 2418433"/>
              <a:gd name="connsiteY583" fmla="*/ 65502 h 1866444"/>
              <a:gd name="connsiteX584" fmla="*/ 1518000 w 2418433"/>
              <a:gd name="connsiteY584" fmla="*/ 1295 h 186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</a:cxnLst>
            <a:rect l="l" t="t" r="r" b="b"/>
            <a:pathLst>
              <a:path w="2418433" h="1866444">
                <a:moveTo>
                  <a:pt x="197246" y="1513870"/>
                </a:moveTo>
                <a:lnTo>
                  <a:pt x="182048" y="1520549"/>
                </a:lnTo>
                <a:lnTo>
                  <a:pt x="199828" y="1528364"/>
                </a:lnTo>
                <a:close/>
                <a:moveTo>
                  <a:pt x="122772" y="1401767"/>
                </a:moveTo>
                <a:lnTo>
                  <a:pt x="93150" y="1406291"/>
                </a:lnTo>
                <a:lnTo>
                  <a:pt x="107114" y="1405983"/>
                </a:lnTo>
                <a:lnTo>
                  <a:pt x="134319" y="1416598"/>
                </a:lnTo>
                <a:close/>
                <a:moveTo>
                  <a:pt x="213557" y="963675"/>
                </a:moveTo>
                <a:lnTo>
                  <a:pt x="204085" y="967821"/>
                </a:lnTo>
                <a:lnTo>
                  <a:pt x="188534" y="969531"/>
                </a:lnTo>
                <a:lnTo>
                  <a:pt x="191306" y="974587"/>
                </a:lnTo>
                <a:lnTo>
                  <a:pt x="208977" y="981483"/>
                </a:lnTo>
                <a:close/>
                <a:moveTo>
                  <a:pt x="377240" y="634807"/>
                </a:moveTo>
                <a:lnTo>
                  <a:pt x="379466" y="638588"/>
                </a:lnTo>
                <a:lnTo>
                  <a:pt x="381187" y="636500"/>
                </a:lnTo>
                <a:close/>
                <a:moveTo>
                  <a:pt x="872362" y="258992"/>
                </a:moveTo>
                <a:lnTo>
                  <a:pt x="872615" y="266808"/>
                </a:lnTo>
                <a:lnTo>
                  <a:pt x="877208" y="265127"/>
                </a:lnTo>
                <a:lnTo>
                  <a:pt x="879312" y="262442"/>
                </a:lnTo>
                <a:lnTo>
                  <a:pt x="874590" y="260705"/>
                </a:lnTo>
                <a:close/>
                <a:moveTo>
                  <a:pt x="1624010" y="237840"/>
                </a:moveTo>
                <a:lnTo>
                  <a:pt x="1605698" y="253456"/>
                </a:lnTo>
                <a:lnTo>
                  <a:pt x="1591274" y="259606"/>
                </a:lnTo>
                <a:lnTo>
                  <a:pt x="1592426" y="261498"/>
                </a:lnTo>
                <a:lnTo>
                  <a:pt x="1592572" y="262451"/>
                </a:lnTo>
                <a:lnTo>
                  <a:pt x="1602915" y="266237"/>
                </a:lnTo>
                <a:lnTo>
                  <a:pt x="1610058" y="263192"/>
                </a:lnTo>
                <a:lnTo>
                  <a:pt x="1620180" y="263102"/>
                </a:lnTo>
                <a:close/>
                <a:moveTo>
                  <a:pt x="1068216" y="202042"/>
                </a:moveTo>
                <a:lnTo>
                  <a:pt x="1066471" y="202363"/>
                </a:lnTo>
                <a:lnTo>
                  <a:pt x="1067124" y="206531"/>
                </a:lnTo>
                <a:close/>
                <a:moveTo>
                  <a:pt x="1525982" y="0"/>
                </a:moveTo>
                <a:lnTo>
                  <a:pt x="1530682" y="6579"/>
                </a:lnTo>
                <a:cubicBezTo>
                  <a:pt x="1540076" y="24900"/>
                  <a:pt x="1538283" y="57876"/>
                  <a:pt x="1524327" y="91365"/>
                </a:cubicBezTo>
                <a:lnTo>
                  <a:pt x="1524075" y="91780"/>
                </a:lnTo>
                <a:lnTo>
                  <a:pt x="1524874" y="92900"/>
                </a:lnTo>
                <a:lnTo>
                  <a:pt x="1526690" y="104840"/>
                </a:lnTo>
                <a:lnTo>
                  <a:pt x="1536329" y="122937"/>
                </a:lnTo>
                <a:lnTo>
                  <a:pt x="1540070" y="162092"/>
                </a:lnTo>
                <a:lnTo>
                  <a:pt x="1551262" y="176881"/>
                </a:lnTo>
                <a:lnTo>
                  <a:pt x="1552689" y="182386"/>
                </a:lnTo>
                <a:lnTo>
                  <a:pt x="1556180" y="176645"/>
                </a:lnTo>
                <a:lnTo>
                  <a:pt x="1552477" y="152280"/>
                </a:lnTo>
                <a:cubicBezTo>
                  <a:pt x="1553495" y="137559"/>
                  <a:pt x="1557432" y="120943"/>
                  <a:pt x="1564410" y="104199"/>
                </a:cubicBezTo>
                <a:cubicBezTo>
                  <a:pt x="1578365" y="70709"/>
                  <a:pt x="1600519" y="46217"/>
                  <a:pt x="1620143" y="39991"/>
                </a:cubicBezTo>
                <a:lnTo>
                  <a:pt x="1628125" y="38695"/>
                </a:lnTo>
                <a:lnTo>
                  <a:pt x="1632825" y="45274"/>
                </a:lnTo>
                <a:cubicBezTo>
                  <a:pt x="1642219" y="63594"/>
                  <a:pt x="1640426" y="96571"/>
                  <a:pt x="1626471" y="130060"/>
                </a:cubicBezTo>
                <a:lnTo>
                  <a:pt x="1602950" y="168737"/>
                </a:lnTo>
                <a:lnTo>
                  <a:pt x="1604896" y="181547"/>
                </a:lnTo>
                <a:lnTo>
                  <a:pt x="1615865" y="176870"/>
                </a:lnTo>
                <a:cubicBezTo>
                  <a:pt x="1630236" y="173523"/>
                  <a:pt x="1643199" y="173361"/>
                  <a:pt x="1652990" y="176541"/>
                </a:cubicBezTo>
                <a:lnTo>
                  <a:pt x="1660232" y="180136"/>
                </a:lnTo>
                <a:lnTo>
                  <a:pt x="1660223" y="188220"/>
                </a:lnTo>
                <a:lnTo>
                  <a:pt x="1659389" y="189861"/>
                </a:lnTo>
                <a:lnTo>
                  <a:pt x="1686063" y="164412"/>
                </a:lnTo>
                <a:cubicBezTo>
                  <a:pt x="1698343" y="156231"/>
                  <a:pt x="1710423" y="151525"/>
                  <a:pt x="1720707" y="151065"/>
                </a:cubicBezTo>
                <a:lnTo>
                  <a:pt x="1728750" y="151886"/>
                </a:lnTo>
                <a:lnTo>
                  <a:pt x="1731582" y="159460"/>
                </a:lnTo>
                <a:cubicBezTo>
                  <a:pt x="1733741" y="169525"/>
                  <a:pt x="1732248" y="182403"/>
                  <a:pt x="1727444" y="196355"/>
                </a:cubicBezTo>
                <a:lnTo>
                  <a:pt x="1716432" y="216238"/>
                </a:lnTo>
                <a:lnTo>
                  <a:pt x="1718008" y="215566"/>
                </a:lnTo>
                <a:cubicBezTo>
                  <a:pt x="1732379" y="212218"/>
                  <a:pt x="1745341" y="212056"/>
                  <a:pt x="1755132" y="215236"/>
                </a:cubicBezTo>
                <a:lnTo>
                  <a:pt x="1762375" y="218831"/>
                </a:lnTo>
                <a:lnTo>
                  <a:pt x="1762366" y="226916"/>
                </a:lnTo>
                <a:lnTo>
                  <a:pt x="1746809" y="257502"/>
                </a:lnTo>
                <a:lnTo>
                  <a:pt x="1763611" y="252912"/>
                </a:lnTo>
                <a:lnTo>
                  <a:pt x="1771530" y="254540"/>
                </a:lnTo>
                <a:lnTo>
                  <a:pt x="1772854" y="259583"/>
                </a:lnTo>
                <a:lnTo>
                  <a:pt x="1774361" y="257412"/>
                </a:lnTo>
                <a:lnTo>
                  <a:pt x="1774507" y="257298"/>
                </a:lnTo>
                <a:lnTo>
                  <a:pt x="1796209" y="218116"/>
                </a:lnTo>
                <a:cubicBezTo>
                  <a:pt x="1818377" y="189396"/>
                  <a:pt x="1846128" y="171493"/>
                  <a:pt x="1866696" y="170572"/>
                </a:cubicBezTo>
                <a:lnTo>
                  <a:pt x="1874740" y="171393"/>
                </a:lnTo>
                <a:lnTo>
                  <a:pt x="1877572" y="178966"/>
                </a:lnTo>
                <a:cubicBezTo>
                  <a:pt x="1879731" y="189031"/>
                  <a:pt x="1878237" y="201910"/>
                  <a:pt x="1873434" y="215861"/>
                </a:cubicBezTo>
                <a:lnTo>
                  <a:pt x="1854024" y="250907"/>
                </a:lnTo>
                <a:lnTo>
                  <a:pt x="1851420" y="262961"/>
                </a:lnTo>
                <a:cubicBezTo>
                  <a:pt x="1845233" y="276357"/>
                  <a:pt x="1835644" y="290487"/>
                  <a:pt x="1823167" y="303655"/>
                </a:cubicBezTo>
                <a:lnTo>
                  <a:pt x="1813744" y="310981"/>
                </a:lnTo>
                <a:lnTo>
                  <a:pt x="1806970" y="342336"/>
                </a:lnTo>
                <a:lnTo>
                  <a:pt x="1795513" y="358838"/>
                </a:lnTo>
                <a:lnTo>
                  <a:pt x="1805376" y="364831"/>
                </a:lnTo>
                <a:lnTo>
                  <a:pt x="1806567" y="363816"/>
                </a:lnTo>
                <a:lnTo>
                  <a:pt x="1831962" y="327239"/>
                </a:lnTo>
                <a:cubicBezTo>
                  <a:pt x="1856915" y="300902"/>
                  <a:pt x="1886330" y="285891"/>
                  <a:pt x="1906886" y="287050"/>
                </a:cubicBezTo>
                <a:lnTo>
                  <a:pt x="1914806" y="288678"/>
                </a:lnTo>
                <a:lnTo>
                  <a:pt x="1916131" y="293721"/>
                </a:lnTo>
                <a:lnTo>
                  <a:pt x="1917637" y="291551"/>
                </a:lnTo>
                <a:cubicBezTo>
                  <a:pt x="1942590" y="265214"/>
                  <a:pt x="1972006" y="250203"/>
                  <a:pt x="1992562" y="251362"/>
                </a:cubicBezTo>
                <a:lnTo>
                  <a:pt x="2000482" y="252990"/>
                </a:lnTo>
                <a:lnTo>
                  <a:pt x="2002536" y="260810"/>
                </a:lnTo>
                <a:cubicBezTo>
                  <a:pt x="2004800" y="281274"/>
                  <a:pt x="1991396" y="311457"/>
                  <a:pt x="1966444" y="337793"/>
                </a:cubicBezTo>
                <a:lnTo>
                  <a:pt x="1957019" y="345120"/>
                </a:lnTo>
                <a:lnTo>
                  <a:pt x="1950651" y="374605"/>
                </a:lnTo>
                <a:lnTo>
                  <a:pt x="1951580" y="374846"/>
                </a:lnTo>
                <a:lnTo>
                  <a:pt x="1952977" y="376079"/>
                </a:lnTo>
                <a:lnTo>
                  <a:pt x="1972009" y="367965"/>
                </a:lnTo>
                <a:cubicBezTo>
                  <a:pt x="1986380" y="364618"/>
                  <a:pt x="1999342" y="364455"/>
                  <a:pt x="2009132" y="367635"/>
                </a:cubicBezTo>
                <a:lnTo>
                  <a:pt x="2016375" y="371230"/>
                </a:lnTo>
                <a:lnTo>
                  <a:pt x="2016367" y="379315"/>
                </a:lnTo>
                <a:cubicBezTo>
                  <a:pt x="2014854" y="389497"/>
                  <a:pt x="2008933" y="401030"/>
                  <a:pt x="1999535" y="412405"/>
                </a:cubicBezTo>
                <a:lnTo>
                  <a:pt x="1978815" y="430076"/>
                </a:lnTo>
                <a:lnTo>
                  <a:pt x="1976613" y="433790"/>
                </a:lnTo>
                <a:lnTo>
                  <a:pt x="1938054" y="462595"/>
                </a:lnTo>
                <a:lnTo>
                  <a:pt x="1939441" y="463855"/>
                </a:lnTo>
                <a:lnTo>
                  <a:pt x="1972086" y="452215"/>
                </a:lnTo>
                <a:lnTo>
                  <a:pt x="1996104" y="451268"/>
                </a:lnTo>
                <a:lnTo>
                  <a:pt x="2007423" y="442812"/>
                </a:lnTo>
                <a:cubicBezTo>
                  <a:pt x="2023429" y="434275"/>
                  <a:pt x="2039594" y="428776"/>
                  <a:pt x="2054151" y="426362"/>
                </a:cubicBezTo>
                <a:cubicBezTo>
                  <a:pt x="2068708" y="423950"/>
                  <a:pt x="2081654" y="424622"/>
                  <a:pt x="2091220" y="428427"/>
                </a:cubicBezTo>
                <a:lnTo>
                  <a:pt x="2098216" y="432481"/>
                </a:lnTo>
                <a:lnTo>
                  <a:pt x="2097685" y="440549"/>
                </a:lnTo>
                <a:cubicBezTo>
                  <a:pt x="2093352" y="460675"/>
                  <a:pt x="2071079" y="485058"/>
                  <a:pt x="2039068" y="502134"/>
                </a:cubicBezTo>
                <a:lnTo>
                  <a:pt x="1997201" y="516872"/>
                </a:lnTo>
                <a:lnTo>
                  <a:pt x="2004063" y="525189"/>
                </a:lnTo>
                <a:lnTo>
                  <a:pt x="2021999" y="517073"/>
                </a:lnTo>
                <a:cubicBezTo>
                  <a:pt x="2036293" y="513413"/>
                  <a:pt x="2049249" y="512966"/>
                  <a:pt x="2059106" y="515931"/>
                </a:cubicBezTo>
                <a:lnTo>
                  <a:pt x="2066426" y="519365"/>
                </a:lnTo>
                <a:lnTo>
                  <a:pt x="2066594" y="527449"/>
                </a:lnTo>
                <a:lnTo>
                  <a:pt x="2060484" y="540140"/>
                </a:lnTo>
                <a:lnTo>
                  <a:pt x="2066465" y="543606"/>
                </a:lnTo>
                <a:lnTo>
                  <a:pt x="2065934" y="551674"/>
                </a:lnTo>
                <a:lnTo>
                  <a:pt x="2059156" y="563110"/>
                </a:lnTo>
                <a:lnTo>
                  <a:pt x="2062458" y="561997"/>
                </a:lnTo>
                <a:cubicBezTo>
                  <a:pt x="2077044" y="559774"/>
                  <a:pt x="2089981" y="560619"/>
                  <a:pt x="2099495" y="564550"/>
                </a:cubicBezTo>
                <a:lnTo>
                  <a:pt x="2106437" y="568696"/>
                </a:lnTo>
                <a:lnTo>
                  <a:pt x="2105801" y="576755"/>
                </a:lnTo>
                <a:lnTo>
                  <a:pt x="2103078" y="581215"/>
                </a:lnTo>
                <a:lnTo>
                  <a:pt x="2121390" y="578626"/>
                </a:lnTo>
                <a:cubicBezTo>
                  <a:pt x="2136136" y="579123"/>
                  <a:pt x="2148697" y="582329"/>
                  <a:pt x="2157327" y="587942"/>
                </a:cubicBezTo>
                <a:lnTo>
                  <a:pt x="2163388" y="593293"/>
                </a:lnTo>
                <a:lnTo>
                  <a:pt x="2161282" y="601099"/>
                </a:lnTo>
                <a:lnTo>
                  <a:pt x="2149264" y="614445"/>
                </a:lnTo>
                <a:lnTo>
                  <a:pt x="2156078" y="618529"/>
                </a:lnTo>
                <a:lnTo>
                  <a:pt x="2155448" y="626357"/>
                </a:lnTo>
                <a:lnTo>
                  <a:pt x="2169765" y="626673"/>
                </a:lnTo>
                <a:lnTo>
                  <a:pt x="2176894" y="630490"/>
                </a:lnTo>
                <a:lnTo>
                  <a:pt x="2176635" y="638571"/>
                </a:lnTo>
                <a:lnTo>
                  <a:pt x="2166079" y="657823"/>
                </a:lnTo>
                <a:lnTo>
                  <a:pt x="2185562" y="656340"/>
                </a:lnTo>
                <a:cubicBezTo>
                  <a:pt x="2200246" y="657788"/>
                  <a:pt x="2212575" y="661797"/>
                  <a:pt x="2220825" y="667954"/>
                </a:cubicBezTo>
                <a:lnTo>
                  <a:pt x="2222290" y="669427"/>
                </a:lnTo>
                <a:lnTo>
                  <a:pt x="2234791" y="664549"/>
                </a:lnTo>
                <a:cubicBezTo>
                  <a:pt x="2249259" y="661648"/>
                  <a:pt x="2262221" y="661886"/>
                  <a:pt x="2271908" y="665368"/>
                </a:cubicBezTo>
                <a:lnTo>
                  <a:pt x="2279036" y="669185"/>
                </a:lnTo>
                <a:lnTo>
                  <a:pt x="2278778" y="677266"/>
                </a:lnTo>
                <a:cubicBezTo>
                  <a:pt x="2276950" y="687397"/>
                  <a:pt x="2270676" y="698740"/>
                  <a:pt x="2260930" y="709820"/>
                </a:cubicBezTo>
                <a:lnTo>
                  <a:pt x="2233163" y="732052"/>
                </a:lnTo>
                <a:lnTo>
                  <a:pt x="2257179" y="749104"/>
                </a:lnTo>
                <a:lnTo>
                  <a:pt x="2260941" y="756262"/>
                </a:lnTo>
                <a:lnTo>
                  <a:pt x="2260433" y="756962"/>
                </a:lnTo>
                <a:lnTo>
                  <a:pt x="2280740" y="755337"/>
                </a:lnTo>
                <a:cubicBezTo>
                  <a:pt x="2316928" y="757937"/>
                  <a:pt x="2347187" y="771168"/>
                  <a:pt x="2359322" y="787799"/>
                </a:cubicBezTo>
                <a:lnTo>
                  <a:pt x="2363084" y="794957"/>
                </a:lnTo>
                <a:lnTo>
                  <a:pt x="2358338" y="801502"/>
                </a:lnTo>
                <a:cubicBezTo>
                  <a:pt x="2343949" y="816227"/>
                  <a:pt x="2312110" y="824999"/>
                  <a:pt x="2275922" y="822399"/>
                </a:cubicBezTo>
                <a:lnTo>
                  <a:pt x="2263913" y="819672"/>
                </a:lnTo>
                <a:lnTo>
                  <a:pt x="2239142" y="826741"/>
                </a:lnTo>
                <a:lnTo>
                  <a:pt x="2251372" y="835424"/>
                </a:lnTo>
                <a:lnTo>
                  <a:pt x="2255134" y="842582"/>
                </a:lnTo>
                <a:lnTo>
                  <a:pt x="2250388" y="849128"/>
                </a:lnTo>
                <a:lnTo>
                  <a:pt x="2237612" y="855682"/>
                </a:lnTo>
                <a:lnTo>
                  <a:pt x="2250246" y="861313"/>
                </a:lnTo>
                <a:lnTo>
                  <a:pt x="2255343" y="867590"/>
                </a:lnTo>
                <a:lnTo>
                  <a:pt x="2255212" y="867874"/>
                </a:lnTo>
                <a:lnTo>
                  <a:pt x="2297300" y="877431"/>
                </a:lnTo>
                <a:cubicBezTo>
                  <a:pt x="2310905" y="883143"/>
                  <a:pt x="2321503" y="890608"/>
                  <a:pt x="2327571" y="898923"/>
                </a:cubicBezTo>
                <a:lnTo>
                  <a:pt x="2331333" y="906081"/>
                </a:lnTo>
                <a:lnTo>
                  <a:pt x="2326587" y="912628"/>
                </a:lnTo>
                <a:lnTo>
                  <a:pt x="2300018" y="926256"/>
                </a:lnTo>
                <a:lnTo>
                  <a:pt x="2322700" y="931406"/>
                </a:lnTo>
                <a:cubicBezTo>
                  <a:pt x="2336305" y="937118"/>
                  <a:pt x="2346904" y="944584"/>
                  <a:pt x="2352972" y="952899"/>
                </a:cubicBezTo>
                <a:lnTo>
                  <a:pt x="2356734" y="960056"/>
                </a:lnTo>
                <a:lnTo>
                  <a:pt x="2351988" y="966602"/>
                </a:lnTo>
                <a:cubicBezTo>
                  <a:pt x="2344794" y="973965"/>
                  <a:pt x="2333236" y="979839"/>
                  <a:pt x="2318955" y="983548"/>
                </a:cubicBezTo>
                <a:lnTo>
                  <a:pt x="2310633" y="984213"/>
                </a:lnTo>
                <a:lnTo>
                  <a:pt x="2273047" y="1000667"/>
                </a:lnTo>
                <a:lnTo>
                  <a:pt x="2279442" y="1025538"/>
                </a:lnTo>
                <a:lnTo>
                  <a:pt x="2319012" y="1032848"/>
                </a:lnTo>
                <a:cubicBezTo>
                  <a:pt x="2336149" y="1038798"/>
                  <a:pt x="2351164" y="1046932"/>
                  <a:pt x="2362820" y="1055979"/>
                </a:cubicBezTo>
                <a:lnTo>
                  <a:pt x="2369015" y="1063472"/>
                </a:lnTo>
                <a:lnTo>
                  <a:pt x="2379305" y="1067649"/>
                </a:lnTo>
                <a:lnTo>
                  <a:pt x="2384610" y="1073752"/>
                </a:lnTo>
                <a:lnTo>
                  <a:pt x="2382229" y="1079454"/>
                </a:lnTo>
                <a:lnTo>
                  <a:pt x="2384634" y="1082361"/>
                </a:lnTo>
                <a:lnTo>
                  <a:pt x="2402734" y="1089772"/>
                </a:lnTo>
                <a:lnTo>
                  <a:pt x="2408021" y="1095891"/>
                </a:lnTo>
                <a:lnTo>
                  <a:pt x="2404883" y="1103343"/>
                </a:lnTo>
                <a:cubicBezTo>
                  <a:pt x="2394208" y="1120947"/>
                  <a:pt x="2365188" y="1136708"/>
                  <a:pt x="2329352" y="1142383"/>
                </a:cubicBezTo>
                <a:lnTo>
                  <a:pt x="2323503" y="1142415"/>
                </a:lnTo>
                <a:lnTo>
                  <a:pt x="2334855" y="1147024"/>
                </a:lnTo>
                <a:lnTo>
                  <a:pt x="2336967" y="1149454"/>
                </a:lnTo>
                <a:lnTo>
                  <a:pt x="2355563" y="1154877"/>
                </a:lnTo>
                <a:cubicBezTo>
                  <a:pt x="2388460" y="1170176"/>
                  <a:pt x="2412035" y="1193304"/>
                  <a:pt x="2417463" y="1213163"/>
                </a:cubicBezTo>
                <a:lnTo>
                  <a:pt x="2418433" y="1221191"/>
                </a:lnTo>
                <a:lnTo>
                  <a:pt x="2411669" y="1225621"/>
                </a:lnTo>
                <a:cubicBezTo>
                  <a:pt x="2402327" y="1229944"/>
                  <a:pt x="2389436" y="1231324"/>
                  <a:pt x="2374769" y="1229711"/>
                </a:cubicBezTo>
                <a:lnTo>
                  <a:pt x="2360163" y="1225451"/>
                </a:lnTo>
                <a:lnTo>
                  <a:pt x="2344801" y="1238462"/>
                </a:lnTo>
                <a:lnTo>
                  <a:pt x="2341931" y="1239377"/>
                </a:lnTo>
                <a:lnTo>
                  <a:pt x="2348759" y="1242173"/>
                </a:lnTo>
                <a:lnTo>
                  <a:pt x="2354047" y="1248291"/>
                </a:lnTo>
                <a:lnTo>
                  <a:pt x="2350908" y="1255743"/>
                </a:lnTo>
                <a:lnTo>
                  <a:pt x="2347618" y="1258529"/>
                </a:lnTo>
                <a:lnTo>
                  <a:pt x="2352364" y="1261685"/>
                </a:lnTo>
                <a:cubicBezTo>
                  <a:pt x="2363048" y="1271862"/>
                  <a:pt x="2370299" y="1282609"/>
                  <a:pt x="2373013" y="1292538"/>
                </a:cubicBezTo>
                <a:lnTo>
                  <a:pt x="2373983" y="1300566"/>
                </a:lnTo>
                <a:lnTo>
                  <a:pt x="2367219" y="1304996"/>
                </a:lnTo>
                <a:cubicBezTo>
                  <a:pt x="2357877" y="1309319"/>
                  <a:pt x="2344986" y="1310699"/>
                  <a:pt x="2330319" y="1309086"/>
                </a:cubicBezTo>
                <a:lnTo>
                  <a:pt x="2307472" y="1302422"/>
                </a:lnTo>
                <a:lnTo>
                  <a:pt x="2306714" y="1317435"/>
                </a:lnTo>
                <a:lnTo>
                  <a:pt x="2332162" y="1334358"/>
                </a:lnTo>
                <a:cubicBezTo>
                  <a:pt x="2342846" y="1344535"/>
                  <a:pt x="2350098" y="1355281"/>
                  <a:pt x="2352812" y="1365212"/>
                </a:cubicBezTo>
                <a:lnTo>
                  <a:pt x="2353782" y="1373239"/>
                </a:lnTo>
                <a:lnTo>
                  <a:pt x="2347018" y="1377669"/>
                </a:lnTo>
                <a:lnTo>
                  <a:pt x="2338404" y="1378623"/>
                </a:lnTo>
                <a:lnTo>
                  <a:pt x="2350033" y="1387485"/>
                </a:lnTo>
                <a:lnTo>
                  <a:pt x="2353551" y="1394766"/>
                </a:lnTo>
                <a:lnTo>
                  <a:pt x="2348586" y="1401148"/>
                </a:lnTo>
                <a:lnTo>
                  <a:pt x="2321285" y="1414008"/>
                </a:lnTo>
                <a:lnTo>
                  <a:pt x="2341301" y="1426161"/>
                </a:lnTo>
                <a:lnTo>
                  <a:pt x="2345566" y="1433030"/>
                </a:lnTo>
                <a:lnTo>
                  <a:pt x="2341302" y="1439899"/>
                </a:lnTo>
                <a:cubicBezTo>
                  <a:pt x="2334654" y="1447759"/>
                  <a:pt x="2323547" y="1454445"/>
                  <a:pt x="2309567" y="1459168"/>
                </a:cubicBezTo>
                <a:lnTo>
                  <a:pt x="2291165" y="1461978"/>
                </a:lnTo>
                <a:lnTo>
                  <a:pt x="2289523" y="1472738"/>
                </a:lnTo>
                <a:lnTo>
                  <a:pt x="2323534" y="1485467"/>
                </a:lnTo>
                <a:cubicBezTo>
                  <a:pt x="2336247" y="1492956"/>
                  <a:pt x="2345747" y="1501779"/>
                  <a:pt x="2350642" y="1510834"/>
                </a:cubicBezTo>
                <a:lnTo>
                  <a:pt x="2353407" y="1518433"/>
                </a:lnTo>
                <a:lnTo>
                  <a:pt x="2347824" y="1524281"/>
                </a:lnTo>
                <a:cubicBezTo>
                  <a:pt x="2339705" y="1530609"/>
                  <a:pt x="2327464" y="1534877"/>
                  <a:pt x="2312813" y="1536632"/>
                </a:cubicBezTo>
                <a:lnTo>
                  <a:pt x="2308038" y="1536368"/>
                </a:lnTo>
                <a:lnTo>
                  <a:pt x="2309550" y="1537286"/>
                </a:lnTo>
                <a:lnTo>
                  <a:pt x="2313815" y="1544155"/>
                </a:lnTo>
                <a:lnTo>
                  <a:pt x="2309551" y="1551024"/>
                </a:lnTo>
                <a:lnTo>
                  <a:pt x="2282117" y="1567681"/>
                </a:lnTo>
                <a:lnTo>
                  <a:pt x="2306192" y="1590209"/>
                </a:lnTo>
                <a:lnTo>
                  <a:pt x="2308957" y="1597808"/>
                </a:lnTo>
                <a:lnTo>
                  <a:pt x="2303374" y="1603656"/>
                </a:lnTo>
                <a:cubicBezTo>
                  <a:pt x="2295254" y="1609985"/>
                  <a:pt x="2283013" y="1614252"/>
                  <a:pt x="2268363" y="1616007"/>
                </a:cubicBezTo>
                <a:lnTo>
                  <a:pt x="2251734" y="1615091"/>
                </a:lnTo>
                <a:lnTo>
                  <a:pt x="2242604" y="1640037"/>
                </a:lnTo>
                <a:lnTo>
                  <a:pt x="2253373" y="1664219"/>
                </a:lnTo>
                <a:lnTo>
                  <a:pt x="2252963" y="1672294"/>
                </a:lnTo>
                <a:lnTo>
                  <a:pt x="2245545" y="1675511"/>
                </a:lnTo>
                <a:lnTo>
                  <a:pt x="2229966" y="1674567"/>
                </a:lnTo>
                <a:lnTo>
                  <a:pt x="2224899" y="1688413"/>
                </a:lnTo>
                <a:lnTo>
                  <a:pt x="2224154" y="1689784"/>
                </a:lnTo>
                <a:lnTo>
                  <a:pt x="2231149" y="1705494"/>
                </a:lnTo>
                <a:lnTo>
                  <a:pt x="2230739" y="1713569"/>
                </a:lnTo>
                <a:lnTo>
                  <a:pt x="2223322" y="1716786"/>
                </a:lnTo>
                <a:lnTo>
                  <a:pt x="2209938" y="1715975"/>
                </a:lnTo>
                <a:lnTo>
                  <a:pt x="2167053" y="1794984"/>
                </a:lnTo>
                <a:lnTo>
                  <a:pt x="2173591" y="1803382"/>
                </a:lnTo>
                <a:lnTo>
                  <a:pt x="2175134" y="1811318"/>
                </a:lnTo>
                <a:lnTo>
                  <a:pt x="2168706" y="1816222"/>
                </a:lnTo>
                <a:lnTo>
                  <a:pt x="2154062" y="1818918"/>
                </a:lnTo>
                <a:lnTo>
                  <a:pt x="2128267" y="1866443"/>
                </a:lnTo>
                <a:lnTo>
                  <a:pt x="2116440" y="1866443"/>
                </a:lnTo>
                <a:lnTo>
                  <a:pt x="2116441" y="1866444"/>
                </a:lnTo>
                <a:lnTo>
                  <a:pt x="1729961" y="1866444"/>
                </a:lnTo>
                <a:lnTo>
                  <a:pt x="1729961" y="1866443"/>
                </a:lnTo>
                <a:lnTo>
                  <a:pt x="348826" y="1866443"/>
                </a:lnTo>
                <a:lnTo>
                  <a:pt x="344823" y="1859067"/>
                </a:lnTo>
                <a:lnTo>
                  <a:pt x="312921" y="1863939"/>
                </a:lnTo>
                <a:cubicBezTo>
                  <a:pt x="276641" y="1863939"/>
                  <a:pt x="245512" y="1852910"/>
                  <a:pt x="232216" y="1837192"/>
                </a:cubicBezTo>
                <a:lnTo>
                  <a:pt x="227951" y="1830322"/>
                </a:lnTo>
                <a:lnTo>
                  <a:pt x="232216" y="1823453"/>
                </a:lnTo>
                <a:cubicBezTo>
                  <a:pt x="238865" y="1815593"/>
                  <a:pt x="249971" y="1808907"/>
                  <a:pt x="263950" y="1804184"/>
                </a:cubicBezTo>
                <a:lnTo>
                  <a:pt x="267232" y="1803683"/>
                </a:lnTo>
                <a:lnTo>
                  <a:pt x="254440" y="1795917"/>
                </a:lnTo>
                <a:lnTo>
                  <a:pt x="250175" y="1789047"/>
                </a:lnTo>
                <a:lnTo>
                  <a:pt x="254440" y="1782178"/>
                </a:lnTo>
                <a:cubicBezTo>
                  <a:pt x="261088" y="1774318"/>
                  <a:pt x="272195" y="1767632"/>
                  <a:pt x="286174" y="1762909"/>
                </a:cubicBezTo>
                <a:lnTo>
                  <a:pt x="292135" y="1761999"/>
                </a:lnTo>
                <a:lnTo>
                  <a:pt x="288174" y="1754701"/>
                </a:lnTo>
                <a:lnTo>
                  <a:pt x="258947" y="1759165"/>
                </a:lnTo>
                <a:cubicBezTo>
                  <a:pt x="222667" y="1759165"/>
                  <a:pt x="191538" y="1748135"/>
                  <a:pt x="178241" y="1732418"/>
                </a:cubicBezTo>
                <a:lnTo>
                  <a:pt x="173976" y="1725548"/>
                </a:lnTo>
                <a:lnTo>
                  <a:pt x="176379" y="1721677"/>
                </a:lnTo>
                <a:lnTo>
                  <a:pt x="168682" y="1722535"/>
                </a:lnTo>
                <a:cubicBezTo>
                  <a:pt x="153956" y="1721603"/>
                  <a:pt x="141495" y="1718028"/>
                  <a:pt x="133035" y="1712163"/>
                </a:cubicBezTo>
                <a:lnTo>
                  <a:pt x="127134" y="1706635"/>
                </a:lnTo>
                <a:lnTo>
                  <a:pt x="129468" y="1698895"/>
                </a:lnTo>
                <a:cubicBezTo>
                  <a:pt x="133851" y="1689580"/>
                  <a:pt x="142840" y="1680239"/>
                  <a:pt x="155116" y="1672051"/>
                </a:cubicBezTo>
                <a:lnTo>
                  <a:pt x="156766" y="1671326"/>
                </a:lnTo>
                <a:lnTo>
                  <a:pt x="155259" y="1670888"/>
                </a:lnTo>
                <a:lnTo>
                  <a:pt x="149358" y="1665360"/>
                </a:lnTo>
                <a:lnTo>
                  <a:pt x="151017" y="1659861"/>
                </a:lnTo>
                <a:lnTo>
                  <a:pt x="129146" y="1642348"/>
                </a:lnTo>
                <a:lnTo>
                  <a:pt x="115610" y="1617660"/>
                </a:lnTo>
                <a:lnTo>
                  <a:pt x="114707" y="1617761"/>
                </a:lnTo>
                <a:cubicBezTo>
                  <a:pt x="99982" y="1616829"/>
                  <a:pt x="87520" y="1613254"/>
                  <a:pt x="79060" y="1607389"/>
                </a:cubicBezTo>
                <a:lnTo>
                  <a:pt x="73159" y="1601861"/>
                </a:lnTo>
                <a:lnTo>
                  <a:pt x="75494" y="1594121"/>
                </a:lnTo>
                <a:cubicBezTo>
                  <a:pt x="79875" y="1584806"/>
                  <a:pt x="88866" y="1575465"/>
                  <a:pt x="101142" y="1567277"/>
                </a:cubicBezTo>
                <a:lnTo>
                  <a:pt x="108324" y="1564120"/>
                </a:lnTo>
                <a:lnTo>
                  <a:pt x="98986" y="1556643"/>
                </a:lnTo>
                <a:lnTo>
                  <a:pt x="93246" y="1554120"/>
                </a:lnTo>
                <a:lnTo>
                  <a:pt x="84818" y="1545299"/>
                </a:lnTo>
                <a:lnTo>
                  <a:pt x="75171" y="1537574"/>
                </a:lnTo>
                <a:lnTo>
                  <a:pt x="72118" y="1532006"/>
                </a:lnTo>
                <a:lnTo>
                  <a:pt x="67600" y="1527277"/>
                </a:lnTo>
                <a:lnTo>
                  <a:pt x="65264" y="1519536"/>
                </a:lnTo>
                <a:lnTo>
                  <a:pt x="65275" y="1519526"/>
                </a:lnTo>
                <a:lnTo>
                  <a:pt x="57322" y="1505020"/>
                </a:lnTo>
                <a:lnTo>
                  <a:pt x="57063" y="1496940"/>
                </a:lnTo>
                <a:lnTo>
                  <a:pt x="64191" y="1493122"/>
                </a:lnTo>
                <a:lnTo>
                  <a:pt x="95995" y="1492421"/>
                </a:lnTo>
                <a:lnTo>
                  <a:pt x="106948" y="1480957"/>
                </a:lnTo>
                <a:lnTo>
                  <a:pt x="114130" y="1477799"/>
                </a:lnTo>
                <a:lnTo>
                  <a:pt x="80978" y="1451254"/>
                </a:lnTo>
                <a:cubicBezTo>
                  <a:pt x="71231" y="1440175"/>
                  <a:pt x="64957" y="1428831"/>
                  <a:pt x="63129" y="1418699"/>
                </a:cubicBezTo>
                <a:lnTo>
                  <a:pt x="62870" y="1410619"/>
                </a:lnTo>
                <a:lnTo>
                  <a:pt x="69998" y="1406802"/>
                </a:lnTo>
                <a:lnTo>
                  <a:pt x="78857" y="1406606"/>
                </a:lnTo>
                <a:lnTo>
                  <a:pt x="35999" y="1400061"/>
                </a:lnTo>
                <a:cubicBezTo>
                  <a:pt x="22019" y="1395339"/>
                  <a:pt x="10913" y="1388652"/>
                  <a:pt x="4265" y="1380793"/>
                </a:cubicBezTo>
                <a:lnTo>
                  <a:pt x="0" y="1373923"/>
                </a:lnTo>
                <a:lnTo>
                  <a:pt x="4264" y="1367054"/>
                </a:lnTo>
                <a:cubicBezTo>
                  <a:pt x="10913" y="1359195"/>
                  <a:pt x="22019" y="1352508"/>
                  <a:pt x="35999" y="1347786"/>
                </a:cubicBezTo>
                <a:lnTo>
                  <a:pt x="43755" y="1346601"/>
                </a:lnTo>
                <a:lnTo>
                  <a:pt x="18627" y="1312361"/>
                </a:lnTo>
                <a:cubicBezTo>
                  <a:pt x="12090" y="1299132"/>
                  <a:pt x="8974" y="1286548"/>
                  <a:pt x="9838" y="1276290"/>
                </a:cubicBezTo>
                <a:lnTo>
                  <a:pt x="11685" y="1268419"/>
                </a:lnTo>
                <a:lnTo>
                  <a:pt x="19560" y="1266583"/>
                </a:lnTo>
                <a:cubicBezTo>
                  <a:pt x="29819" y="1265734"/>
                  <a:pt x="42398" y="1268868"/>
                  <a:pt x="55617" y="1275424"/>
                </a:cubicBezTo>
                <a:cubicBezTo>
                  <a:pt x="68837" y="1281979"/>
                  <a:pt x="82696" y="1291956"/>
                  <a:pt x="95513" y="1304793"/>
                </a:cubicBezTo>
                <a:lnTo>
                  <a:pt x="114541" y="1330720"/>
                </a:lnTo>
                <a:lnTo>
                  <a:pt x="116582" y="1330345"/>
                </a:lnTo>
                <a:cubicBezTo>
                  <a:pt x="131327" y="1330903"/>
                  <a:pt x="148058" y="1334319"/>
                  <a:pt x="165012" y="1340771"/>
                </a:cubicBezTo>
                <a:lnTo>
                  <a:pt x="171749" y="1344585"/>
                </a:lnTo>
                <a:lnTo>
                  <a:pt x="170864" y="1327070"/>
                </a:lnTo>
                <a:lnTo>
                  <a:pt x="160860" y="1314220"/>
                </a:lnTo>
                <a:lnTo>
                  <a:pt x="159317" y="1306282"/>
                </a:lnTo>
                <a:lnTo>
                  <a:pt x="165745" y="1301379"/>
                </a:lnTo>
                <a:lnTo>
                  <a:pt x="169532" y="1300681"/>
                </a:lnTo>
                <a:lnTo>
                  <a:pt x="169148" y="1293064"/>
                </a:lnTo>
                <a:lnTo>
                  <a:pt x="168959" y="1293093"/>
                </a:lnTo>
                <a:cubicBezTo>
                  <a:pt x="132678" y="1293093"/>
                  <a:pt x="101549" y="1282064"/>
                  <a:pt x="88253" y="1266346"/>
                </a:cubicBezTo>
                <a:lnTo>
                  <a:pt x="83988" y="1259476"/>
                </a:lnTo>
                <a:lnTo>
                  <a:pt x="86554" y="1255342"/>
                </a:lnTo>
                <a:lnTo>
                  <a:pt x="68179" y="1241467"/>
                </a:lnTo>
                <a:lnTo>
                  <a:pt x="64629" y="1234202"/>
                </a:lnTo>
                <a:lnTo>
                  <a:pt x="69564" y="1227798"/>
                </a:lnTo>
                <a:lnTo>
                  <a:pt x="75411" y="1225013"/>
                </a:lnTo>
                <a:lnTo>
                  <a:pt x="56580" y="1220152"/>
                </a:lnTo>
                <a:cubicBezTo>
                  <a:pt x="43149" y="1214044"/>
                  <a:pt x="32774" y="1206270"/>
                  <a:pt x="26953" y="1197781"/>
                </a:cubicBezTo>
                <a:lnTo>
                  <a:pt x="23403" y="1190515"/>
                </a:lnTo>
                <a:lnTo>
                  <a:pt x="28338" y="1184112"/>
                </a:lnTo>
                <a:cubicBezTo>
                  <a:pt x="35746" y="1176964"/>
                  <a:pt x="47470" y="1171431"/>
                  <a:pt x="61855" y="1168144"/>
                </a:cubicBezTo>
                <a:lnTo>
                  <a:pt x="69691" y="1167748"/>
                </a:lnTo>
                <a:lnTo>
                  <a:pt x="48147" y="1131147"/>
                </a:lnTo>
                <a:cubicBezTo>
                  <a:pt x="42978" y="1117326"/>
                  <a:pt x="41147" y="1104492"/>
                  <a:pt x="43042" y="1094373"/>
                </a:cubicBezTo>
                <a:lnTo>
                  <a:pt x="45674" y="1086729"/>
                </a:lnTo>
                <a:lnTo>
                  <a:pt x="53694" y="1085697"/>
                </a:lnTo>
                <a:cubicBezTo>
                  <a:pt x="63986" y="1085887"/>
                  <a:pt x="76185" y="1090275"/>
                  <a:pt x="88675" y="1098131"/>
                </a:cubicBezTo>
                <a:lnTo>
                  <a:pt x="108861" y="1116402"/>
                </a:lnTo>
                <a:lnTo>
                  <a:pt x="131242" y="1098482"/>
                </a:lnTo>
                <a:lnTo>
                  <a:pt x="134788" y="1097099"/>
                </a:lnTo>
                <a:lnTo>
                  <a:pt x="133822" y="1095459"/>
                </a:lnTo>
                <a:lnTo>
                  <a:pt x="132415" y="1085314"/>
                </a:lnTo>
                <a:lnTo>
                  <a:pt x="124515" y="1088397"/>
                </a:lnTo>
                <a:cubicBezTo>
                  <a:pt x="110049" y="1091297"/>
                  <a:pt x="97087" y="1091059"/>
                  <a:pt x="87400" y="1087576"/>
                </a:cubicBezTo>
                <a:lnTo>
                  <a:pt x="80273" y="1083760"/>
                </a:lnTo>
                <a:lnTo>
                  <a:pt x="80530" y="1075679"/>
                </a:lnTo>
                <a:cubicBezTo>
                  <a:pt x="82359" y="1065548"/>
                  <a:pt x="88634" y="1054204"/>
                  <a:pt x="98378" y="1043124"/>
                </a:cubicBezTo>
                <a:lnTo>
                  <a:pt x="110960" y="1033051"/>
                </a:lnTo>
                <a:lnTo>
                  <a:pt x="103993" y="1020346"/>
                </a:lnTo>
                <a:lnTo>
                  <a:pt x="103734" y="1012264"/>
                </a:lnTo>
                <a:lnTo>
                  <a:pt x="110863" y="1008447"/>
                </a:lnTo>
                <a:lnTo>
                  <a:pt x="141948" y="1007761"/>
                </a:lnTo>
                <a:lnTo>
                  <a:pt x="131586" y="988863"/>
                </a:lnTo>
                <a:lnTo>
                  <a:pt x="106539" y="979089"/>
                </a:lnTo>
                <a:cubicBezTo>
                  <a:pt x="75118" y="960948"/>
                  <a:pt x="53675" y="935833"/>
                  <a:pt x="50018" y="915572"/>
                </a:cubicBezTo>
                <a:lnTo>
                  <a:pt x="49760" y="907490"/>
                </a:lnTo>
                <a:lnTo>
                  <a:pt x="56887" y="903673"/>
                </a:lnTo>
                <a:cubicBezTo>
                  <a:pt x="66575" y="900192"/>
                  <a:pt x="79537" y="899954"/>
                  <a:pt x="94005" y="902854"/>
                </a:cubicBezTo>
                <a:cubicBezTo>
                  <a:pt x="108473" y="905755"/>
                  <a:pt x="124446" y="911793"/>
                  <a:pt x="140156" y="920863"/>
                </a:cubicBezTo>
                <a:lnTo>
                  <a:pt x="142087" y="922409"/>
                </a:lnTo>
                <a:lnTo>
                  <a:pt x="169198" y="910541"/>
                </a:lnTo>
                <a:lnTo>
                  <a:pt x="158496" y="910777"/>
                </a:lnTo>
                <a:cubicBezTo>
                  <a:pt x="144028" y="907876"/>
                  <a:pt x="128055" y="901838"/>
                  <a:pt x="112346" y="892767"/>
                </a:cubicBezTo>
                <a:cubicBezTo>
                  <a:pt x="80925" y="874627"/>
                  <a:pt x="59482" y="849512"/>
                  <a:pt x="55825" y="829251"/>
                </a:cubicBezTo>
                <a:lnTo>
                  <a:pt x="55567" y="821169"/>
                </a:lnTo>
                <a:lnTo>
                  <a:pt x="62694" y="817352"/>
                </a:lnTo>
                <a:cubicBezTo>
                  <a:pt x="72382" y="813871"/>
                  <a:pt x="85344" y="813633"/>
                  <a:pt x="99811" y="816532"/>
                </a:cubicBezTo>
                <a:cubicBezTo>
                  <a:pt x="114280" y="819433"/>
                  <a:pt x="130253" y="825472"/>
                  <a:pt x="145963" y="834541"/>
                </a:cubicBezTo>
                <a:lnTo>
                  <a:pt x="172607" y="855876"/>
                </a:lnTo>
                <a:lnTo>
                  <a:pt x="201955" y="855228"/>
                </a:lnTo>
                <a:lnTo>
                  <a:pt x="245861" y="872360"/>
                </a:lnTo>
                <a:lnTo>
                  <a:pt x="245933" y="872161"/>
                </a:lnTo>
                <a:lnTo>
                  <a:pt x="223706" y="854364"/>
                </a:lnTo>
                <a:lnTo>
                  <a:pt x="203199" y="848364"/>
                </a:lnTo>
                <a:lnTo>
                  <a:pt x="197306" y="842828"/>
                </a:lnTo>
                <a:lnTo>
                  <a:pt x="199653" y="835091"/>
                </a:lnTo>
                <a:lnTo>
                  <a:pt x="204738" y="829784"/>
                </a:lnTo>
                <a:lnTo>
                  <a:pt x="196069" y="813971"/>
                </a:lnTo>
                <a:lnTo>
                  <a:pt x="195810" y="805891"/>
                </a:lnTo>
                <a:lnTo>
                  <a:pt x="202938" y="802074"/>
                </a:lnTo>
                <a:lnTo>
                  <a:pt x="204448" y="802041"/>
                </a:lnTo>
                <a:lnTo>
                  <a:pt x="183488" y="793530"/>
                </a:lnTo>
                <a:lnTo>
                  <a:pt x="178184" y="787428"/>
                </a:lnTo>
                <a:lnTo>
                  <a:pt x="181299" y="779967"/>
                </a:lnTo>
                <a:lnTo>
                  <a:pt x="188492" y="773838"/>
                </a:lnTo>
                <a:lnTo>
                  <a:pt x="164548" y="741213"/>
                </a:lnTo>
                <a:cubicBezTo>
                  <a:pt x="158012" y="727984"/>
                  <a:pt x="154896" y="715400"/>
                  <a:pt x="155759" y="705142"/>
                </a:cubicBezTo>
                <a:lnTo>
                  <a:pt x="157607" y="697270"/>
                </a:lnTo>
                <a:lnTo>
                  <a:pt x="165481" y="695434"/>
                </a:lnTo>
                <a:cubicBezTo>
                  <a:pt x="175740" y="694586"/>
                  <a:pt x="188320" y="697720"/>
                  <a:pt x="201539" y="704275"/>
                </a:cubicBezTo>
                <a:lnTo>
                  <a:pt x="216887" y="715573"/>
                </a:lnTo>
                <a:lnTo>
                  <a:pt x="245862" y="714933"/>
                </a:lnTo>
                <a:lnTo>
                  <a:pt x="283967" y="729802"/>
                </a:lnTo>
                <a:lnTo>
                  <a:pt x="295234" y="720202"/>
                </a:lnTo>
                <a:lnTo>
                  <a:pt x="306257" y="716651"/>
                </a:lnTo>
                <a:lnTo>
                  <a:pt x="301148" y="711396"/>
                </a:lnTo>
                <a:lnTo>
                  <a:pt x="298744" y="703675"/>
                </a:lnTo>
                <a:lnTo>
                  <a:pt x="304596" y="698096"/>
                </a:lnTo>
                <a:lnTo>
                  <a:pt x="312552" y="695706"/>
                </a:lnTo>
                <a:lnTo>
                  <a:pt x="296358" y="694046"/>
                </a:lnTo>
                <a:cubicBezTo>
                  <a:pt x="261238" y="684939"/>
                  <a:pt x="233874" y="666450"/>
                  <a:pt x="224949" y="647898"/>
                </a:cubicBezTo>
                <a:lnTo>
                  <a:pt x="222545" y="640177"/>
                </a:lnTo>
                <a:lnTo>
                  <a:pt x="228397" y="634598"/>
                </a:lnTo>
                <a:lnTo>
                  <a:pt x="249606" y="628224"/>
                </a:lnTo>
                <a:lnTo>
                  <a:pt x="248535" y="626766"/>
                </a:lnTo>
                <a:cubicBezTo>
                  <a:pt x="242000" y="613537"/>
                  <a:pt x="238884" y="600953"/>
                  <a:pt x="239747" y="590695"/>
                </a:cubicBezTo>
                <a:lnTo>
                  <a:pt x="241595" y="582823"/>
                </a:lnTo>
                <a:lnTo>
                  <a:pt x="249469" y="580987"/>
                </a:lnTo>
                <a:lnTo>
                  <a:pt x="249680" y="581039"/>
                </a:lnTo>
                <a:lnTo>
                  <a:pt x="230756" y="561577"/>
                </a:lnTo>
                <a:lnTo>
                  <a:pt x="228351" y="553856"/>
                </a:lnTo>
                <a:lnTo>
                  <a:pt x="234204" y="548277"/>
                </a:lnTo>
                <a:lnTo>
                  <a:pt x="246371" y="544621"/>
                </a:lnTo>
                <a:lnTo>
                  <a:pt x="245849" y="540864"/>
                </a:lnTo>
                <a:lnTo>
                  <a:pt x="248482" y="533219"/>
                </a:lnTo>
                <a:lnTo>
                  <a:pt x="256501" y="532187"/>
                </a:lnTo>
                <a:lnTo>
                  <a:pt x="272498" y="537873"/>
                </a:lnTo>
                <a:lnTo>
                  <a:pt x="319041" y="542643"/>
                </a:lnTo>
                <a:lnTo>
                  <a:pt x="343119" y="552973"/>
                </a:lnTo>
                <a:lnTo>
                  <a:pt x="336629" y="541950"/>
                </a:lnTo>
                <a:cubicBezTo>
                  <a:pt x="331461" y="528129"/>
                  <a:pt x="329631" y="515295"/>
                  <a:pt x="331525" y="505176"/>
                </a:cubicBezTo>
                <a:lnTo>
                  <a:pt x="334159" y="497531"/>
                </a:lnTo>
                <a:lnTo>
                  <a:pt x="342177" y="496499"/>
                </a:lnTo>
                <a:cubicBezTo>
                  <a:pt x="352469" y="496690"/>
                  <a:pt x="364669" y="501077"/>
                  <a:pt x="377160" y="508933"/>
                </a:cubicBezTo>
                <a:lnTo>
                  <a:pt x="378667" y="510299"/>
                </a:lnTo>
                <a:lnTo>
                  <a:pt x="378972" y="510128"/>
                </a:lnTo>
                <a:lnTo>
                  <a:pt x="403681" y="509097"/>
                </a:lnTo>
                <a:lnTo>
                  <a:pt x="394163" y="492037"/>
                </a:lnTo>
                <a:lnTo>
                  <a:pt x="393845" y="483957"/>
                </a:lnTo>
                <a:lnTo>
                  <a:pt x="400945" y="480088"/>
                </a:lnTo>
                <a:lnTo>
                  <a:pt x="411883" y="479766"/>
                </a:lnTo>
                <a:lnTo>
                  <a:pt x="396627" y="468035"/>
                </a:lnTo>
                <a:cubicBezTo>
                  <a:pt x="386666" y="457149"/>
                  <a:pt x="380170" y="445930"/>
                  <a:pt x="378143" y="435837"/>
                </a:cubicBezTo>
                <a:lnTo>
                  <a:pt x="377727" y="427763"/>
                </a:lnTo>
                <a:lnTo>
                  <a:pt x="384779" y="423807"/>
                </a:lnTo>
                <a:cubicBezTo>
                  <a:pt x="394395" y="420136"/>
                  <a:pt x="407350" y="419644"/>
                  <a:pt x="421873" y="422259"/>
                </a:cubicBezTo>
                <a:cubicBezTo>
                  <a:pt x="436394" y="424876"/>
                  <a:pt x="452482" y="430599"/>
                  <a:pt x="468367" y="439360"/>
                </a:cubicBezTo>
                <a:lnTo>
                  <a:pt x="482017" y="449857"/>
                </a:lnTo>
                <a:lnTo>
                  <a:pt x="480329" y="431738"/>
                </a:lnTo>
                <a:lnTo>
                  <a:pt x="490358" y="399469"/>
                </a:lnTo>
                <a:lnTo>
                  <a:pt x="478151" y="377590"/>
                </a:lnTo>
                <a:lnTo>
                  <a:pt x="477833" y="369510"/>
                </a:lnTo>
                <a:lnTo>
                  <a:pt x="484933" y="365641"/>
                </a:lnTo>
                <a:lnTo>
                  <a:pt x="488011" y="365550"/>
                </a:lnTo>
                <a:lnTo>
                  <a:pt x="486610" y="350491"/>
                </a:lnTo>
                <a:lnTo>
                  <a:pt x="486525" y="350356"/>
                </a:lnTo>
                <a:lnTo>
                  <a:pt x="486587" y="350256"/>
                </a:lnTo>
                <a:lnTo>
                  <a:pt x="486137" y="345417"/>
                </a:lnTo>
                <a:cubicBezTo>
                  <a:pt x="487335" y="330710"/>
                  <a:pt x="491136" y="318316"/>
                  <a:pt x="497154" y="309964"/>
                </a:cubicBezTo>
                <a:lnTo>
                  <a:pt x="502787" y="304163"/>
                </a:lnTo>
                <a:lnTo>
                  <a:pt x="510484" y="306639"/>
                </a:lnTo>
                <a:lnTo>
                  <a:pt x="527466" y="323464"/>
                </a:lnTo>
                <a:lnTo>
                  <a:pt x="571495" y="316739"/>
                </a:lnTo>
                <a:lnTo>
                  <a:pt x="591318" y="319767"/>
                </a:lnTo>
                <a:lnTo>
                  <a:pt x="590215" y="317214"/>
                </a:lnTo>
                <a:lnTo>
                  <a:pt x="590714" y="309144"/>
                </a:lnTo>
                <a:lnTo>
                  <a:pt x="596855" y="306563"/>
                </a:lnTo>
                <a:lnTo>
                  <a:pt x="594475" y="302729"/>
                </a:lnTo>
                <a:lnTo>
                  <a:pt x="598739" y="295860"/>
                </a:lnTo>
                <a:lnTo>
                  <a:pt x="602002" y="293880"/>
                </a:lnTo>
                <a:lnTo>
                  <a:pt x="577302" y="297652"/>
                </a:lnTo>
                <a:cubicBezTo>
                  <a:pt x="541022" y="297652"/>
                  <a:pt x="509894" y="286623"/>
                  <a:pt x="496596" y="270904"/>
                </a:cubicBezTo>
                <a:lnTo>
                  <a:pt x="492331" y="264034"/>
                </a:lnTo>
                <a:lnTo>
                  <a:pt x="496596" y="257166"/>
                </a:lnTo>
                <a:cubicBezTo>
                  <a:pt x="509893" y="241447"/>
                  <a:pt x="541022" y="230418"/>
                  <a:pt x="577303" y="230419"/>
                </a:cubicBezTo>
                <a:cubicBezTo>
                  <a:pt x="613582" y="230417"/>
                  <a:pt x="644712" y="241448"/>
                  <a:pt x="658008" y="257165"/>
                </a:cubicBezTo>
                <a:lnTo>
                  <a:pt x="662274" y="264035"/>
                </a:lnTo>
                <a:lnTo>
                  <a:pt x="658009" y="270905"/>
                </a:lnTo>
                <a:lnTo>
                  <a:pt x="654746" y="272886"/>
                </a:lnTo>
                <a:lnTo>
                  <a:pt x="679446" y="269114"/>
                </a:lnTo>
                <a:lnTo>
                  <a:pt x="725053" y="276078"/>
                </a:lnTo>
                <a:lnTo>
                  <a:pt x="723995" y="272574"/>
                </a:lnTo>
                <a:lnTo>
                  <a:pt x="729896" y="267047"/>
                </a:lnTo>
                <a:lnTo>
                  <a:pt x="743480" y="263094"/>
                </a:lnTo>
                <a:lnTo>
                  <a:pt x="742889" y="252294"/>
                </a:lnTo>
                <a:lnTo>
                  <a:pt x="746148" y="244895"/>
                </a:lnTo>
                <a:lnTo>
                  <a:pt x="754225" y="244533"/>
                </a:lnTo>
                <a:lnTo>
                  <a:pt x="772816" y="252940"/>
                </a:lnTo>
                <a:lnTo>
                  <a:pt x="772685" y="252113"/>
                </a:lnTo>
                <a:lnTo>
                  <a:pt x="775167" y="244418"/>
                </a:lnTo>
                <a:lnTo>
                  <a:pt x="779393" y="243790"/>
                </a:lnTo>
                <a:lnTo>
                  <a:pt x="780879" y="235113"/>
                </a:lnTo>
                <a:cubicBezTo>
                  <a:pt x="785854" y="221222"/>
                  <a:pt x="792741" y="210239"/>
                  <a:pt x="800720" y="203734"/>
                </a:cubicBezTo>
                <a:lnTo>
                  <a:pt x="807666" y="199594"/>
                </a:lnTo>
                <a:lnTo>
                  <a:pt x="814457" y="203983"/>
                </a:lnTo>
                <a:lnTo>
                  <a:pt x="829469" y="229748"/>
                </a:lnTo>
                <a:lnTo>
                  <a:pt x="832595" y="225760"/>
                </a:lnTo>
                <a:lnTo>
                  <a:pt x="816837" y="198308"/>
                </a:lnTo>
                <a:lnTo>
                  <a:pt x="816419" y="190234"/>
                </a:lnTo>
                <a:lnTo>
                  <a:pt x="823470" y="186278"/>
                </a:lnTo>
                <a:lnTo>
                  <a:pt x="829575" y="186024"/>
                </a:lnTo>
                <a:lnTo>
                  <a:pt x="810319" y="165868"/>
                </a:lnTo>
                <a:lnTo>
                  <a:pt x="807983" y="158127"/>
                </a:lnTo>
                <a:lnTo>
                  <a:pt x="813884" y="152600"/>
                </a:lnTo>
                <a:lnTo>
                  <a:pt x="841587" y="144539"/>
                </a:lnTo>
                <a:lnTo>
                  <a:pt x="841127" y="144185"/>
                </a:lnTo>
                <a:cubicBezTo>
                  <a:pt x="831165" y="133299"/>
                  <a:pt x="824669" y="122081"/>
                  <a:pt x="822643" y="111988"/>
                </a:cubicBezTo>
                <a:lnTo>
                  <a:pt x="822227" y="103912"/>
                </a:lnTo>
                <a:lnTo>
                  <a:pt x="829278" y="99958"/>
                </a:lnTo>
                <a:cubicBezTo>
                  <a:pt x="838896" y="96285"/>
                  <a:pt x="851850" y="95793"/>
                  <a:pt x="866372" y="98410"/>
                </a:cubicBezTo>
                <a:cubicBezTo>
                  <a:pt x="880894" y="101025"/>
                  <a:pt x="896982" y="106749"/>
                  <a:pt x="912866" y="115509"/>
                </a:cubicBezTo>
                <a:lnTo>
                  <a:pt x="941562" y="137577"/>
                </a:lnTo>
                <a:lnTo>
                  <a:pt x="940508" y="132153"/>
                </a:lnTo>
                <a:lnTo>
                  <a:pt x="946937" y="127249"/>
                </a:lnTo>
                <a:cubicBezTo>
                  <a:pt x="955946" y="122269"/>
                  <a:pt x="968704" y="119968"/>
                  <a:pt x="983449" y="120527"/>
                </a:cubicBezTo>
                <a:lnTo>
                  <a:pt x="995751" y="123176"/>
                </a:lnTo>
                <a:lnTo>
                  <a:pt x="999054" y="109581"/>
                </a:lnTo>
                <a:lnTo>
                  <a:pt x="1003221" y="104712"/>
                </a:lnTo>
                <a:lnTo>
                  <a:pt x="996095" y="59336"/>
                </a:lnTo>
                <a:cubicBezTo>
                  <a:pt x="996367" y="44583"/>
                  <a:pt x="999381" y="31974"/>
                  <a:pt x="1004861" y="23260"/>
                </a:cubicBezTo>
                <a:lnTo>
                  <a:pt x="1010118" y="17117"/>
                </a:lnTo>
                <a:lnTo>
                  <a:pt x="1017956" y="19104"/>
                </a:lnTo>
                <a:cubicBezTo>
                  <a:pt x="1036960" y="27022"/>
                  <a:pt x="1056889" y="53357"/>
                  <a:pt x="1067864" y="87937"/>
                </a:cubicBezTo>
                <a:cubicBezTo>
                  <a:pt x="1073352" y="105228"/>
                  <a:pt x="1075822" y="122125"/>
                  <a:pt x="1075550" y="136878"/>
                </a:cubicBezTo>
                <a:lnTo>
                  <a:pt x="1071534" y="153404"/>
                </a:lnTo>
                <a:lnTo>
                  <a:pt x="1074990" y="155361"/>
                </a:lnTo>
                <a:lnTo>
                  <a:pt x="1084862" y="168040"/>
                </a:lnTo>
                <a:lnTo>
                  <a:pt x="1088348" y="168924"/>
                </a:lnTo>
                <a:cubicBezTo>
                  <a:pt x="1097850" y="172883"/>
                  <a:pt x="1107583" y="181447"/>
                  <a:pt x="1116313" y="193342"/>
                </a:cubicBezTo>
                <a:lnTo>
                  <a:pt x="1123385" y="207657"/>
                </a:lnTo>
                <a:lnTo>
                  <a:pt x="1129096" y="206785"/>
                </a:lnTo>
                <a:lnTo>
                  <a:pt x="1144604" y="206001"/>
                </a:lnTo>
                <a:lnTo>
                  <a:pt x="1127866" y="191387"/>
                </a:lnTo>
                <a:cubicBezTo>
                  <a:pt x="1119136" y="179490"/>
                  <a:pt x="1111410" y="164262"/>
                  <a:pt x="1105923" y="146971"/>
                </a:cubicBezTo>
                <a:cubicBezTo>
                  <a:pt x="1094947" y="112390"/>
                  <a:pt x="1096045" y="79383"/>
                  <a:pt x="1107004" y="61955"/>
                </a:cubicBezTo>
                <a:lnTo>
                  <a:pt x="1112261" y="55812"/>
                </a:lnTo>
                <a:lnTo>
                  <a:pt x="1120099" y="57799"/>
                </a:lnTo>
                <a:cubicBezTo>
                  <a:pt x="1139103" y="65717"/>
                  <a:pt x="1159033" y="92052"/>
                  <a:pt x="1170006" y="126632"/>
                </a:cubicBezTo>
                <a:lnTo>
                  <a:pt x="1173935" y="151646"/>
                </a:lnTo>
                <a:lnTo>
                  <a:pt x="1175715" y="151989"/>
                </a:lnTo>
                <a:lnTo>
                  <a:pt x="1166174" y="107893"/>
                </a:lnTo>
                <a:lnTo>
                  <a:pt x="1167459" y="100873"/>
                </a:lnTo>
                <a:lnTo>
                  <a:pt x="1166437" y="97012"/>
                </a:lnTo>
                <a:lnTo>
                  <a:pt x="1168129" y="89106"/>
                </a:lnTo>
                <a:lnTo>
                  <a:pt x="1169684" y="88711"/>
                </a:lnTo>
                <a:lnTo>
                  <a:pt x="1172857" y="71373"/>
                </a:lnTo>
                <a:lnTo>
                  <a:pt x="1177753" y="64939"/>
                </a:lnTo>
                <a:lnTo>
                  <a:pt x="1185693" y="66474"/>
                </a:lnTo>
                <a:cubicBezTo>
                  <a:pt x="1195406" y="69883"/>
                  <a:pt x="1205614" y="77874"/>
                  <a:pt x="1215011" y="89250"/>
                </a:cubicBezTo>
                <a:lnTo>
                  <a:pt x="1222580" y="102587"/>
                </a:lnTo>
                <a:lnTo>
                  <a:pt x="1252655" y="123829"/>
                </a:lnTo>
                <a:lnTo>
                  <a:pt x="1268652" y="144754"/>
                </a:lnTo>
                <a:lnTo>
                  <a:pt x="1275001" y="110068"/>
                </a:lnTo>
                <a:lnTo>
                  <a:pt x="1279897" y="103634"/>
                </a:lnTo>
                <a:lnTo>
                  <a:pt x="1287836" y="105169"/>
                </a:lnTo>
                <a:lnTo>
                  <a:pt x="1305050" y="118542"/>
                </a:lnTo>
                <a:lnTo>
                  <a:pt x="1303299" y="107519"/>
                </a:lnTo>
                <a:lnTo>
                  <a:pt x="1305782" y="99824"/>
                </a:lnTo>
                <a:lnTo>
                  <a:pt x="1312680" y="98798"/>
                </a:lnTo>
                <a:lnTo>
                  <a:pt x="1316217" y="84552"/>
                </a:lnTo>
                <a:cubicBezTo>
                  <a:pt x="1330172" y="51062"/>
                  <a:pt x="1352327" y="26570"/>
                  <a:pt x="1371951" y="20344"/>
                </a:cubicBezTo>
                <a:lnTo>
                  <a:pt x="1379931" y="19049"/>
                </a:lnTo>
                <a:lnTo>
                  <a:pt x="1384632" y="25628"/>
                </a:lnTo>
                <a:cubicBezTo>
                  <a:pt x="1389329" y="34788"/>
                  <a:pt x="1391229" y="47612"/>
                  <a:pt x="1390210" y="62333"/>
                </a:cubicBezTo>
                <a:lnTo>
                  <a:pt x="1388011" y="71199"/>
                </a:lnTo>
                <a:lnTo>
                  <a:pt x="1399833" y="88838"/>
                </a:lnTo>
                <a:cubicBezTo>
                  <a:pt x="1405175" y="102592"/>
                  <a:pt x="1408685" y="119304"/>
                  <a:pt x="1409497" y="137426"/>
                </a:cubicBezTo>
                <a:lnTo>
                  <a:pt x="1409218" y="140026"/>
                </a:lnTo>
                <a:lnTo>
                  <a:pt x="1417010" y="128685"/>
                </a:lnTo>
                <a:lnTo>
                  <a:pt x="1418360" y="123247"/>
                </a:lnTo>
                <a:cubicBezTo>
                  <a:pt x="1425338" y="106502"/>
                  <a:pt x="1434364" y="92007"/>
                  <a:pt x="1444101" y="80919"/>
                </a:cubicBezTo>
                <a:lnTo>
                  <a:pt x="1461611" y="68145"/>
                </a:lnTo>
                <a:lnTo>
                  <a:pt x="1462267" y="65502"/>
                </a:lnTo>
                <a:cubicBezTo>
                  <a:pt x="1476222" y="32014"/>
                  <a:pt x="1498376" y="7522"/>
                  <a:pt x="1518000" y="1295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フリーフォーム: 図形 7"/>
          <p:cNvSpPr/>
          <p:nvPr/>
        </p:nvSpPr>
        <p:spPr bwMode="auto">
          <a:xfrm>
            <a:off x="2113804" y="4802851"/>
            <a:ext cx="2047201" cy="1500147"/>
          </a:xfrm>
          <a:custGeom>
            <a:avLst/>
            <a:gdLst>
              <a:gd name="connsiteX0" fmla="*/ 1796200 w 2732031"/>
              <a:gd name="connsiteY0" fmla="*/ 0 h 2001976"/>
              <a:gd name="connsiteX1" fmla="*/ 1815204 w 2732031"/>
              <a:gd name="connsiteY1" fmla="*/ 26599 h 2001976"/>
              <a:gd name="connsiteX2" fmla="*/ 1822674 w 2732031"/>
              <a:gd name="connsiteY2" fmla="*/ 269130 h 2001976"/>
              <a:gd name="connsiteX3" fmla="*/ 1816581 w 2732031"/>
              <a:gd name="connsiteY3" fmla="*/ 287555 h 2001976"/>
              <a:gd name="connsiteX4" fmla="*/ 1871432 w 2732031"/>
              <a:gd name="connsiteY4" fmla="*/ 269459 h 2001976"/>
              <a:gd name="connsiteX5" fmla="*/ 2021531 w 2732031"/>
              <a:gd name="connsiteY5" fmla="*/ 268127 h 2001976"/>
              <a:gd name="connsiteX6" fmla="*/ 2050814 w 2732031"/>
              <a:gd name="connsiteY6" fmla="*/ 282659 h 2001976"/>
              <a:gd name="connsiteX7" fmla="*/ 2050781 w 2732031"/>
              <a:gd name="connsiteY7" fmla="*/ 315350 h 2001976"/>
              <a:gd name="connsiteX8" fmla="*/ 2042724 w 2732031"/>
              <a:gd name="connsiteY8" fmla="*/ 339107 h 2001976"/>
              <a:gd name="connsiteX9" fmla="*/ 2062721 w 2732031"/>
              <a:gd name="connsiteY9" fmla="*/ 332351 h 2001976"/>
              <a:gd name="connsiteX10" fmla="*/ 2112765 w 2732031"/>
              <a:gd name="connsiteY10" fmla="*/ 326887 h 2001976"/>
              <a:gd name="connsiteX11" fmla="*/ 2144949 w 2732031"/>
              <a:gd name="connsiteY11" fmla="*/ 332618 h 2001976"/>
              <a:gd name="connsiteX12" fmla="*/ 2154089 w 2732031"/>
              <a:gd name="connsiteY12" fmla="*/ 364004 h 2001976"/>
              <a:gd name="connsiteX13" fmla="*/ 2154009 w 2732031"/>
              <a:gd name="connsiteY13" fmla="*/ 414346 h 2001976"/>
              <a:gd name="connsiteX14" fmla="*/ 2153133 w 2732031"/>
              <a:gd name="connsiteY14" fmla="*/ 418290 h 2001976"/>
              <a:gd name="connsiteX15" fmla="*/ 2207426 w 2732031"/>
              <a:gd name="connsiteY15" fmla="*/ 411295 h 2001976"/>
              <a:gd name="connsiteX16" fmla="*/ 2275531 w 2732031"/>
              <a:gd name="connsiteY16" fmla="*/ 420526 h 2001976"/>
              <a:gd name="connsiteX17" fmla="*/ 2304814 w 2732031"/>
              <a:gd name="connsiteY17" fmla="*/ 435058 h 2001976"/>
              <a:gd name="connsiteX18" fmla="*/ 2304780 w 2732031"/>
              <a:gd name="connsiteY18" fmla="*/ 467749 h 2001976"/>
              <a:gd name="connsiteX19" fmla="*/ 2300297 w 2732031"/>
              <a:gd name="connsiteY19" fmla="*/ 480971 h 2001976"/>
              <a:gd name="connsiteX20" fmla="*/ 2366691 w 2732031"/>
              <a:gd name="connsiteY20" fmla="*/ 494376 h 2001976"/>
              <a:gd name="connsiteX21" fmla="*/ 2394976 w 2732031"/>
              <a:gd name="connsiteY21" fmla="*/ 510765 h 2001976"/>
              <a:gd name="connsiteX22" fmla="*/ 2392834 w 2732031"/>
              <a:gd name="connsiteY22" fmla="*/ 543386 h 2001976"/>
              <a:gd name="connsiteX23" fmla="*/ 2375546 w 2732031"/>
              <a:gd name="connsiteY23" fmla="*/ 590667 h 2001976"/>
              <a:gd name="connsiteX24" fmla="*/ 2351828 w 2732031"/>
              <a:gd name="connsiteY24" fmla="*/ 627872 h 2001976"/>
              <a:gd name="connsiteX25" fmla="*/ 2376716 w 2732031"/>
              <a:gd name="connsiteY25" fmla="*/ 633239 h 2001976"/>
              <a:gd name="connsiteX26" fmla="*/ 2404783 w 2732031"/>
              <a:gd name="connsiteY26" fmla="*/ 650001 h 2001976"/>
              <a:gd name="connsiteX27" fmla="*/ 2402211 w 2732031"/>
              <a:gd name="connsiteY27" fmla="*/ 682591 h 2001976"/>
              <a:gd name="connsiteX28" fmla="*/ 2384686 w 2732031"/>
              <a:gd name="connsiteY28" fmla="*/ 723508 h 2001976"/>
              <a:gd name="connsiteX29" fmla="*/ 2392698 w 2732031"/>
              <a:gd name="connsiteY29" fmla="*/ 721137 h 2001976"/>
              <a:gd name="connsiteX30" fmla="*/ 2542766 w 2732031"/>
              <a:gd name="connsiteY30" fmla="*/ 724452 h 2001976"/>
              <a:gd name="connsiteX31" fmla="*/ 2571585 w 2732031"/>
              <a:gd name="connsiteY31" fmla="*/ 739884 h 2001976"/>
              <a:gd name="connsiteX32" fmla="*/ 2570539 w 2732031"/>
              <a:gd name="connsiteY32" fmla="*/ 772558 h 2001976"/>
              <a:gd name="connsiteX33" fmla="*/ 2546462 w 2732031"/>
              <a:gd name="connsiteY33" fmla="*/ 836930 h 2001976"/>
              <a:gd name="connsiteX34" fmla="*/ 2512117 w 2732031"/>
              <a:gd name="connsiteY34" fmla="*/ 884963 h 2001976"/>
              <a:gd name="connsiteX35" fmla="*/ 2552009 w 2732031"/>
              <a:gd name="connsiteY35" fmla="*/ 897636 h 2001976"/>
              <a:gd name="connsiteX36" fmla="*/ 2674404 w 2732031"/>
              <a:gd name="connsiteY36" fmla="*/ 984533 h 2001976"/>
              <a:gd name="connsiteX37" fmla="*/ 2689613 w 2732031"/>
              <a:gd name="connsiteY37" fmla="*/ 1013471 h 2001976"/>
              <a:gd name="connsiteX38" fmla="*/ 2670424 w 2732031"/>
              <a:gd name="connsiteY38" fmla="*/ 1039939 h 2001976"/>
              <a:gd name="connsiteX39" fmla="*/ 2514708 w 2732031"/>
              <a:gd name="connsiteY39" fmla="*/ 1113657 h 2001976"/>
              <a:gd name="connsiteX40" fmla="*/ 2466774 w 2732031"/>
              <a:gd name="connsiteY40" fmla="*/ 1120574 h 2001976"/>
              <a:gd name="connsiteX41" fmla="*/ 2476260 w 2732031"/>
              <a:gd name="connsiteY41" fmla="*/ 1129606 h 2001976"/>
              <a:gd name="connsiteX42" fmla="*/ 2491468 w 2732031"/>
              <a:gd name="connsiteY42" fmla="*/ 1158544 h 2001976"/>
              <a:gd name="connsiteX43" fmla="*/ 2485467 w 2732031"/>
              <a:gd name="connsiteY43" fmla="*/ 1166822 h 2001976"/>
              <a:gd name="connsiteX44" fmla="*/ 2549225 w 2732031"/>
              <a:gd name="connsiteY44" fmla="*/ 1170523 h 2001976"/>
              <a:gd name="connsiteX45" fmla="*/ 2710657 w 2732031"/>
              <a:gd name="connsiteY45" fmla="*/ 1230702 h 2001976"/>
              <a:gd name="connsiteX46" fmla="*/ 2732031 w 2732031"/>
              <a:gd name="connsiteY46" fmla="*/ 1255438 h 2001976"/>
              <a:gd name="connsiteX47" fmla="*/ 2719345 w 2732031"/>
              <a:gd name="connsiteY47" fmla="*/ 1285567 h 2001976"/>
              <a:gd name="connsiteX48" fmla="*/ 2604802 w 2732031"/>
              <a:gd name="connsiteY48" fmla="*/ 1382580 h 2001976"/>
              <a:gd name="connsiteX49" fmla="*/ 2561130 w 2732031"/>
              <a:gd name="connsiteY49" fmla="*/ 1400681 h 2001976"/>
              <a:gd name="connsiteX50" fmla="*/ 2582270 w 2732031"/>
              <a:gd name="connsiteY50" fmla="*/ 1415242 h 2001976"/>
              <a:gd name="connsiteX51" fmla="*/ 2652041 w 2732031"/>
              <a:gd name="connsiteY51" fmla="*/ 1497536 h 2001976"/>
              <a:gd name="connsiteX52" fmla="*/ 2661762 w 2732031"/>
              <a:gd name="connsiteY52" fmla="*/ 1528749 h 2001976"/>
              <a:gd name="connsiteX53" fmla="*/ 2638100 w 2732031"/>
              <a:gd name="connsiteY53" fmla="*/ 1551305 h 2001976"/>
              <a:gd name="connsiteX54" fmla="*/ 2608563 w 2732031"/>
              <a:gd name="connsiteY54" fmla="*/ 1566551 h 2001976"/>
              <a:gd name="connsiteX55" fmla="*/ 2655516 w 2732031"/>
              <a:gd name="connsiteY55" fmla="*/ 1605244 h 2001976"/>
              <a:gd name="connsiteX56" fmla="*/ 2672759 w 2732031"/>
              <a:gd name="connsiteY56" fmla="*/ 1633018 h 2001976"/>
              <a:gd name="connsiteX57" fmla="*/ 2655516 w 2732031"/>
              <a:gd name="connsiteY57" fmla="*/ 1660791 h 2001976"/>
              <a:gd name="connsiteX58" fmla="*/ 2567323 w 2732031"/>
              <a:gd name="connsiteY58" fmla="*/ 1722938 h 2001976"/>
              <a:gd name="connsiteX59" fmla="*/ 2509581 w 2732031"/>
              <a:gd name="connsiteY59" fmla="*/ 1743984 h 2001976"/>
              <a:gd name="connsiteX60" fmla="*/ 2548804 w 2732031"/>
              <a:gd name="connsiteY60" fmla="*/ 1809691 h 2001976"/>
              <a:gd name="connsiteX61" fmla="*/ 2567489 w 2732031"/>
              <a:gd name="connsiteY61" fmla="*/ 1875830 h 2001976"/>
              <a:gd name="connsiteX62" fmla="*/ 2565837 w 2732031"/>
              <a:gd name="connsiteY62" fmla="*/ 1908479 h 2001976"/>
              <a:gd name="connsiteX63" fmla="*/ 2535842 w 2732031"/>
              <a:gd name="connsiteY63" fmla="*/ 1921480 h 2001976"/>
              <a:gd name="connsiteX64" fmla="*/ 2467352 w 2732031"/>
              <a:gd name="connsiteY64" fmla="*/ 1927184 h 2001976"/>
              <a:gd name="connsiteX65" fmla="*/ 2438908 w 2732031"/>
              <a:gd name="connsiteY65" fmla="*/ 1922016 h 2001976"/>
              <a:gd name="connsiteX66" fmla="*/ 2440497 w 2732031"/>
              <a:gd name="connsiteY66" fmla="*/ 1926265 h 2001976"/>
              <a:gd name="connsiteX67" fmla="*/ 2441543 w 2732031"/>
              <a:gd name="connsiteY67" fmla="*/ 1958939 h 2001976"/>
              <a:gd name="connsiteX68" fmla="*/ 2412723 w 2732031"/>
              <a:gd name="connsiteY68" fmla="*/ 1974371 h 2001976"/>
              <a:gd name="connsiteX69" fmla="*/ 2262655 w 2732031"/>
              <a:gd name="connsiteY69" fmla="*/ 1977686 h 2001976"/>
              <a:gd name="connsiteX70" fmla="*/ 2242895 w 2732031"/>
              <a:gd name="connsiteY70" fmla="*/ 1971838 h 2001976"/>
              <a:gd name="connsiteX71" fmla="*/ 2226537 w 2732031"/>
              <a:gd name="connsiteY71" fmla="*/ 2001975 h 2001976"/>
              <a:gd name="connsiteX72" fmla="*/ 447095 w 2732031"/>
              <a:gd name="connsiteY72" fmla="*/ 2001976 h 2001976"/>
              <a:gd name="connsiteX73" fmla="*/ 426255 w 2732031"/>
              <a:gd name="connsiteY73" fmla="*/ 1963580 h 2001976"/>
              <a:gd name="connsiteX74" fmla="*/ 393298 w 2732031"/>
              <a:gd name="connsiteY74" fmla="*/ 1961711 h 2001976"/>
              <a:gd name="connsiteX75" fmla="*/ 200005 w 2732031"/>
              <a:gd name="connsiteY75" fmla="*/ 1901809 h 2001976"/>
              <a:gd name="connsiteX76" fmla="*/ 179968 w 2732031"/>
              <a:gd name="connsiteY76" fmla="*/ 1885297 h 2001976"/>
              <a:gd name="connsiteX77" fmla="*/ 167988 w 2732031"/>
              <a:gd name="connsiteY77" fmla="*/ 1885616 h 2001976"/>
              <a:gd name="connsiteX78" fmla="*/ 23860 w 2732031"/>
              <a:gd name="connsiteY78" fmla="*/ 1843678 h 2001976"/>
              <a:gd name="connsiteX79" fmla="*/ 0 w 2732031"/>
              <a:gd name="connsiteY79" fmla="*/ 1821331 h 2001976"/>
              <a:gd name="connsiteX80" fmla="*/ 9444 w 2732031"/>
              <a:gd name="connsiteY80" fmla="*/ 1790034 h 2001976"/>
              <a:gd name="connsiteX81" fmla="*/ 78488 w 2732031"/>
              <a:gd name="connsiteY81" fmla="*/ 1707129 h 2001976"/>
              <a:gd name="connsiteX82" fmla="*/ 94843 w 2732031"/>
              <a:gd name="connsiteY82" fmla="*/ 1695648 h 2001976"/>
              <a:gd name="connsiteX83" fmla="*/ 82898 w 2732031"/>
              <a:gd name="connsiteY83" fmla="*/ 1684306 h 2001976"/>
              <a:gd name="connsiteX84" fmla="*/ 10734 w 2732031"/>
              <a:gd name="connsiteY84" fmla="*/ 1552686 h 2001976"/>
              <a:gd name="connsiteX85" fmla="*/ 9688 w 2732031"/>
              <a:gd name="connsiteY85" fmla="*/ 1520011 h 2001976"/>
              <a:gd name="connsiteX86" fmla="*/ 38508 w 2732031"/>
              <a:gd name="connsiteY86" fmla="*/ 1504580 h 2001976"/>
              <a:gd name="connsiteX87" fmla="*/ 188576 w 2732031"/>
              <a:gd name="connsiteY87" fmla="*/ 1501266 h 2001976"/>
              <a:gd name="connsiteX88" fmla="*/ 199416 w 2732031"/>
              <a:gd name="connsiteY88" fmla="*/ 1504474 h 2001976"/>
              <a:gd name="connsiteX89" fmla="*/ 144673 w 2732031"/>
              <a:gd name="connsiteY89" fmla="*/ 1450983 h 2001976"/>
              <a:gd name="connsiteX90" fmla="*/ 109683 w 2732031"/>
              <a:gd name="connsiteY90" fmla="*/ 1391829 h 2001976"/>
              <a:gd name="connsiteX91" fmla="*/ 106638 w 2732031"/>
              <a:gd name="connsiteY91" fmla="*/ 1377418 h 2001976"/>
              <a:gd name="connsiteX92" fmla="*/ 45951 w 2732031"/>
              <a:gd name="connsiteY92" fmla="*/ 1367271 h 2001976"/>
              <a:gd name="connsiteX93" fmla="*/ 17132 w 2732031"/>
              <a:gd name="connsiteY93" fmla="*/ 1351840 h 2001976"/>
              <a:gd name="connsiteX94" fmla="*/ 18177 w 2732031"/>
              <a:gd name="connsiteY94" fmla="*/ 1319166 h 2001976"/>
              <a:gd name="connsiteX95" fmla="*/ 90341 w 2732031"/>
              <a:gd name="connsiteY95" fmla="*/ 1187545 h 2001976"/>
              <a:gd name="connsiteX96" fmla="*/ 131778 w 2732031"/>
              <a:gd name="connsiteY96" fmla="*/ 1148202 h 2001976"/>
              <a:gd name="connsiteX97" fmla="*/ 75595 w 2732031"/>
              <a:gd name="connsiteY97" fmla="*/ 1094857 h 2001976"/>
              <a:gd name="connsiteX98" fmla="*/ 3431 w 2732031"/>
              <a:gd name="connsiteY98" fmla="*/ 963237 h 2001976"/>
              <a:gd name="connsiteX99" fmla="*/ 2385 w 2732031"/>
              <a:gd name="connsiteY99" fmla="*/ 930563 h 2001976"/>
              <a:gd name="connsiteX100" fmla="*/ 31204 w 2732031"/>
              <a:gd name="connsiteY100" fmla="*/ 915132 h 2001976"/>
              <a:gd name="connsiteX101" fmla="*/ 138655 w 2732031"/>
              <a:gd name="connsiteY101" fmla="*/ 905408 h 2001976"/>
              <a:gd name="connsiteX102" fmla="*/ 167769 w 2732031"/>
              <a:gd name="connsiteY102" fmla="*/ 910528 h 2001976"/>
              <a:gd name="connsiteX103" fmla="*/ 149481 w 2732031"/>
              <a:gd name="connsiteY103" fmla="*/ 861637 h 2001976"/>
              <a:gd name="connsiteX104" fmla="*/ 148435 w 2732031"/>
              <a:gd name="connsiteY104" fmla="*/ 828963 h 2001976"/>
              <a:gd name="connsiteX105" fmla="*/ 177255 w 2732031"/>
              <a:gd name="connsiteY105" fmla="*/ 813531 h 2001976"/>
              <a:gd name="connsiteX106" fmla="*/ 195445 w 2732031"/>
              <a:gd name="connsiteY106" fmla="*/ 809718 h 2001976"/>
              <a:gd name="connsiteX107" fmla="*/ 158525 w 2732031"/>
              <a:gd name="connsiteY107" fmla="*/ 758849 h 2001976"/>
              <a:gd name="connsiteX108" fmla="*/ 148805 w 2732031"/>
              <a:gd name="connsiteY108" fmla="*/ 727636 h 2001976"/>
              <a:gd name="connsiteX109" fmla="*/ 172467 w 2732031"/>
              <a:gd name="connsiteY109" fmla="*/ 705079 h 2001976"/>
              <a:gd name="connsiteX110" fmla="*/ 316220 w 2732031"/>
              <a:gd name="connsiteY110" fmla="*/ 661873 h 2001976"/>
              <a:gd name="connsiteX111" fmla="*/ 365719 w 2732031"/>
              <a:gd name="connsiteY111" fmla="*/ 662755 h 2001976"/>
              <a:gd name="connsiteX112" fmla="*/ 340367 w 2732031"/>
              <a:gd name="connsiteY112" fmla="*/ 621736 h 2001976"/>
              <a:gd name="connsiteX113" fmla="*/ 323739 w 2732031"/>
              <a:gd name="connsiteY113" fmla="*/ 574218 h 2001976"/>
              <a:gd name="connsiteX114" fmla="*/ 322053 w 2732031"/>
              <a:gd name="connsiteY114" fmla="*/ 541571 h 2001976"/>
              <a:gd name="connsiteX115" fmla="*/ 350565 w 2732031"/>
              <a:gd name="connsiteY115" fmla="*/ 525578 h 2001976"/>
              <a:gd name="connsiteX116" fmla="*/ 412292 w 2732031"/>
              <a:gd name="connsiteY116" fmla="*/ 515258 h 2001976"/>
              <a:gd name="connsiteX117" fmla="*/ 404507 w 2732031"/>
              <a:gd name="connsiteY117" fmla="*/ 502719 h 2001976"/>
              <a:gd name="connsiteX118" fmla="*/ 421750 w 2732031"/>
              <a:gd name="connsiteY118" fmla="*/ 474944 h 2001976"/>
              <a:gd name="connsiteX119" fmla="*/ 550056 w 2732031"/>
              <a:gd name="connsiteY119" fmla="*/ 397040 h 2001976"/>
              <a:gd name="connsiteX120" fmla="*/ 555242 w 2732031"/>
              <a:gd name="connsiteY120" fmla="*/ 395793 h 2001976"/>
              <a:gd name="connsiteX121" fmla="*/ 558620 w 2732031"/>
              <a:gd name="connsiteY121" fmla="*/ 377442 h 2001976"/>
              <a:gd name="connsiteX122" fmla="*/ 588195 w 2732031"/>
              <a:gd name="connsiteY122" fmla="*/ 315404 h 2001976"/>
              <a:gd name="connsiteX123" fmla="*/ 610972 w 2732031"/>
              <a:gd name="connsiteY123" fmla="*/ 291953 h 2001976"/>
              <a:gd name="connsiteX124" fmla="*/ 642093 w 2732031"/>
              <a:gd name="connsiteY124" fmla="*/ 301963 h 2001976"/>
              <a:gd name="connsiteX125" fmla="*/ 697336 w 2732031"/>
              <a:gd name="connsiteY125" fmla="*/ 342848 h 2001976"/>
              <a:gd name="connsiteX126" fmla="*/ 718141 w 2732031"/>
              <a:gd name="connsiteY126" fmla="*/ 369061 h 2001976"/>
              <a:gd name="connsiteX127" fmla="*/ 748058 w 2732031"/>
              <a:gd name="connsiteY127" fmla="*/ 366799 h 2001976"/>
              <a:gd name="connsiteX128" fmla="*/ 751673 w 2732031"/>
              <a:gd name="connsiteY128" fmla="*/ 367072 h 2001976"/>
              <a:gd name="connsiteX129" fmla="*/ 757636 w 2732031"/>
              <a:gd name="connsiteY129" fmla="*/ 300142 h 2001976"/>
              <a:gd name="connsiteX130" fmla="*/ 770811 w 2732031"/>
              <a:gd name="connsiteY130" fmla="*/ 270222 h 2001976"/>
              <a:gd name="connsiteX131" fmla="*/ 776019 w 2732031"/>
              <a:gd name="connsiteY131" fmla="*/ 269989 h 2001976"/>
              <a:gd name="connsiteX132" fmla="*/ 768239 w 2732031"/>
              <a:gd name="connsiteY132" fmla="*/ 250368 h 2001976"/>
              <a:gd name="connsiteX133" fmla="*/ 766554 w 2732031"/>
              <a:gd name="connsiteY133" fmla="*/ 217721 h 2001976"/>
              <a:gd name="connsiteX134" fmla="*/ 795065 w 2732031"/>
              <a:gd name="connsiteY134" fmla="*/ 201728 h 2001976"/>
              <a:gd name="connsiteX135" fmla="*/ 945040 w 2732031"/>
              <a:gd name="connsiteY135" fmla="*/ 195472 h 2001976"/>
              <a:gd name="connsiteX136" fmla="*/ 1024282 w 2732031"/>
              <a:gd name="connsiteY136" fmla="*/ 217241 h 2001976"/>
              <a:gd name="connsiteX137" fmla="*/ 1046897 w 2732031"/>
              <a:gd name="connsiteY137" fmla="*/ 160943 h 2001976"/>
              <a:gd name="connsiteX138" fmla="*/ 1068153 w 2732031"/>
              <a:gd name="connsiteY138" fmla="*/ 136106 h 2001976"/>
              <a:gd name="connsiteX139" fmla="*/ 1099842 w 2732031"/>
              <a:gd name="connsiteY139" fmla="*/ 144140 h 2001976"/>
              <a:gd name="connsiteX140" fmla="*/ 1185755 w 2732031"/>
              <a:gd name="connsiteY140" fmla="*/ 209402 h 2001976"/>
              <a:gd name="connsiteX141" fmla="*/ 1192315 w 2732031"/>
              <a:gd name="connsiteY141" fmla="*/ 217911 h 2001976"/>
              <a:gd name="connsiteX142" fmla="*/ 1183088 w 2732031"/>
              <a:gd name="connsiteY142" fmla="*/ 141214 h 2001976"/>
              <a:gd name="connsiteX143" fmla="*/ 1192890 w 2732031"/>
              <a:gd name="connsiteY143" fmla="*/ 73188 h 2001976"/>
              <a:gd name="connsiteX144" fmla="*/ 1207666 w 2732031"/>
              <a:gd name="connsiteY144" fmla="*/ 44028 h 2001976"/>
              <a:gd name="connsiteX145" fmla="*/ 1240355 w 2732031"/>
              <a:gd name="connsiteY145" fmla="*/ 44336 h 2001976"/>
              <a:gd name="connsiteX146" fmla="*/ 1502259 w 2732031"/>
              <a:gd name="connsiteY146" fmla="*/ 266997 h 2001976"/>
              <a:gd name="connsiteX147" fmla="*/ 1523847 w 2732031"/>
              <a:gd name="connsiteY147" fmla="*/ 309420 h 2001976"/>
              <a:gd name="connsiteX148" fmla="*/ 1538592 w 2732031"/>
              <a:gd name="connsiteY148" fmla="*/ 264836 h 2001976"/>
              <a:gd name="connsiteX149" fmla="*/ 1763931 w 2732031"/>
              <a:gd name="connsiteY149" fmla="*/ 5233 h 200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2732031" h="2001976">
                <a:moveTo>
                  <a:pt x="1796200" y="0"/>
                </a:moveTo>
                <a:lnTo>
                  <a:pt x="1815204" y="26599"/>
                </a:lnTo>
                <a:cubicBezTo>
                  <a:pt x="1843693" y="82152"/>
                  <a:pt x="1846736" y="171037"/>
                  <a:pt x="1822674" y="269130"/>
                </a:cubicBezTo>
                <a:lnTo>
                  <a:pt x="1816581" y="287555"/>
                </a:lnTo>
                <a:lnTo>
                  <a:pt x="1871432" y="269459"/>
                </a:lnTo>
                <a:cubicBezTo>
                  <a:pt x="1929535" y="255929"/>
                  <a:pt x="1981946" y="255267"/>
                  <a:pt x="2021531" y="268127"/>
                </a:cubicBezTo>
                <a:lnTo>
                  <a:pt x="2050814" y="282659"/>
                </a:lnTo>
                <a:lnTo>
                  <a:pt x="2050781" y="315350"/>
                </a:lnTo>
                <a:lnTo>
                  <a:pt x="2042724" y="339107"/>
                </a:lnTo>
                <a:lnTo>
                  <a:pt x="2062721" y="332351"/>
                </a:lnTo>
                <a:cubicBezTo>
                  <a:pt x="2080367" y="328291"/>
                  <a:pt x="2097165" y="326423"/>
                  <a:pt x="2112765" y="326887"/>
                </a:cubicBezTo>
                <a:lnTo>
                  <a:pt x="2144949" y="332618"/>
                </a:lnTo>
                <a:lnTo>
                  <a:pt x="2154089" y="364004"/>
                </a:lnTo>
                <a:cubicBezTo>
                  <a:pt x="2156219" y="379466"/>
                  <a:pt x="2156158" y="396368"/>
                  <a:pt x="2154009" y="414346"/>
                </a:cubicBezTo>
                <a:lnTo>
                  <a:pt x="2153133" y="418290"/>
                </a:lnTo>
                <a:lnTo>
                  <a:pt x="2207426" y="411295"/>
                </a:lnTo>
                <a:cubicBezTo>
                  <a:pt x="2232740" y="411046"/>
                  <a:pt x="2255739" y="414096"/>
                  <a:pt x="2275531" y="420526"/>
                </a:cubicBezTo>
                <a:lnTo>
                  <a:pt x="2304814" y="435058"/>
                </a:lnTo>
                <a:lnTo>
                  <a:pt x="2304780" y="467749"/>
                </a:lnTo>
                <a:lnTo>
                  <a:pt x="2300297" y="480971"/>
                </a:lnTo>
                <a:lnTo>
                  <a:pt x="2366691" y="494376"/>
                </a:lnTo>
                <a:lnTo>
                  <a:pt x="2394976" y="510765"/>
                </a:lnTo>
                <a:lnTo>
                  <a:pt x="2392834" y="543386"/>
                </a:lnTo>
                <a:cubicBezTo>
                  <a:pt x="2389550" y="558644"/>
                  <a:pt x="2383713" y="574507"/>
                  <a:pt x="2375546" y="590667"/>
                </a:cubicBezTo>
                <a:lnTo>
                  <a:pt x="2351828" y="627872"/>
                </a:lnTo>
                <a:lnTo>
                  <a:pt x="2376716" y="633239"/>
                </a:lnTo>
                <a:lnTo>
                  <a:pt x="2404783" y="650001"/>
                </a:lnTo>
                <a:lnTo>
                  <a:pt x="2402211" y="682591"/>
                </a:lnTo>
                <a:lnTo>
                  <a:pt x="2384686" y="723508"/>
                </a:lnTo>
                <a:lnTo>
                  <a:pt x="2392698" y="721137"/>
                </a:lnTo>
                <a:cubicBezTo>
                  <a:pt x="2451192" y="709411"/>
                  <a:pt x="2503599" y="710373"/>
                  <a:pt x="2542766" y="724452"/>
                </a:cubicBezTo>
                <a:lnTo>
                  <a:pt x="2571585" y="739884"/>
                </a:lnTo>
                <a:lnTo>
                  <a:pt x="2570539" y="772558"/>
                </a:lnTo>
                <a:cubicBezTo>
                  <a:pt x="2566844" y="793037"/>
                  <a:pt x="2558654" y="814744"/>
                  <a:pt x="2546462" y="836930"/>
                </a:cubicBezTo>
                <a:lnTo>
                  <a:pt x="2512117" y="884963"/>
                </a:lnTo>
                <a:lnTo>
                  <a:pt x="2552009" y="897636"/>
                </a:lnTo>
                <a:cubicBezTo>
                  <a:pt x="2607017" y="920729"/>
                  <a:pt x="2649869" y="950913"/>
                  <a:pt x="2674404" y="984533"/>
                </a:cubicBezTo>
                <a:lnTo>
                  <a:pt x="2689613" y="1013471"/>
                </a:lnTo>
                <a:lnTo>
                  <a:pt x="2670424" y="1039939"/>
                </a:lnTo>
                <a:cubicBezTo>
                  <a:pt x="2637699" y="1073428"/>
                  <a:pt x="2582652" y="1099299"/>
                  <a:pt x="2514708" y="1113657"/>
                </a:cubicBezTo>
                <a:lnTo>
                  <a:pt x="2466774" y="1120574"/>
                </a:lnTo>
                <a:lnTo>
                  <a:pt x="2476260" y="1129606"/>
                </a:lnTo>
                <a:lnTo>
                  <a:pt x="2491468" y="1158544"/>
                </a:lnTo>
                <a:lnTo>
                  <a:pt x="2485467" y="1166822"/>
                </a:lnTo>
                <a:lnTo>
                  <a:pt x="2549225" y="1170523"/>
                </a:lnTo>
                <a:cubicBezTo>
                  <a:pt x="2618145" y="1179038"/>
                  <a:pt x="2675198" y="1200124"/>
                  <a:pt x="2710657" y="1230702"/>
                </a:cubicBezTo>
                <a:lnTo>
                  <a:pt x="2732031" y="1255438"/>
                </a:lnTo>
                <a:lnTo>
                  <a:pt x="2719345" y="1285567"/>
                </a:lnTo>
                <a:cubicBezTo>
                  <a:pt x="2697765" y="1321156"/>
                  <a:pt x="2657641" y="1354883"/>
                  <a:pt x="2604802" y="1382580"/>
                </a:cubicBezTo>
                <a:lnTo>
                  <a:pt x="2561130" y="1400681"/>
                </a:lnTo>
                <a:lnTo>
                  <a:pt x="2582270" y="1415242"/>
                </a:lnTo>
                <a:cubicBezTo>
                  <a:pt x="2614492" y="1441313"/>
                  <a:pt x="2638508" y="1469406"/>
                  <a:pt x="2652041" y="1497536"/>
                </a:cubicBezTo>
                <a:lnTo>
                  <a:pt x="2661762" y="1528749"/>
                </a:lnTo>
                <a:lnTo>
                  <a:pt x="2638100" y="1551305"/>
                </a:lnTo>
                <a:lnTo>
                  <a:pt x="2608563" y="1566551"/>
                </a:lnTo>
                <a:lnTo>
                  <a:pt x="2655516" y="1605244"/>
                </a:lnTo>
                <a:lnTo>
                  <a:pt x="2672759" y="1633018"/>
                </a:lnTo>
                <a:lnTo>
                  <a:pt x="2655516" y="1660791"/>
                </a:lnTo>
                <a:cubicBezTo>
                  <a:pt x="2635356" y="1684624"/>
                  <a:pt x="2605058" y="1705790"/>
                  <a:pt x="2567323" y="1722938"/>
                </a:cubicBezTo>
                <a:lnTo>
                  <a:pt x="2509581" y="1743984"/>
                </a:lnTo>
                <a:lnTo>
                  <a:pt x="2548804" y="1809691"/>
                </a:lnTo>
                <a:cubicBezTo>
                  <a:pt x="2559124" y="1832807"/>
                  <a:pt x="2565496" y="1855116"/>
                  <a:pt x="2567489" y="1875830"/>
                </a:cubicBezTo>
                <a:lnTo>
                  <a:pt x="2565837" y="1908479"/>
                </a:lnTo>
                <a:lnTo>
                  <a:pt x="2535842" y="1921480"/>
                </a:lnTo>
                <a:cubicBezTo>
                  <a:pt x="2515745" y="1926881"/>
                  <a:pt x="2492620" y="1928739"/>
                  <a:pt x="2467352" y="1927184"/>
                </a:cubicBezTo>
                <a:lnTo>
                  <a:pt x="2438908" y="1922016"/>
                </a:lnTo>
                <a:lnTo>
                  <a:pt x="2440497" y="1926265"/>
                </a:lnTo>
                <a:lnTo>
                  <a:pt x="2441543" y="1958939"/>
                </a:lnTo>
                <a:lnTo>
                  <a:pt x="2412723" y="1974371"/>
                </a:lnTo>
                <a:cubicBezTo>
                  <a:pt x="2373556" y="1988450"/>
                  <a:pt x="2321149" y="1989411"/>
                  <a:pt x="2262655" y="1977686"/>
                </a:cubicBezTo>
                <a:lnTo>
                  <a:pt x="2242895" y="1971838"/>
                </a:lnTo>
                <a:lnTo>
                  <a:pt x="2226537" y="2001975"/>
                </a:lnTo>
                <a:lnTo>
                  <a:pt x="447095" y="2001976"/>
                </a:lnTo>
                <a:lnTo>
                  <a:pt x="426255" y="1963580"/>
                </a:lnTo>
                <a:lnTo>
                  <a:pt x="393298" y="1961711"/>
                </a:lnTo>
                <a:cubicBezTo>
                  <a:pt x="316192" y="1952812"/>
                  <a:pt x="248720" y="1931323"/>
                  <a:pt x="200005" y="1901809"/>
                </a:cubicBezTo>
                <a:lnTo>
                  <a:pt x="179968" y="1885297"/>
                </a:lnTo>
                <a:lnTo>
                  <a:pt x="167988" y="1885616"/>
                </a:lnTo>
                <a:cubicBezTo>
                  <a:pt x="108448" y="1881846"/>
                  <a:pt x="58066" y="1867389"/>
                  <a:pt x="23860" y="1843678"/>
                </a:cubicBezTo>
                <a:lnTo>
                  <a:pt x="0" y="1821331"/>
                </a:lnTo>
                <a:lnTo>
                  <a:pt x="9444" y="1790034"/>
                </a:lnTo>
                <a:cubicBezTo>
                  <a:pt x="22728" y="1761786"/>
                  <a:pt x="46496" y="1733482"/>
                  <a:pt x="78488" y="1707129"/>
                </a:cubicBezTo>
                <a:lnTo>
                  <a:pt x="94843" y="1695648"/>
                </a:lnTo>
                <a:lnTo>
                  <a:pt x="82898" y="1684306"/>
                </a:lnTo>
                <a:cubicBezTo>
                  <a:pt x="43495" y="1639511"/>
                  <a:pt x="18126" y="1593645"/>
                  <a:pt x="10734" y="1552686"/>
                </a:cubicBezTo>
                <a:lnTo>
                  <a:pt x="9688" y="1520011"/>
                </a:lnTo>
                <a:lnTo>
                  <a:pt x="38508" y="1504580"/>
                </a:lnTo>
                <a:cubicBezTo>
                  <a:pt x="77675" y="1490501"/>
                  <a:pt x="130082" y="1489540"/>
                  <a:pt x="188576" y="1501266"/>
                </a:cubicBezTo>
                <a:lnTo>
                  <a:pt x="199416" y="1504474"/>
                </a:lnTo>
                <a:lnTo>
                  <a:pt x="144673" y="1450983"/>
                </a:lnTo>
                <a:cubicBezTo>
                  <a:pt x="128780" y="1431278"/>
                  <a:pt x="116911" y="1411344"/>
                  <a:pt x="109683" y="1391829"/>
                </a:cubicBezTo>
                <a:lnTo>
                  <a:pt x="106638" y="1377418"/>
                </a:lnTo>
                <a:lnTo>
                  <a:pt x="45951" y="1367271"/>
                </a:lnTo>
                <a:lnTo>
                  <a:pt x="17132" y="1351840"/>
                </a:lnTo>
                <a:lnTo>
                  <a:pt x="18177" y="1319166"/>
                </a:lnTo>
                <a:cubicBezTo>
                  <a:pt x="25569" y="1278206"/>
                  <a:pt x="50939" y="1232340"/>
                  <a:pt x="90341" y="1187545"/>
                </a:cubicBezTo>
                <a:lnTo>
                  <a:pt x="131778" y="1148202"/>
                </a:lnTo>
                <a:lnTo>
                  <a:pt x="75595" y="1094857"/>
                </a:lnTo>
                <a:cubicBezTo>
                  <a:pt x="36193" y="1050062"/>
                  <a:pt x="10822" y="1004196"/>
                  <a:pt x="3431" y="963237"/>
                </a:cubicBezTo>
                <a:lnTo>
                  <a:pt x="2385" y="930563"/>
                </a:lnTo>
                <a:lnTo>
                  <a:pt x="31204" y="915132"/>
                </a:lnTo>
                <a:cubicBezTo>
                  <a:pt x="60581" y="904572"/>
                  <a:pt x="97403" y="901391"/>
                  <a:pt x="138655" y="905408"/>
                </a:cubicBezTo>
                <a:lnTo>
                  <a:pt x="167769" y="910528"/>
                </a:lnTo>
                <a:lnTo>
                  <a:pt x="149481" y="861637"/>
                </a:lnTo>
                <a:lnTo>
                  <a:pt x="148435" y="828963"/>
                </a:lnTo>
                <a:lnTo>
                  <a:pt x="177255" y="813531"/>
                </a:lnTo>
                <a:lnTo>
                  <a:pt x="195445" y="809718"/>
                </a:lnTo>
                <a:lnTo>
                  <a:pt x="158525" y="758849"/>
                </a:lnTo>
                <a:lnTo>
                  <a:pt x="148805" y="727636"/>
                </a:lnTo>
                <a:lnTo>
                  <a:pt x="172467" y="705079"/>
                </a:lnTo>
                <a:cubicBezTo>
                  <a:pt x="206463" y="681067"/>
                  <a:pt x="256717" y="666167"/>
                  <a:pt x="316220" y="661873"/>
                </a:cubicBezTo>
                <a:lnTo>
                  <a:pt x="365719" y="662755"/>
                </a:lnTo>
                <a:lnTo>
                  <a:pt x="340367" y="621736"/>
                </a:lnTo>
                <a:cubicBezTo>
                  <a:pt x="332426" y="605464"/>
                  <a:pt x="326812" y="589521"/>
                  <a:pt x="323739" y="574218"/>
                </a:cubicBezTo>
                <a:lnTo>
                  <a:pt x="322053" y="541571"/>
                </a:lnTo>
                <a:lnTo>
                  <a:pt x="350565" y="525578"/>
                </a:lnTo>
                <a:lnTo>
                  <a:pt x="412292" y="515258"/>
                </a:lnTo>
                <a:lnTo>
                  <a:pt x="404507" y="502719"/>
                </a:lnTo>
                <a:lnTo>
                  <a:pt x="421750" y="474944"/>
                </a:lnTo>
                <a:cubicBezTo>
                  <a:pt x="448630" y="443169"/>
                  <a:pt x="493535" y="416132"/>
                  <a:pt x="550056" y="397040"/>
                </a:cubicBezTo>
                <a:lnTo>
                  <a:pt x="555242" y="395793"/>
                </a:lnTo>
                <a:lnTo>
                  <a:pt x="558620" y="377442"/>
                </a:lnTo>
                <a:cubicBezTo>
                  <a:pt x="566108" y="353260"/>
                  <a:pt x="576033" y="332289"/>
                  <a:pt x="588195" y="315404"/>
                </a:cubicBezTo>
                <a:lnTo>
                  <a:pt x="610972" y="291953"/>
                </a:lnTo>
                <a:lnTo>
                  <a:pt x="642093" y="301963"/>
                </a:lnTo>
                <a:cubicBezTo>
                  <a:pt x="660761" y="311159"/>
                  <a:pt x="679369" y="325014"/>
                  <a:pt x="697336" y="342848"/>
                </a:cubicBezTo>
                <a:lnTo>
                  <a:pt x="718141" y="369061"/>
                </a:lnTo>
                <a:lnTo>
                  <a:pt x="748058" y="366799"/>
                </a:lnTo>
                <a:lnTo>
                  <a:pt x="751673" y="367072"/>
                </a:lnTo>
                <a:lnTo>
                  <a:pt x="757636" y="300142"/>
                </a:lnTo>
                <a:lnTo>
                  <a:pt x="770811" y="270222"/>
                </a:lnTo>
                <a:lnTo>
                  <a:pt x="776019" y="269989"/>
                </a:lnTo>
                <a:lnTo>
                  <a:pt x="768239" y="250368"/>
                </a:lnTo>
                <a:lnTo>
                  <a:pt x="766554" y="217721"/>
                </a:lnTo>
                <a:lnTo>
                  <a:pt x="795065" y="201728"/>
                </a:lnTo>
                <a:cubicBezTo>
                  <a:pt x="833949" y="186884"/>
                  <a:pt x="886326" y="184895"/>
                  <a:pt x="945040" y="195472"/>
                </a:cubicBezTo>
                <a:lnTo>
                  <a:pt x="1024282" y="217241"/>
                </a:lnTo>
                <a:lnTo>
                  <a:pt x="1046897" y="160943"/>
                </a:lnTo>
                <a:lnTo>
                  <a:pt x="1068153" y="136106"/>
                </a:lnTo>
                <a:lnTo>
                  <a:pt x="1099842" y="144140"/>
                </a:lnTo>
                <a:cubicBezTo>
                  <a:pt x="1128656" y="156146"/>
                  <a:pt x="1157996" y="178623"/>
                  <a:pt x="1185755" y="209402"/>
                </a:cubicBezTo>
                <a:lnTo>
                  <a:pt x="1192315" y="217911"/>
                </a:lnTo>
                <a:lnTo>
                  <a:pt x="1183088" y="141214"/>
                </a:lnTo>
                <a:cubicBezTo>
                  <a:pt x="1183051" y="115899"/>
                  <a:pt x="1186294" y="92926"/>
                  <a:pt x="1192890" y="73188"/>
                </a:cubicBezTo>
                <a:lnTo>
                  <a:pt x="1207666" y="44028"/>
                </a:lnTo>
                <a:lnTo>
                  <a:pt x="1240355" y="44336"/>
                </a:lnTo>
                <a:cubicBezTo>
                  <a:pt x="1322587" y="57264"/>
                  <a:pt x="1426065" y="141649"/>
                  <a:pt x="1502259" y="266997"/>
                </a:cubicBezTo>
                <a:lnTo>
                  <a:pt x="1523847" y="309420"/>
                </a:lnTo>
                <a:lnTo>
                  <a:pt x="1538592" y="264836"/>
                </a:lnTo>
                <a:cubicBezTo>
                  <a:pt x="1595015" y="129434"/>
                  <a:pt x="1684589" y="30413"/>
                  <a:pt x="1763931" y="5233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/>
          <p:cNvSpPr/>
          <p:nvPr/>
        </p:nvSpPr>
        <p:spPr bwMode="auto">
          <a:xfrm>
            <a:off x="3995193" y="1076488"/>
            <a:ext cx="1914881" cy="1345864"/>
          </a:xfrm>
          <a:custGeom>
            <a:avLst/>
            <a:gdLst>
              <a:gd name="connsiteX0" fmla="*/ 1473746 w 2681586"/>
              <a:gd name="connsiteY0" fmla="*/ 0 h 1884739"/>
              <a:gd name="connsiteX1" fmla="*/ 1514052 w 2681586"/>
              <a:gd name="connsiteY1" fmla="*/ 52836 h 1884739"/>
              <a:gd name="connsiteX2" fmla="*/ 1563889 w 2681586"/>
              <a:gd name="connsiteY2" fmla="*/ 8876 h 1884739"/>
              <a:gd name="connsiteX3" fmla="*/ 1593111 w 2681586"/>
              <a:gd name="connsiteY3" fmla="*/ 68561 h 1884739"/>
              <a:gd name="connsiteX4" fmla="*/ 1650567 w 2681586"/>
              <a:gd name="connsiteY4" fmla="*/ 35172 h 1884739"/>
              <a:gd name="connsiteX5" fmla="*/ 1667588 w 2681586"/>
              <a:gd name="connsiteY5" fmla="*/ 99409 h 1884739"/>
              <a:gd name="connsiteX6" fmla="*/ 1730452 w 2681586"/>
              <a:gd name="connsiteY6" fmla="*/ 77871 h 1884739"/>
              <a:gd name="connsiteX7" fmla="*/ 1734610 w 2681586"/>
              <a:gd name="connsiteY7" fmla="*/ 144193 h 1884739"/>
              <a:gd name="connsiteX8" fmla="*/ 1800471 w 2681586"/>
              <a:gd name="connsiteY8" fmla="*/ 135334 h 1884739"/>
              <a:gd name="connsiteX9" fmla="*/ 1793576 w 2681586"/>
              <a:gd name="connsiteY9" fmla="*/ 186592 h 1884739"/>
              <a:gd name="connsiteX10" fmla="*/ 1831040 w 2681586"/>
              <a:gd name="connsiteY10" fmla="*/ 199428 h 1884739"/>
              <a:gd name="connsiteX11" fmla="*/ 1847427 w 2681586"/>
              <a:gd name="connsiteY11" fmla="*/ 137586 h 1884739"/>
              <a:gd name="connsiteX12" fmla="*/ 1902740 w 2681586"/>
              <a:gd name="connsiteY12" fmla="*/ 169730 h 1884739"/>
              <a:gd name="connsiteX13" fmla="*/ 1930872 w 2681586"/>
              <a:gd name="connsiteY13" fmla="*/ 112271 h 1884739"/>
              <a:gd name="connsiteX14" fmla="*/ 1978850 w 2681586"/>
              <a:gd name="connsiteY14" fmla="*/ 154592 h 1884739"/>
              <a:gd name="connsiteX15" fmla="*/ 2017653 w 2681586"/>
              <a:gd name="connsiteY15" fmla="*/ 103726 h 1884739"/>
              <a:gd name="connsiteX16" fmla="*/ 2056456 w 2681586"/>
              <a:gd name="connsiteY16" fmla="*/ 154592 h 1884739"/>
              <a:gd name="connsiteX17" fmla="*/ 2104434 w 2681586"/>
              <a:gd name="connsiteY17" fmla="*/ 112271 h 1884739"/>
              <a:gd name="connsiteX18" fmla="*/ 2132566 w 2681586"/>
              <a:gd name="connsiteY18" fmla="*/ 169730 h 1884739"/>
              <a:gd name="connsiteX19" fmla="*/ 2187879 w 2681586"/>
              <a:gd name="connsiteY19" fmla="*/ 137586 h 1884739"/>
              <a:gd name="connsiteX20" fmla="*/ 2204266 w 2681586"/>
              <a:gd name="connsiteY20" fmla="*/ 199428 h 1884739"/>
              <a:gd name="connsiteX21" fmla="*/ 2264786 w 2681586"/>
              <a:gd name="connsiteY21" fmla="*/ 178693 h 1884739"/>
              <a:gd name="connsiteX22" fmla="*/ 2268789 w 2681586"/>
              <a:gd name="connsiteY22" fmla="*/ 242542 h 1884739"/>
              <a:gd name="connsiteX23" fmla="*/ 2332193 w 2681586"/>
              <a:gd name="connsiteY23" fmla="*/ 234013 h 1884739"/>
              <a:gd name="connsiteX24" fmla="*/ 2323664 w 2681586"/>
              <a:gd name="connsiteY24" fmla="*/ 297417 h 1884739"/>
              <a:gd name="connsiteX25" fmla="*/ 2387513 w 2681586"/>
              <a:gd name="connsiteY25" fmla="*/ 301420 h 1884739"/>
              <a:gd name="connsiteX26" fmla="*/ 2366778 w 2681586"/>
              <a:gd name="connsiteY26" fmla="*/ 361940 h 1884739"/>
              <a:gd name="connsiteX27" fmla="*/ 2428620 w 2681586"/>
              <a:gd name="connsiteY27" fmla="*/ 378326 h 1884739"/>
              <a:gd name="connsiteX28" fmla="*/ 2396476 w 2681586"/>
              <a:gd name="connsiteY28" fmla="*/ 433639 h 1884739"/>
              <a:gd name="connsiteX29" fmla="*/ 2453935 w 2681586"/>
              <a:gd name="connsiteY29" fmla="*/ 461771 h 1884739"/>
              <a:gd name="connsiteX30" fmla="*/ 2411614 w 2681586"/>
              <a:gd name="connsiteY30" fmla="*/ 509749 h 1884739"/>
              <a:gd name="connsiteX31" fmla="*/ 2462480 w 2681586"/>
              <a:gd name="connsiteY31" fmla="*/ 548552 h 1884739"/>
              <a:gd name="connsiteX32" fmla="*/ 2411614 w 2681586"/>
              <a:gd name="connsiteY32" fmla="*/ 587355 h 1884739"/>
              <a:gd name="connsiteX33" fmla="*/ 2415728 w 2681586"/>
              <a:gd name="connsiteY33" fmla="*/ 592018 h 1884739"/>
              <a:gd name="connsiteX34" fmla="*/ 2425586 w 2681586"/>
              <a:gd name="connsiteY34" fmla="*/ 588641 h 1884739"/>
              <a:gd name="connsiteX35" fmla="*/ 2426568 w 2681586"/>
              <a:gd name="connsiteY35" fmla="*/ 604308 h 1884739"/>
              <a:gd name="connsiteX36" fmla="*/ 2453935 w 2681586"/>
              <a:gd name="connsiteY36" fmla="*/ 635333 h 1884739"/>
              <a:gd name="connsiteX37" fmla="*/ 2429271 w 2681586"/>
              <a:gd name="connsiteY37" fmla="*/ 647409 h 1884739"/>
              <a:gd name="connsiteX38" fmla="*/ 2429413 w 2681586"/>
              <a:gd name="connsiteY38" fmla="*/ 649675 h 1884739"/>
              <a:gd name="connsiteX39" fmla="*/ 2436518 w 2681586"/>
              <a:gd name="connsiteY39" fmla="*/ 651558 h 1884739"/>
              <a:gd name="connsiteX40" fmla="*/ 2492993 w 2681586"/>
              <a:gd name="connsiteY40" fmla="*/ 643961 h 1884739"/>
              <a:gd name="connsiteX41" fmla="*/ 2484464 w 2681586"/>
              <a:gd name="connsiteY41" fmla="*/ 707365 h 1884739"/>
              <a:gd name="connsiteX42" fmla="*/ 2548313 w 2681586"/>
              <a:gd name="connsiteY42" fmla="*/ 711368 h 1884739"/>
              <a:gd name="connsiteX43" fmla="*/ 2527578 w 2681586"/>
              <a:gd name="connsiteY43" fmla="*/ 771888 h 1884739"/>
              <a:gd name="connsiteX44" fmla="*/ 2589420 w 2681586"/>
              <a:gd name="connsiteY44" fmla="*/ 788274 h 1884739"/>
              <a:gd name="connsiteX45" fmla="*/ 2557276 w 2681586"/>
              <a:gd name="connsiteY45" fmla="*/ 843587 h 1884739"/>
              <a:gd name="connsiteX46" fmla="*/ 2614735 w 2681586"/>
              <a:gd name="connsiteY46" fmla="*/ 871719 h 1884739"/>
              <a:gd name="connsiteX47" fmla="*/ 2572414 w 2681586"/>
              <a:gd name="connsiteY47" fmla="*/ 919697 h 1884739"/>
              <a:gd name="connsiteX48" fmla="*/ 2623280 w 2681586"/>
              <a:gd name="connsiteY48" fmla="*/ 958500 h 1884739"/>
              <a:gd name="connsiteX49" fmla="*/ 2572414 w 2681586"/>
              <a:gd name="connsiteY49" fmla="*/ 997303 h 1884739"/>
              <a:gd name="connsiteX50" fmla="*/ 2614735 w 2681586"/>
              <a:gd name="connsiteY50" fmla="*/ 1045281 h 1884739"/>
              <a:gd name="connsiteX51" fmla="*/ 2557276 w 2681586"/>
              <a:gd name="connsiteY51" fmla="*/ 1073413 h 1884739"/>
              <a:gd name="connsiteX52" fmla="*/ 2589420 w 2681586"/>
              <a:gd name="connsiteY52" fmla="*/ 1128726 h 1884739"/>
              <a:gd name="connsiteX53" fmla="*/ 2549423 w 2681586"/>
              <a:gd name="connsiteY53" fmla="*/ 1139324 h 1884739"/>
              <a:gd name="connsiteX54" fmla="*/ 2542770 w 2681586"/>
              <a:gd name="connsiteY54" fmla="*/ 1188778 h 1884739"/>
              <a:gd name="connsiteX55" fmla="*/ 2606619 w 2681586"/>
              <a:gd name="connsiteY55" fmla="*/ 1192781 h 1884739"/>
              <a:gd name="connsiteX56" fmla="*/ 2585884 w 2681586"/>
              <a:gd name="connsiteY56" fmla="*/ 1253301 h 1884739"/>
              <a:gd name="connsiteX57" fmla="*/ 2647726 w 2681586"/>
              <a:gd name="connsiteY57" fmla="*/ 1269687 h 1884739"/>
              <a:gd name="connsiteX58" fmla="*/ 2615582 w 2681586"/>
              <a:gd name="connsiteY58" fmla="*/ 1325000 h 1884739"/>
              <a:gd name="connsiteX59" fmla="*/ 2673041 w 2681586"/>
              <a:gd name="connsiteY59" fmla="*/ 1353132 h 1884739"/>
              <a:gd name="connsiteX60" fmla="*/ 2630720 w 2681586"/>
              <a:gd name="connsiteY60" fmla="*/ 1401110 h 1884739"/>
              <a:gd name="connsiteX61" fmla="*/ 2681586 w 2681586"/>
              <a:gd name="connsiteY61" fmla="*/ 1439913 h 1884739"/>
              <a:gd name="connsiteX62" fmla="*/ 2630720 w 2681586"/>
              <a:gd name="connsiteY62" fmla="*/ 1478716 h 1884739"/>
              <a:gd name="connsiteX63" fmla="*/ 2673041 w 2681586"/>
              <a:gd name="connsiteY63" fmla="*/ 1526694 h 1884739"/>
              <a:gd name="connsiteX64" fmla="*/ 2615582 w 2681586"/>
              <a:gd name="connsiteY64" fmla="*/ 1554826 h 1884739"/>
              <a:gd name="connsiteX65" fmla="*/ 2647726 w 2681586"/>
              <a:gd name="connsiteY65" fmla="*/ 1610139 h 1884739"/>
              <a:gd name="connsiteX66" fmla="*/ 2585884 w 2681586"/>
              <a:gd name="connsiteY66" fmla="*/ 1626525 h 1884739"/>
              <a:gd name="connsiteX67" fmla="*/ 2606619 w 2681586"/>
              <a:gd name="connsiteY67" fmla="*/ 1687045 h 1884739"/>
              <a:gd name="connsiteX68" fmla="*/ 2542770 w 2681586"/>
              <a:gd name="connsiteY68" fmla="*/ 1691048 h 1884739"/>
              <a:gd name="connsiteX69" fmla="*/ 2551299 w 2681586"/>
              <a:gd name="connsiteY69" fmla="*/ 1754452 h 1884739"/>
              <a:gd name="connsiteX70" fmla="*/ 2487895 w 2681586"/>
              <a:gd name="connsiteY70" fmla="*/ 1745923 h 1884739"/>
              <a:gd name="connsiteX71" fmla="*/ 2483892 w 2681586"/>
              <a:gd name="connsiteY71" fmla="*/ 1809772 h 1884739"/>
              <a:gd name="connsiteX72" fmla="*/ 2423372 w 2681586"/>
              <a:gd name="connsiteY72" fmla="*/ 1789037 h 1884739"/>
              <a:gd name="connsiteX73" fmla="*/ 2406985 w 2681586"/>
              <a:gd name="connsiteY73" fmla="*/ 1850879 h 1884739"/>
              <a:gd name="connsiteX74" fmla="*/ 2351672 w 2681586"/>
              <a:gd name="connsiteY74" fmla="*/ 1818735 h 1884739"/>
              <a:gd name="connsiteX75" fmla="*/ 2323540 w 2681586"/>
              <a:gd name="connsiteY75" fmla="*/ 1876194 h 1884739"/>
              <a:gd name="connsiteX76" fmla="*/ 2284622 w 2681586"/>
              <a:gd name="connsiteY76" fmla="*/ 1841865 h 1884739"/>
              <a:gd name="connsiteX77" fmla="*/ 2264804 w 2681586"/>
              <a:gd name="connsiteY77" fmla="*/ 1878378 h 1884739"/>
              <a:gd name="connsiteX78" fmla="*/ 2241612 w 2681586"/>
              <a:gd name="connsiteY78" fmla="*/ 1878378 h 1884739"/>
              <a:gd name="connsiteX79" fmla="*/ 2236759 w 2681586"/>
              <a:gd name="connsiteY79" fmla="*/ 1884739 h 1884739"/>
              <a:gd name="connsiteX80" fmla="*/ 2231907 w 2681586"/>
              <a:gd name="connsiteY80" fmla="*/ 1878378 h 1884739"/>
              <a:gd name="connsiteX81" fmla="*/ 525879 w 2681586"/>
              <a:gd name="connsiteY81" fmla="*/ 1878378 h 1884739"/>
              <a:gd name="connsiteX82" fmla="*/ 521027 w 2681586"/>
              <a:gd name="connsiteY82" fmla="*/ 1884739 h 1884739"/>
              <a:gd name="connsiteX83" fmla="*/ 516174 w 2681586"/>
              <a:gd name="connsiteY83" fmla="*/ 1878378 h 1884739"/>
              <a:gd name="connsiteX84" fmla="*/ 485362 w 2681586"/>
              <a:gd name="connsiteY84" fmla="*/ 1878378 h 1884739"/>
              <a:gd name="connsiteX85" fmla="*/ 468011 w 2681586"/>
              <a:gd name="connsiteY85" fmla="*/ 1846410 h 1884739"/>
              <a:gd name="connsiteX86" fmla="*/ 434246 w 2681586"/>
              <a:gd name="connsiteY86" fmla="*/ 1876194 h 1884739"/>
              <a:gd name="connsiteX87" fmla="*/ 406114 w 2681586"/>
              <a:gd name="connsiteY87" fmla="*/ 1818735 h 1884739"/>
              <a:gd name="connsiteX88" fmla="*/ 350801 w 2681586"/>
              <a:gd name="connsiteY88" fmla="*/ 1850879 h 1884739"/>
              <a:gd name="connsiteX89" fmla="*/ 334414 w 2681586"/>
              <a:gd name="connsiteY89" fmla="*/ 1789037 h 1884739"/>
              <a:gd name="connsiteX90" fmla="*/ 273894 w 2681586"/>
              <a:gd name="connsiteY90" fmla="*/ 1809772 h 1884739"/>
              <a:gd name="connsiteX91" fmla="*/ 269891 w 2681586"/>
              <a:gd name="connsiteY91" fmla="*/ 1745923 h 1884739"/>
              <a:gd name="connsiteX92" fmla="*/ 206487 w 2681586"/>
              <a:gd name="connsiteY92" fmla="*/ 1754452 h 1884739"/>
              <a:gd name="connsiteX93" fmla="*/ 215016 w 2681586"/>
              <a:gd name="connsiteY93" fmla="*/ 1691048 h 1884739"/>
              <a:gd name="connsiteX94" fmla="*/ 151167 w 2681586"/>
              <a:gd name="connsiteY94" fmla="*/ 1687045 h 1884739"/>
              <a:gd name="connsiteX95" fmla="*/ 171902 w 2681586"/>
              <a:gd name="connsiteY95" fmla="*/ 1626525 h 1884739"/>
              <a:gd name="connsiteX96" fmla="*/ 110060 w 2681586"/>
              <a:gd name="connsiteY96" fmla="*/ 1610139 h 1884739"/>
              <a:gd name="connsiteX97" fmla="*/ 142204 w 2681586"/>
              <a:gd name="connsiteY97" fmla="*/ 1554826 h 1884739"/>
              <a:gd name="connsiteX98" fmla="*/ 84745 w 2681586"/>
              <a:gd name="connsiteY98" fmla="*/ 1526694 h 1884739"/>
              <a:gd name="connsiteX99" fmla="*/ 127066 w 2681586"/>
              <a:gd name="connsiteY99" fmla="*/ 1478716 h 1884739"/>
              <a:gd name="connsiteX100" fmla="*/ 76200 w 2681586"/>
              <a:gd name="connsiteY100" fmla="*/ 1439913 h 1884739"/>
              <a:gd name="connsiteX101" fmla="*/ 127066 w 2681586"/>
              <a:gd name="connsiteY101" fmla="*/ 1401110 h 1884739"/>
              <a:gd name="connsiteX102" fmla="*/ 107548 w 2681586"/>
              <a:gd name="connsiteY102" fmla="*/ 1378984 h 1884739"/>
              <a:gd name="connsiteX103" fmla="*/ 74967 w 2681586"/>
              <a:gd name="connsiteY103" fmla="*/ 1376941 h 1884739"/>
              <a:gd name="connsiteX104" fmla="*/ 95702 w 2681586"/>
              <a:gd name="connsiteY104" fmla="*/ 1316421 h 1884739"/>
              <a:gd name="connsiteX105" fmla="*/ 33860 w 2681586"/>
              <a:gd name="connsiteY105" fmla="*/ 1300035 h 1884739"/>
              <a:gd name="connsiteX106" fmla="*/ 66004 w 2681586"/>
              <a:gd name="connsiteY106" fmla="*/ 1244722 h 1884739"/>
              <a:gd name="connsiteX107" fmla="*/ 8545 w 2681586"/>
              <a:gd name="connsiteY107" fmla="*/ 1216590 h 1884739"/>
              <a:gd name="connsiteX108" fmla="*/ 50866 w 2681586"/>
              <a:gd name="connsiteY108" fmla="*/ 1168612 h 1884739"/>
              <a:gd name="connsiteX109" fmla="*/ 0 w 2681586"/>
              <a:gd name="connsiteY109" fmla="*/ 1129809 h 1884739"/>
              <a:gd name="connsiteX110" fmla="*/ 50866 w 2681586"/>
              <a:gd name="connsiteY110" fmla="*/ 1091006 h 1884739"/>
              <a:gd name="connsiteX111" fmla="*/ 8545 w 2681586"/>
              <a:gd name="connsiteY111" fmla="*/ 1043028 h 1884739"/>
              <a:gd name="connsiteX112" fmla="*/ 66004 w 2681586"/>
              <a:gd name="connsiteY112" fmla="*/ 1014896 h 1884739"/>
              <a:gd name="connsiteX113" fmla="*/ 33860 w 2681586"/>
              <a:gd name="connsiteY113" fmla="*/ 959583 h 1884739"/>
              <a:gd name="connsiteX114" fmla="*/ 95702 w 2681586"/>
              <a:gd name="connsiteY114" fmla="*/ 943197 h 1884739"/>
              <a:gd name="connsiteX115" fmla="*/ 74967 w 2681586"/>
              <a:gd name="connsiteY115" fmla="*/ 882677 h 1884739"/>
              <a:gd name="connsiteX116" fmla="*/ 138816 w 2681586"/>
              <a:gd name="connsiteY116" fmla="*/ 878674 h 1884739"/>
              <a:gd name="connsiteX117" fmla="*/ 130287 w 2681586"/>
              <a:gd name="connsiteY117" fmla="*/ 815270 h 1884739"/>
              <a:gd name="connsiteX118" fmla="*/ 193691 w 2681586"/>
              <a:gd name="connsiteY118" fmla="*/ 823799 h 1884739"/>
              <a:gd name="connsiteX119" fmla="*/ 197694 w 2681586"/>
              <a:gd name="connsiteY119" fmla="*/ 759950 h 1884739"/>
              <a:gd name="connsiteX120" fmla="*/ 249527 w 2681586"/>
              <a:gd name="connsiteY120" fmla="*/ 777709 h 1884739"/>
              <a:gd name="connsiteX121" fmla="*/ 254256 w 2681586"/>
              <a:gd name="connsiteY121" fmla="*/ 769572 h 1884739"/>
              <a:gd name="connsiteX122" fmla="*/ 196797 w 2681586"/>
              <a:gd name="connsiteY122" fmla="*/ 741440 h 1884739"/>
              <a:gd name="connsiteX123" fmla="*/ 239118 w 2681586"/>
              <a:gd name="connsiteY123" fmla="*/ 693462 h 1884739"/>
              <a:gd name="connsiteX124" fmla="*/ 188252 w 2681586"/>
              <a:gd name="connsiteY124" fmla="*/ 654659 h 1884739"/>
              <a:gd name="connsiteX125" fmla="*/ 239118 w 2681586"/>
              <a:gd name="connsiteY125" fmla="*/ 615856 h 1884739"/>
              <a:gd name="connsiteX126" fmla="*/ 196797 w 2681586"/>
              <a:gd name="connsiteY126" fmla="*/ 567878 h 1884739"/>
              <a:gd name="connsiteX127" fmla="*/ 254256 w 2681586"/>
              <a:gd name="connsiteY127" fmla="*/ 539746 h 1884739"/>
              <a:gd name="connsiteX128" fmla="*/ 222112 w 2681586"/>
              <a:gd name="connsiteY128" fmla="*/ 484433 h 1884739"/>
              <a:gd name="connsiteX129" fmla="*/ 283954 w 2681586"/>
              <a:gd name="connsiteY129" fmla="*/ 468047 h 1884739"/>
              <a:gd name="connsiteX130" fmla="*/ 263219 w 2681586"/>
              <a:gd name="connsiteY130" fmla="*/ 407527 h 1884739"/>
              <a:gd name="connsiteX131" fmla="*/ 327068 w 2681586"/>
              <a:gd name="connsiteY131" fmla="*/ 403524 h 1884739"/>
              <a:gd name="connsiteX132" fmla="*/ 318539 w 2681586"/>
              <a:gd name="connsiteY132" fmla="*/ 340120 h 1884739"/>
              <a:gd name="connsiteX133" fmla="*/ 381943 w 2681586"/>
              <a:gd name="connsiteY133" fmla="*/ 348649 h 1884739"/>
              <a:gd name="connsiteX134" fmla="*/ 385946 w 2681586"/>
              <a:gd name="connsiteY134" fmla="*/ 284800 h 1884739"/>
              <a:gd name="connsiteX135" fmla="*/ 446466 w 2681586"/>
              <a:gd name="connsiteY135" fmla="*/ 305535 h 1884739"/>
              <a:gd name="connsiteX136" fmla="*/ 462853 w 2681586"/>
              <a:gd name="connsiteY136" fmla="*/ 243693 h 1884739"/>
              <a:gd name="connsiteX137" fmla="*/ 518166 w 2681586"/>
              <a:gd name="connsiteY137" fmla="*/ 275837 h 1884739"/>
              <a:gd name="connsiteX138" fmla="*/ 546298 w 2681586"/>
              <a:gd name="connsiteY138" fmla="*/ 218378 h 1884739"/>
              <a:gd name="connsiteX139" fmla="*/ 577431 w 2681586"/>
              <a:gd name="connsiteY139" fmla="*/ 245840 h 1884739"/>
              <a:gd name="connsiteX140" fmla="*/ 563013 w 2681586"/>
              <a:gd name="connsiteY140" fmla="*/ 203758 h 1884739"/>
              <a:gd name="connsiteX141" fmla="*/ 626862 w 2681586"/>
              <a:gd name="connsiteY141" fmla="*/ 199755 h 1884739"/>
              <a:gd name="connsiteX142" fmla="*/ 618333 w 2681586"/>
              <a:gd name="connsiteY142" fmla="*/ 136351 h 1884739"/>
              <a:gd name="connsiteX143" fmla="*/ 681737 w 2681586"/>
              <a:gd name="connsiteY143" fmla="*/ 144880 h 1884739"/>
              <a:gd name="connsiteX144" fmla="*/ 685740 w 2681586"/>
              <a:gd name="connsiteY144" fmla="*/ 81031 h 1884739"/>
              <a:gd name="connsiteX145" fmla="*/ 746260 w 2681586"/>
              <a:gd name="connsiteY145" fmla="*/ 101766 h 1884739"/>
              <a:gd name="connsiteX146" fmla="*/ 762647 w 2681586"/>
              <a:gd name="connsiteY146" fmla="*/ 39924 h 1884739"/>
              <a:gd name="connsiteX147" fmla="*/ 817960 w 2681586"/>
              <a:gd name="connsiteY147" fmla="*/ 72068 h 1884739"/>
              <a:gd name="connsiteX148" fmla="*/ 846092 w 2681586"/>
              <a:gd name="connsiteY148" fmla="*/ 14609 h 1884739"/>
              <a:gd name="connsiteX149" fmla="*/ 894070 w 2681586"/>
              <a:gd name="connsiteY149" fmla="*/ 56930 h 1884739"/>
              <a:gd name="connsiteX150" fmla="*/ 932873 w 2681586"/>
              <a:gd name="connsiteY150" fmla="*/ 6064 h 1884739"/>
              <a:gd name="connsiteX151" fmla="*/ 971676 w 2681586"/>
              <a:gd name="connsiteY151" fmla="*/ 56930 h 1884739"/>
              <a:gd name="connsiteX152" fmla="*/ 1019654 w 2681586"/>
              <a:gd name="connsiteY152" fmla="*/ 14609 h 1884739"/>
              <a:gd name="connsiteX153" fmla="*/ 1047786 w 2681586"/>
              <a:gd name="connsiteY153" fmla="*/ 72068 h 1884739"/>
              <a:gd name="connsiteX154" fmla="*/ 1103099 w 2681586"/>
              <a:gd name="connsiteY154" fmla="*/ 39924 h 1884739"/>
              <a:gd name="connsiteX155" fmla="*/ 1119486 w 2681586"/>
              <a:gd name="connsiteY155" fmla="*/ 101766 h 1884739"/>
              <a:gd name="connsiteX156" fmla="*/ 1180006 w 2681586"/>
              <a:gd name="connsiteY156" fmla="*/ 81031 h 1884739"/>
              <a:gd name="connsiteX157" fmla="*/ 1183720 w 2681586"/>
              <a:gd name="connsiteY157" fmla="*/ 140270 h 1884739"/>
              <a:gd name="connsiteX158" fmla="*/ 1200999 w 2681586"/>
              <a:gd name="connsiteY158" fmla="*/ 142594 h 1884739"/>
              <a:gd name="connsiteX159" fmla="*/ 1213084 w 2681586"/>
              <a:gd name="connsiteY159" fmla="*/ 140969 h 1884739"/>
              <a:gd name="connsiteX160" fmla="*/ 1217040 w 2681586"/>
              <a:gd name="connsiteY160" fmla="*/ 77871 h 1884739"/>
              <a:gd name="connsiteX161" fmla="*/ 1279904 w 2681586"/>
              <a:gd name="connsiteY161" fmla="*/ 99409 h 1884739"/>
              <a:gd name="connsiteX162" fmla="*/ 1296925 w 2681586"/>
              <a:gd name="connsiteY162" fmla="*/ 35172 h 1884739"/>
              <a:gd name="connsiteX163" fmla="*/ 1354381 w 2681586"/>
              <a:gd name="connsiteY163" fmla="*/ 68561 h 1884739"/>
              <a:gd name="connsiteX164" fmla="*/ 1383603 w 2681586"/>
              <a:gd name="connsiteY164" fmla="*/ 8876 h 1884739"/>
              <a:gd name="connsiteX165" fmla="*/ 1433440 w 2681586"/>
              <a:gd name="connsiteY165" fmla="*/ 52836 h 18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2681586" h="1884739">
                <a:moveTo>
                  <a:pt x="1473746" y="0"/>
                </a:moveTo>
                <a:lnTo>
                  <a:pt x="1514052" y="52836"/>
                </a:lnTo>
                <a:lnTo>
                  <a:pt x="1563889" y="8876"/>
                </a:lnTo>
                <a:lnTo>
                  <a:pt x="1593111" y="68561"/>
                </a:lnTo>
                <a:lnTo>
                  <a:pt x="1650567" y="35172"/>
                </a:lnTo>
                <a:lnTo>
                  <a:pt x="1667588" y="99409"/>
                </a:lnTo>
                <a:lnTo>
                  <a:pt x="1730452" y="77871"/>
                </a:lnTo>
                <a:lnTo>
                  <a:pt x="1734610" y="144193"/>
                </a:lnTo>
                <a:lnTo>
                  <a:pt x="1800471" y="135334"/>
                </a:lnTo>
                <a:lnTo>
                  <a:pt x="1793576" y="186592"/>
                </a:lnTo>
                <a:lnTo>
                  <a:pt x="1831040" y="199428"/>
                </a:lnTo>
                <a:lnTo>
                  <a:pt x="1847427" y="137586"/>
                </a:lnTo>
                <a:lnTo>
                  <a:pt x="1902740" y="169730"/>
                </a:lnTo>
                <a:lnTo>
                  <a:pt x="1930872" y="112271"/>
                </a:lnTo>
                <a:lnTo>
                  <a:pt x="1978850" y="154592"/>
                </a:lnTo>
                <a:lnTo>
                  <a:pt x="2017653" y="103726"/>
                </a:lnTo>
                <a:lnTo>
                  <a:pt x="2056456" y="154592"/>
                </a:lnTo>
                <a:lnTo>
                  <a:pt x="2104434" y="112271"/>
                </a:lnTo>
                <a:lnTo>
                  <a:pt x="2132566" y="169730"/>
                </a:lnTo>
                <a:lnTo>
                  <a:pt x="2187879" y="137586"/>
                </a:lnTo>
                <a:lnTo>
                  <a:pt x="2204266" y="199428"/>
                </a:lnTo>
                <a:lnTo>
                  <a:pt x="2264786" y="178693"/>
                </a:lnTo>
                <a:lnTo>
                  <a:pt x="2268789" y="242542"/>
                </a:lnTo>
                <a:lnTo>
                  <a:pt x="2332193" y="234013"/>
                </a:lnTo>
                <a:lnTo>
                  <a:pt x="2323664" y="297417"/>
                </a:lnTo>
                <a:lnTo>
                  <a:pt x="2387513" y="301420"/>
                </a:lnTo>
                <a:lnTo>
                  <a:pt x="2366778" y="361940"/>
                </a:lnTo>
                <a:lnTo>
                  <a:pt x="2428620" y="378326"/>
                </a:lnTo>
                <a:lnTo>
                  <a:pt x="2396476" y="433639"/>
                </a:lnTo>
                <a:lnTo>
                  <a:pt x="2453935" y="461771"/>
                </a:lnTo>
                <a:lnTo>
                  <a:pt x="2411614" y="509749"/>
                </a:lnTo>
                <a:lnTo>
                  <a:pt x="2462480" y="548552"/>
                </a:lnTo>
                <a:lnTo>
                  <a:pt x="2411614" y="587355"/>
                </a:lnTo>
                <a:lnTo>
                  <a:pt x="2415728" y="592018"/>
                </a:lnTo>
                <a:lnTo>
                  <a:pt x="2425586" y="588641"/>
                </a:lnTo>
                <a:lnTo>
                  <a:pt x="2426568" y="604308"/>
                </a:lnTo>
                <a:lnTo>
                  <a:pt x="2453935" y="635333"/>
                </a:lnTo>
                <a:lnTo>
                  <a:pt x="2429271" y="647409"/>
                </a:lnTo>
                <a:lnTo>
                  <a:pt x="2429413" y="649675"/>
                </a:lnTo>
                <a:lnTo>
                  <a:pt x="2436518" y="651558"/>
                </a:lnTo>
                <a:lnTo>
                  <a:pt x="2492993" y="643961"/>
                </a:lnTo>
                <a:lnTo>
                  <a:pt x="2484464" y="707365"/>
                </a:lnTo>
                <a:lnTo>
                  <a:pt x="2548313" y="711368"/>
                </a:lnTo>
                <a:lnTo>
                  <a:pt x="2527578" y="771888"/>
                </a:lnTo>
                <a:lnTo>
                  <a:pt x="2589420" y="788274"/>
                </a:lnTo>
                <a:lnTo>
                  <a:pt x="2557276" y="843587"/>
                </a:lnTo>
                <a:lnTo>
                  <a:pt x="2614735" y="871719"/>
                </a:lnTo>
                <a:lnTo>
                  <a:pt x="2572414" y="919697"/>
                </a:lnTo>
                <a:lnTo>
                  <a:pt x="2623280" y="958500"/>
                </a:lnTo>
                <a:lnTo>
                  <a:pt x="2572414" y="997303"/>
                </a:lnTo>
                <a:lnTo>
                  <a:pt x="2614735" y="1045281"/>
                </a:lnTo>
                <a:lnTo>
                  <a:pt x="2557276" y="1073413"/>
                </a:lnTo>
                <a:lnTo>
                  <a:pt x="2589420" y="1128726"/>
                </a:lnTo>
                <a:lnTo>
                  <a:pt x="2549423" y="1139324"/>
                </a:lnTo>
                <a:lnTo>
                  <a:pt x="2542770" y="1188778"/>
                </a:lnTo>
                <a:lnTo>
                  <a:pt x="2606619" y="1192781"/>
                </a:lnTo>
                <a:lnTo>
                  <a:pt x="2585884" y="1253301"/>
                </a:lnTo>
                <a:lnTo>
                  <a:pt x="2647726" y="1269687"/>
                </a:lnTo>
                <a:lnTo>
                  <a:pt x="2615582" y="1325000"/>
                </a:lnTo>
                <a:lnTo>
                  <a:pt x="2673041" y="1353132"/>
                </a:lnTo>
                <a:lnTo>
                  <a:pt x="2630720" y="1401110"/>
                </a:lnTo>
                <a:lnTo>
                  <a:pt x="2681586" y="1439913"/>
                </a:lnTo>
                <a:lnTo>
                  <a:pt x="2630720" y="1478716"/>
                </a:lnTo>
                <a:lnTo>
                  <a:pt x="2673041" y="1526694"/>
                </a:lnTo>
                <a:lnTo>
                  <a:pt x="2615582" y="1554826"/>
                </a:lnTo>
                <a:lnTo>
                  <a:pt x="2647726" y="1610139"/>
                </a:lnTo>
                <a:lnTo>
                  <a:pt x="2585884" y="1626525"/>
                </a:lnTo>
                <a:lnTo>
                  <a:pt x="2606619" y="1687045"/>
                </a:lnTo>
                <a:lnTo>
                  <a:pt x="2542770" y="1691048"/>
                </a:lnTo>
                <a:lnTo>
                  <a:pt x="2551299" y="1754452"/>
                </a:lnTo>
                <a:lnTo>
                  <a:pt x="2487895" y="1745923"/>
                </a:lnTo>
                <a:lnTo>
                  <a:pt x="2483892" y="1809772"/>
                </a:lnTo>
                <a:lnTo>
                  <a:pt x="2423372" y="1789037"/>
                </a:lnTo>
                <a:lnTo>
                  <a:pt x="2406985" y="1850879"/>
                </a:lnTo>
                <a:lnTo>
                  <a:pt x="2351672" y="1818735"/>
                </a:lnTo>
                <a:lnTo>
                  <a:pt x="2323540" y="1876194"/>
                </a:lnTo>
                <a:lnTo>
                  <a:pt x="2284622" y="1841865"/>
                </a:lnTo>
                <a:lnTo>
                  <a:pt x="2264804" y="1878378"/>
                </a:lnTo>
                <a:lnTo>
                  <a:pt x="2241612" y="1878378"/>
                </a:lnTo>
                <a:lnTo>
                  <a:pt x="2236759" y="1884739"/>
                </a:lnTo>
                <a:lnTo>
                  <a:pt x="2231907" y="1878378"/>
                </a:lnTo>
                <a:lnTo>
                  <a:pt x="525879" y="1878378"/>
                </a:lnTo>
                <a:lnTo>
                  <a:pt x="521027" y="1884739"/>
                </a:lnTo>
                <a:lnTo>
                  <a:pt x="516174" y="1878378"/>
                </a:lnTo>
                <a:lnTo>
                  <a:pt x="485362" y="1878378"/>
                </a:lnTo>
                <a:lnTo>
                  <a:pt x="468011" y="1846410"/>
                </a:lnTo>
                <a:lnTo>
                  <a:pt x="434246" y="1876194"/>
                </a:lnTo>
                <a:lnTo>
                  <a:pt x="406114" y="1818735"/>
                </a:lnTo>
                <a:lnTo>
                  <a:pt x="350801" y="1850879"/>
                </a:lnTo>
                <a:lnTo>
                  <a:pt x="334414" y="1789037"/>
                </a:lnTo>
                <a:lnTo>
                  <a:pt x="273894" y="1809772"/>
                </a:lnTo>
                <a:lnTo>
                  <a:pt x="269891" y="1745923"/>
                </a:lnTo>
                <a:lnTo>
                  <a:pt x="206487" y="1754452"/>
                </a:lnTo>
                <a:lnTo>
                  <a:pt x="215016" y="1691048"/>
                </a:lnTo>
                <a:lnTo>
                  <a:pt x="151167" y="1687045"/>
                </a:lnTo>
                <a:lnTo>
                  <a:pt x="171902" y="1626525"/>
                </a:lnTo>
                <a:lnTo>
                  <a:pt x="110060" y="1610139"/>
                </a:lnTo>
                <a:lnTo>
                  <a:pt x="142204" y="1554826"/>
                </a:lnTo>
                <a:lnTo>
                  <a:pt x="84745" y="1526694"/>
                </a:lnTo>
                <a:lnTo>
                  <a:pt x="127066" y="1478716"/>
                </a:lnTo>
                <a:lnTo>
                  <a:pt x="76200" y="1439913"/>
                </a:lnTo>
                <a:lnTo>
                  <a:pt x="127066" y="1401110"/>
                </a:lnTo>
                <a:lnTo>
                  <a:pt x="107548" y="1378984"/>
                </a:lnTo>
                <a:lnTo>
                  <a:pt x="74967" y="1376941"/>
                </a:lnTo>
                <a:lnTo>
                  <a:pt x="95702" y="1316421"/>
                </a:lnTo>
                <a:lnTo>
                  <a:pt x="33860" y="1300035"/>
                </a:lnTo>
                <a:lnTo>
                  <a:pt x="66004" y="1244722"/>
                </a:lnTo>
                <a:lnTo>
                  <a:pt x="8545" y="1216590"/>
                </a:lnTo>
                <a:lnTo>
                  <a:pt x="50866" y="1168612"/>
                </a:lnTo>
                <a:lnTo>
                  <a:pt x="0" y="1129809"/>
                </a:lnTo>
                <a:lnTo>
                  <a:pt x="50866" y="1091006"/>
                </a:lnTo>
                <a:lnTo>
                  <a:pt x="8545" y="1043028"/>
                </a:lnTo>
                <a:lnTo>
                  <a:pt x="66004" y="1014896"/>
                </a:lnTo>
                <a:lnTo>
                  <a:pt x="33860" y="959583"/>
                </a:lnTo>
                <a:lnTo>
                  <a:pt x="95702" y="943197"/>
                </a:lnTo>
                <a:lnTo>
                  <a:pt x="74967" y="882677"/>
                </a:lnTo>
                <a:lnTo>
                  <a:pt x="138816" y="878674"/>
                </a:lnTo>
                <a:lnTo>
                  <a:pt x="130287" y="815270"/>
                </a:lnTo>
                <a:lnTo>
                  <a:pt x="193691" y="823799"/>
                </a:lnTo>
                <a:lnTo>
                  <a:pt x="197694" y="759950"/>
                </a:lnTo>
                <a:lnTo>
                  <a:pt x="249527" y="777709"/>
                </a:lnTo>
                <a:lnTo>
                  <a:pt x="254256" y="769572"/>
                </a:lnTo>
                <a:lnTo>
                  <a:pt x="196797" y="741440"/>
                </a:lnTo>
                <a:lnTo>
                  <a:pt x="239118" y="693462"/>
                </a:lnTo>
                <a:lnTo>
                  <a:pt x="188252" y="654659"/>
                </a:lnTo>
                <a:lnTo>
                  <a:pt x="239118" y="615856"/>
                </a:lnTo>
                <a:lnTo>
                  <a:pt x="196797" y="567878"/>
                </a:lnTo>
                <a:lnTo>
                  <a:pt x="254256" y="539746"/>
                </a:lnTo>
                <a:lnTo>
                  <a:pt x="222112" y="484433"/>
                </a:lnTo>
                <a:lnTo>
                  <a:pt x="283954" y="468047"/>
                </a:lnTo>
                <a:lnTo>
                  <a:pt x="263219" y="407527"/>
                </a:lnTo>
                <a:lnTo>
                  <a:pt x="327068" y="403524"/>
                </a:lnTo>
                <a:lnTo>
                  <a:pt x="318539" y="340120"/>
                </a:lnTo>
                <a:lnTo>
                  <a:pt x="381943" y="348649"/>
                </a:lnTo>
                <a:lnTo>
                  <a:pt x="385946" y="284800"/>
                </a:lnTo>
                <a:lnTo>
                  <a:pt x="446466" y="305535"/>
                </a:lnTo>
                <a:lnTo>
                  <a:pt x="462853" y="243693"/>
                </a:lnTo>
                <a:lnTo>
                  <a:pt x="518166" y="275837"/>
                </a:lnTo>
                <a:lnTo>
                  <a:pt x="546298" y="218378"/>
                </a:lnTo>
                <a:lnTo>
                  <a:pt x="577431" y="245840"/>
                </a:lnTo>
                <a:lnTo>
                  <a:pt x="563013" y="203758"/>
                </a:lnTo>
                <a:lnTo>
                  <a:pt x="626862" y="199755"/>
                </a:lnTo>
                <a:lnTo>
                  <a:pt x="618333" y="136351"/>
                </a:lnTo>
                <a:lnTo>
                  <a:pt x="681737" y="144880"/>
                </a:lnTo>
                <a:lnTo>
                  <a:pt x="685740" y="81031"/>
                </a:lnTo>
                <a:lnTo>
                  <a:pt x="746260" y="101766"/>
                </a:lnTo>
                <a:lnTo>
                  <a:pt x="762647" y="39924"/>
                </a:lnTo>
                <a:lnTo>
                  <a:pt x="817960" y="72068"/>
                </a:lnTo>
                <a:lnTo>
                  <a:pt x="846092" y="14609"/>
                </a:lnTo>
                <a:lnTo>
                  <a:pt x="894070" y="56930"/>
                </a:lnTo>
                <a:lnTo>
                  <a:pt x="932873" y="6064"/>
                </a:lnTo>
                <a:lnTo>
                  <a:pt x="971676" y="56930"/>
                </a:lnTo>
                <a:lnTo>
                  <a:pt x="1019654" y="14609"/>
                </a:lnTo>
                <a:lnTo>
                  <a:pt x="1047786" y="72068"/>
                </a:lnTo>
                <a:lnTo>
                  <a:pt x="1103099" y="39924"/>
                </a:lnTo>
                <a:lnTo>
                  <a:pt x="1119486" y="101766"/>
                </a:lnTo>
                <a:lnTo>
                  <a:pt x="1180006" y="81031"/>
                </a:lnTo>
                <a:lnTo>
                  <a:pt x="1183720" y="140270"/>
                </a:lnTo>
                <a:lnTo>
                  <a:pt x="1200999" y="142594"/>
                </a:lnTo>
                <a:lnTo>
                  <a:pt x="1213084" y="140969"/>
                </a:lnTo>
                <a:lnTo>
                  <a:pt x="1217040" y="77871"/>
                </a:lnTo>
                <a:lnTo>
                  <a:pt x="1279904" y="99409"/>
                </a:lnTo>
                <a:lnTo>
                  <a:pt x="1296925" y="35172"/>
                </a:lnTo>
                <a:lnTo>
                  <a:pt x="1354381" y="68561"/>
                </a:lnTo>
                <a:lnTo>
                  <a:pt x="1383603" y="8876"/>
                </a:lnTo>
                <a:lnTo>
                  <a:pt x="1433440" y="52836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フリーフォーム: 図形 9"/>
          <p:cNvSpPr/>
          <p:nvPr/>
        </p:nvSpPr>
        <p:spPr bwMode="auto">
          <a:xfrm>
            <a:off x="4068408" y="3037586"/>
            <a:ext cx="1768449" cy="1329105"/>
          </a:xfrm>
          <a:custGeom>
            <a:avLst/>
            <a:gdLst>
              <a:gd name="connsiteX0" fmla="*/ 295974 w 2476524"/>
              <a:gd name="connsiteY0" fmla="*/ 650937 h 1861270"/>
              <a:gd name="connsiteX1" fmla="*/ 319256 w 2476524"/>
              <a:gd name="connsiteY1" fmla="*/ 664466 h 1861270"/>
              <a:gd name="connsiteX2" fmla="*/ 320220 w 2476524"/>
              <a:gd name="connsiteY2" fmla="*/ 662807 h 1861270"/>
              <a:gd name="connsiteX3" fmla="*/ 1984860 w 2476524"/>
              <a:gd name="connsiteY3" fmla="*/ 314287 h 1861270"/>
              <a:gd name="connsiteX4" fmla="*/ 1965347 w 2476524"/>
              <a:gd name="connsiteY4" fmla="*/ 336409 h 1861270"/>
              <a:gd name="connsiteX5" fmla="*/ 1966923 w 2476524"/>
              <a:gd name="connsiteY5" fmla="*/ 337799 h 1861270"/>
              <a:gd name="connsiteX6" fmla="*/ 1116748 w 2476524"/>
              <a:gd name="connsiteY6" fmla="*/ 0 h 1861270"/>
              <a:gd name="connsiteX7" fmla="*/ 1142158 w 2476524"/>
              <a:gd name="connsiteY7" fmla="*/ 33308 h 1861270"/>
              <a:gd name="connsiteX8" fmla="*/ 1173575 w 2476524"/>
              <a:gd name="connsiteY8" fmla="*/ 5596 h 1861270"/>
              <a:gd name="connsiteX9" fmla="*/ 1191997 w 2476524"/>
              <a:gd name="connsiteY9" fmla="*/ 43221 h 1861270"/>
              <a:gd name="connsiteX10" fmla="*/ 1228218 w 2476524"/>
              <a:gd name="connsiteY10" fmla="*/ 22173 h 1861270"/>
              <a:gd name="connsiteX11" fmla="*/ 1238948 w 2476524"/>
              <a:gd name="connsiteY11" fmla="*/ 62668 h 1861270"/>
              <a:gd name="connsiteX12" fmla="*/ 1250880 w 2476524"/>
              <a:gd name="connsiteY12" fmla="*/ 58580 h 1861270"/>
              <a:gd name="connsiteX13" fmla="*/ 1254435 w 2476524"/>
              <a:gd name="connsiteY13" fmla="*/ 45163 h 1861270"/>
              <a:gd name="connsiteX14" fmla="*/ 1267642 w 2476524"/>
              <a:gd name="connsiteY14" fmla="*/ 52837 h 1861270"/>
              <a:gd name="connsiteX15" fmla="*/ 1278578 w 2476524"/>
              <a:gd name="connsiteY15" fmla="*/ 49090 h 1861270"/>
              <a:gd name="connsiteX16" fmla="*/ 1279236 w 2476524"/>
              <a:gd name="connsiteY16" fmla="*/ 59575 h 1861270"/>
              <a:gd name="connsiteX17" fmla="*/ 1290656 w 2476524"/>
              <a:gd name="connsiteY17" fmla="*/ 66211 h 1861270"/>
              <a:gd name="connsiteX18" fmla="*/ 1309078 w 2476524"/>
              <a:gd name="connsiteY18" fmla="*/ 28586 h 1861270"/>
              <a:gd name="connsiteX19" fmla="*/ 1340495 w 2476524"/>
              <a:gd name="connsiteY19" fmla="*/ 56298 h 1861270"/>
              <a:gd name="connsiteX20" fmla="*/ 1365905 w 2476524"/>
              <a:gd name="connsiteY20" fmla="*/ 22990 h 1861270"/>
              <a:gd name="connsiteX21" fmla="*/ 1391315 w 2476524"/>
              <a:gd name="connsiteY21" fmla="*/ 56298 h 1861270"/>
              <a:gd name="connsiteX22" fmla="*/ 1422732 w 2476524"/>
              <a:gd name="connsiteY22" fmla="*/ 28586 h 1861270"/>
              <a:gd name="connsiteX23" fmla="*/ 1441154 w 2476524"/>
              <a:gd name="connsiteY23" fmla="*/ 66211 h 1861270"/>
              <a:gd name="connsiteX24" fmla="*/ 1477375 w 2476524"/>
              <a:gd name="connsiteY24" fmla="*/ 45163 h 1861270"/>
              <a:gd name="connsiteX25" fmla="*/ 1488105 w 2476524"/>
              <a:gd name="connsiteY25" fmla="*/ 85658 h 1861270"/>
              <a:gd name="connsiteX26" fmla="*/ 1527735 w 2476524"/>
              <a:gd name="connsiteY26" fmla="*/ 72080 h 1861270"/>
              <a:gd name="connsiteX27" fmla="*/ 1530357 w 2476524"/>
              <a:gd name="connsiteY27" fmla="*/ 113891 h 1861270"/>
              <a:gd name="connsiteX28" fmla="*/ 1571876 w 2476524"/>
              <a:gd name="connsiteY28" fmla="*/ 108306 h 1861270"/>
              <a:gd name="connsiteX29" fmla="*/ 1568715 w 2476524"/>
              <a:gd name="connsiteY29" fmla="*/ 131808 h 1861270"/>
              <a:gd name="connsiteX30" fmla="*/ 1582293 w 2476524"/>
              <a:gd name="connsiteY30" fmla="*/ 136460 h 1861270"/>
              <a:gd name="connsiteX31" fmla="*/ 1593023 w 2476524"/>
              <a:gd name="connsiteY31" fmla="*/ 95965 h 1861270"/>
              <a:gd name="connsiteX32" fmla="*/ 1629244 w 2476524"/>
              <a:gd name="connsiteY32" fmla="*/ 117013 h 1861270"/>
              <a:gd name="connsiteX33" fmla="*/ 1647666 w 2476524"/>
              <a:gd name="connsiteY33" fmla="*/ 79388 h 1861270"/>
              <a:gd name="connsiteX34" fmla="*/ 1679083 w 2476524"/>
              <a:gd name="connsiteY34" fmla="*/ 107100 h 1861270"/>
              <a:gd name="connsiteX35" fmla="*/ 1704493 w 2476524"/>
              <a:gd name="connsiteY35" fmla="*/ 73792 h 1861270"/>
              <a:gd name="connsiteX36" fmla="*/ 1729903 w 2476524"/>
              <a:gd name="connsiteY36" fmla="*/ 107100 h 1861270"/>
              <a:gd name="connsiteX37" fmla="*/ 1761320 w 2476524"/>
              <a:gd name="connsiteY37" fmla="*/ 79388 h 1861270"/>
              <a:gd name="connsiteX38" fmla="*/ 1779742 w 2476524"/>
              <a:gd name="connsiteY38" fmla="*/ 117013 h 1861270"/>
              <a:gd name="connsiteX39" fmla="*/ 1815963 w 2476524"/>
              <a:gd name="connsiteY39" fmla="*/ 95965 h 1861270"/>
              <a:gd name="connsiteX40" fmla="*/ 1826693 w 2476524"/>
              <a:gd name="connsiteY40" fmla="*/ 136460 h 1861270"/>
              <a:gd name="connsiteX41" fmla="*/ 1866323 w 2476524"/>
              <a:gd name="connsiteY41" fmla="*/ 122882 h 1861270"/>
              <a:gd name="connsiteX42" fmla="*/ 1868945 w 2476524"/>
              <a:gd name="connsiteY42" fmla="*/ 164693 h 1861270"/>
              <a:gd name="connsiteX43" fmla="*/ 1910464 w 2476524"/>
              <a:gd name="connsiteY43" fmla="*/ 159108 h 1861270"/>
              <a:gd name="connsiteX44" fmla="*/ 1904879 w 2476524"/>
              <a:gd name="connsiteY44" fmla="*/ 200627 h 1861270"/>
              <a:gd name="connsiteX45" fmla="*/ 1946689 w 2476524"/>
              <a:gd name="connsiteY45" fmla="*/ 203248 h 1861270"/>
              <a:gd name="connsiteX46" fmla="*/ 1933111 w 2476524"/>
              <a:gd name="connsiteY46" fmla="*/ 242878 h 1861270"/>
              <a:gd name="connsiteX47" fmla="*/ 1973607 w 2476524"/>
              <a:gd name="connsiteY47" fmla="*/ 253609 h 1861270"/>
              <a:gd name="connsiteX48" fmla="*/ 1952559 w 2476524"/>
              <a:gd name="connsiteY48" fmla="*/ 289830 h 1861270"/>
              <a:gd name="connsiteX49" fmla="*/ 1989660 w 2476524"/>
              <a:gd name="connsiteY49" fmla="*/ 307995 h 1861270"/>
              <a:gd name="connsiteX50" fmla="*/ 1992333 w 2476524"/>
              <a:gd name="connsiteY50" fmla="*/ 304491 h 1861270"/>
              <a:gd name="connsiteX51" fmla="*/ 2017743 w 2476524"/>
              <a:gd name="connsiteY51" fmla="*/ 337799 h 1861270"/>
              <a:gd name="connsiteX52" fmla="*/ 2049160 w 2476524"/>
              <a:gd name="connsiteY52" fmla="*/ 310087 h 1861270"/>
              <a:gd name="connsiteX53" fmla="*/ 2067582 w 2476524"/>
              <a:gd name="connsiteY53" fmla="*/ 347712 h 1861270"/>
              <a:gd name="connsiteX54" fmla="*/ 2103803 w 2476524"/>
              <a:gd name="connsiteY54" fmla="*/ 326664 h 1861270"/>
              <a:gd name="connsiteX55" fmla="*/ 2114533 w 2476524"/>
              <a:gd name="connsiteY55" fmla="*/ 367159 h 1861270"/>
              <a:gd name="connsiteX56" fmla="*/ 2154163 w 2476524"/>
              <a:gd name="connsiteY56" fmla="*/ 353581 h 1861270"/>
              <a:gd name="connsiteX57" fmla="*/ 2156785 w 2476524"/>
              <a:gd name="connsiteY57" fmla="*/ 395392 h 1861270"/>
              <a:gd name="connsiteX58" fmla="*/ 2198304 w 2476524"/>
              <a:gd name="connsiteY58" fmla="*/ 389807 h 1861270"/>
              <a:gd name="connsiteX59" fmla="*/ 2192719 w 2476524"/>
              <a:gd name="connsiteY59" fmla="*/ 431326 h 1861270"/>
              <a:gd name="connsiteX60" fmla="*/ 2234529 w 2476524"/>
              <a:gd name="connsiteY60" fmla="*/ 433947 h 1861270"/>
              <a:gd name="connsiteX61" fmla="*/ 2220951 w 2476524"/>
              <a:gd name="connsiteY61" fmla="*/ 473577 h 1861270"/>
              <a:gd name="connsiteX62" fmla="*/ 2261447 w 2476524"/>
              <a:gd name="connsiteY62" fmla="*/ 484308 h 1861270"/>
              <a:gd name="connsiteX63" fmla="*/ 2240399 w 2476524"/>
              <a:gd name="connsiteY63" fmla="*/ 520529 h 1861270"/>
              <a:gd name="connsiteX64" fmla="*/ 2278024 w 2476524"/>
              <a:gd name="connsiteY64" fmla="*/ 538950 h 1861270"/>
              <a:gd name="connsiteX65" fmla="*/ 2261617 w 2476524"/>
              <a:gd name="connsiteY65" fmla="*/ 557551 h 1861270"/>
              <a:gd name="connsiteX66" fmla="*/ 2263029 w 2476524"/>
              <a:gd name="connsiteY66" fmla="*/ 580070 h 1861270"/>
              <a:gd name="connsiteX67" fmla="*/ 2279784 w 2476524"/>
              <a:gd name="connsiteY67" fmla="*/ 592851 h 1861270"/>
              <a:gd name="connsiteX68" fmla="*/ 2305483 w 2476524"/>
              <a:gd name="connsiteY68" fmla="*/ 589394 h 1861270"/>
              <a:gd name="connsiteX69" fmla="*/ 2299898 w 2476524"/>
              <a:gd name="connsiteY69" fmla="*/ 630913 h 1861270"/>
              <a:gd name="connsiteX70" fmla="*/ 2341708 w 2476524"/>
              <a:gd name="connsiteY70" fmla="*/ 633534 h 1861270"/>
              <a:gd name="connsiteX71" fmla="*/ 2328130 w 2476524"/>
              <a:gd name="connsiteY71" fmla="*/ 673164 h 1861270"/>
              <a:gd name="connsiteX72" fmla="*/ 2368626 w 2476524"/>
              <a:gd name="connsiteY72" fmla="*/ 683895 h 1861270"/>
              <a:gd name="connsiteX73" fmla="*/ 2347578 w 2476524"/>
              <a:gd name="connsiteY73" fmla="*/ 720116 h 1861270"/>
              <a:gd name="connsiteX74" fmla="*/ 2385203 w 2476524"/>
              <a:gd name="connsiteY74" fmla="*/ 738537 h 1861270"/>
              <a:gd name="connsiteX75" fmla="*/ 2357490 w 2476524"/>
              <a:gd name="connsiteY75" fmla="*/ 769955 h 1861270"/>
              <a:gd name="connsiteX76" fmla="*/ 2390799 w 2476524"/>
              <a:gd name="connsiteY76" fmla="*/ 795364 h 1861270"/>
              <a:gd name="connsiteX77" fmla="*/ 2357490 w 2476524"/>
              <a:gd name="connsiteY77" fmla="*/ 820773 h 1861270"/>
              <a:gd name="connsiteX78" fmla="*/ 2385203 w 2476524"/>
              <a:gd name="connsiteY78" fmla="*/ 852191 h 1861270"/>
              <a:gd name="connsiteX79" fmla="*/ 2348662 w 2476524"/>
              <a:gd name="connsiteY79" fmla="*/ 870082 h 1861270"/>
              <a:gd name="connsiteX80" fmla="*/ 2382914 w 2476524"/>
              <a:gd name="connsiteY80" fmla="*/ 879158 h 1861270"/>
              <a:gd name="connsiteX81" fmla="*/ 2367729 w 2476524"/>
              <a:gd name="connsiteY81" fmla="*/ 905290 h 1861270"/>
              <a:gd name="connsiteX82" fmla="*/ 2368626 w 2476524"/>
              <a:gd name="connsiteY82" fmla="*/ 906833 h 1861270"/>
              <a:gd name="connsiteX83" fmla="*/ 2366506 w 2476524"/>
              <a:gd name="connsiteY83" fmla="*/ 907395 h 1861270"/>
              <a:gd name="connsiteX84" fmla="*/ 2361866 w 2476524"/>
              <a:gd name="connsiteY84" fmla="*/ 915379 h 1861270"/>
              <a:gd name="connsiteX85" fmla="*/ 2399491 w 2476524"/>
              <a:gd name="connsiteY85" fmla="*/ 933800 h 1861270"/>
              <a:gd name="connsiteX86" fmla="*/ 2371778 w 2476524"/>
              <a:gd name="connsiteY86" fmla="*/ 965218 h 1861270"/>
              <a:gd name="connsiteX87" fmla="*/ 2405087 w 2476524"/>
              <a:gd name="connsiteY87" fmla="*/ 990627 h 1861270"/>
              <a:gd name="connsiteX88" fmla="*/ 2371778 w 2476524"/>
              <a:gd name="connsiteY88" fmla="*/ 1016036 h 1861270"/>
              <a:gd name="connsiteX89" fmla="*/ 2399491 w 2476524"/>
              <a:gd name="connsiteY89" fmla="*/ 1047454 h 1861270"/>
              <a:gd name="connsiteX90" fmla="*/ 2361866 w 2476524"/>
              <a:gd name="connsiteY90" fmla="*/ 1065875 h 1861270"/>
              <a:gd name="connsiteX91" fmla="*/ 2366436 w 2476524"/>
              <a:gd name="connsiteY91" fmla="*/ 1073739 h 1861270"/>
              <a:gd name="connsiteX92" fmla="*/ 2391208 w 2476524"/>
              <a:gd name="connsiteY92" fmla="*/ 1070407 h 1861270"/>
              <a:gd name="connsiteX93" fmla="*/ 2385623 w 2476524"/>
              <a:gd name="connsiteY93" fmla="*/ 1111926 h 1861270"/>
              <a:gd name="connsiteX94" fmla="*/ 2427433 w 2476524"/>
              <a:gd name="connsiteY94" fmla="*/ 1114547 h 1861270"/>
              <a:gd name="connsiteX95" fmla="*/ 2413855 w 2476524"/>
              <a:gd name="connsiteY95" fmla="*/ 1154177 h 1861270"/>
              <a:gd name="connsiteX96" fmla="*/ 2454351 w 2476524"/>
              <a:gd name="connsiteY96" fmla="*/ 1164908 h 1861270"/>
              <a:gd name="connsiteX97" fmla="*/ 2433303 w 2476524"/>
              <a:gd name="connsiteY97" fmla="*/ 1201129 h 1861270"/>
              <a:gd name="connsiteX98" fmla="*/ 2470928 w 2476524"/>
              <a:gd name="connsiteY98" fmla="*/ 1219550 h 1861270"/>
              <a:gd name="connsiteX99" fmla="*/ 2443215 w 2476524"/>
              <a:gd name="connsiteY99" fmla="*/ 1250968 h 1861270"/>
              <a:gd name="connsiteX100" fmla="*/ 2476524 w 2476524"/>
              <a:gd name="connsiteY100" fmla="*/ 1276377 h 1861270"/>
              <a:gd name="connsiteX101" fmla="*/ 2443215 w 2476524"/>
              <a:gd name="connsiteY101" fmla="*/ 1301786 h 1861270"/>
              <a:gd name="connsiteX102" fmla="*/ 2470928 w 2476524"/>
              <a:gd name="connsiteY102" fmla="*/ 1333204 h 1861270"/>
              <a:gd name="connsiteX103" fmla="*/ 2433303 w 2476524"/>
              <a:gd name="connsiteY103" fmla="*/ 1351625 h 1861270"/>
              <a:gd name="connsiteX104" fmla="*/ 2454351 w 2476524"/>
              <a:gd name="connsiteY104" fmla="*/ 1387846 h 1861270"/>
              <a:gd name="connsiteX105" fmla="*/ 2413855 w 2476524"/>
              <a:gd name="connsiteY105" fmla="*/ 1398577 h 1861270"/>
              <a:gd name="connsiteX106" fmla="*/ 2427433 w 2476524"/>
              <a:gd name="connsiteY106" fmla="*/ 1438207 h 1861270"/>
              <a:gd name="connsiteX107" fmla="*/ 2387175 w 2476524"/>
              <a:gd name="connsiteY107" fmla="*/ 1440731 h 1861270"/>
              <a:gd name="connsiteX108" fmla="*/ 2386051 w 2476524"/>
              <a:gd name="connsiteY108" fmla="*/ 1444010 h 1861270"/>
              <a:gd name="connsiteX109" fmla="*/ 2386393 w 2476524"/>
              <a:gd name="connsiteY109" fmla="*/ 1446552 h 1861270"/>
              <a:gd name="connsiteX110" fmla="*/ 2425777 w 2476524"/>
              <a:gd name="connsiteY110" fmla="*/ 1456988 h 1861270"/>
              <a:gd name="connsiteX111" fmla="*/ 2404729 w 2476524"/>
              <a:gd name="connsiteY111" fmla="*/ 1493209 h 1861270"/>
              <a:gd name="connsiteX112" fmla="*/ 2442354 w 2476524"/>
              <a:gd name="connsiteY112" fmla="*/ 1511630 h 1861270"/>
              <a:gd name="connsiteX113" fmla="*/ 2414641 w 2476524"/>
              <a:gd name="connsiteY113" fmla="*/ 1543048 h 1861270"/>
              <a:gd name="connsiteX114" fmla="*/ 2447950 w 2476524"/>
              <a:gd name="connsiteY114" fmla="*/ 1568457 h 1861270"/>
              <a:gd name="connsiteX115" fmla="*/ 2414641 w 2476524"/>
              <a:gd name="connsiteY115" fmla="*/ 1593866 h 1861270"/>
              <a:gd name="connsiteX116" fmla="*/ 2442354 w 2476524"/>
              <a:gd name="connsiteY116" fmla="*/ 1625284 h 1861270"/>
              <a:gd name="connsiteX117" fmla="*/ 2404729 w 2476524"/>
              <a:gd name="connsiteY117" fmla="*/ 1643705 h 1861270"/>
              <a:gd name="connsiteX118" fmla="*/ 2425777 w 2476524"/>
              <a:gd name="connsiteY118" fmla="*/ 1679926 h 1861270"/>
              <a:gd name="connsiteX119" fmla="*/ 2385281 w 2476524"/>
              <a:gd name="connsiteY119" fmla="*/ 1690657 h 1861270"/>
              <a:gd name="connsiteX120" fmla="*/ 2398859 w 2476524"/>
              <a:gd name="connsiteY120" fmla="*/ 1730287 h 1861270"/>
              <a:gd name="connsiteX121" fmla="*/ 2357049 w 2476524"/>
              <a:gd name="connsiteY121" fmla="*/ 1732908 h 1861270"/>
              <a:gd name="connsiteX122" fmla="*/ 2362634 w 2476524"/>
              <a:gd name="connsiteY122" fmla="*/ 1774427 h 1861270"/>
              <a:gd name="connsiteX123" fmla="*/ 2321115 w 2476524"/>
              <a:gd name="connsiteY123" fmla="*/ 1768842 h 1861270"/>
              <a:gd name="connsiteX124" fmla="*/ 2318493 w 2476524"/>
              <a:gd name="connsiteY124" fmla="*/ 1810653 h 1861270"/>
              <a:gd name="connsiteX125" fmla="*/ 2278863 w 2476524"/>
              <a:gd name="connsiteY125" fmla="*/ 1797075 h 1861270"/>
              <a:gd name="connsiteX126" fmla="*/ 2268133 w 2476524"/>
              <a:gd name="connsiteY126" fmla="*/ 1837570 h 1861270"/>
              <a:gd name="connsiteX127" fmla="*/ 2231912 w 2476524"/>
              <a:gd name="connsiteY127" fmla="*/ 1816522 h 1861270"/>
              <a:gd name="connsiteX128" fmla="*/ 2213490 w 2476524"/>
              <a:gd name="connsiteY128" fmla="*/ 1854147 h 1861270"/>
              <a:gd name="connsiteX129" fmla="*/ 2185298 w 2476524"/>
              <a:gd name="connsiteY129" fmla="*/ 1829279 h 1861270"/>
              <a:gd name="connsiteX130" fmla="*/ 2167934 w 2476524"/>
              <a:gd name="connsiteY130" fmla="*/ 1861270 h 1861270"/>
              <a:gd name="connsiteX131" fmla="*/ 388492 w 2476524"/>
              <a:gd name="connsiteY131" fmla="*/ 1861270 h 1861270"/>
              <a:gd name="connsiteX132" fmla="*/ 359604 w 2476524"/>
              <a:gd name="connsiteY132" fmla="*/ 1808047 h 1861270"/>
              <a:gd name="connsiteX133" fmla="*/ 357259 w 2476524"/>
              <a:gd name="connsiteY133" fmla="*/ 1804973 h 1861270"/>
              <a:gd name="connsiteX134" fmla="*/ 325842 w 2476524"/>
              <a:gd name="connsiteY134" fmla="*/ 1832685 h 1861270"/>
              <a:gd name="connsiteX135" fmla="*/ 307420 w 2476524"/>
              <a:gd name="connsiteY135" fmla="*/ 1795060 h 1861270"/>
              <a:gd name="connsiteX136" fmla="*/ 271199 w 2476524"/>
              <a:gd name="connsiteY136" fmla="*/ 1816108 h 1861270"/>
              <a:gd name="connsiteX137" fmla="*/ 260469 w 2476524"/>
              <a:gd name="connsiteY137" fmla="*/ 1775613 h 1861270"/>
              <a:gd name="connsiteX138" fmla="*/ 220839 w 2476524"/>
              <a:gd name="connsiteY138" fmla="*/ 1789191 h 1861270"/>
              <a:gd name="connsiteX139" fmla="*/ 218217 w 2476524"/>
              <a:gd name="connsiteY139" fmla="*/ 1747380 h 1861270"/>
              <a:gd name="connsiteX140" fmla="*/ 176698 w 2476524"/>
              <a:gd name="connsiteY140" fmla="*/ 1752965 h 1861270"/>
              <a:gd name="connsiteX141" fmla="*/ 182283 w 2476524"/>
              <a:gd name="connsiteY141" fmla="*/ 1711446 h 1861270"/>
              <a:gd name="connsiteX142" fmla="*/ 140473 w 2476524"/>
              <a:gd name="connsiteY142" fmla="*/ 1708825 h 1861270"/>
              <a:gd name="connsiteX143" fmla="*/ 154051 w 2476524"/>
              <a:gd name="connsiteY143" fmla="*/ 1669195 h 1861270"/>
              <a:gd name="connsiteX144" fmla="*/ 113555 w 2476524"/>
              <a:gd name="connsiteY144" fmla="*/ 1658464 h 1861270"/>
              <a:gd name="connsiteX145" fmla="*/ 134603 w 2476524"/>
              <a:gd name="connsiteY145" fmla="*/ 1622243 h 1861270"/>
              <a:gd name="connsiteX146" fmla="*/ 96978 w 2476524"/>
              <a:gd name="connsiteY146" fmla="*/ 1603822 h 1861270"/>
              <a:gd name="connsiteX147" fmla="*/ 124691 w 2476524"/>
              <a:gd name="connsiteY147" fmla="*/ 1572404 h 1861270"/>
              <a:gd name="connsiteX148" fmla="*/ 91382 w 2476524"/>
              <a:gd name="connsiteY148" fmla="*/ 1546995 h 1861270"/>
              <a:gd name="connsiteX149" fmla="*/ 124691 w 2476524"/>
              <a:gd name="connsiteY149" fmla="*/ 1521586 h 1861270"/>
              <a:gd name="connsiteX150" fmla="*/ 104626 w 2476524"/>
              <a:gd name="connsiteY150" fmla="*/ 1498839 h 1861270"/>
              <a:gd name="connsiteX151" fmla="*/ 85316 w 2476524"/>
              <a:gd name="connsiteY151" fmla="*/ 1501436 h 1861270"/>
              <a:gd name="connsiteX152" fmla="*/ 90901 w 2476524"/>
              <a:gd name="connsiteY152" fmla="*/ 1459917 h 1861270"/>
              <a:gd name="connsiteX153" fmla="*/ 49091 w 2476524"/>
              <a:gd name="connsiteY153" fmla="*/ 1457296 h 1861270"/>
              <a:gd name="connsiteX154" fmla="*/ 62669 w 2476524"/>
              <a:gd name="connsiteY154" fmla="*/ 1417666 h 1861270"/>
              <a:gd name="connsiteX155" fmla="*/ 22173 w 2476524"/>
              <a:gd name="connsiteY155" fmla="*/ 1406935 h 1861270"/>
              <a:gd name="connsiteX156" fmla="*/ 43221 w 2476524"/>
              <a:gd name="connsiteY156" fmla="*/ 1370714 h 1861270"/>
              <a:gd name="connsiteX157" fmla="*/ 5596 w 2476524"/>
              <a:gd name="connsiteY157" fmla="*/ 1352293 h 1861270"/>
              <a:gd name="connsiteX158" fmla="*/ 33309 w 2476524"/>
              <a:gd name="connsiteY158" fmla="*/ 1320875 h 1861270"/>
              <a:gd name="connsiteX159" fmla="*/ 0 w 2476524"/>
              <a:gd name="connsiteY159" fmla="*/ 1295466 h 1861270"/>
              <a:gd name="connsiteX160" fmla="*/ 33309 w 2476524"/>
              <a:gd name="connsiteY160" fmla="*/ 1270057 h 1861270"/>
              <a:gd name="connsiteX161" fmla="*/ 5596 w 2476524"/>
              <a:gd name="connsiteY161" fmla="*/ 1238639 h 1861270"/>
              <a:gd name="connsiteX162" fmla="*/ 43221 w 2476524"/>
              <a:gd name="connsiteY162" fmla="*/ 1220218 h 1861270"/>
              <a:gd name="connsiteX163" fmla="*/ 22173 w 2476524"/>
              <a:gd name="connsiteY163" fmla="*/ 1183997 h 1861270"/>
              <a:gd name="connsiteX164" fmla="*/ 62669 w 2476524"/>
              <a:gd name="connsiteY164" fmla="*/ 1173266 h 1861270"/>
              <a:gd name="connsiteX165" fmla="*/ 49091 w 2476524"/>
              <a:gd name="connsiteY165" fmla="*/ 1133636 h 1861270"/>
              <a:gd name="connsiteX166" fmla="*/ 90901 w 2476524"/>
              <a:gd name="connsiteY166" fmla="*/ 1131015 h 1861270"/>
              <a:gd name="connsiteX167" fmla="*/ 85316 w 2476524"/>
              <a:gd name="connsiteY167" fmla="*/ 1089496 h 1861270"/>
              <a:gd name="connsiteX168" fmla="*/ 126835 w 2476524"/>
              <a:gd name="connsiteY168" fmla="*/ 1095081 h 1861270"/>
              <a:gd name="connsiteX169" fmla="*/ 129457 w 2476524"/>
              <a:gd name="connsiteY169" fmla="*/ 1053270 h 1861270"/>
              <a:gd name="connsiteX170" fmla="*/ 164620 w 2476524"/>
              <a:gd name="connsiteY170" fmla="*/ 1065318 h 1861270"/>
              <a:gd name="connsiteX171" fmla="*/ 173570 w 2476524"/>
              <a:gd name="connsiteY171" fmla="*/ 1039195 h 1861270"/>
              <a:gd name="connsiteX172" fmla="*/ 133074 w 2476524"/>
              <a:gd name="connsiteY172" fmla="*/ 1028464 h 1861270"/>
              <a:gd name="connsiteX173" fmla="*/ 154122 w 2476524"/>
              <a:gd name="connsiteY173" fmla="*/ 992243 h 1861270"/>
              <a:gd name="connsiteX174" fmla="*/ 116497 w 2476524"/>
              <a:gd name="connsiteY174" fmla="*/ 973822 h 1861270"/>
              <a:gd name="connsiteX175" fmla="*/ 144210 w 2476524"/>
              <a:gd name="connsiteY175" fmla="*/ 942404 h 1861270"/>
              <a:gd name="connsiteX176" fmla="*/ 110901 w 2476524"/>
              <a:gd name="connsiteY176" fmla="*/ 916995 h 1861270"/>
              <a:gd name="connsiteX177" fmla="*/ 144210 w 2476524"/>
              <a:gd name="connsiteY177" fmla="*/ 891586 h 1861270"/>
              <a:gd name="connsiteX178" fmla="*/ 116497 w 2476524"/>
              <a:gd name="connsiteY178" fmla="*/ 860168 h 1861270"/>
              <a:gd name="connsiteX179" fmla="*/ 154122 w 2476524"/>
              <a:gd name="connsiteY179" fmla="*/ 841747 h 1861270"/>
              <a:gd name="connsiteX180" fmla="*/ 133074 w 2476524"/>
              <a:gd name="connsiteY180" fmla="*/ 805526 h 1861270"/>
              <a:gd name="connsiteX181" fmla="*/ 173570 w 2476524"/>
              <a:gd name="connsiteY181" fmla="*/ 794795 h 1861270"/>
              <a:gd name="connsiteX182" fmla="*/ 159992 w 2476524"/>
              <a:gd name="connsiteY182" fmla="*/ 755165 h 1861270"/>
              <a:gd name="connsiteX183" fmla="*/ 201802 w 2476524"/>
              <a:gd name="connsiteY183" fmla="*/ 752544 h 1861270"/>
              <a:gd name="connsiteX184" fmla="*/ 196217 w 2476524"/>
              <a:gd name="connsiteY184" fmla="*/ 711025 h 1861270"/>
              <a:gd name="connsiteX185" fmla="*/ 237736 w 2476524"/>
              <a:gd name="connsiteY185" fmla="*/ 716610 h 1861270"/>
              <a:gd name="connsiteX186" fmla="*/ 240358 w 2476524"/>
              <a:gd name="connsiteY186" fmla="*/ 674799 h 1861270"/>
              <a:gd name="connsiteX187" fmla="*/ 279988 w 2476524"/>
              <a:gd name="connsiteY187" fmla="*/ 688377 h 1861270"/>
              <a:gd name="connsiteX188" fmla="*/ 290605 w 2476524"/>
              <a:gd name="connsiteY188" fmla="*/ 648308 h 1861270"/>
              <a:gd name="connsiteX189" fmla="*/ 282595 w 2476524"/>
              <a:gd name="connsiteY189" fmla="*/ 644386 h 1861270"/>
              <a:gd name="connsiteX190" fmla="*/ 310308 w 2476524"/>
              <a:gd name="connsiteY190" fmla="*/ 612968 h 1861270"/>
              <a:gd name="connsiteX191" fmla="*/ 276999 w 2476524"/>
              <a:gd name="connsiteY191" fmla="*/ 587559 h 1861270"/>
              <a:gd name="connsiteX192" fmla="*/ 310308 w 2476524"/>
              <a:gd name="connsiteY192" fmla="*/ 562150 h 1861270"/>
              <a:gd name="connsiteX193" fmla="*/ 282595 w 2476524"/>
              <a:gd name="connsiteY193" fmla="*/ 530732 h 1861270"/>
              <a:gd name="connsiteX194" fmla="*/ 320220 w 2476524"/>
              <a:gd name="connsiteY194" fmla="*/ 512311 h 1861270"/>
              <a:gd name="connsiteX195" fmla="*/ 299172 w 2476524"/>
              <a:gd name="connsiteY195" fmla="*/ 476090 h 1861270"/>
              <a:gd name="connsiteX196" fmla="*/ 339668 w 2476524"/>
              <a:gd name="connsiteY196" fmla="*/ 465359 h 1861270"/>
              <a:gd name="connsiteX197" fmla="*/ 326090 w 2476524"/>
              <a:gd name="connsiteY197" fmla="*/ 425729 h 1861270"/>
              <a:gd name="connsiteX198" fmla="*/ 367900 w 2476524"/>
              <a:gd name="connsiteY198" fmla="*/ 423108 h 1861270"/>
              <a:gd name="connsiteX199" fmla="*/ 362315 w 2476524"/>
              <a:gd name="connsiteY199" fmla="*/ 381589 h 1861270"/>
              <a:gd name="connsiteX200" fmla="*/ 403834 w 2476524"/>
              <a:gd name="connsiteY200" fmla="*/ 387174 h 1861270"/>
              <a:gd name="connsiteX201" fmla="*/ 406456 w 2476524"/>
              <a:gd name="connsiteY201" fmla="*/ 345363 h 1861270"/>
              <a:gd name="connsiteX202" fmla="*/ 446086 w 2476524"/>
              <a:gd name="connsiteY202" fmla="*/ 358941 h 1861270"/>
              <a:gd name="connsiteX203" fmla="*/ 456816 w 2476524"/>
              <a:gd name="connsiteY203" fmla="*/ 318446 h 1861270"/>
              <a:gd name="connsiteX204" fmla="*/ 493037 w 2476524"/>
              <a:gd name="connsiteY204" fmla="*/ 339494 h 1861270"/>
              <a:gd name="connsiteX205" fmla="*/ 495673 w 2476524"/>
              <a:gd name="connsiteY205" fmla="*/ 334110 h 1861270"/>
              <a:gd name="connsiteX206" fmla="*/ 483372 w 2476524"/>
              <a:gd name="connsiteY206" fmla="*/ 320164 h 1861270"/>
              <a:gd name="connsiteX207" fmla="*/ 508533 w 2476524"/>
              <a:gd name="connsiteY207" fmla="*/ 307845 h 1861270"/>
              <a:gd name="connsiteX208" fmla="*/ 511459 w 2476524"/>
              <a:gd name="connsiteY208" fmla="*/ 301869 h 1861270"/>
              <a:gd name="connsiteX209" fmla="*/ 514771 w 2476524"/>
              <a:gd name="connsiteY209" fmla="*/ 304791 h 1861270"/>
              <a:gd name="connsiteX210" fmla="*/ 520997 w 2476524"/>
              <a:gd name="connsiteY210" fmla="*/ 301743 h 1861270"/>
              <a:gd name="connsiteX211" fmla="*/ 499949 w 2476524"/>
              <a:gd name="connsiteY211" fmla="*/ 265522 h 1861270"/>
              <a:gd name="connsiteX212" fmla="*/ 540445 w 2476524"/>
              <a:gd name="connsiteY212" fmla="*/ 254791 h 1861270"/>
              <a:gd name="connsiteX213" fmla="*/ 526867 w 2476524"/>
              <a:gd name="connsiteY213" fmla="*/ 215161 h 1861270"/>
              <a:gd name="connsiteX214" fmla="*/ 568677 w 2476524"/>
              <a:gd name="connsiteY214" fmla="*/ 212540 h 1861270"/>
              <a:gd name="connsiteX215" fmla="*/ 563092 w 2476524"/>
              <a:gd name="connsiteY215" fmla="*/ 171021 h 1861270"/>
              <a:gd name="connsiteX216" fmla="*/ 604611 w 2476524"/>
              <a:gd name="connsiteY216" fmla="*/ 176606 h 1861270"/>
              <a:gd name="connsiteX217" fmla="*/ 607233 w 2476524"/>
              <a:gd name="connsiteY217" fmla="*/ 134795 h 1861270"/>
              <a:gd name="connsiteX218" fmla="*/ 646863 w 2476524"/>
              <a:gd name="connsiteY218" fmla="*/ 148373 h 1861270"/>
              <a:gd name="connsiteX219" fmla="*/ 657593 w 2476524"/>
              <a:gd name="connsiteY219" fmla="*/ 107878 h 1861270"/>
              <a:gd name="connsiteX220" fmla="*/ 693814 w 2476524"/>
              <a:gd name="connsiteY220" fmla="*/ 128926 h 1861270"/>
              <a:gd name="connsiteX221" fmla="*/ 712236 w 2476524"/>
              <a:gd name="connsiteY221" fmla="*/ 91301 h 1861270"/>
              <a:gd name="connsiteX222" fmla="*/ 743653 w 2476524"/>
              <a:gd name="connsiteY222" fmla="*/ 119013 h 1861270"/>
              <a:gd name="connsiteX223" fmla="*/ 769063 w 2476524"/>
              <a:gd name="connsiteY223" fmla="*/ 85705 h 1861270"/>
              <a:gd name="connsiteX224" fmla="*/ 794473 w 2476524"/>
              <a:gd name="connsiteY224" fmla="*/ 119013 h 1861270"/>
              <a:gd name="connsiteX225" fmla="*/ 825890 w 2476524"/>
              <a:gd name="connsiteY225" fmla="*/ 91301 h 1861270"/>
              <a:gd name="connsiteX226" fmla="*/ 844312 w 2476524"/>
              <a:gd name="connsiteY226" fmla="*/ 128926 h 1861270"/>
              <a:gd name="connsiteX227" fmla="*/ 870823 w 2476524"/>
              <a:gd name="connsiteY227" fmla="*/ 113521 h 1861270"/>
              <a:gd name="connsiteX228" fmla="*/ 873861 w 2476524"/>
              <a:gd name="connsiteY228" fmla="*/ 109538 h 1861270"/>
              <a:gd name="connsiteX229" fmla="*/ 875033 w 2476524"/>
              <a:gd name="connsiteY229" fmla="*/ 111074 h 1861270"/>
              <a:gd name="connsiteX230" fmla="*/ 880533 w 2476524"/>
              <a:gd name="connsiteY230" fmla="*/ 107878 h 1861270"/>
              <a:gd name="connsiteX231" fmla="*/ 884758 w 2476524"/>
              <a:gd name="connsiteY231" fmla="*/ 123822 h 1861270"/>
              <a:gd name="connsiteX232" fmla="*/ 888394 w 2476524"/>
              <a:gd name="connsiteY232" fmla="*/ 128588 h 1861270"/>
              <a:gd name="connsiteX233" fmla="*/ 916362 w 2476524"/>
              <a:gd name="connsiteY233" fmla="*/ 126835 h 1861270"/>
              <a:gd name="connsiteX234" fmla="*/ 910777 w 2476524"/>
              <a:gd name="connsiteY234" fmla="*/ 85316 h 1861270"/>
              <a:gd name="connsiteX235" fmla="*/ 952296 w 2476524"/>
              <a:gd name="connsiteY235" fmla="*/ 90901 h 1861270"/>
              <a:gd name="connsiteX236" fmla="*/ 954918 w 2476524"/>
              <a:gd name="connsiteY236" fmla="*/ 49090 h 1861270"/>
              <a:gd name="connsiteX237" fmla="*/ 994548 w 2476524"/>
              <a:gd name="connsiteY237" fmla="*/ 62668 h 1861270"/>
              <a:gd name="connsiteX238" fmla="*/ 1005278 w 2476524"/>
              <a:gd name="connsiteY238" fmla="*/ 22173 h 1861270"/>
              <a:gd name="connsiteX239" fmla="*/ 1041499 w 2476524"/>
              <a:gd name="connsiteY239" fmla="*/ 43221 h 1861270"/>
              <a:gd name="connsiteX240" fmla="*/ 1059921 w 2476524"/>
              <a:gd name="connsiteY240" fmla="*/ 5596 h 1861270"/>
              <a:gd name="connsiteX241" fmla="*/ 1091338 w 2476524"/>
              <a:gd name="connsiteY241" fmla="*/ 33308 h 186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476524" h="1861270">
                <a:moveTo>
                  <a:pt x="295974" y="650937"/>
                </a:moveTo>
                <a:lnTo>
                  <a:pt x="319256" y="664466"/>
                </a:lnTo>
                <a:lnTo>
                  <a:pt x="320220" y="662807"/>
                </a:lnTo>
                <a:close/>
                <a:moveTo>
                  <a:pt x="1984860" y="314287"/>
                </a:moveTo>
                <a:lnTo>
                  <a:pt x="1965347" y="336409"/>
                </a:lnTo>
                <a:lnTo>
                  <a:pt x="1966923" y="337799"/>
                </a:lnTo>
                <a:close/>
                <a:moveTo>
                  <a:pt x="1116748" y="0"/>
                </a:moveTo>
                <a:lnTo>
                  <a:pt x="1142158" y="33308"/>
                </a:lnTo>
                <a:lnTo>
                  <a:pt x="1173575" y="5596"/>
                </a:lnTo>
                <a:lnTo>
                  <a:pt x="1191997" y="43221"/>
                </a:lnTo>
                <a:lnTo>
                  <a:pt x="1228218" y="22173"/>
                </a:lnTo>
                <a:lnTo>
                  <a:pt x="1238948" y="62668"/>
                </a:lnTo>
                <a:lnTo>
                  <a:pt x="1250880" y="58580"/>
                </a:lnTo>
                <a:lnTo>
                  <a:pt x="1254435" y="45163"/>
                </a:lnTo>
                <a:lnTo>
                  <a:pt x="1267642" y="52837"/>
                </a:lnTo>
                <a:lnTo>
                  <a:pt x="1278578" y="49090"/>
                </a:lnTo>
                <a:lnTo>
                  <a:pt x="1279236" y="59575"/>
                </a:lnTo>
                <a:lnTo>
                  <a:pt x="1290656" y="66211"/>
                </a:lnTo>
                <a:lnTo>
                  <a:pt x="1309078" y="28586"/>
                </a:lnTo>
                <a:lnTo>
                  <a:pt x="1340495" y="56298"/>
                </a:lnTo>
                <a:lnTo>
                  <a:pt x="1365905" y="22990"/>
                </a:lnTo>
                <a:lnTo>
                  <a:pt x="1391315" y="56298"/>
                </a:lnTo>
                <a:lnTo>
                  <a:pt x="1422732" y="28586"/>
                </a:lnTo>
                <a:lnTo>
                  <a:pt x="1441154" y="66211"/>
                </a:lnTo>
                <a:lnTo>
                  <a:pt x="1477375" y="45163"/>
                </a:lnTo>
                <a:lnTo>
                  <a:pt x="1488105" y="85658"/>
                </a:lnTo>
                <a:lnTo>
                  <a:pt x="1527735" y="72080"/>
                </a:lnTo>
                <a:lnTo>
                  <a:pt x="1530357" y="113891"/>
                </a:lnTo>
                <a:lnTo>
                  <a:pt x="1571876" y="108306"/>
                </a:lnTo>
                <a:lnTo>
                  <a:pt x="1568715" y="131808"/>
                </a:lnTo>
                <a:lnTo>
                  <a:pt x="1582293" y="136460"/>
                </a:lnTo>
                <a:lnTo>
                  <a:pt x="1593023" y="95965"/>
                </a:lnTo>
                <a:lnTo>
                  <a:pt x="1629244" y="117013"/>
                </a:lnTo>
                <a:lnTo>
                  <a:pt x="1647666" y="79388"/>
                </a:lnTo>
                <a:lnTo>
                  <a:pt x="1679083" y="107100"/>
                </a:lnTo>
                <a:lnTo>
                  <a:pt x="1704493" y="73792"/>
                </a:lnTo>
                <a:lnTo>
                  <a:pt x="1729903" y="107100"/>
                </a:lnTo>
                <a:lnTo>
                  <a:pt x="1761320" y="79388"/>
                </a:lnTo>
                <a:lnTo>
                  <a:pt x="1779742" y="117013"/>
                </a:lnTo>
                <a:lnTo>
                  <a:pt x="1815963" y="95965"/>
                </a:lnTo>
                <a:lnTo>
                  <a:pt x="1826693" y="136460"/>
                </a:lnTo>
                <a:lnTo>
                  <a:pt x="1866323" y="122882"/>
                </a:lnTo>
                <a:lnTo>
                  <a:pt x="1868945" y="164693"/>
                </a:lnTo>
                <a:lnTo>
                  <a:pt x="1910464" y="159108"/>
                </a:lnTo>
                <a:lnTo>
                  <a:pt x="1904879" y="200627"/>
                </a:lnTo>
                <a:lnTo>
                  <a:pt x="1946689" y="203248"/>
                </a:lnTo>
                <a:lnTo>
                  <a:pt x="1933111" y="242878"/>
                </a:lnTo>
                <a:lnTo>
                  <a:pt x="1973607" y="253609"/>
                </a:lnTo>
                <a:lnTo>
                  <a:pt x="1952559" y="289830"/>
                </a:lnTo>
                <a:lnTo>
                  <a:pt x="1989660" y="307995"/>
                </a:lnTo>
                <a:lnTo>
                  <a:pt x="1992333" y="304491"/>
                </a:lnTo>
                <a:lnTo>
                  <a:pt x="2017743" y="337799"/>
                </a:lnTo>
                <a:lnTo>
                  <a:pt x="2049160" y="310087"/>
                </a:lnTo>
                <a:lnTo>
                  <a:pt x="2067582" y="347712"/>
                </a:lnTo>
                <a:lnTo>
                  <a:pt x="2103803" y="326664"/>
                </a:lnTo>
                <a:lnTo>
                  <a:pt x="2114533" y="367159"/>
                </a:lnTo>
                <a:lnTo>
                  <a:pt x="2154163" y="353581"/>
                </a:lnTo>
                <a:lnTo>
                  <a:pt x="2156785" y="395392"/>
                </a:lnTo>
                <a:lnTo>
                  <a:pt x="2198304" y="389807"/>
                </a:lnTo>
                <a:lnTo>
                  <a:pt x="2192719" y="431326"/>
                </a:lnTo>
                <a:lnTo>
                  <a:pt x="2234529" y="433947"/>
                </a:lnTo>
                <a:lnTo>
                  <a:pt x="2220951" y="473577"/>
                </a:lnTo>
                <a:lnTo>
                  <a:pt x="2261447" y="484308"/>
                </a:lnTo>
                <a:lnTo>
                  <a:pt x="2240399" y="520529"/>
                </a:lnTo>
                <a:lnTo>
                  <a:pt x="2278024" y="538950"/>
                </a:lnTo>
                <a:lnTo>
                  <a:pt x="2261617" y="557551"/>
                </a:lnTo>
                <a:lnTo>
                  <a:pt x="2263029" y="580070"/>
                </a:lnTo>
                <a:lnTo>
                  <a:pt x="2279784" y="592851"/>
                </a:lnTo>
                <a:lnTo>
                  <a:pt x="2305483" y="589394"/>
                </a:lnTo>
                <a:lnTo>
                  <a:pt x="2299898" y="630913"/>
                </a:lnTo>
                <a:lnTo>
                  <a:pt x="2341708" y="633534"/>
                </a:lnTo>
                <a:lnTo>
                  <a:pt x="2328130" y="673164"/>
                </a:lnTo>
                <a:lnTo>
                  <a:pt x="2368626" y="683895"/>
                </a:lnTo>
                <a:lnTo>
                  <a:pt x="2347578" y="720116"/>
                </a:lnTo>
                <a:lnTo>
                  <a:pt x="2385203" y="738537"/>
                </a:lnTo>
                <a:lnTo>
                  <a:pt x="2357490" y="769955"/>
                </a:lnTo>
                <a:lnTo>
                  <a:pt x="2390799" y="795364"/>
                </a:lnTo>
                <a:lnTo>
                  <a:pt x="2357490" y="820773"/>
                </a:lnTo>
                <a:lnTo>
                  <a:pt x="2385203" y="852191"/>
                </a:lnTo>
                <a:lnTo>
                  <a:pt x="2348662" y="870082"/>
                </a:lnTo>
                <a:lnTo>
                  <a:pt x="2382914" y="879158"/>
                </a:lnTo>
                <a:lnTo>
                  <a:pt x="2367729" y="905290"/>
                </a:lnTo>
                <a:lnTo>
                  <a:pt x="2368626" y="906833"/>
                </a:lnTo>
                <a:lnTo>
                  <a:pt x="2366506" y="907395"/>
                </a:lnTo>
                <a:lnTo>
                  <a:pt x="2361866" y="915379"/>
                </a:lnTo>
                <a:lnTo>
                  <a:pt x="2399491" y="933800"/>
                </a:lnTo>
                <a:lnTo>
                  <a:pt x="2371778" y="965218"/>
                </a:lnTo>
                <a:lnTo>
                  <a:pt x="2405087" y="990627"/>
                </a:lnTo>
                <a:lnTo>
                  <a:pt x="2371778" y="1016036"/>
                </a:lnTo>
                <a:lnTo>
                  <a:pt x="2399491" y="1047454"/>
                </a:lnTo>
                <a:lnTo>
                  <a:pt x="2361866" y="1065875"/>
                </a:lnTo>
                <a:lnTo>
                  <a:pt x="2366436" y="1073739"/>
                </a:lnTo>
                <a:lnTo>
                  <a:pt x="2391208" y="1070407"/>
                </a:lnTo>
                <a:lnTo>
                  <a:pt x="2385623" y="1111926"/>
                </a:lnTo>
                <a:lnTo>
                  <a:pt x="2427433" y="1114547"/>
                </a:lnTo>
                <a:lnTo>
                  <a:pt x="2413855" y="1154177"/>
                </a:lnTo>
                <a:lnTo>
                  <a:pt x="2454351" y="1164908"/>
                </a:lnTo>
                <a:lnTo>
                  <a:pt x="2433303" y="1201129"/>
                </a:lnTo>
                <a:lnTo>
                  <a:pt x="2470928" y="1219550"/>
                </a:lnTo>
                <a:lnTo>
                  <a:pt x="2443215" y="1250968"/>
                </a:lnTo>
                <a:lnTo>
                  <a:pt x="2476524" y="1276377"/>
                </a:lnTo>
                <a:lnTo>
                  <a:pt x="2443215" y="1301786"/>
                </a:lnTo>
                <a:lnTo>
                  <a:pt x="2470928" y="1333204"/>
                </a:lnTo>
                <a:lnTo>
                  <a:pt x="2433303" y="1351625"/>
                </a:lnTo>
                <a:lnTo>
                  <a:pt x="2454351" y="1387846"/>
                </a:lnTo>
                <a:lnTo>
                  <a:pt x="2413855" y="1398577"/>
                </a:lnTo>
                <a:lnTo>
                  <a:pt x="2427433" y="1438207"/>
                </a:lnTo>
                <a:lnTo>
                  <a:pt x="2387175" y="1440731"/>
                </a:lnTo>
                <a:lnTo>
                  <a:pt x="2386051" y="1444010"/>
                </a:lnTo>
                <a:lnTo>
                  <a:pt x="2386393" y="1446552"/>
                </a:lnTo>
                <a:lnTo>
                  <a:pt x="2425777" y="1456988"/>
                </a:lnTo>
                <a:lnTo>
                  <a:pt x="2404729" y="1493209"/>
                </a:lnTo>
                <a:lnTo>
                  <a:pt x="2442354" y="1511630"/>
                </a:lnTo>
                <a:lnTo>
                  <a:pt x="2414641" y="1543048"/>
                </a:lnTo>
                <a:lnTo>
                  <a:pt x="2447950" y="1568457"/>
                </a:lnTo>
                <a:lnTo>
                  <a:pt x="2414641" y="1593866"/>
                </a:lnTo>
                <a:lnTo>
                  <a:pt x="2442354" y="1625284"/>
                </a:lnTo>
                <a:lnTo>
                  <a:pt x="2404729" y="1643705"/>
                </a:lnTo>
                <a:lnTo>
                  <a:pt x="2425777" y="1679926"/>
                </a:lnTo>
                <a:lnTo>
                  <a:pt x="2385281" y="1690657"/>
                </a:lnTo>
                <a:lnTo>
                  <a:pt x="2398859" y="1730287"/>
                </a:lnTo>
                <a:lnTo>
                  <a:pt x="2357049" y="1732908"/>
                </a:lnTo>
                <a:lnTo>
                  <a:pt x="2362634" y="1774427"/>
                </a:lnTo>
                <a:lnTo>
                  <a:pt x="2321115" y="1768842"/>
                </a:lnTo>
                <a:lnTo>
                  <a:pt x="2318493" y="1810653"/>
                </a:lnTo>
                <a:lnTo>
                  <a:pt x="2278863" y="1797075"/>
                </a:lnTo>
                <a:lnTo>
                  <a:pt x="2268133" y="1837570"/>
                </a:lnTo>
                <a:lnTo>
                  <a:pt x="2231912" y="1816522"/>
                </a:lnTo>
                <a:lnTo>
                  <a:pt x="2213490" y="1854147"/>
                </a:lnTo>
                <a:lnTo>
                  <a:pt x="2185298" y="1829279"/>
                </a:lnTo>
                <a:lnTo>
                  <a:pt x="2167934" y="1861270"/>
                </a:lnTo>
                <a:lnTo>
                  <a:pt x="388492" y="1861270"/>
                </a:lnTo>
                <a:lnTo>
                  <a:pt x="359604" y="1808047"/>
                </a:lnTo>
                <a:lnTo>
                  <a:pt x="357259" y="1804973"/>
                </a:lnTo>
                <a:lnTo>
                  <a:pt x="325842" y="1832685"/>
                </a:lnTo>
                <a:lnTo>
                  <a:pt x="307420" y="1795060"/>
                </a:lnTo>
                <a:lnTo>
                  <a:pt x="271199" y="1816108"/>
                </a:lnTo>
                <a:lnTo>
                  <a:pt x="260469" y="1775613"/>
                </a:lnTo>
                <a:lnTo>
                  <a:pt x="220839" y="1789191"/>
                </a:lnTo>
                <a:lnTo>
                  <a:pt x="218217" y="1747380"/>
                </a:lnTo>
                <a:lnTo>
                  <a:pt x="176698" y="1752965"/>
                </a:lnTo>
                <a:lnTo>
                  <a:pt x="182283" y="1711446"/>
                </a:lnTo>
                <a:lnTo>
                  <a:pt x="140473" y="1708825"/>
                </a:lnTo>
                <a:lnTo>
                  <a:pt x="154051" y="1669195"/>
                </a:lnTo>
                <a:lnTo>
                  <a:pt x="113555" y="1658464"/>
                </a:lnTo>
                <a:lnTo>
                  <a:pt x="134603" y="1622243"/>
                </a:lnTo>
                <a:lnTo>
                  <a:pt x="96978" y="1603822"/>
                </a:lnTo>
                <a:lnTo>
                  <a:pt x="124691" y="1572404"/>
                </a:lnTo>
                <a:lnTo>
                  <a:pt x="91382" y="1546995"/>
                </a:lnTo>
                <a:lnTo>
                  <a:pt x="124691" y="1521586"/>
                </a:lnTo>
                <a:lnTo>
                  <a:pt x="104626" y="1498839"/>
                </a:lnTo>
                <a:lnTo>
                  <a:pt x="85316" y="1501436"/>
                </a:lnTo>
                <a:lnTo>
                  <a:pt x="90901" y="1459917"/>
                </a:lnTo>
                <a:lnTo>
                  <a:pt x="49091" y="1457296"/>
                </a:lnTo>
                <a:lnTo>
                  <a:pt x="62669" y="1417666"/>
                </a:lnTo>
                <a:lnTo>
                  <a:pt x="22173" y="1406935"/>
                </a:lnTo>
                <a:lnTo>
                  <a:pt x="43221" y="1370714"/>
                </a:lnTo>
                <a:lnTo>
                  <a:pt x="5596" y="1352293"/>
                </a:lnTo>
                <a:lnTo>
                  <a:pt x="33309" y="1320875"/>
                </a:lnTo>
                <a:lnTo>
                  <a:pt x="0" y="1295466"/>
                </a:lnTo>
                <a:lnTo>
                  <a:pt x="33309" y="1270057"/>
                </a:lnTo>
                <a:lnTo>
                  <a:pt x="5596" y="1238639"/>
                </a:lnTo>
                <a:lnTo>
                  <a:pt x="43221" y="1220218"/>
                </a:lnTo>
                <a:lnTo>
                  <a:pt x="22173" y="1183997"/>
                </a:lnTo>
                <a:lnTo>
                  <a:pt x="62669" y="1173266"/>
                </a:lnTo>
                <a:lnTo>
                  <a:pt x="49091" y="1133636"/>
                </a:lnTo>
                <a:lnTo>
                  <a:pt x="90901" y="1131015"/>
                </a:lnTo>
                <a:lnTo>
                  <a:pt x="85316" y="1089496"/>
                </a:lnTo>
                <a:lnTo>
                  <a:pt x="126835" y="1095081"/>
                </a:lnTo>
                <a:lnTo>
                  <a:pt x="129457" y="1053270"/>
                </a:lnTo>
                <a:lnTo>
                  <a:pt x="164620" y="1065318"/>
                </a:lnTo>
                <a:lnTo>
                  <a:pt x="173570" y="1039195"/>
                </a:lnTo>
                <a:lnTo>
                  <a:pt x="133074" y="1028464"/>
                </a:lnTo>
                <a:lnTo>
                  <a:pt x="154122" y="992243"/>
                </a:lnTo>
                <a:lnTo>
                  <a:pt x="116497" y="973822"/>
                </a:lnTo>
                <a:lnTo>
                  <a:pt x="144210" y="942404"/>
                </a:lnTo>
                <a:lnTo>
                  <a:pt x="110901" y="916995"/>
                </a:lnTo>
                <a:lnTo>
                  <a:pt x="144210" y="891586"/>
                </a:lnTo>
                <a:lnTo>
                  <a:pt x="116497" y="860168"/>
                </a:lnTo>
                <a:lnTo>
                  <a:pt x="154122" y="841747"/>
                </a:lnTo>
                <a:lnTo>
                  <a:pt x="133074" y="805526"/>
                </a:lnTo>
                <a:lnTo>
                  <a:pt x="173570" y="794795"/>
                </a:lnTo>
                <a:lnTo>
                  <a:pt x="159992" y="755165"/>
                </a:lnTo>
                <a:lnTo>
                  <a:pt x="201802" y="752544"/>
                </a:lnTo>
                <a:lnTo>
                  <a:pt x="196217" y="711025"/>
                </a:lnTo>
                <a:lnTo>
                  <a:pt x="237736" y="716610"/>
                </a:lnTo>
                <a:lnTo>
                  <a:pt x="240358" y="674799"/>
                </a:lnTo>
                <a:lnTo>
                  <a:pt x="279988" y="688377"/>
                </a:lnTo>
                <a:lnTo>
                  <a:pt x="290605" y="648308"/>
                </a:lnTo>
                <a:lnTo>
                  <a:pt x="282595" y="644386"/>
                </a:lnTo>
                <a:lnTo>
                  <a:pt x="310308" y="612968"/>
                </a:lnTo>
                <a:lnTo>
                  <a:pt x="276999" y="587559"/>
                </a:lnTo>
                <a:lnTo>
                  <a:pt x="310308" y="562150"/>
                </a:lnTo>
                <a:lnTo>
                  <a:pt x="282595" y="530732"/>
                </a:lnTo>
                <a:lnTo>
                  <a:pt x="320220" y="512311"/>
                </a:lnTo>
                <a:lnTo>
                  <a:pt x="299172" y="476090"/>
                </a:lnTo>
                <a:lnTo>
                  <a:pt x="339668" y="465359"/>
                </a:lnTo>
                <a:lnTo>
                  <a:pt x="326090" y="425729"/>
                </a:lnTo>
                <a:lnTo>
                  <a:pt x="367900" y="423108"/>
                </a:lnTo>
                <a:lnTo>
                  <a:pt x="362315" y="381589"/>
                </a:lnTo>
                <a:lnTo>
                  <a:pt x="403834" y="387174"/>
                </a:lnTo>
                <a:lnTo>
                  <a:pt x="406456" y="345363"/>
                </a:lnTo>
                <a:lnTo>
                  <a:pt x="446086" y="358941"/>
                </a:lnTo>
                <a:lnTo>
                  <a:pt x="456816" y="318446"/>
                </a:lnTo>
                <a:lnTo>
                  <a:pt x="493037" y="339494"/>
                </a:lnTo>
                <a:lnTo>
                  <a:pt x="495673" y="334110"/>
                </a:lnTo>
                <a:lnTo>
                  <a:pt x="483372" y="320164"/>
                </a:lnTo>
                <a:lnTo>
                  <a:pt x="508533" y="307845"/>
                </a:lnTo>
                <a:lnTo>
                  <a:pt x="511459" y="301869"/>
                </a:lnTo>
                <a:lnTo>
                  <a:pt x="514771" y="304791"/>
                </a:lnTo>
                <a:lnTo>
                  <a:pt x="520997" y="301743"/>
                </a:lnTo>
                <a:lnTo>
                  <a:pt x="499949" y="265522"/>
                </a:lnTo>
                <a:lnTo>
                  <a:pt x="540445" y="254791"/>
                </a:lnTo>
                <a:lnTo>
                  <a:pt x="526867" y="215161"/>
                </a:lnTo>
                <a:lnTo>
                  <a:pt x="568677" y="212540"/>
                </a:lnTo>
                <a:lnTo>
                  <a:pt x="563092" y="171021"/>
                </a:lnTo>
                <a:lnTo>
                  <a:pt x="604611" y="176606"/>
                </a:lnTo>
                <a:lnTo>
                  <a:pt x="607233" y="134795"/>
                </a:lnTo>
                <a:lnTo>
                  <a:pt x="646863" y="148373"/>
                </a:lnTo>
                <a:lnTo>
                  <a:pt x="657593" y="107878"/>
                </a:lnTo>
                <a:lnTo>
                  <a:pt x="693814" y="128926"/>
                </a:lnTo>
                <a:lnTo>
                  <a:pt x="712236" y="91301"/>
                </a:lnTo>
                <a:lnTo>
                  <a:pt x="743653" y="119013"/>
                </a:lnTo>
                <a:lnTo>
                  <a:pt x="769063" y="85705"/>
                </a:lnTo>
                <a:lnTo>
                  <a:pt x="794473" y="119013"/>
                </a:lnTo>
                <a:lnTo>
                  <a:pt x="825890" y="91301"/>
                </a:lnTo>
                <a:lnTo>
                  <a:pt x="844312" y="128926"/>
                </a:lnTo>
                <a:lnTo>
                  <a:pt x="870823" y="113521"/>
                </a:lnTo>
                <a:lnTo>
                  <a:pt x="873861" y="109538"/>
                </a:lnTo>
                <a:lnTo>
                  <a:pt x="875033" y="111074"/>
                </a:lnTo>
                <a:lnTo>
                  <a:pt x="880533" y="107878"/>
                </a:lnTo>
                <a:lnTo>
                  <a:pt x="884758" y="123822"/>
                </a:lnTo>
                <a:lnTo>
                  <a:pt x="888394" y="128588"/>
                </a:lnTo>
                <a:lnTo>
                  <a:pt x="916362" y="126835"/>
                </a:lnTo>
                <a:lnTo>
                  <a:pt x="910777" y="85316"/>
                </a:lnTo>
                <a:lnTo>
                  <a:pt x="952296" y="90901"/>
                </a:lnTo>
                <a:lnTo>
                  <a:pt x="954918" y="49090"/>
                </a:lnTo>
                <a:lnTo>
                  <a:pt x="994548" y="62668"/>
                </a:lnTo>
                <a:lnTo>
                  <a:pt x="1005278" y="22173"/>
                </a:lnTo>
                <a:lnTo>
                  <a:pt x="1041499" y="43221"/>
                </a:lnTo>
                <a:lnTo>
                  <a:pt x="1059921" y="5596"/>
                </a:lnTo>
                <a:lnTo>
                  <a:pt x="1091338" y="33308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/>
          <p:cNvSpPr/>
          <p:nvPr/>
        </p:nvSpPr>
        <p:spPr bwMode="auto">
          <a:xfrm>
            <a:off x="6001506" y="3059051"/>
            <a:ext cx="1681056" cy="1307640"/>
          </a:xfrm>
          <a:custGeom>
            <a:avLst/>
            <a:gdLst>
              <a:gd name="connsiteX0" fmla="*/ 1455505 w 2429945"/>
              <a:gd name="connsiteY0" fmla="*/ 0 h 1890177"/>
              <a:gd name="connsiteX1" fmla="*/ 1702500 w 2429945"/>
              <a:gd name="connsiteY1" fmla="*/ 163718 h 1890177"/>
              <a:gd name="connsiteX2" fmla="*/ 1711195 w 2429945"/>
              <a:gd name="connsiteY2" fmla="*/ 191729 h 1890177"/>
              <a:gd name="connsiteX3" fmla="*/ 1727893 w 2429945"/>
              <a:gd name="connsiteY3" fmla="*/ 196912 h 1890177"/>
              <a:gd name="connsiteX4" fmla="*/ 1813099 w 2429945"/>
              <a:gd name="connsiteY4" fmla="*/ 254360 h 1890177"/>
              <a:gd name="connsiteX5" fmla="*/ 1820331 w 2429945"/>
              <a:gd name="connsiteY5" fmla="*/ 265085 h 1890177"/>
              <a:gd name="connsiteX6" fmla="*/ 1835154 w 2429945"/>
              <a:gd name="connsiteY6" fmla="*/ 260484 h 1890177"/>
              <a:gd name="connsiteX7" fmla="*/ 1889177 w 2429945"/>
              <a:gd name="connsiteY7" fmla="*/ 255038 h 1890177"/>
              <a:gd name="connsiteX8" fmla="*/ 2151791 w 2429945"/>
              <a:gd name="connsiteY8" fmla="*/ 469074 h 1890177"/>
              <a:gd name="connsiteX9" fmla="*/ 2156439 w 2429945"/>
              <a:gd name="connsiteY9" fmla="*/ 515185 h 1890177"/>
              <a:gd name="connsiteX10" fmla="*/ 2183002 w 2429945"/>
              <a:gd name="connsiteY10" fmla="*/ 529602 h 1890177"/>
              <a:gd name="connsiteX11" fmla="*/ 2301187 w 2429945"/>
              <a:gd name="connsiteY11" fmla="*/ 751881 h 1890177"/>
              <a:gd name="connsiteX12" fmla="*/ 2297965 w 2429945"/>
              <a:gd name="connsiteY12" fmla="*/ 783843 h 1890177"/>
              <a:gd name="connsiteX13" fmla="*/ 2310904 w 2429945"/>
              <a:gd name="connsiteY13" fmla="*/ 803033 h 1890177"/>
              <a:gd name="connsiteX14" fmla="*/ 2315299 w 2429945"/>
              <a:gd name="connsiteY14" fmla="*/ 824805 h 1890177"/>
              <a:gd name="connsiteX15" fmla="*/ 2324274 w 2429945"/>
              <a:gd name="connsiteY15" fmla="*/ 832210 h 1890177"/>
              <a:gd name="connsiteX16" fmla="*/ 2402787 w 2429945"/>
              <a:gd name="connsiteY16" fmla="*/ 1021756 h 1890177"/>
              <a:gd name="connsiteX17" fmla="*/ 2397341 w 2429945"/>
              <a:gd name="connsiteY17" fmla="*/ 1075779 h 1890177"/>
              <a:gd name="connsiteX18" fmla="*/ 2391105 w 2429945"/>
              <a:gd name="connsiteY18" fmla="*/ 1095869 h 1890177"/>
              <a:gd name="connsiteX19" fmla="*/ 2417894 w 2429945"/>
              <a:gd name="connsiteY19" fmla="*/ 1151594 h 1890177"/>
              <a:gd name="connsiteX20" fmla="*/ 2429945 w 2429945"/>
              <a:gd name="connsiteY20" fmla="*/ 1231306 h 1890177"/>
              <a:gd name="connsiteX21" fmla="*/ 2408880 w 2429945"/>
              <a:gd name="connsiteY21" fmla="*/ 1335647 h 1890177"/>
              <a:gd name="connsiteX22" fmla="*/ 2398680 w 2429945"/>
              <a:gd name="connsiteY22" fmla="*/ 1350775 h 1890177"/>
              <a:gd name="connsiteX23" fmla="*/ 2421506 w 2429945"/>
              <a:gd name="connsiteY23" fmla="*/ 1408789 h 1890177"/>
              <a:gd name="connsiteX24" fmla="*/ 2429945 w 2429945"/>
              <a:gd name="connsiteY24" fmla="*/ 1475781 h 1890177"/>
              <a:gd name="connsiteX25" fmla="*/ 2408880 w 2429945"/>
              <a:gd name="connsiteY25" fmla="*/ 1580122 h 1890177"/>
              <a:gd name="connsiteX26" fmla="*/ 2399947 w 2429945"/>
              <a:gd name="connsiteY26" fmla="*/ 1593371 h 1890177"/>
              <a:gd name="connsiteX27" fmla="*/ 2402787 w 2429945"/>
              <a:gd name="connsiteY27" fmla="*/ 1615916 h 1890177"/>
              <a:gd name="connsiteX28" fmla="*/ 2134727 w 2429945"/>
              <a:gd name="connsiteY28" fmla="*/ 1883975 h 1890177"/>
              <a:gd name="connsiteX29" fmla="*/ 2095205 w 2429945"/>
              <a:gd name="connsiteY29" fmla="*/ 1879991 h 1890177"/>
              <a:gd name="connsiteX30" fmla="*/ 2093043 w 2429945"/>
              <a:gd name="connsiteY30" fmla="*/ 1883975 h 1890177"/>
              <a:gd name="connsiteX31" fmla="*/ 414806 w 2429945"/>
              <a:gd name="connsiteY31" fmla="*/ 1883975 h 1890177"/>
              <a:gd name="connsiteX32" fmla="*/ 412370 w 2429945"/>
              <a:gd name="connsiteY32" fmla="*/ 1884731 h 1890177"/>
              <a:gd name="connsiteX33" fmla="*/ 358347 w 2429945"/>
              <a:gd name="connsiteY33" fmla="*/ 1890177 h 1890177"/>
              <a:gd name="connsiteX34" fmla="*/ 168800 w 2429945"/>
              <a:gd name="connsiteY34" fmla="*/ 1811664 h 1890177"/>
              <a:gd name="connsiteX35" fmla="*/ 147946 w 2429945"/>
              <a:gd name="connsiteY35" fmla="*/ 1780734 h 1890177"/>
              <a:gd name="connsiteX36" fmla="*/ 141274 w 2429945"/>
              <a:gd name="connsiteY36" fmla="*/ 1777421 h 1890177"/>
              <a:gd name="connsiteX37" fmla="*/ 12213 w 2429945"/>
              <a:gd name="connsiteY37" fmla="*/ 1548170 h 1890177"/>
              <a:gd name="connsiteX38" fmla="*/ 33278 w 2429945"/>
              <a:gd name="connsiteY38" fmla="*/ 1443829 h 1890177"/>
              <a:gd name="connsiteX39" fmla="*/ 34035 w 2429945"/>
              <a:gd name="connsiteY39" fmla="*/ 1442708 h 1890177"/>
              <a:gd name="connsiteX40" fmla="*/ 12051 w 2429945"/>
              <a:gd name="connsiteY40" fmla="*/ 1396980 h 1890177"/>
              <a:gd name="connsiteX41" fmla="*/ 0 w 2429945"/>
              <a:gd name="connsiteY41" fmla="*/ 1317267 h 1890177"/>
              <a:gd name="connsiteX42" fmla="*/ 78513 w 2429945"/>
              <a:gd name="connsiteY42" fmla="*/ 1127721 h 1890177"/>
              <a:gd name="connsiteX43" fmla="*/ 111286 w 2429945"/>
              <a:gd name="connsiteY43" fmla="*/ 1100681 h 1890177"/>
              <a:gd name="connsiteX44" fmla="*/ 81856 w 2429945"/>
              <a:gd name="connsiteY44" fmla="*/ 1057030 h 1890177"/>
              <a:gd name="connsiteX45" fmla="*/ 60790 w 2429945"/>
              <a:gd name="connsiteY45" fmla="*/ 952689 h 1890177"/>
              <a:gd name="connsiteX46" fmla="*/ 81856 w 2429945"/>
              <a:gd name="connsiteY46" fmla="*/ 848348 h 1890177"/>
              <a:gd name="connsiteX47" fmla="*/ 123891 w 2429945"/>
              <a:gd name="connsiteY47" fmla="*/ 786002 h 1890177"/>
              <a:gd name="connsiteX48" fmla="*/ 127026 w 2429945"/>
              <a:gd name="connsiteY48" fmla="*/ 754904 h 1890177"/>
              <a:gd name="connsiteX49" fmla="*/ 200093 w 2429945"/>
              <a:gd name="connsiteY49" fmla="*/ 619381 h 1890177"/>
              <a:gd name="connsiteX50" fmla="*/ 225623 w 2429945"/>
              <a:gd name="connsiteY50" fmla="*/ 598317 h 1890177"/>
              <a:gd name="connsiteX51" fmla="*/ 234932 w 2429945"/>
              <a:gd name="connsiteY51" fmla="*/ 552208 h 1890177"/>
              <a:gd name="connsiteX52" fmla="*/ 261091 w 2429945"/>
              <a:gd name="connsiteY52" fmla="*/ 513408 h 1890177"/>
              <a:gd name="connsiteX53" fmla="*/ 289894 w 2429945"/>
              <a:gd name="connsiteY53" fmla="*/ 493989 h 1890177"/>
              <a:gd name="connsiteX54" fmla="*/ 301396 w 2429945"/>
              <a:gd name="connsiteY54" fmla="*/ 456936 h 1890177"/>
              <a:gd name="connsiteX55" fmla="*/ 468677 w 2429945"/>
              <a:gd name="connsiteY55" fmla="*/ 305269 h 1890177"/>
              <a:gd name="connsiteX56" fmla="*/ 493244 w 2429945"/>
              <a:gd name="connsiteY56" fmla="*/ 301555 h 1890177"/>
              <a:gd name="connsiteX57" fmla="*/ 510080 w 2429945"/>
              <a:gd name="connsiteY57" fmla="*/ 276585 h 1890177"/>
              <a:gd name="connsiteX58" fmla="*/ 645604 w 2429945"/>
              <a:gd name="connsiteY58" fmla="*/ 203518 h 1890177"/>
              <a:gd name="connsiteX59" fmla="*/ 685521 w 2429945"/>
              <a:gd name="connsiteY59" fmla="*/ 199494 h 1890177"/>
              <a:gd name="connsiteX60" fmla="*/ 727553 w 2429945"/>
              <a:gd name="connsiteY60" fmla="*/ 161302 h 1890177"/>
              <a:gd name="connsiteX61" fmla="*/ 877427 w 2429945"/>
              <a:gd name="connsiteY61" fmla="*/ 115522 h 1890177"/>
              <a:gd name="connsiteX62" fmla="*/ 931450 w 2429945"/>
              <a:gd name="connsiteY62" fmla="*/ 120968 h 1890177"/>
              <a:gd name="connsiteX63" fmla="*/ 941403 w 2429945"/>
              <a:gd name="connsiteY63" fmla="*/ 124057 h 1890177"/>
              <a:gd name="connsiteX64" fmla="*/ 967266 w 2429945"/>
              <a:gd name="connsiteY64" fmla="*/ 94184 h 1890177"/>
              <a:gd name="connsiteX65" fmla="*/ 1137777 w 2429945"/>
              <a:gd name="connsiteY65" fmla="*/ 32972 h 1890177"/>
              <a:gd name="connsiteX66" fmla="*/ 1242118 w 2429945"/>
              <a:gd name="connsiteY66" fmla="*/ 54037 h 1890177"/>
              <a:gd name="connsiteX67" fmla="*/ 1275513 w 2429945"/>
              <a:gd name="connsiteY67" fmla="*/ 72163 h 1890177"/>
              <a:gd name="connsiteX68" fmla="*/ 1284994 w 2429945"/>
              <a:gd name="connsiteY68" fmla="*/ 61212 h 1890177"/>
              <a:gd name="connsiteX69" fmla="*/ 1455505 w 2429945"/>
              <a:gd name="connsiteY69" fmla="*/ 0 h 189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429945" h="1890177">
                <a:moveTo>
                  <a:pt x="1455505" y="0"/>
                </a:moveTo>
                <a:cubicBezTo>
                  <a:pt x="1566539" y="0"/>
                  <a:pt x="1661806" y="67508"/>
                  <a:pt x="1702500" y="163718"/>
                </a:cubicBezTo>
                <a:lnTo>
                  <a:pt x="1711195" y="191729"/>
                </a:lnTo>
                <a:lnTo>
                  <a:pt x="1727893" y="196912"/>
                </a:lnTo>
                <a:cubicBezTo>
                  <a:pt x="1759963" y="210477"/>
                  <a:pt x="1788844" y="230105"/>
                  <a:pt x="1813099" y="254360"/>
                </a:cubicBezTo>
                <a:lnTo>
                  <a:pt x="1820331" y="265085"/>
                </a:lnTo>
                <a:lnTo>
                  <a:pt x="1835154" y="260484"/>
                </a:lnTo>
                <a:cubicBezTo>
                  <a:pt x="1852604" y="256913"/>
                  <a:pt x="1870672" y="255038"/>
                  <a:pt x="1889177" y="255038"/>
                </a:cubicBezTo>
                <a:cubicBezTo>
                  <a:pt x="2018717" y="255038"/>
                  <a:pt x="2126795" y="346924"/>
                  <a:pt x="2151791" y="469074"/>
                </a:cubicBezTo>
                <a:lnTo>
                  <a:pt x="2156439" y="515185"/>
                </a:lnTo>
                <a:lnTo>
                  <a:pt x="2183002" y="529602"/>
                </a:lnTo>
                <a:cubicBezTo>
                  <a:pt x="2254306" y="577774"/>
                  <a:pt x="2301187" y="659353"/>
                  <a:pt x="2301187" y="751881"/>
                </a:cubicBezTo>
                <a:lnTo>
                  <a:pt x="2297965" y="783843"/>
                </a:lnTo>
                <a:lnTo>
                  <a:pt x="2310904" y="803033"/>
                </a:lnTo>
                <a:lnTo>
                  <a:pt x="2315299" y="824805"/>
                </a:lnTo>
                <a:lnTo>
                  <a:pt x="2324274" y="832210"/>
                </a:lnTo>
                <a:cubicBezTo>
                  <a:pt x="2372783" y="880719"/>
                  <a:pt x="2402787" y="947734"/>
                  <a:pt x="2402787" y="1021756"/>
                </a:cubicBezTo>
                <a:cubicBezTo>
                  <a:pt x="2402787" y="1040262"/>
                  <a:pt x="2400912" y="1058329"/>
                  <a:pt x="2397341" y="1075779"/>
                </a:cubicBezTo>
                <a:lnTo>
                  <a:pt x="2391105" y="1095869"/>
                </a:lnTo>
                <a:lnTo>
                  <a:pt x="2417894" y="1151594"/>
                </a:lnTo>
                <a:cubicBezTo>
                  <a:pt x="2425726" y="1176775"/>
                  <a:pt x="2429945" y="1203548"/>
                  <a:pt x="2429945" y="1231306"/>
                </a:cubicBezTo>
                <a:cubicBezTo>
                  <a:pt x="2429945" y="1268317"/>
                  <a:pt x="2422444" y="1303577"/>
                  <a:pt x="2408880" y="1335647"/>
                </a:cubicBezTo>
                <a:lnTo>
                  <a:pt x="2398680" y="1350775"/>
                </a:lnTo>
                <a:lnTo>
                  <a:pt x="2421506" y="1408789"/>
                </a:lnTo>
                <a:cubicBezTo>
                  <a:pt x="2427015" y="1430201"/>
                  <a:pt x="2429945" y="1452649"/>
                  <a:pt x="2429945" y="1475781"/>
                </a:cubicBezTo>
                <a:cubicBezTo>
                  <a:pt x="2429945" y="1512792"/>
                  <a:pt x="2422444" y="1548052"/>
                  <a:pt x="2408880" y="1580122"/>
                </a:cubicBezTo>
                <a:lnTo>
                  <a:pt x="2399947" y="1593371"/>
                </a:lnTo>
                <a:lnTo>
                  <a:pt x="2402787" y="1615916"/>
                </a:lnTo>
                <a:cubicBezTo>
                  <a:pt x="2402787" y="1763961"/>
                  <a:pt x="2282772" y="1883975"/>
                  <a:pt x="2134727" y="1883975"/>
                </a:cubicBezTo>
                <a:lnTo>
                  <a:pt x="2095205" y="1879991"/>
                </a:lnTo>
                <a:lnTo>
                  <a:pt x="2093043" y="1883975"/>
                </a:lnTo>
                <a:lnTo>
                  <a:pt x="414806" y="1883975"/>
                </a:lnTo>
                <a:lnTo>
                  <a:pt x="412370" y="1884731"/>
                </a:lnTo>
                <a:cubicBezTo>
                  <a:pt x="394920" y="1888302"/>
                  <a:pt x="376853" y="1890177"/>
                  <a:pt x="358347" y="1890177"/>
                </a:cubicBezTo>
                <a:cubicBezTo>
                  <a:pt x="284325" y="1890177"/>
                  <a:pt x="217309" y="1860174"/>
                  <a:pt x="168800" y="1811664"/>
                </a:cubicBezTo>
                <a:lnTo>
                  <a:pt x="147946" y="1780734"/>
                </a:lnTo>
                <a:lnTo>
                  <a:pt x="141274" y="1777421"/>
                </a:lnTo>
                <a:cubicBezTo>
                  <a:pt x="63899" y="1730407"/>
                  <a:pt x="12213" y="1645325"/>
                  <a:pt x="12213" y="1548170"/>
                </a:cubicBezTo>
                <a:cubicBezTo>
                  <a:pt x="12213" y="1511159"/>
                  <a:pt x="19714" y="1475900"/>
                  <a:pt x="33278" y="1443829"/>
                </a:cubicBezTo>
                <a:lnTo>
                  <a:pt x="34035" y="1442708"/>
                </a:lnTo>
                <a:lnTo>
                  <a:pt x="12051" y="1396980"/>
                </a:lnTo>
                <a:cubicBezTo>
                  <a:pt x="4219" y="1371799"/>
                  <a:pt x="0" y="1345026"/>
                  <a:pt x="0" y="1317267"/>
                </a:cubicBezTo>
                <a:cubicBezTo>
                  <a:pt x="0" y="1243245"/>
                  <a:pt x="30004" y="1176230"/>
                  <a:pt x="78513" y="1127721"/>
                </a:cubicBezTo>
                <a:lnTo>
                  <a:pt x="111286" y="1100681"/>
                </a:lnTo>
                <a:lnTo>
                  <a:pt x="81856" y="1057030"/>
                </a:lnTo>
                <a:cubicBezTo>
                  <a:pt x="68291" y="1024960"/>
                  <a:pt x="60790" y="989700"/>
                  <a:pt x="60790" y="952689"/>
                </a:cubicBezTo>
                <a:cubicBezTo>
                  <a:pt x="60790" y="915678"/>
                  <a:pt x="68291" y="880419"/>
                  <a:pt x="81856" y="848348"/>
                </a:cubicBezTo>
                <a:lnTo>
                  <a:pt x="123891" y="786002"/>
                </a:lnTo>
                <a:lnTo>
                  <a:pt x="127026" y="754904"/>
                </a:lnTo>
                <a:cubicBezTo>
                  <a:pt x="137738" y="702554"/>
                  <a:pt x="163711" y="655763"/>
                  <a:pt x="200093" y="619381"/>
                </a:cubicBezTo>
                <a:lnTo>
                  <a:pt x="225623" y="598317"/>
                </a:lnTo>
                <a:lnTo>
                  <a:pt x="234932" y="552208"/>
                </a:lnTo>
                <a:cubicBezTo>
                  <a:pt x="241109" y="537604"/>
                  <a:pt x="250047" y="524453"/>
                  <a:pt x="261091" y="513408"/>
                </a:cubicBezTo>
                <a:lnTo>
                  <a:pt x="289894" y="493989"/>
                </a:lnTo>
                <a:lnTo>
                  <a:pt x="301396" y="456936"/>
                </a:lnTo>
                <a:cubicBezTo>
                  <a:pt x="331916" y="384778"/>
                  <a:pt x="393134" y="328766"/>
                  <a:pt x="468677" y="305269"/>
                </a:cubicBezTo>
                <a:lnTo>
                  <a:pt x="493244" y="301555"/>
                </a:lnTo>
                <a:lnTo>
                  <a:pt x="510080" y="276585"/>
                </a:lnTo>
                <a:cubicBezTo>
                  <a:pt x="546462" y="240203"/>
                  <a:pt x="593254" y="214230"/>
                  <a:pt x="645604" y="203518"/>
                </a:cubicBezTo>
                <a:lnTo>
                  <a:pt x="685521" y="199494"/>
                </a:lnTo>
                <a:lnTo>
                  <a:pt x="727553" y="161302"/>
                </a:lnTo>
                <a:cubicBezTo>
                  <a:pt x="770335" y="132399"/>
                  <a:pt x="821910" y="115522"/>
                  <a:pt x="877427" y="115522"/>
                </a:cubicBezTo>
                <a:cubicBezTo>
                  <a:pt x="895933" y="115522"/>
                  <a:pt x="914000" y="117397"/>
                  <a:pt x="931450" y="120968"/>
                </a:cubicBezTo>
                <a:lnTo>
                  <a:pt x="941403" y="124057"/>
                </a:lnTo>
                <a:lnTo>
                  <a:pt x="967266" y="94184"/>
                </a:lnTo>
                <a:cubicBezTo>
                  <a:pt x="1013603" y="55943"/>
                  <a:pt x="1073008" y="32972"/>
                  <a:pt x="1137777" y="32972"/>
                </a:cubicBezTo>
                <a:cubicBezTo>
                  <a:pt x="1174788" y="32972"/>
                  <a:pt x="1210048" y="40473"/>
                  <a:pt x="1242118" y="54037"/>
                </a:cubicBezTo>
                <a:lnTo>
                  <a:pt x="1275513" y="72163"/>
                </a:lnTo>
                <a:lnTo>
                  <a:pt x="1284994" y="61212"/>
                </a:lnTo>
                <a:cubicBezTo>
                  <a:pt x="1331331" y="22971"/>
                  <a:pt x="1390736" y="0"/>
                  <a:pt x="1455505" y="0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/>
          <p:cNvSpPr/>
          <p:nvPr/>
        </p:nvSpPr>
        <p:spPr bwMode="auto">
          <a:xfrm>
            <a:off x="6003005" y="1158380"/>
            <a:ext cx="1611508" cy="1249390"/>
          </a:xfrm>
          <a:custGeom>
            <a:avLst/>
            <a:gdLst>
              <a:gd name="connsiteX0" fmla="*/ 2158207 w 2329414"/>
              <a:gd name="connsiteY0" fmla="*/ 829288 h 1805977"/>
              <a:gd name="connsiteX1" fmla="*/ 2155444 w 2329414"/>
              <a:gd name="connsiteY1" fmla="*/ 829845 h 1805977"/>
              <a:gd name="connsiteX2" fmla="*/ 2155767 w 2329414"/>
              <a:gd name="connsiteY2" fmla="*/ 830933 h 1805977"/>
              <a:gd name="connsiteX3" fmla="*/ 1280880 w 2329414"/>
              <a:gd name="connsiteY3" fmla="*/ 0 h 1805977"/>
              <a:gd name="connsiteX4" fmla="*/ 1398622 w 2329414"/>
              <a:gd name="connsiteY4" fmla="*/ 78044 h 1805977"/>
              <a:gd name="connsiteX5" fmla="*/ 1400910 w 2329414"/>
              <a:gd name="connsiteY5" fmla="*/ 89376 h 1805977"/>
              <a:gd name="connsiteX6" fmla="*/ 1418992 w 2329414"/>
              <a:gd name="connsiteY6" fmla="*/ 85725 h 1805977"/>
              <a:gd name="connsiteX7" fmla="*/ 1468731 w 2329414"/>
              <a:gd name="connsiteY7" fmla="*/ 95767 h 1805977"/>
              <a:gd name="connsiteX8" fmla="*/ 1494155 w 2329414"/>
              <a:gd name="connsiteY8" fmla="*/ 112907 h 1805977"/>
              <a:gd name="connsiteX9" fmla="*/ 1527272 w 2329414"/>
              <a:gd name="connsiteY9" fmla="*/ 94187 h 1805977"/>
              <a:gd name="connsiteX10" fmla="*/ 1565271 w 2329414"/>
              <a:gd name="connsiteY10" fmla="*/ 87432 h 1805977"/>
              <a:gd name="connsiteX11" fmla="*/ 1615011 w 2329414"/>
              <a:gd name="connsiteY11" fmla="*/ 99240 h 1805977"/>
              <a:gd name="connsiteX12" fmla="*/ 1629050 w 2329414"/>
              <a:gd name="connsiteY12" fmla="*/ 110370 h 1805977"/>
              <a:gd name="connsiteX13" fmla="*/ 1629297 w 2329414"/>
              <a:gd name="connsiteY13" fmla="*/ 110420 h 1805977"/>
              <a:gd name="connsiteX14" fmla="*/ 1674146 w 2329414"/>
              <a:gd name="connsiteY14" fmla="*/ 142242 h 1805977"/>
              <a:gd name="connsiteX15" fmla="*/ 1681889 w 2329414"/>
              <a:gd name="connsiteY15" fmla="*/ 155758 h 1805977"/>
              <a:gd name="connsiteX16" fmla="*/ 1698595 w 2329414"/>
              <a:gd name="connsiteY16" fmla="*/ 152385 h 1805977"/>
              <a:gd name="connsiteX17" fmla="*/ 1756784 w 2329414"/>
              <a:gd name="connsiteY17" fmla="*/ 210573 h 1805977"/>
              <a:gd name="connsiteX18" fmla="*/ 1752211 w 2329414"/>
              <a:gd name="connsiteY18" fmla="*/ 233222 h 1805977"/>
              <a:gd name="connsiteX19" fmla="*/ 1751078 w 2329414"/>
              <a:gd name="connsiteY19" fmla="*/ 234904 h 1805977"/>
              <a:gd name="connsiteX20" fmla="*/ 1776049 w 2329414"/>
              <a:gd name="connsiteY20" fmla="*/ 251740 h 1805977"/>
              <a:gd name="connsiteX21" fmla="*/ 1787375 w 2329414"/>
              <a:gd name="connsiteY21" fmla="*/ 268538 h 1805977"/>
              <a:gd name="connsiteX22" fmla="*/ 1804532 w 2329414"/>
              <a:gd name="connsiteY22" fmla="*/ 256970 h 1805977"/>
              <a:gd name="connsiteX23" fmla="*/ 1827182 w 2329414"/>
              <a:gd name="connsiteY23" fmla="*/ 252397 h 1805977"/>
              <a:gd name="connsiteX24" fmla="*/ 1885371 w 2329414"/>
              <a:gd name="connsiteY24" fmla="*/ 310585 h 1805977"/>
              <a:gd name="connsiteX25" fmla="*/ 1882581 w 2329414"/>
              <a:gd name="connsiteY25" fmla="*/ 324407 h 1805977"/>
              <a:gd name="connsiteX26" fmla="*/ 1913226 w 2329414"/>
              <a:gd name="connsiteY26" fmla="*/ 339139 h 1805977"/>
              <a:gd name="connsiteX27" fmla="*/ 1959522 w 2329414"/>
              <a:gd name="connsiteY27" fmla="*/ 395360 h 1805977"/>
              <a:gd name="connsiteX28" fmla="*/ 1964675 w 2329414"/>
              <a:gd name="connsiteY28" fmla="*/ 420883 h 1805977"/>
              <a:gd name="connsiteX29" fmla="*/ 1978420 w 2329414"/>
              <a:gd name="connsiteY29" fmla="*/ 423658 h 1805977"/>
              <a:gd name="connsiteX30" fmla="*/ 2004021 w 2329414"/>
              <a:gd name="connsiteY30" fmla="*/ 444740 h 1805977"/>
              <a:gd name="connsiteX31" fmla="*/ 2013877 w 2329414"/>
              <a:gd name="connsiteY31" fmla="*/ 477003 h 1805977"/>
              <a:gd name="connsiteX32" fmla="*/ 2017682 w 2329414"/>
              <a:gd name="connsiteY32" fmla="*/ 476235 h 1805977"/>
              <a:gd name="connsiteX33" fmla="*/ 2075871 w 2329414"/>
              <a:gd name="connsiteY33" fmla="*/ 534423 h 1805977"/>
              <a:gd name="connsiteX34" fmla="*/ 2074594 w 2329414"/>
              <a:gd name="connsiteY34" fmla="*/ 540749 h 1805977"/>
              <a:gd name="connsiteX35" fmla="*/ 2095267 w 2329414"/>
              <a:gd name="connsiteY35" fmla="*/ 536575 h 1805977"/>
              <a:gd name="connsiteX36" fmla="*/ 2223051 w 2329414"/>
              <a:gd name="connsiteY36" fmla="*/ 664358 h 1805977"/>
              <a:gd name="connsiteX37" fmla="*/ 2213009 w 2329414"/>
              <a:gd name="connsiteY37" fmla="*/ 714097 h 1805977"/>
              <a:gd name="connsiteX38" fmla="*/ 2196760 w 2329414"/>
              <a:gd name="connsiteY38" fmla="*/ 738197 h 1805977"/>
              <a:gd name="connsiteX39" fmla="*/ 2204649 w 2329414"/>
              <a:gd name="connsiteY39" fmla="*/ 749899 h 1805977"/>
              <a:gd name="connsiteX40" fmla="*/ 2209222 w 2329414"/>
              <a:gd name="connsiteY40" fmla="*/ 772548 h 1805977"/>
              <a:gd name="connsiteX41" fmla="*/ 2199284 w 2329414"/>
              <a:gd name="connsiteY41" fmla="*/ 805081 h 1805977"/>
              <a:gd name="connsiteX42" fmla="*/ 2179972 w 2329414"/>
              <a:gd name="connsiteY42" fmla="*/ 820984 h 1805977"/>
              <a:gd name="connsiteX43" fmla="*/ 2189133 w 2329414"/>
              <a:gd name="connsiteY43" fmla="*/ 819135 h 1805977"/>
              <a:gd name="connsiteX44" fmla="*/ 2247322 w 2329414"/>
              <a:gd name="connsiteY44" fmla="*/ 877323 h 1805977"/>
              <a:gd name="connsiteX45" fmla="*/ 2230279 w 2329414"/>
              <a:gd name="connsiteY45" fmla="*/ 918468 h 1805977"/>
              <a:gd name="connsiteX46" fmla="*/ 2212437 w 2329414"/>
              <a:gd name="connsiteY46" fmla="*/ 930497 h 1805977"/>
              <a:gd name="connsiteX47" fmla="*/ 2214266 w 2329414"/>
              <a:gd name="connsiteY47" fmla="*/ 939556 h 1805977"/>
              <a:gd name="connsiteX48" fmla="*/ 2218032 w 2329414"/>
              <a:gd name="connsiteY48" fmla="*/ 940317 h 1805977"/>
              <a:gd name="connsiteX49" fmla="*/ 2296077 w 2329414"/>
              <a:gd name="connsiteY49" fmla="*/ 1058058 h 1805977"/>
              <a:gd name="connsiteX50" fmla="*/ 2286035 w 2329414"/>
              <a:gd name="connsiteY50" fmla="*/ 1107797 h 1805977"/>
              <a:gd name="connsiteX51" fmla="*/ 2260017 w 2329414"/>
              <a:gd name="connsiteY51" fmla="*/ 1146388 h 1805977"/>
              <a:gd name="connsiteX52" fmla="*/ 2263412 w 2329414"/>
              <a:gd name="connsiteY52" fmla="*/ 1148677 h 1805977"/>
              <a:gd name="connsiteX53" fmla="*/ 2300839 w 2329414"/>
              <a:gd name="connsiteY53" fmla="*/ 1239033 h 1805977"/>
              <a:gd name="connsiteX54" fmla="*/ 2263412 w 2329414"/>
              <a:gd name="connsiteY54" fmla="*/ 1329389 h 1805977"/>
              <a:gd name="connsiteX55" fmla="*/ 2256314 w 2329414"/>
              <a:gd name="connsiteY55" fmla="*/ 1334175 h 1805977"/>
              <a:gd name="connsiteX56" fmla="*/ 2291987 w 2329414"/>
              <a:gd name="connsiteY56" fmla="*/ 1358227 h 1805977"/>
              <a:gd name="connsiteX57" fmla="*/ 2329414 w 2329414"/>
              <a:gd name="connsiteY57" fmla="*/ 1448583 h 1805977"/>
              <a:gd name="connsiteX58" fmla="*/ 2291987 w 2329414"/>
              <a:gd name="connsiteY58" fmla="*/ 1538939 h 1805977"/>
              <a:gd name="connsiteX59" fmla="*/ 2272368 w 2329414"/>
              <a:gd name="connsiteY59" fmla="*/ 1552167 h 1805977"/>
              <a:gd name="connsiteX60" fmla="*/ 2286395 w 2329414"/>
              <a:gd name="connsiteY60" fmla="*/ 1581345 h 1805977"/>
              <a:gd name="connsiteX61" fmla="*/ 2292140 w 2329414"/>
              <a:gd name="connsiteY61" fmla="*/ 1619344 h 1805977"/>
              <a:gd name="connsiteX62" fmla="*/ 2164356 w 2329414"/>
              <a:gd name="connsiteY62" fmla="*/ 1747127 h 1805977"/>
              <a:gd name="connsiteX63" fmla="*/ 2122028 w 2329414"/>
              <a:gd name="connsiteY63" fmla="*/ 1738581 h 1805977"/>
              <a:gd name="connsiteX64" fmla="*/ 2123429 w 2329414"/>
              <a:gd name="connsiteY64" fmla="*/ 1745523 h 1805977"/>
              <a:gd name="connsiteX65" fmla="*/ 2065240 w 2329414"/>
              <a:gd name="connsiteY65" fmla="*/ 1803711 h 1805977"/>
              <a:gd name="connsiteX66" fmla="*/ 2048689 w 2329414"/>
              <a:gd name="connsiteY66" fmla="*/ 1800370 h 1805977"/>
              <a:gd name="connsiteX67" fmla="*/ 2045646 w 2329414"/>
              <a:gd name="connsiteY67" fmla="*/ 1805977 h 1805977"/>
              <a:gd name="connsiteX68" fmla="*/ 266204 w 2329414"/>
              <a:gd name="connsiteY68" fmla="*/ 1805977 h 1805977"/>
              <a:gd name="connsiteX69" fmla="*/ 263164 w 2329414"/>
              <a:gd name="connsiteY69" fmla="*/ 1800376 h 1805977"/>
              <a:gd name="connsiteX70" fmla="*/ 218200 w 2329414"/>
              <a:gd name="connsiteY70" fmla="*/ 1791298 h 1805977"/>
              <a:gd name="connsiteX71" fmla="*/ 145900 w 2329414"/>
              <a:gd name="connsiteY71" fmla="*/ 1711556 h 1805977"/>
              <a:gd name="connsiteX72" fmla="*/ 143651 w 2329414"/>
              <a:gd name="connsiteY72" fmla="*/ 1696682 h 1805977"/>
              <a:gd name="connsiteX73" fmla="*/ 140027 w 2329414"/>
              <a:gd name="connsiteY73" fmla="*/ 1699125 h 1805977"/>
              <a:gd name="connsiteX74" fmla="*/ 117377 w 2329414"/>
              <a:gd name="connsiteY74" fmla="*/ 1703698 h 1805977"/>
              <a:gd name="connsiteX75" fmla="*/ 59188 w 2329414"/>
              <a:gd name="connsiteY75" fmla="*/ 1645510 h 1805977"/>
              <a:gd name="connsiteX76" fmla="*/ 94727 w 2329414"/>
              <a:gd name="connsiteY76" fmla="*/ 1591895 h 1805977"/>
              <a:gd name="connsiteX77" fmla="*/ 105362 w 2329414"/>
              <a:gd name="connsiteY77" fmla="*/ 1589748 h 1805977"/>
              <a:gd name="connsiteX78" fmla="*/ 100329 w 2329414"/>
              <a:gd name="connsiteY78" fmla="*/ 1582283 h 1805977"/>
              <a:gd name="connsiteX79" fmla="*/ 99505 w 2329414"/>
              <a:gd name="connsiteY79" fmla="*/ 1578204 h 1805977"/>
              <a:gd name="connsiteX80" fmla="*/ 90258 w 2329414"/>
              <a:gd name="connsiteY80" fmla="*/ 1576337 h 1805977"/>
              <a:gd name="connsiteX81" fmla="*/ 12213 w 2329414"/>
              <a:gd name="connsiteY81" fmla="*/ 1458596 h 1805977"/>
              <a:gd name="connsiteX82" fmla="*/ 49640 w 2329414"/>
              <a:gd name="connsiteY82" fmla="*/ 1368240 h 1805977"/>
              <a:gd name="connsiteX83" fmla="*/ 82216 w 2329414"/>
              <a:gd name="connsiteY83" fmla="*/ 1346277 h 1805977"/>
              <a:gd name="connsiteX84" fmla="*/ 78045 w 2329414"/>
              <a:gd name="connsiteY84" fmla="*/ 1345434 h 1805977"/>
              <a:gd name="connsiteX85" fmla="*/ 0 w 2329414"/>
              <a:gd name="connsiteY85" fmla="*/ 1227693 h 1805977"/>
              <a:gd name="connsiteX86" fmla="*/ 46501 w 2329414"/>
              <a:gd name="connsiteY86" fmla="*/ 1129089 h 1805977"/>
              <a:gd name="connsiteX87" fmla="*/ 50465 w 2329414"/>
              <a:gd name="connsiteY87" fmla="*/ 1126685 h 1805977"/>
              <a:gd name="connsiteX88" fmla="*/ 59710 w 2329414"/>
              <a:gd name="connsiteY88" fmla="*/ 1080893 h 1805977"/>
              <a:gd name="connsiteX89" fmla="*/ 77515 w 2329414"/>
              <a:gd name="connsiteY89" fmla="*/ 1054484 h 1805977"/>
              <a:gd name="connsiteX90" fmla="*/ 65976 w 2329414"/>
              <a:gd name="connsiteY90" fmla="*/ 1044981 h 1805977"/>
              <a:gd name="connsiteX91" fmla="*/ 56038 w 2329414"/>
              <a:gd name="connsiteY91" fmla="*/ 1012448 h 1805977"/>
              <a:gd name="connsiteX92" fmla="*/ 91577 w 2329414"/>
              <a:gd name="connsiteY92" fmla="*/ 958833 h 1805977"/>
              <a:gd name="connsiteX93" fmla="*/ 102806 w 2329414"/>
              <a:gd name="connsiteY93" fmla="*/ 956566 h 1805977"/>
              <a:gd name="connsiteX94" fmla="*/ 98217 w 2329414"/>
              <a:gd name="connsiteY94" fmla="*/ 953471 h 1805977"/>
              <a:gd name="connsiteX95" fmla="*/ 60790 w 2329414"/>
              <a:gd name="connsiteY95" fmla="*/ 863115 h 1805977"/>
              <a:gd name="connsiteX96" fmla="*/ 98217 w 2329414"/>
              <a:gd name="connsiteY96" fmla="*/ 772759 h 1805977"/>
              <a:gd name="connsiteX97" fmla="*/ 128271 w 2329414"/>
              <a:gd name="connsiteY97" fmla="*/ 752496 h 1805977"/>
              <a:gd name="connsiteX98" fmla="*/ 121580 w 2329414"/>
              <a:gd name="connsiteY98" fmla="*/ 719353 h 1805977"/>
              <a:gd name="connsiteX99" fmla="*/ 199625 w 2329414"/>
              <a:gd name="connsiteY99" fmla="*/ 601612 h 1805977"/>
              <a:gd name="connsiteX100" fmla="*/ 230783 w 2329414"/>
              <a:gd name="connsiteY100" fmla="*/ 595321 h 1805977"/>
              <a:gd name="connsiteX101" fmla="*/ 225875 w 2329414"/>
              <a:gd name="connsiteY101" fmla="*/ 583472 h 1805977"/>
              <a:gd name="connsiteX102" fmla="*/ 284064 w 2329414"/>
              <a:gd name="connsiteY102" fmla="*/ 525284 h 1805977"/>
              <a:gd name="connsiteX103" fmla="*/ 290173 w 2329414"/>
              <a:gd name="connsiteY103" fmla="*/ 526517 h 1805977"/>
              <a:gd name="connsiteX104" fmla="*/ 282836 w 2329414"/>
              <a:gd name="connsiteY104" fmla="*/ 515634 h 1805977"/>
              <a:gd name="connsiteX105" fmla="*/ 278263 w 2329414"/>
              <a:gd name="connsiteY105" fmla="*/ 492985 h 1805977"/>
              <a:gd name="connsiteX106" fmla="*/ 336452 w 2329414"/>
              <a:gd name="connsiteY106" fmla="*/ 434797 h 1805977"/>
              <a:gd name="connsiteX107" fmla="*/ 377598 w 2329414"/>
              <a:gd name="connsiteY107" fmla="*/ 451840 h 1805977"/>
              <a:gd name="connsiteX108" fmla="*/ 379105 w 2329414"/>
              <a:gd name="connsiteY108" fmla="*/ 454075 h 1805977"/>
              <a:gd name="connsiteX109" fmla="*/ 383251 w 2329414"/>
              <a:gd name="connsiteY109" fmla="*/ 433540 h 1805977"/>
              <a:gd name="connsiteX110" fmla="*/ 410636 w 2329414"/>
              <a:gd name="connsiteY110" fmla="*/ 392923 h 1805977"/>
              <a:gd name="connsiteX111" fmla="*/ 447497 w 2329414"/>
              <a:gd name="connsiteY111" fmla="*/ 368070 h 1805977"/>
              <a:gd name="connsiteX112" fmla="*/ 440066 w 2329414"/>
              <a:gd name="connsiteY112" fmla="*/ 357047 h 1805977"/>
              <a:gd name="connsiteX113" fmla="*/ 435493 w 2329414"/>
              <a:gd name="connsiteY113" fmla="*/ 334398 h 1805977"/>
              <a:gd name="connsiteX114" fmla="*/ 493682 w 2329414"/>
              <a:gd name="connsiteY114" fmla="*/ 276210 h 1805977"/>
              <a:gd name="connsiteX115" fmla="*/ 534828 w 2329414"/>
              <a:gd name="connsiteY115" fmla="*/ 293253 h 1805977"/>
              <a:gd name="connsiteX116" fmla="*/ 540060 w 2329414"/>
              <a:gd name="connsiteY116" fmla="*/ 301013 h 1805977"/>
              <a:gd name="connsiteX117" fmla="*/ 535443 w 2329414"/>
              <a:gd name="connsiteY117" fmla="*/ 278145 h 1805977"/>
              <a:gd name="connsiteX118" fmla="*/ 663227 w 2329414"/>
              <a:gd name="connsiteY118" fmla="*/ 150362 h 1805977"/>
              <a:gd name="connsiteX119" fmla="*/ 711637 w 2329414"/>
              <a:gd name="connsiteY119" fmla="*/ 160135 h 1805977"/>
              <a:gd name="connsiteX120" fmla="*/ 735421 w 2329414"/>
              <a:gd name="connsiteY120" fmla="*/ 124859 h 1805977"/>
              <a:gd name="connsiteX121" fmla="*/ 825778 w 2329414"/>
              <a:gd name="connsiteY121" fmla="*/ 87432 h 1805977"/>
              <a:gd name="connsiteX122" fmla="*/ 875518 w 2329414"/>
              <a:gd name="connsiteY122" fmla="*/ 97474 h 1805977"/>
              <a:gd name="connsiteX123" fmla="*/ 894711 w 2329414"/>
              <a:gd name="connsiteY123" fmla="*/ 110414 h 1805977"/>
              <a:gd name="connsiteX124" fmla="*/ 896438 w 2329414"/>
              <a:gd name="connsiteY124" fmla="*/ 101857 h 1805977"/>
              <a:gd name="connsiteX125" fmla="*/ 1014180 w 2329414"/>
              <a:gd name="connsiteY125" fmla="*/ 23813 h 1805977"/>
              <a:gd name="connsiteX126" fmla="*/ 1085626 w 2329414"/>
              <a:gd name="connsiteY126" fmla="*/ 45636 h 1805977"/>
              <a:gd name="connsiteX127" fmla="*/ 1111909 w 2329414"/>
              <a:gd name="connsiteY127" fmla="*/ 69518 h 1805977"/>
              <a:gd name="connsiteX128" fmla="*/ 1123495 w 2329414"/>
              <a:gd name="connsiteY128" fmla="*/ 61707 h 1805977"/>
              <a:gd name="connsiteX129" fmla="*/ 1146145 w 2329414"/>
              <a:gd name="connsiteY129" fmla="*/ 57134 h 1805977"/>
              <a:gd name="connsiteX130" fmla="*/ 1168795 w 2329414"/>
              <a:gd name="connsiteY130" fmla="*/ 61707 h 1805977"/>
              <a:gd name="connsiteX131" fmla="*/ 1171815 w 2329414"/>
              <a:gd name="connsiteY131" fmla="*/ 63743 h 1805977"/>
              <a:gd name="connsiteX132" fmla="*/ 1182276 w 2329414"/>
              <a:gd name="connsiteY132" fmla="*/ 46501 h 1805977"/>
              <a:gd name="connsiteX133" fmla="*/ 1280880 w 2329414"/>
              <a:gd name="connsiteY133" fmla="*/ 0 h 180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2329414" h="1805977">
                <a:moveTo>
                  <a:pt x="2158207" y="829288"/>
                </a:moveTo>
                <a:lnTo>
                  <a:pt x="2155444" y="829845"/>
                </a:lnTo>
                <a:lnTo>
                  <a:pt x="2155767" y="830933"/>
                </a:lnTo>
                <a:close/>
                <a:moveTo>
                  <a:pt x="1280880" y="0"/>
                </a:moveTo>
                <a:cubicBezTo>
                  <a:pt x="1333810" y="0"/>
                  <a:pt x="1379224" y="32181"/>
                  <a:pt x="1398622" y="78044"/>
                </a:cubicBezTo>
                <a:lnTo>
                  <a:pt x="1400910" y="89376"/>
                </a:lnTo>
                <a:lnTo>
                  <a:pt x="1418992" y="85725"/>
                </a:lnTo>
                <a:cubicBezTo>
                  <a:pt x="1436636" y="85725"/>
                  <a:pt x="1453444" y="89301"/>
                  <a:pt x="1468731" y="95767"/>
                </a:cubicBezTo>
                <a:lnTo>
                  <a:pt x="1494155" y="112907"/>
                </a:lnTo>
                <a:lnTo>
                  <a:pt x="1527272" y="94187"/>
                </a:lnTo>
                <a:cubicBezTo>
                  <a:pt x="1539276" y="89797"/>
                  <a:pt x="1552039" y="87432"/>
                  <a:pt x="1565271" y="87432"/>
                </a:cubicBezTo>
                <a:cubicBezTo>
                  <a:pt x="1582915" y="87432"/>
                  <a:pt x="1599723" y="91636"/>
                  <a:pt x="1615011" y="99240"/>
                </a:cubicBezTo>
                <a:lnTo>
                  <a:pt x="1629050" y="110370"/>
                </a:lnTo>
                <a:lnTo>
                  <a:pt x="1629297" y="110420"/>
                </a:lnTo>
                <a:cubicBezTo>
                  <a:pt x="1646496" y="117694"/>
                  <a:pt x="1661771" y="128627"/>
                  <a:pt x="1674146" y="142242"/>
                </a:cubicBezTo>
                <a:lnTo>
                  <a:pt x="1681889" y="155758"/>
                </a:lnTo>
                <a:lnTo>
                  <a:pt x="1698595" y="152385"/>
                </a:lnTo>
                <a:cubicBezTo>
                  <a:pt x="1730732" y="152385"/>
                  <a:pt x="1756784" y="178437"/>
                  <a:pt x="1756784" y="210573"/>
                </a:cubicBezTo>
                <a:cubicBezTo>
                  <a:pt x="1756784" y="218607"/>
                  <a:pt x="1755156" y="226261"/>
                  <a:pt x="1752211" y="233222"/>
                </a:cubicBezTo>
                <a:lnTo>
                  <a:pt x="1751078" y="234904"/>
                </a:lnTo>
                <a:lnTo>
                  <a:pt x="1776049" y="251740"/>
                </a:lnTo>
                <a:lnTo>
                  <a:pt x="1787375" y="268538"/>
                </a:lnTo>
                <a:lnTo>
                  <a:pt x="1804532" y="256970"/>
                </a:lnTo>
                <a:cubicBezTo>
                  <a:pt x="1811494" y="254025"/>
                  <a:pt x="1819148" y="252397"/>
                  <a:pt x="1827182" y="252397"/>
                </a:cubicBezTo>
                <a:cubicBezTo>
                  <a:pt x="1859319" y="252397"/>
                  <a:pt x="1885371" y="278449"/>
                  <a:pt x="1885371" y="310585"/>
                </a:cubicBezTo>
                <a:lnTo>
                  <a:pt x="1882581" y="324407"/>
                </a:lnTo>
                <a:lnTo>
                  <a:pt x="1913226" y="339139"/>
                </a:lnTo>
                <a:cubicBezTo>
                  <a:pt x="1933620" y="352917"/>
                  <a:pt x="1949823" y="372428"/>
                  <a:pt x="1959522" y="395360"/>
                </a:cubicBezTo>
                <a:lnTo>
                  <a:pt x="1964675" y="420883"/>
                </a:lnTo>
                <a:lnTo>
                  <a:pt x="1978420" y="423658"/>
                </a:lnTo>
                <a:cubicBezTo>
                  <a:pt x="1988862" y="428074"/>
                  <a:pt x="1997747" y="435453"/>
                  <a:pt x="2004021" y="444740"/>
                </a:cubicBezTo>
                <a:lnTo>
                  <a:pt x="2013877" y="477003"/>
                </a:lnTo>
                <a:lnTo>
                  <a:pt x="2017682" y="476235"/>
                </a:lnTo>
                <a:cubicBezTo>
                  <a:pt x="2049819" y="476235"/>
                  <a:pt x="2075871" y="502287"/>
                  <a:pt x="2075871" y="534423"/>
                </a:cubicBezTo>
                <a:lnTo>
                  <a:pt x="2074594" y="540749"/>
                </a:lnTo>
                <a:lnTo>
                  <a:pt x="2095267" y="536575"/>
                </a:lnTo>
                <a:cubicBezTo>
                  <a:pt x="2165840" y="536575"/>
                  <a:pt x="2223051" y="593785"/>
                  <a:pt x="2223051" y="664358"/>
                </a:cubicBezTo>
                <a:cubicBezTo>
                  <a:pt x="2223051" y="682001"/>
                  <a:pt x="2219476" y="698809"/>
                  <a:pt x="2213009" y="714097"/>
                </a:cubicBezTo>
                <a:lnTo>
                  <a:pt x="2196760" y="738197"/>
                </a:lnTo>
                <a:lnTo>
                  <a:pt x="2204649" y="749899"/>
                </a:lnTo>
                <a:cubicBezTo>
                  <a:pt x="2207594" y="756860"/>
                  <a:pt x="2209222" y="764514"/>
                  <a:pt x="2209222" y="772548"/>
                </a:cubicBezTo>
                <a:cubicBezTo>
                  <a:pt x="2209222" y="784599"/>
                  <a:pt x="2205559" y="795794"/>
                  <a:pt x="2199284" y="805081"/>
                </a:cubicBezTo>
                <a:lnTo>
                  <a:pt x="2179972" y="820984"/>
                </a:lnTo>
                <a:lnTo>
                  <a:pt x="2189133" y="819135"/>
                </a:lnTo>
                <a:cubicBezTo>
                  <a:pt x="2221270" y="819135"/>
                  <a:pt x="2247322" y="845187"/>
                  <a:pt x="2247322" y="877323"/>
                </a:cubicBezTo>
                <a:cubicBezTo>
                  <a:pt x="2247322" y="893391"/>
                  <a:pt x="2240809" y="907938"/>
                  <a:pt x="2230279" y="918468"/>
                </a:cubicBezTo>
                <a:lnTo>
                  <a:pt x="2212437" y="930497"/>
                </a:lnTo>
                <a:lnTo>
                  <a:pt x="2214266" y="939556"/>
                </a:lnTo>
                <a:lnTo>
                  <a:pt x="2218032" y="940317"/>
                </a:lnTo>
                <a:cubicBezTo>
                  <a:pt x="2263896" y="959715"/>
                  <a:pt x="2296077" y="1005128"/>
                  <a:pt x="2296077" y="1058058"/>
                </a:cubicBezTo>
                <a:cubicBezTo>
                  <a:pt x="2296077" y="1075701"/>
                  <a:pt x="2292502" y="1092509"/>
                  <a:pt x="2286035" y="1107797"/>
                </a:cubicBezTo>
                <a:lnTo>
                  <a:pt x="2260017" y="1146388"/>
                </a:lnTo>
                <a:lnTo>
                  <a:pt x="2263412" y="1148677"/>
                </a:lnTo>
                <a:cubicBezTo>
                  <a:pt x="2286537" y="1171801"/>
                  <a:pt x="2300839" y="1203747"/>
                  <a:pt x="2300839" y="1239033"/>
                </a:cubicBezTo>
                <a:cubicBezTo>
                  <a:pt x="2300839" y="1274320"/>
                  <a:pt x="2286537" y="1306265"/>
                  <a:pt x="2263412" y="1329389"/>
                </a:cubicBezTo>
                <a:lnTo>
                  <a:pt x="2256314" y="1334175"/>
                </a:lnTo>
                <a:lnTo>
                  <a:pt x="2291987" y="1358227"/>
                </a:lnTo>
                <a:cubicBezTo>
                  <a:pt x="2315112" y="1381351"/>
                  <a:pt x="2329414" y="1413297"/>
                  <a:pt x="2329414" y="1448583"/>
                </a:cubicBezTo>
                <a:cubicBezTo>
                  <a:pt x="2329414" y="1483870"/>
                  <a:pt x="2315112" y="1515815"/>
                  <a:pt x="2291987" y="1538939"/>
                </a:cubicBezTo>
                <a:lnTo>
                  <a:pt x="2272368" y="1552167"/>
                </a:lnTo>
                <a:lnTo>
                  <a:pt x="2286395" y="1581345"/>
                </a:lnTo>
                <a:cubicBezTo>
                  <a:pt x="2290129" y="1593349"/>
                  <a:pt x="2292140" y="1606112"/>
                  <a:pt x="2292140" y="1619344"/>
                </a:cubicBezTo>
                <a:cubicBezTo>
                  <a:pt x="2292140" y="1689917"/>
                  <a:pt x="2234929" y="1747127"/>
                  <a:pt x="2164356" y="1747127"/>
                </a:cubicBezTo>
                <a:lnTo>
                  <a:pt x="2122028" y="1738581"/>
                </a:lnTo>
                <a:lnTo>
                  <a:pt x="2123429" y="1745523"/>
                </a:lnTo>
                <a:cubicBezTo>
                  <a:pt x="2123429" y="1777659"/>
                  <a:pt x="2097377" y="1803711"/>
                  <a:pt x="2065240" y="1803711"/>
                </a:cubicBezTo>
                <a:lnTo>
                  <a:pt x="2048689" y="1800370"/>
                </a:lnTo>
                <a:lnTo>
                  <a:pt x="2045646" y="1805977"/>
                </a:lnTo>
                <a:lnTo>
                  <a:pt x="266204" y="1805977"/>
                </a:lnTo>
                <a:lnTo>
                  <a:pt x="263164" y="1800376"/>
                </a:lnTo>
                <a:lnTo>
                  <a:pt x="218200" y="1791298"/>
                </a:lnTo>
                <a:cubicBezTo>
                  <a:pt x="183802" y="1776750"/>
                  <a:pt x="157100" y="1747567"/>
                  <a:pt x="145900" y="1711556"/>
                </a:cubicBezTo>
                <a:lnTo>
                  <a:pt x="143651" y="1696682"/>
                </a:lnTo>
                <a:lnTo>
                  <a:pt x="140027" y="1699125"/>
                </a:lnTo>
                <a:cubicBezTo>
                  <a:pt x="133065" y="1702070"/>
                  <a:pt x="125411" y="1703698"/>
                  <a:pt x="117377" y="1703698"/>
                </a:cubicBezTo>
                <a:cubicBezTo>
                  <a:pt x="85240" y="1703698"/>
                  <a:pt x="59188" y="1677646"/>
                  <a:pt x="59188" y="1645510"/>
                </a:cubicBezTo>
                <a:cubicBezTo>
                  <a:pt x="59188" y="1621408"/>
                  <a:pt x="73842" y="1600728"/>
                  <a:pt x="94727" y="1591895"/>
                </a:cubicBezTo>
                <a:lnTo>
                  <a:pt x="105362" y="1589748"/>
                </a:lnTo>
                <a:lnTo>
                  <a:pt x="100329" y="1582283"/>
                </a:lnTo>
                <a:lnTo>
                  <a:pt x="99505" y="1578204"/>
                </a:lnTo>
                <a:lnTo>
                  <a:pt x="90258" y="1576337"/>
                </a:lnTo>
                <a:cubicBezTo>
                  <a:pt x="44394" y="1556939"/>
                  <a:pt x="12213" y="1511526"/>
                  <a:pt x="12213" y="1458596"/>
                </a:cubicBezTo>
                <a:cubicBezTo>
                  <a:pt x="12213" y="1423310"/>
                  <a:pt x="26516" y="1391364"/>
                  <a:pt x="49640" y="1368240"/>
                </a:cubicBezTo>
                <a:lnTo>
                  <a:pt x="82216" y="1346277"/>
                </a:lnTo>
                <a:lnTo>
                  <a:pt x="78045" y="1345434"/>
                </a:lnTo>
                <a:cubicBezTo>
                  <a:pt x="32181" y="1326036"/>
                  <a:pt x="0" y="1280623"/>
                  <a:pt x="0" y="1227693"/>
                </a:cubicBezTo>
                <a:cubicBezTo>
                  <a:pt x="0" y="1187996"/>
                  <a:pt x="18102" y="1152527"/>
                  <a:pt x="46501" y="1129089"/>
                </a:cubicBezTo>
                <a:lnTo>
                  <a:pt x="50465" y="1126685"/>
                </a:lnTo>
                <a:lnTo>
                  <a:pt x="59710" y="1080893"/>
                </a:lnTo>
                <a:lnTo>
                  <a:pt x="77515" y="1054484"/>
                </a:lnTo>
                <a:lnTo>
                  <a:pt x="65976" y="1044981"/>
                </a:lnTo>
                <a:cubicBezTo>
                  <a:pt x="59701" y="1035695"/>
                  <a:pt x="56038" y="1024499"/>
                  <a:pt x="56038" y="1012448"/>
                </a:cubicBezTo>
                <a:cubicBezTo>
                  <a:pt x="56038" y="988346"/>
                  <a:pt x="70692" y="967666"/>
                  <a:pt x="91577" y="958833"/>
                </a:cubicBezTo>
                <a:lnTo>
                  <a:pt x="102806" y="956566"/>
                </a:lnTo>
                <a:lnTo>
                  <a:pt x="98217" y="953471"/>
                </a:lnTo>
                <a:cubicBezTo>
                  <a:pt x="75093" y="930347"/>
                  <a:pt x="60790" y="898401"/>
                  <a:pt x="60790" y="863115"/>
                </a:cubicBezTo>
                <a:cubicBezTo>
                  <a:pt x="60790" y="827828"/>
                  <a:pt x="75093" y="795883"/>
                  <a:pt x="98217" y="772759"/>
                </a:cubicBezTo>
                <a:lnTo>
                  <a:pt x="128271" y="752496"/>
                </a:lnTo>
                <a:lnTo>
                  <a:pt x="121580" y="719353"/>
                </a:lnTo>
                <a:cubicBezTo>
                  <a:pt x="121580" y="666423"/>
                  <a:pt x="153761" y="621010"/>
                  <a:pt x="199625" y="601612"/>
                </a:cubicBezTo>
                <a:lnTo>
                  <a:pt x="230783" y="595321"/>
                </a:lnTo>
                <a:lnTo>
                  <a:pt x="225875" y="583472"/>
                </a:lnTo>
                <a:cubicBezTo>
                  <a:pt x="225875" y="551336"/>
                  <a:pt x="251927" y="525284"/>
                  <a:pt x="284064" y="525284"/>
                </a:cubicBezTo>
                <a:lnTo>
                  <a:pt x="290173" y="526517"/>
                </a:lnTo>
                <a:lnTo>
                  <a:pt x="282836" y="515634"/>
                </a:lnTo>
                <a:cubicBezTo>
                  <a:pt x="279891" y="508673"/>
                  <a:pt x="278263" y="501019"/>
                  <a:pt x="278263" y="492985"/>
                </a:cubicBezTo>
                <a:cubicBezTo>
                  <a:pt x="278263" y="460849"/>
                  <a:pt x="304315" y="434797"/>
                  <a:pt x="336452" y="434797"/>
                </a:cubicBezTo>
                <a:cubicBezTo>
                  <a:pt x="352520" y="434797"/>
                  <a:pt x="367068" y="441310"/>
                  <a:pt x="377598" y="451840"/>
                </a:cubicBezTo>
                <a:lnTo>
                  <a:pt x="379105" y="454075"/>
                </a:lnTo>
                <a:lnTo>
                  <a:pt x="383251" y="433540"/>
                </a:lnTo>
                <a:cubicBezTo>
                  <a:pt x="389717" y="418252"/>
                  <a:pt x="399074" y="404485"/>
                  <a:pt x="410636" y="392923"/>
                </a:cubicBezTo>
                <a:lnTo>
                  <a:pt x="447497" y="368070"/>
                </a:lnTo>
                <a:lnTo>
                  <a:pt x="440066" y="357047"/>
                </a:lnTo>
                <a:cubicBezTo>
                  <a:pt x="437121" y="350086"/>
                  <a:pt x="435493" y="342432"/>
                  <a:pt x="435493" y="334398"/>
                </a:cubicBezTo>
                <a:cubicBezTo>
                  <a:pt x="435493" y="302262"/>
                  <a:pt x="461545" y="276210"/>
                  <a:pt x="493682" y="276210"/>
                </a:cubicBezTo>
                <a:cubicBezTo>
                  <a:pt x="509750" y="276210"/>
                  <a:pt x="524298" y="282723"/>
                  <a:pt x="534828" y="293253"/>
                </a:cubicBezTo>
                <a:lnTo>
                  <a:pt x="540060" y="301013"/>
                </a:lnTo>
                <a:lnTo>
                  <a:pt x="535443" y="278145"/>
                </a:lnTo>
                <a:cubicBezTo>
                  <a:pt x="535443" y="207572"/>
                  <a:pt x="592654" y="150362"/>
                  <a:pt x="663227" y="150362"/>
                </a:cubicBezTo>
                <a:lnTo>
                  <a:pt x="711637" y="160135"/>
                </a:lnTo>
                <a:lnTo>
                  <a:pt x="735421" y="124859"/>
                </a:lnTo>
                <a:cubicBezTo>
                  <a:pt x="758546" y="101734"/>
                  <a:pt x="790492" y="87432"/>
                  <a:pt x="825778" y="87432"/>
                </a:cubicBezTo>
                <a:cubicBezTo>
                  <a:pt x="843422" y="87432"/>
                  <a:pt x="860230" y="91008"/>
                  <a:pt x="875518" y="97474"/>
                </a:cubicBezTo>
                <a:lnTo>
                  <a:pt x="894711" y="110414"/>
                </a:lnTo>
                <a:lnTo>
                  <a:pt x="896438" y="101857"/>
                </a:lnTo>
                <a:cubicBezTo>
                  <a:pt x="915837" y="55994"/>
                  <a:pt x="961251" y="23813"/>
                  <a:pt x="1014180" y="23813"/>
                </a:cubicBezTo>
                <a:cubicBezTo>
                  <a:pt x="1040645" y="23813"/>
                  <a:pt x="1065231" y="31858"/>
                  <a:pt x="1085626" y="45636"/>
                </a:cubicBezTo>
                <a:lnTo>
                  <a:pt x="1111909" y="69518"/>
                </a:lnTo>
                <a:lnTo>
                  <a:pt x="1123495" y="61707"/>
                </a:lnTo>
                <a:cubicBezTo>
                  <a:pt x="1130457" y="58762"/>
                  <a:pt x="1138111" y="57134"/>
                  <a:pt x="1146145" y="57134"/>
                </a:cubicBezTo>
                <a:cubicBezTo>
                  <a:pt x="1154180" y="57134"/>
                  <a:pt x="1161833" y="58762"/>
                  <a:pt x="1168795" y="61707"/>
                </a:cubicBezTo>
                <a:lnTo>
                  <a:pt x="1171815" y="63743"/>
                </a:lnTo>
                <a:lnTo>
                  <a:pt x="1182276" y="46501"/>
                </a:lnTo>
                <a:cubicBezTo>
                  <a:pt x="1205713" y="18102"/>
                  <a:pt x="1241183" y="0"/>
                  <a:pt x="1280880" y="0"/>
                </a:cubicBez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/>
          <p:cNvSpPr/>
          <p:nvPr/>
        </p:nvSpPr>
        <p:spPr bwMode="auto">
          <a:xfrm>
            <a:off x="7828244" y="2919413"/>
            <a:ext cx="1811155" cy="1454395"/>
          </a:xfrm>
          <a:custGeom>
            <a:avLst/>
            <a:gdLst>
              <a:gd name="connsiteX0" fmla="*/ 1234818 w 2469634"/>
              <a:gd name="connsiteY0" fmla="*/ 0 h 1983167"/>
              <a:gd name="connsiteX1" fmla="*/ 1370327 w 2469634"/>
              <a:gd name="connsiteY1" fmla="*/ 192365 h 1983167"/>
              <a:gd name="connsiteX2" fmla="*/ 1474294 w 2469634"/>
              <a:gd name="connsiteY2" fmla="*/ 94830 h 1983167"/>
              <a:gd name="connsiteX3" fmla="*/ 1522680 w 2469634"/>
              <a:gd name="connsiteY3" fmla="*/ 206129 h 1983167"/>
              <a:gd name="connsiteX4" fmla="*/ 1611768 w 2469634"/>
              <a:gd name="connsiteY4" fmla="*/ 145631 h 1983167"/>
              <a:gd name="connsiteX5" fmla="*/ 1642058 w 2469634"/>
              <a:gd name="connsiteY5" fmla="*/ 262711 h 1983167"/>
              <a:gd name="connsiteX6" fmla="*/ 1852226 w 2469634"/>
              <a:gd name="connsiteY6" fmla="*/ 165434 h 1983167"/>
              <a:gd name="connsiteX7" fmla="*/ 1873229 w 2469634"/>
              <a:gd name="connsiteY7" fmla="*/ 397897 h 1983167"/>
              <a:gd name="connsiteX8" fmla="*/ 2012753 w 2469634"/>
              <a:gd name="connsiteY8" fmla="*/ 365245 h 1983167"/>
              <a:gd name="connsiteX9" fmla="*/ 1996877 w 2469634"/>
              <a:gd name="connsiteY9" fmla="*/ 504518 h 1983167"/>
              <a:gd name="connsiteX10" fmla="*/ 2101343 w 2469634"/>
              <a:gd name="connsiteY10" fmla="*/ 496885 h 1983167"/>
              <a:gd name="connsiteX11" fmla="*/ 2073703 w 2469634"/>
              <a:gd name="connsiteY11" fmla="*/ 596584 h 1983167"/>
              <a:gd name="connsiteX12" fmla="*/ 2304199 w 2469634"/>
              <a:gd name="connsiteY12" fmla="*/ 617410 h 1983167"/>
              <a:gd name="connsiteX13" fmla="*/ 2207059 w 2469634"/>
              <a:gd name="connsiteY13" fmla="*/ 827282 h 1983167"/>
              <a:gd name="connsiteX14" fmla="*/ 2343866 w 2469634"/>
              <a:gd name="connsiteY14" fmla="*/ 868661 h 1983167"/>
              <a:gd name="connsiteX15" fmla="*/ 2248842 w 2469634"/>
              <a:gd name="connsiteY15" fmla="*/ 997065 h 1983167"/>
              <a:gd name="connsiteX16" fmla="*/ 2349702 w 2469634"/>
              <a:gd name="connsiteY16" fmla="*/ 1045867 h 1983167"/>
              <a:gd name="connsiteX17" fmla="*/ 2287790 w 2469634"/>
              <a:gd name="connsiteY17" fmla="*/ 1106717 h 1983167"/>
              <a:gd name="connsiteX18" fmla="*/ 2469634 w 2469634"/>
              <a:gd name="connsiteY18" fmla="*/ 1234817 h 1983167"/>
              <a:gd name="connsiteX19" fmla="*/ 2282059 w 2469634"/>
              <a:gd name="connsiteY19" fmla="*/ 1366953 h 1983167"/>
              <a:gd name="connsiteX20" fmla="*/ 2378909 w 2469634"/>
              <a:gd name="connsiteY20" fmla="*/ 1470190 h 1983167"/>
              <a:gd name="connsiteX21" fmla="*/ 2218591 w 2469634"/>
              <a:gd name="connsiteY21" fmla="*/ 1539887 h 1983167"/>
              <a:gd name="connsiteX22" fmla="*/ 2290294 w 2469634"/>
              <a:gd name="connsiteY22" fmla="*/ 1645479 h 1983167"/>
              <a:gd name="connsiteX23" fmla="*/ 2217253 w 2469634"/>
              <a:gd name="connsiteY23" fmla="*/ 1664375 h 1983167"/>
              <a:gd name="connsiteX24" fmla="*/ 2304200 w 2469634"/>
              <a:gd name="connsiteY24" fmla="*/ 1852226 h 1983167"/>
              <a:gd name="connsiteX25" fmla="*/ 2076697 w 2469634"/>
              <a:gd name="connsiteY25" fmla="*/ 1872781 h 1983167"/>
              <a:gd name="connsiteX26" fmla="*/ 2102530 w 2469634"/>
              <a:gd name="connsiteY26" fmla="*/ 1983167 h 1983167"/>
              <a:gd name="connsiteX27" fmla="*/ 478907 w 2469634"/>
              <a:gd name="connsiteY27" fmla="*/ 1983167 h 1983167"/>
              <a:gd name="connsiteX28" fmla="*/ 481600 w 2469634"/>
              <a:gd name="connsiteY28" fmla="*/ 1959544 h 1983167"/>
              <a:gd name="connsiteX29" fmla="*/ 300871 w 2469634"/>
              <a:gd name="connsiteY29" fmla="*/ 1972751 h 1983167"/>
              <a:gd name="connsiteX30" fmla="*/ 330159 w 2469634"/>
              <a:gd name="connsiteY30" fmla="*/ 1867109 h 1983167"/>
              <a:gd name="connsiteX31" fmla="*/ 165434 w 2469634"/>
              <a:gd name="connsiteY31" fmla="*/ 1852225 h 1983167"/>
              <a:gd name="connsiteX32" fmla="*/ 263584 w 2469634"/>
              <a:gd name="connsiteY32" fmla="*/ 1640173 h 1983167"/>
              <a:gd name="connsiteX33" fmla="*/ 133978 w 2469634"/>
              <a:gd name="connsiteY33" fmla="*/ 1600971 h 1983167"/>
              <a:gd name="connsiteX34" fmla="*/ 209060 w 2469634"/>
              <a:gd name="connsiteY34" fmla="*/ 1499516 h 1983167"/>
              <a:gd name="connsiteX35" fmla="*/ 52513 w 2469634"/>
              <a:gd name="connsiteY35" fmla="*/ 1423769 h 1983167"/>
              <a:gd name="connsiteX36" fmla="*/ 142574 w 2469634"/>
              <a:gd name="connsiteY36" fmla="*/ 1335253 h 1983167"/>
              <a:gd name="connsiteX37" fmla="*/ 0 w 2469634"/>
              <a:gd name="connsiteY37" fmla="*/ 1234817 h 1983167"/>
              <a:gd name="connsiteX38" fmla="*/ 192517 w 2469634"/>
              <a:gd name="connsiteY38" fmla="*/ 1099199 h 1983167"/>
              <a:gd name="connsiteX39" fmla="*/ 98935 w 2469634"/>
              <a:gd name="connsiteY39" fmla="*/ 999444 h 1983167"/>
              <a:gd name="connsiteX40" fmla="*/ 200862 w 2469634"/>
              <a:gd name="connsiteY40" fmla="*/ 955132 h 1983167"/>
              <a:gd name="connsiteX41" fmla="*/ 111921 w 2469634"/>
              <a:gd name="connsiteY41" fmla="*/ 824157 h 1983167"/>
              <a:gd name="connsiteX42" fmla="*/ 245173 w 2469634"/>
              <a:gd name="connsiteY42" fmla="*/ 789684 h 1983167"/>
              <a:gd name="connsiteX43" fmla="*/ 165434 w 2469634"/>
              <a:gd name="connsiteY43" fmla="*/ 617408 h 1983167"/>
              <a:gd name="connsiteX44" fmla="*/ 400977 w 2469634"/>
              <a:gd name="connsiteY44" fmla="*/ 596128 h 1983167"/>
              <a:gd name="connsiteX45" fmla="*/ 369350 w 2469634"/>
              <a:gd name="connsiteY45" fmla="*/ 460985 h 1983167"/>
              <a:gd name="connsiteX46" fmla="*/ 473277 w 2469634"/>
              <a:gd name="connsiteY46" fmla="*/ 472833 h 1983167"/>
              <a:gd name="connsiteX47" fmla="*/ 463174 w 2469634"/>
              <a:gd name="connsiteY47" fmla="*/ 334582 h 1983167"/>
              <a:gd name="connsiteX48" fmla="*/ 598731 w 2469634"/>
              <a:gd name="connsiteY48" fmla="*/ 372164 h 1983167"/>
              <a:gd name="connsiteX49" fmla="*/ 617410 w 2469634"/>
              <a:gd name="connsiteY49" fmla="*/ 165433 h 1983167"/>
              <a:gd name="connsiteX50" fmla="*/ 831973 w 2469634"/>
              <a:gd name="connsiteY50" fmla="*/ 264746 h 1983167"/>
              <a:gd name="connsiteX51" fmla="*/ 872767 w 2469634"/>
              <a:gd name="connsiteY51" fmla="*/ 129872 h 1983167"/>
              <a:gd name="connsiteX52" fmla="*/ 959853 w 2469634"/>
              <a:gd name="connsiteY52" fmla="*/ 194321 h 1983167"/>
              <a:gd name="connsiteX53" fmla="*/ 1012157 w 2469634"/>
              <a:gd name="connsiteY53" fmla="*/ 86224 h 1983167"/>
              <a:gd name="connsiteX54" fmla="*/ 1106475 w 2469634"/>
              <a:gd name="connsiteY54" fmla="*/ 182188 h 198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469634" h="1983167">
                <a:moveTo>
                  <a:pt x="1234818" y="0"/>
                </a:moveTo>
                <a:lnTo>
                  <a:pt x="1370327" y="192365"/>
                </a:lnTo>
                <a:lnTo>
                  <a:pt x="1474294" y="94830"/>
                </a:lnTo>
                <a:lnTo>
                  <a:pt x="1522680" y="206129"/>
                </a:lnTo>
                <a:lnTo>
                  <a:pt x="1611768" y="145631"/>
                </a:lnTo>
                <a:lnTo>
                  <a:pt x="1642058" y="262711"/>
                </a:lnTo>
                <a:lnTo>
                  <a:pt x="1852226" y="165434"/>
                </a:lnTo>
                <a:lnTo>
                  <a:pt x="1873229" y="397897"/>
                </a:lnTo>
                <a:lnTo>
                  <a:pt x="2012753" y="365245"/>
                </a:lnTo>
                <a:lnTo>
                  <a:pt x="1996877" y="504518"/>
                </a:lnTo>
                <a:lnTo>
                  <a:pt x="2101343" y="496885"/>
                </a:lnTo>
                <a:lnTo>
                  <a:pt x="2073703" y="596584"/>
                </a:lnTo>
                <a:lnTo>
                  <a:pt x="2304199" y="617410"/>
                </a:lnTo>
                <a:lnTo>
                  <a:pt x="2207059" y="827282"/>
                </a:lnTo>
                <a:lnTo>
                  <a:pt x="2343866" y="868661"/>
                </a:lnTo>
                <a:lnTo>
                  <a:pt x="2248842" y="997065"/>
                </a:lnTo>
                <a:lnTo>
                  <a:pt x="2349702" y="1045867"/>
                </a:lnTo>
                <a:lnTo>
                  <a:pt x="2287790" y="1106717"/>
                </a:lnTo>
                <a:lnTo>
                  <a:pt x="2469634" y="1234817"/>
                </a:lnTo>
                <a:lnTo>
                  <a:pt x="2282059" y="1366953"/>
                </a:lnTo>
                <a:lnTo>
                  <a:pt x="2378909" y="1470190"/>
                </a:lnTo>
                <a:lnTo>
                  <a:pt x="2218591" y="1539887"/>
                </a:lnTo>
                <a:lnTo>
                  <a:pt x="2290294" y="1645479"/>
                </a:lnTo>
                <a:lnTo>
                  <a:pt x="2217253" y="1664375"/>
                </a:lnTo>
                <a:lnTo>
                  <a:pt x="2304200" y="1852226"/>
                </a:lnTo>
                <a:lnTo>
                  <a:pt x="2076697" y="1872781"/>
                </a:lnTo>
                <a:lnTo>
                  <a:pt x="2102530" y="1983167"/>
                </a:lnTo>
                <a:lnTo>
                  <a:pt x="478907" y="1983167"/>
                </a:lnTo>
                <a:lnTo>
                  <a:pt x="481600" y="1959544"/>
                </a:lnTo>
                <a:lnTo>
                  <a:pt x="300871" y="1972751"/>
                </a:lnTo>
                <a:lnTo>
                  <a:pt x="330159" y="1867109"/>
                </a:lnTo>
                <a:lnTo>
                  <a:pt x="165434" y="1852225"/>
                </a:lnTo>
                <a:lnTo>
                  <a:pt x="263584" y="1640173"/>
                </a:lnTo>
                <a:lnTo>
                  <a:pt x="133978" y="1600971"/>
                </a:lnTo>
                <a:lnTo>
                  <a:pt x="209060" y="1499516"/>
                </a:lnTo>
                <a:lnTo>
                  <a:pt x="52513" y="1423769"/>
                </a:lnTo>
                <a:lnTo>
                  <a:pt x="142574" y="1335253"/>
                </a:lnTo>
                <a:lnTo>
                  <a:pt x="0" y="1234817"/>
                </a:lnTo>
                <a:lnTo>
                  <a:pt x="192517" y="1099199"/>
                </a:lnTo>
                <a:lnTo>
                  <a:pt x="98935" y="999444"/>
                </a:lnTo>
                <a:lnTo>
                  <a:pt x="200862" y="955132"/>
                </a:lnTo>
                <a:lnTo>
                  <a:pt x="111921" y="824157"/>
                </a:lnTo>
                <a:lnTo>
                  <a:pt x="245173" y="789684"/>
                </a:lnTo>
                <a:lnTo>
                  <a:pt x="165434" y="617408"/>
                </a:lnTo>
                <a:lnTo>
                  <a:pt x="400977" y="596128"/>
                </a:lnTo>
                <a:lnTo>
                  <a:pt x="369350" y="460985"/>
                </a:lnTo>
                <a:lnTo>
                  <a:pt x="473277" y="472833"/>
                </a:lnTo>
                <a:lnTo>
                  <a:pt x="463174" y="334582"/>
                </a:lnTo>
                <a:lnTo>
                  <a:pt x="598731" y="372164"/>
                </a:lnTo>
                <a:lnTo>
                  <a:pt x="617410" y="165433"/>
                </a:lnTo>
                <a:lnTo>
                  <a:pt x="831973" y="264746"/>
                </a:lnTo>
                <a:lnTo>
                  <a:pt x="872767" y="129872"/>
                </a:lnTo>
                <a:lnTo>
                  <a:pt x="959853" y="194321"/>
                </a:lnTo>
                <a:lnTo>
                  <a:pt x="1012157" y="86224"/>
                </a:lnTo>
                <a:lnTo>
                  <a:pt x="1106475" y="182188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/>
          <p:cNvSpPr/>
          <p:nvPr/>
        </p:nvSpPr>
        <p:spPr bwMode="auto">
          <a:xfrm>
            <a:off x="7791463" y="1009686"/>
            <a:ext cx="1828477" cy="1416812"/>
          </a:xfrm>
          <a:custGeom>
            <a:avLst/>
            <a:gdLst>
              <a:gd name="connsiteX0" fmla="*/ 1336886 w 2493253"/>
              <a:gd name="connsiteY0" fmla="*/ 0 h 1931920"/>
              <a:gd name="connsiteX1" fmla="*/ 1373937 w 2493253"/>
              <a:gd name="connsiteY1" fmla="*/ 166689 h 1931920"/>
              <a:gd name="connsiteX2" fmla="*/ 1401536 w 2493253"/>
              <a:gd name="connsiteY2" fmla="*/ 101035 h 1931920"/>
              <a:gd name="connsiteX3" fmla="*/ 1406309 w 2493253"/>
              <a:gd name="connsiteY3" fmla="*/ 129477 h 1931920"/>
              <a:gd name="connsiteX4" fmla="*/ 1413024 w 2493253"/>
              <a:gd name="connsiteY4" fmla="*/ 118261 h 1931920"/>
              <a:gd name="connsiteX5" fmla="*/ 1413895 w 2493253"/>
              <a:gd name="connsiteY5" fmla="*/ 153321 h 1931920"/>
              <a:gd name="connsiteX6" fmla="*/ 1444869 w 2493253"/>
              <a:gd name="connsiteY6" fmla="*/ 93599 h 1931920"/>
              <a:gd name="connsiteX7" fmla="*/ 1445046 w 2493253"/>
              <a:gd name="connsiteY7" fmla="*/ 93106 h 1931920"/>
              <a:gd name="connsiteX8" fmla="*/ 1445070 w 2493253"/>
              <a:gd name="connsiteY8" fmla="*/ 93213 h 1931920"/>
              <a:gd name="connsiteX9" fmla="*/ 1478582 w 2493253"/>
              <a:gd name="connsiteY9" fmla="*/ 28601 h 1931920"/>
              <a:gd name="connsiteX10" fmla="*/ 1490009 w 2493253"/>
              <a:gd name="connsiteY10" fmla="*/ 161521 h 1931920"/>
              <a:gd name="connsiteX11" fmla="*/ 1526261 w 2493253"/>
              <a:gd name="connsiteY11" fmla="*/ 108849 h 1931920"/>
              <a:gd name="connsiteX12" fmla="*/ 1526011 w 2493253"/>
              <a:gd name="connsiteY12" fmla="*/ 115312 h 1931920"/>
              <a:gd name="connsiteX13" fmla="*/ 1548014 w 2493253"/>
              <a:gd name="connsiteY13" fmla="*/ 78559 h 1931920"/>
              <a:gd name="connsiteX14" fmla="*/ 1548190 w 2493253"/>
              <a:gd name="connsiteY14" fmla="*/ 85652 h 1931920"/>
              <a:gd name="connsiteX15" fmla="*/ 1576262 w 2493253"/>
              <a:gd name="connsiteY15" fmla="*/ 39019 h 1931920"/>
              <a:gd name="connsiteX16" fmla="*/ 1580068 w 2493253"/>
              <a:gd name="connsiteY16" fmla="*/ 208837 h 1931920"/>
              <a:gd name="connsiteX17" fmla="*/ 1620724 w 2493253"/>
              <a:gd name="connsiteY17" fmla="*/ 148674 h 1931920"/>
              <a:gd name="connsiteX18" fmla="*/ 1619984 w 2493253"/>
              <a:gd name="connsiteY18" fmla="*/ 173342 h 1931920"/>
              <a:gd name="connsiteX19" fmla="*/ 1643353 w 2493253"/>
              <a:gd name="connsiteY19" fmla="*/ 139385 h 1931920"/>
              <a:gd name="connsiteX20" fmla="*/ 1651245 w 2493253"/>
              <a:gd name="connsiteY20" fmla="*/ 126204 h 1931920"/>
              <a:gd name="connsiteX21" fmla="*/ 1651286 w 2493253"/>
              <a:gd name="connsiteY21" fmla="*/ 127860 h 1931920"/>
              <a:gd name="connsiteX22" fmla="*/ 1666919 w 2493253"/>
              <a:gd name="connsiteY22" fmla="*/ 105146 h 1931920"/>
              <a:gd name="connsiteX23" fmla="*/ 1664951 w 2493253"/>
              <a:gd name="connsiteY23" fmla="*/ 156149 h 1931920"/>
              <a:gd name="connsiteX24" fmla="*/ 1710669 w 2493253"/>
              <a:gd name="connsiteY24" fmla="*/ 99010 h 1931920"/>
              <a:gd name="connsiteX25" fmla="*/ 1699433 w 2493253"/>
              <a:gd name="connsiteY25" fmla="*/ 200249 h 1931920"/>
              <a:gd name="connsiteX26" fmla="*/ 1743801 w 2493253"/>
              <a:gd name="connsiteY26" fmla="*/ 151243 h 1931920"/>
              <a:gd name="connsiteX27" fmla="*/ 1735612 w 2493253"/>
              <a:gd name="connsiteY27" fmla="*/ 198519 h 1931920"/>
              <a:gd name="connsiteX28" fmla="*/ 1754155 w 2493253"/>
              <a:gd name="connsiteY28" fmla="*/ 178137 h 1931920"/>
              <a:gd name="connsiteX29" fmla="*/ 1754452 w 2493253"/>
              <a:gd name="connsiteY29" fmla="*/ 177705 h 1931920"/>
              <a:gd name="connsiteX30" fmla="*/ 1754448 w 2493253"/>
              <a:gd name="connsiteY30" fmla="*/ 177815 h 1931920"/>
              <a:gd name="connsiteX31" fmla="*/ 1803429 w 2493253"/>
              <a:gd name="connsiteY31" fmla="*/ 123977 h 1931920"/>
              <a:gd name="connsiteX32" fmla="*/ 1778222 w 2493253"/>
              <a:gd name="connsiteY32" fmla="*/ 267412 h 1931920"/>
              <a:gd name="connsiteX33" fmla="*/ 1835025 w 2493253"/>
              <a:gd name="connsiteY33" fmla="*/ 212152 h 1931920"/>
              <a:gd name="connsiteX34" fmla="*/ 1847033 w 2493253"/>
              <a:gd name="connsiteY34" fmla="*/ 198889 h 1931920"/>
              <a:gd name="connsiteX35" fmla="*/ 1846704 w 2493253"/>
              <a:gd name="connsiteY35" fmla="*/ 200791 h 1931920"/>
              <a:gd name="connsiteX36" fmla="*/ 1857702 w 2493253"/>
              <a:gd name="connsiteY36" fmla="*/ 190090 h 1931920"/>
              <a:gd name="connsiteX37" fmla="*/ 1833871 w 2493253"/>
              <a:gd name="connsiteY37" fmla="*/ 289681 h 1931920"/>
              <a:gd name="connsiteX38" fmla="*/ 1924572 w 2493253"/>
              <a:gd name="connsiteY38" fmla="*/ 213341 h 1931920"/>
              <a:gd name="connsiteX39" fmla="*/ 1905833 w 2493253"/>
              <a:gd name="connsiteY39" fmla="*/ 272466 h 1931920"/>
              <a:gd name="connsiteX40" fmla="*/ 1921643 w 2493253"/>
              <a:gd name="connsiteY40" fmla="*/ 260729 h 1931920"/>
              <a:gd name="connsiteX41" fmla="*/ 1906308 w 2493253"/>
              <a:gd name="connsiteY41" fmla="*/ 300521 h 1931920"/>
              <a:gd name="connsiteX42" fmla="*/ 1945235 w 2493253"/>
              <a:gd name="connsiteY42" fmla="*/ 262649 h 1931920"/>
              <a:gd name="connsiteX43" fmla="*/ 1934606 w 2493253"/>
              <a:gd name="connsiteY43" fmla="*/ 307066 h 1931920"/>
              <a:gd name="connsiteX44" fmla="*/ 2009651 w 2493253"/>
              <a:gd name="connsiteY44" fmla="*/ 251630 h 1931920"/>
              <a:gd name="connsiteX45" fmla="*/ 1972791 w 2493253"/>
              <a:gd name="connsiteY45" fmla="*/ 346587 h 1931920"/>
              <a:gd name="connsiteX46" fmla="*/ 1977654 w 2493253"/>
              <a:gd name="connsiteY46" fmla="*/ 343433 h 1931920"/>
              <a:gd name="connsiteX47" fmla="*/ 2024875 w 2493253"/>
              <a:gd name="connsiteY47" fmla="*/ 308374 h 1931920"/>
              <a:gd name="connsiteX48" fmla="*/ 2022594 w 2493253"/>
              <a:gd name="connsiteY48" fmla="*/ 314292 h 1931920"/>
              <a:gd name="connsiteX49" fmla="*/ 2028256 w 2493253"/>
              <a:gd name="connsiteY49" fmla="*/ 310620 h 1931920"/>
              <a:gd name="connsiteX50" fmla="*/ 2002104 w 2493253"/>
              <a:gd name="connsiteY50" fmla="*/ 367453 h 1931920"/>
              <a:gd name="connsiteX51" fmla="*/ 1999904 w 2493253"/>
              <a:gd name="connsiteY51" fmla="*/ 373162 h 1931920"/>
              <a:gd name="connsiteX52" fmla="*/ 2010687 w 2493253"/>
              <a:gd name="connsiteY52" fmla="*/ 366040 h 1931920"/>
              <a:gd name="connsiteX53" fmla="*/ 1976623 w 2493253"/>
              <a:gd name="connsiteY53" fmla="*/ 441767 h 1931920"/>
              <a:gd name="connsiteX54" fmla="*/ 2112055 w 2493253"/>
              <a:gd name="connsiteY54" fmla="*/ 367205 h 1931920"/>
              <a:gd name="connsiteX55" fmla="*/ 2096304 w 2493253"/>
              <a:gd name="connsiteY55" fmla="*/ 395814 h 1931920"/>
              <a:gd name="connsiteX56" fmla="*/ 2115789 w 2493253"/>
              <a:gd name="connsiteY56" fmla="*/ 383179 h 1931920"/>
              <a:gd name="connsiteX57" fmla="*/ 2076199 w 2493253"/>
              <a:gd name="connsiteY57" fmla="*/ 469217 h 1931920"/>
              <a:gd name="connsiteX58" fmla="*/ 2187016 w 2493253"/>
              <a:gd name="connsiteY58" fmla="*/ 417061 h 1931920"/>
              <a:gd name="connsiteX59" fmla="*/ 2160523 w 2493253"/>
              <a:gd name="connsiteY59" fmla="*/ 458699 h 1931920"/>
              <a:gd name="connsiteX60" fmla="*/ 2177941 w 2493253"/>
              <a:gd name="connsiteY60" fmla="*/ 450449 h 1931920"/>
              <a:gd name="connsiteX61" fmla="*/ 2170074 w 2493253"/>
              <a:gd name="connsiteY61" fmla="*/ 462878 h 1931920"/>
              <a:gd name="connsiteX62" fmla="*/ 2172015 w 2493253"/>
              <a:gd name="connsiteY62" fmla="*/ 462106 h 1931920"/>
              <a:gd name="connsiteX63" fmla="*/ 2160642 w 2493253"/>
              <a:gd name="connsiteY63" fmla="*/ 477784 h 1931920"/>
              <a:gd name="connsiteX64" fmla="*/ 2116257 w 2493253"/>
              <a:gd name="connsiteY64" fmla="*/ 547917 h 1931920"/>
              <a:gd name="connsiteX65" fmla="*/ 2166479 w 2493253"/>
              <a:gd name="connsiteY65" fmla="*/ 527422 h 1931920"/>
              <a:gd name="connsiteX66" fmla="*/ 2122413 w 2493253"/>
              <a:gd name="connsiteY66" fmla="*/ 589268 h 1931920"/>
              <a:gd name="connsiteX67" fmla="*/ 2259548 w 2493253"/>
              <a:gd name="connsiteY67" fmla="*/ 534665 h 1931920"/>
              <a:gd name="connsiteX68" fmla="*/ 2238783 w 2493253"/>
              <a:gd name="connsiteY68" fmla="*/ 563289 h 1931920"/>
              <a:gd name="connsiteX69" fmla="*/ 2265919 w 2493253"/>
              <a:gd name="connsiteY69" fmla="*/ 554688 h 1931920"/>
              <a:gd name="connsiteX70" fmla="*/ 2187367 w 2493253"/>
              <a:gd name="connsiteY70" fmla="*/ 648020 h 1931920"/>
              <a:gd name="connsiteX71" fmla="*/ 2300347 w 2493253"/>
              <a:gd name="connsiteY71" fmla="*/ 619659 h 1931920"/>
              <a:gd name="connsiteX72" fmla="*/ 2298731 w 2493253"/>
              <a:gd name="connsiteY72" fmla="*/ 621358 h 1931920"/>
              <a:gd name="connsiteX73" fmla="*/ 2328695 w 2493253"/>
              <a:gd name="connsiteY73" fmla="*/ 613913 h 1931920"/>
              <a:gd name="connsiteX74" fmla="*/ 2218099 w 2493253"/>
              <a:gd name="connsiteY74" fmla="*/ 729580 h 1931920"/>
              <a:gd name="connsiteX75" fmla="*/ 2287792 w 2493253"/>
              <a:gd name="connsiteY75" fmla="*/ 716095 h 1931920"/>
              <a:gd name="connsiteX76" fmla="*/ 2273852 w 2493253"/>
              <a:gd name="connsiteY76" fmla="*/ 729222 h 1931920"/>
              <a:gd name="connsiteX77" fmla="*/ 2370992 w 2493253"/>
              <a:gd name="connsiteY77" fmla="*/ 711286 h 1931920"/>
              <a:gd name="connsiteX78" fmla="*/ 2299392 w 2493253"/>
              <a:gd name="connsiteY78" fmla="*/ 777566 h 1931920"/>
              <a:gd name="connsiteX79" fmla="*/ 2380250 w 2493253"/>
              <a:gd name="connsiteY79" fmla="*/ 768591 h 1931920"/>
              <a:gd name="connsiteX80" fmla="*/ 2325276 w 2493253"/>
              <a:gd name="connsiteY80" fmla="*/ 812576 h 1931920"/>
              <a:gd name="connsiteX81" fmla="*/ 2387396 w 2493253"/>
              <a:gd name="connsiteY81" fmla="*/ 809493 h 1931920"/>
              <a:gd name="connsiteX82" fmla="*/ 2353146 w 2493253"/>
              <a:gd name="connsiteY82" fmla="*/ 833627 h 1931920"/>
              <a:gd name="connsiteX83" fmla="*/ 2358303 w 2493253"/>
              <a:gd name="connsiteY83" fmla="*/ 833698 h 1931920"/>
              <a:gd name="connsiteX84" fmla="*/ 2350756 w 2493253"/>
              <a:gd name="connsiteY84" fmla="*/ 838330 h 1931920"/>
              <a:gd name="connsiteX85" fmla="*/ 2429248 w 2493253"/>
              <a:gd name="connsiteY85" fmla="*/ 834623 h 1931920"/>
              <a:gd name="connsiteX86" fmla="*/ 2329361 w 2493253"/>
              <a:gd name="connsiteY86" fmla="*/ 904652 h 1931920"/>
              <a:gd name="connsiteX87" fmla="*/ 2445836 w 2493253"/>
              <a:gd name="connsiteY87" fmla="*/ 906257 h 1931920"/>
              <a:gd name="connsiteX88" fmla="*/ 2311493 w 2493253"/>
              <a:gd name="connsiteY88" fmla="*/ 988715 h 1931920"/>
              <a:gd name="connsiteX89" fmla="*/ 2450660 w 2493253"/>
              <a:gd name="connsiteY89" fmla="*/ 1000679 h 1931920"/>
              <a:gd name="connsiteX90" fmla="*/ 2429368 w 2493253"/>
              <a:gd name="connsiteY90" fmla="*/ 1011722 h 1931920"/>
              <a:gd name="connsiteX91" fmla="*/ 2435727 w 2493253"/>
              <a:gd name="connsiteY91" fmla="*/ 1012663 h 1931920"/>
              <a:gd name="connsiteX92" fmla="*/ 2381189 w 2493253"/>
              <a:gd name="connsiteY92" fmla="*/ 1036856 h 1931920"/>
              <a:gd name="connsiteX93" fmla="*/ 2393679 w 2493253"/>
              <a:gd name="connsiteY93" fmla="*/ 1039520 h 1931920"/>
              <a:gd name="connsiteX94" fmla="*/ 2360032 w 2493253"/>
              <a:gd name="connsiteY94" fmla="*/ 1051960 h 1931920"/>
              <a:gd name="connsiteX95" fmla="*/ 2484810 w 2493253"/>
              <a:gd name="connsiteY95" fmla="*/ 1070714 h 1931920"/>
              <a:gd name="connsiteX96" fmla="*/ 2420383 w 2493253"/>
              <a:gd name="connsiteY96" fmla="*/ 1099106 h 1931920"/>
              <a:gd name="connsiteX97" fmla="*/ 2481212 w 2493253"/>
              <a:gd name="connsiteY97" fmla="*/ 1112079 h 1931920"/>
              <a:gd name="connsiteX98" fmla="*/ 2397500 w 2493253"/>
              <a:gd name="connsiteY98" fmla="*/ 1143028 h 1931920"/>
              <a:gd name="connsiteX99" fmla="*/ 2409837 w 2493253"/>
              <a:gd name="connsiteY99" fmla="*/ 1145550 h 1931920"/>
              <a:gd name="connsiteX100" fmla="*/ 2337875 w 2493253"/>
              <a:gd name="connsiteY100" fmla="*/ 1172856 h 1931920"/>
              <a:gd name="connsiteX101" fmla="*/ 2340270 w 2493253"/>
              <a:gd name="connsiteY101" fmla="*/ 1173712 h 1931920"/>
              <a:gd name="connsiteX102" fmla="*/ 2328859 w 2493253"/>
              <a:gd name="connsiteY102" fmla="*/ 1176277 h 1931920"/>
              <a:gd name="connsiteX103" fmla="*/ 2323253 w 2493253"/>
              <a:gd name="connsiteY103" fmla="*/ 1178405 h 1931920"/>
              <a:gd name="connsiteX104" fmla="*/ 2443502 w 2493253"/>
              <a:gd name="connsiteY104" fmla="*/ 1221357 h 1931920"/>
              <a:gd name="connsiteX105" fmla="*/ 2420720 w 2493253"/>
              <a:gd name="connsiteY105" fmla="*/ 1226481 h 1931920"/>
              <a:gd name="connsiteX106" fmla="*/ 2474426 w 2493253"/>
              <a:gd name="connsiteY106" fmla="*/ 1242047 h 1931920"/>
              <a:gd name="connsiteX107" fmla="*/ 2375508 w 2493253"/>
              <a:gd name="connsiteY107" fmla="*/ 1270720 h 1931920"/>
              <a:gd name="connsiteX108" fmla="*/ 2493253 w 2493253"/>
              <a:gd name="connsiteY108" fmla="*/ 1313101 h 1931920"/>
              <a:gd name="connsiteX109" fmla="*/ 2469838 w 2493253"/>
              <a:gd name="connsiteY109" fmla="*/ 1318305 h 1931920"/>
              <a:gd name="connsiteX110" fmla="*/ 2475743 w 2493253"/>
              <a:gd name="connsiteY110" fmla="*/ 1320847 h 1931920"/>
              <a:gd name="connsiteX111" fmla="*/ 2414729 w 2493253"/>
              <a:gd name="connsiteY111" fmla="*/ 1330556 h 1931920"/>
              <a:gd name="connsiteX112" fmla="*/ 2347846 w 2493253"/>
              <a:gd name="connsiteY112" fmla="*/ 1345422 h 1931920"/>
              <a:gd name="connsiteX113" fmla="*/ 2405888 w 2493253"/>
              <a:gd name="connsiteY113" fmla="*/ 1369821 h 1931920"/>
              <a:gd name="connsiteX114" fmla="*/ 2334093 w 2493253"/>
              <a:gd name="connsiteY114" fmla="*/ 1381872 h 1931920"/>
              <a:gd name="connsiteX115" fmla="*/ 2410404 w 2493253"/>
              <a:gd name="connsiteY115" fmla="*/ 1427558 h 1931920"/>
              <a:gd name="connsiteX116" fmla="*/ 2346045 w 2493253"/>
              <a:gd name="connsiteY116" fmla="*/ 1429156 h 1931920"/>
              <a:gd name="connsiteX117" fmla="*/ 2450659 w 2493253"/>
              <a:gd name="connsiteY117" fmla="*/ 1483414 h 1931920"/>
              <a:gd name="connsiteX118" fmla="*/ 2378877 w 2493253"/>
              <a:gd name="connsiteY118" fmla="*/ 1489586 h 1931920"/>
              <a:gd name="connsiteX119" fmla="*/ 2429660 w 2493253"/>
              <a:gd name="connsiteY119" fmla="*/ 1524538 h 1931920"/>
              <a:gd name="connsiteX120" fmla="*/ 2406327 w 2493253"/>
              <a:gd name="connsiteY120" fmla="*/ 1523639 h 1931920"/>
              <a:gd name="connsiteX121" fmla="*/ 2454233 w 2493253"/>
              <a:gd name="connsiteY121" fmla="*/ 1552477 h 1931920"/>
              <a:gd name="connsiteX122" fmla="*/ 2309004 w 2493253"/>
              <a:gd name="connsiteY122" fmla="*/ 1555731 h 1931920"/>
              <a:gd name="connsiteX123" fmla="*/ 2358251 w 2493253"/>
              <a:gd name="connsiteY123" fmla="*/ 1589011 h 1931920"/>
              <a:gd name="connsiteX124" fmla="*/ 2297793 w 2493253"/>
              <a:gd name="connsiteY124" fmla="*/ 1587195 h 1931920"/>
              <a:gd name="connsiteX125" fmla="*/ 2337719 w 2493253"/>
              <a:gd name="connsiteY125" fmla="*/ 1623344 h 1931920"/>
              <a:gd name="connsiteX126" fmla="*/ 2244995 w 2493253"/>
              <a:gd name="connsiteY126" fmla="*/ 1607281 h 1931920"/>
              <a:gd name="connsiteX127" fmla="*/ 2380251 w 2493253"/>
              <a:gd name="connsiteY127" fmla="*/ 1715504 h 1931920"/>
              <a:gd name="connsiteX128" fmla="*/ 2340613 w 2493253"/>
              <a:gd name="connsiteY128" fmla="*/ 1711104 h 1931920"/>
              <a:gd name="connsiteX129" fmla="*/ 2344717 w 2493253"/>
              <a:gd name="connsiteY129" fmla="*/ 1715322 h 1931920"/>
              <a:gd name="connsiteX130" fmla="*/ 2315394 w 2493253"/>
              <a:gd name="connsiteY130" fmla="*/ 1708305 h 1931920"/>
              <a:gd name="connsiteX131" fmla="*/ 2287453 w 2493253"/>
              <a:gd name="connsiteY131" fmla="*/ 1705204 h 1931920"/>
              <a:gd name="connsiteX132" fmla="*/ 2369275 w 2493253"/>
              <a:gd name="connsiteY132" fmla="*/ 1779644 h 1931920"/>
              <a:gd name="connsiteX133" fmla="*/ 2229583 w 2493253"/>
              <a:gd name="connsiteY133" fmla="*/ 1755096 h 1931920"/>
              <a:gd name="connsiteX134" fmla="*/ 2268777 w 2493253"/>
              <a:gd name="connsiteY134" fmla="*/ 1794699 h 1931920"/>
              <a:gd name="connsiteX135" fmla="*/ 2214063 w 2493253"/>
              <a:gd name="connsiteY135" fmla="*/ 1782098 h 1931920"/>
              <a:gd name="connsiteX136" fmla="*/ 2228234 w 2493253"/>
              <a:gd name="connsiteY136" fmla="*/ 1801185 h 1931920"/>
              <a:gd name="connsiteX137" fmla="*/ 2149622 w 2493253"/>
              <a:gd name="connsiteY137" fmla="*/ 1770887 h 1931920"/>
              <a:gd name="connsiteX138" fmla="*/ 2207089 w 2493253"/>
              <a:gd name="connsiteY138" fmla="*/ 1859507 h 1931920"/>
              <a:gd name="connsiteX139" fmla="*/ 2265919 w 2493253"/>
              <a:gd name="connsiteY139" fmla="*/ 1929406 h 1931920"/>
              <a:gd name="connsiteX140" fmla="*/ 2179737 w 2493253"/>
              <a:gd name="connsiteY140" fmla="*/ 1902092 h 1931920"/>
              <a:gd name="connsiteX141" fmla="*/ 2201771 w 2493253"/>
              <a:gd name="connsiteY141" fmla="*/ 1931920 h 1931920"/>
              <a:gd name="connsiteX142" fmla="*/ 2036279 w 2493253"/>
              <a:gd name="connsiteY142" fmla="*/ 1931920 h 1931920"/>
              <a:gd name="connsiteX143" fmla="*/ 2033253 w 2493253"/>
              <a:gd name="connsiteY143" fmla="*/ 1930559 h 1931920"/>
              <a:gd name="connsiteX144" fmla="*/ 2033795 w 2493253"/>
              <a:gd name="connsiteY144" fmla="*/ 1931920 h 1931920"/>
              <a:gd name="connsiteX145" fmla="*/ 383464 w 2493253"/>
              <a:gd name="connsiteY145" fmla="*/ 1931920 h 1931920"/>
              <a:gd name="connsiteX146" fmla="*/ 436813 w 2493253"/>
              <a:gd name="connsiteY146" fmla="*/ 1857046 h 1931920"/>
              <a:gd name="connsiteX147" fmla="*/ 208508 w 2493253"/>
              <a:gd name="connsiteY147" fmla="*/ 1929405 h 1931920"/>
              <a:gd name="connsiteX148" fmla="*/ 292430 w 2493253"/>
              <a:gd name="connsiteY148" fmla="*/ 1829693 h 1931920"/>
              <a:gd name="connsiteX149" fmla="*/ 188342 w 2493253"/>
              <a:gd name="connsiteY149" fmla="*/ 1855555 h 1931920"/>
              <a:gd name="connsiteX150" fmla="*/ 287300 w 2493253"/>
              <a:gd name="connsiteY150" fmla="*/ 1752061 h 1931920"/>
              <a:gd name="connsiteX151" fmla="*/ 250846 w 2493253"/>
              <a:gd name="connsiteY151" fmla="*/ 1759113 h 1931920"/>
              <a:gd name="connsiteX152" fmla="*/ 324276 w 2493253"/>
              <a:gd name="connsiteY152" fmla="*/ 1689964 h 1931920"/>
              <a:gd name="connsiteX153" fmla="*/ 94177 w 2493253"/>
              <a:gd name="connsiteY153" fmla="*/ 1715504 h 1931920"/>
              <a:gd name="connsiteX154" fmla="*/ 201707 w 2493253"/>
              <a:gd name="connsiteY154" fmla="*/ 1629464 h 1931920"/>
              <a:gd name="connsiteX155" fmla="*/ 87789 w 2493253"/>
              <a:gd name="connsiteY155" fmla="*/ 1634844 h 1931920"/>
              <a:gd name="connsiteX156" fmla="*/ 207949 w 2493253"/>
              <a:gd name="connsiteY156" fmla="*/ 1550604 h 1931920"/>
              <a:gd name="connsiteX157" fmla="*/ 168674 w 2493253"/>
              <a:gd name="connsiteY157" fmla="*/ 1550398 h 1931920"/>
              <a:gd name="connsiteX158" fmla="*/ 245301 w 2493253"/>
              <a:gd name="connsiteY158" fmla="*/ 1502462 h 1931920"/>
              <a:gd name="connsiteX159" fmla="*/ 153364 w 2493253"/>
              <a:gd name="connsiteY159" fmla="*/ 1494557 h 1931920"/>
              <a:gd name="connsiteX160" fmla="*/ 134678 w 2493253"/>
              <a:gd name="connsiteY160" fmla="*/ 1495485 h 1931920"/>
              <a:gd name="connsiteX161" fmla="*/ 137884 w 2493253"/>
              <a:gd name="connsiteY161" fmla="*/ 1493226 h 1931920"/>
              <a:gd name="connsiteX162" fmla="*/ 23767 w 2493253"/>
              <a:gd name="connsiteY162" fmla="*/ 1483414 h 1931920"/>
              <a:gd name="connsiteX163" fmla="*/ 152224 w 2493253"/>
              <a:gd name="connsiteY163" fmla="*/ 1416791 h 1931920"/>
              <a:gd name="connsiteX164" fmla="*/ 32227 w 2493253"/>
              <a:gd name="connsiteY164" fmla="*/ 1398755 h 1931920"/>
              <a:gd name="connsiteX165" fmla="*/ 169932 w 2493253"/>
              <a:gd name="connsiteY165" fmla="*/ 1338066 h 1931920"/>
              <a:gd name="connsiteX166" fmla="*/ 128801 w 2493253"/>
              <a:gd name="connsiteY166" fmla="*/ 1329659 h 1931920"/>
              <a:gd name="connsiteX167" fmla="*/ 187727 w 2493253"/>
              <a:gd name="connsiteY167" fmla="*/ 1307299 h 1931920"/>
              <a:gd name="connsiteX168" fmla="*/ 86348 w 2493253"/>
              <a:gd name="connsiteY168" fmla="*/ 1292314 h 1931920"/>
              <a:gd name="connsiteX169" fmla="*/ 120756 w 2493253"/>
              <a:gd name="connsiteY169" fmla="*/ 1277050 h 1931920"/>
              <a:gd name="connsiteX170" fmla="*/ 0 w 2493253"/>
              <a:gd name="connsiteY170" fmla="*/ 1242047 h 1931920"/>
              <a:gd name="connsiteX171" fmla="*/ 144698 w 2493253"/>
              <a:gd name="connsiteY171" fmla="*/ 1200104 h 1931920"/>
              <a:gd name="connsiteX172" fmla="*/ 127875 w 2493253"/>
              <a:gd name="connsiteY172" fmla="*/ 1196518 h 1931920"/>
              <a:gd name="connsiteX173" fmla="*/ 131553 w 2493253"/>
              <a:gd name="connsiteY173" fmla="*/ 1195157 h 1931920"/>
              <a:gd name="connsiteX174" fmla="*/ 23785 w 2493253"/>
              <a:gd name="connsiteY174" fmla="*/ 1156366 h 1931920"/>
              <a:gd name="connsiteX175" fmla="*/ 174387 w 2493253"/>
              <a:gd name="connsiteY175" fmla="*/ 1122891 h 1931920"/>
              <a:gd name="connsiteX176" fmla="*/ 132749 w 2493253"/>
              <a:gd name="connsiteY176" fmla="*/ 1105389 h 1931920"/>
              <a:gd name="connsiteX177" fmla="*/ 137351 w 2493253"/>
              <a:gd name="connsiteY177" fmla="*/ 1104616 h 1931920"/>
              <a:gd name="connsiteX178" fmla="*/ 78572 w 2493253"/>
              <a:gd name="connsiteY178" fmla="*/ 1083620 h 1931920"/>
              <a:gd name="connsiteX179" fmla="*/ 151895 w 2493253"/>
              <a:gd name="connsiteY179" fmla="*/ 1067134 h 1931920"/>
              <a:gd name="connsiteX180" fmla="*/ 23767 w 2493253"/>
              <a:gd name="connsiteY180" fmla="*/ 1000679 h 1931920"/>
              <a:gd name="connsiteX181" fmla="*/ 140140 w 2493253"/>
              <a:gd name="connsiteY181" fmla="*/ 990674 h 1931920"/>
              <a:gd name="connsiteX182" fmla="*/ 133344 w 2493253"/>
              <a:gd name="connsiteY182" fmla="*/ 987748 h 1931920"/>
              <a:gd name="connsiteX183" fmla="*/ 170519 w 2493253"/>
              <a:gd name="connsiteY183" fmla="*/ 981834 h 1931920"/>
              <a:gd name="connsiteX184" fmla="*/ 62803 w 2493253"/>
              <a:gd name="connsiteY184" fmla="*/ 916991 h 1931920"/>
              <a:gd name="connsiteX185" fmla="*/ 173622 w 2493253"/>
              <a:gd name="connsiteY185" fmla="*/ 914508 h 1931920"/>
              <a:gd name="connsiteX186" fmla="*/ 111669 w 2493253"/>
              <a:gd name="connsiteY186" fmla="*/ 877419 h 1931920"/>
              <a:gd name="connsiteX187" fmla="*/ 226620 w 2493253"/>
              <a:gd name="connsiteY187" fmla="*/ 874564 h 1931920"/>
              <a:gd name="connsiteX188" fmla="*/ 94178 w 2493253"/>
              <a:gd name="connsiteY188" fmla="*/ 768591 h 1931920"/>
              <a:gd name="connsiteX189" fmla="*/ 253816 w 2493253"/>
              <a:gd name="connsiteY189" fmla="*/ 786310 h 1931920"/>
              <a:gd name="connsiteX190" fmla="*/ 147761 w 2493253"/>
              <a:gd name="connsiteY190" fmla="*/ 689823 h 1931920"/>
              <a:gd name="connsiteX191" fmla="*/ 204391 w 2493253"/>
              <a:gd name="connsiteY191" fmla="*/ 699775 h 1931920"/>
              <a:gd name="connsiteX192" fmla="*/ 184353 w 2493253"/>
              <a:gd name="connsiteY192" fmla="*/ 681633 h 1931920"/>
              <a:gd name="connsiteX193" fmla="*/ 288894 w 2493253"/>
              <a:gd name="connsiteY193" fmla="*/ 699744 h 1931920"/>
              <a:gd name="connsiteX194" fmla="*/ 269860 w 2493253"/>
              <a:gd name="connsiteY194" fmla="*/ 680509 h 1931920"/>
              <a:gd name="connsiteX195" fmla="*/ 325117 w 2493253"/>
              <a:gd name="connsiteY195" fmla="*/ 693237 h 1931920"/>
              <a:gd name="connsiteX196" fmla="*/ 208508 w 2493253"/>
              <a:gd name="connsiteY196" fmla="*/ 554688 h 1931920"/>
              <a:gd name="connsiteX197" fmla="*/ 364432 w 2493253"/>
              <a:gd name="connsiteY197" fmla="*/ 604106 h 1931920"/>
              <a:gd name="connsiteX198" fmla="*/ 275415 w 2493253"/>
              <a:gd name="connsiteY198" fmla="*/ 483601 h 1931920"/>
              <a:gd name="connsiteX199" fmla="*/ 428719 w 2493253"/>
              <a:gd name="connsiteY199" fmla="*/ 543111 h 1931920"/>
              <a:gd name="connsiteX200" fmla="*/ 397752 w 2493253"/>
              <a:gd name="connsiteY200" fmla="*/ 496235 h 1931920"/>
              <a:gd name="connsiteX201" fmla="*/ 445147 w 2493253"/>
              <a:gd name="connsiteY201" fmla="*/ 517554 h 1931920"/>
              <a:gd name="connsiteX202" fmla="*/ 438133 w 2493253"/>
              <a:gd name="connsiteY202" fmla="*/ 504814 h 1931920"/>
              <a:gd name="connsiteX203" fmla="*/ 384899 w 2493253"/>
              <a:gd name="connsiteY203" fmla="*/ 422720 h 1931920"/>
              <a:gd name="connsiteX204" fmla="*/ 395663 w 2493253"/>
              <a:gd name="connsiteY204" fmla="*/ 427674 h 1931920"/>
              <a:gd name="connsiteX205" fmla="*/ 362373 w 2493253"/>
              <a:gd name="connsiteY205" fmla="*/ 367205 h 1931920"/>
              <a:gd name="connsiteX206" fmla="*/ 472413 w 2493253"/>
              <a:gd name="connsiteY206" fmla="*/ 427788 h 1931920"/>
              <a:gd name="connsiteX207" fmla="*/ 435915 w 2493253"/>
              <a:gd name="connsiteY207" fmla="*/ 350727 h 1931920"/>
              <a:gd name="connsiteX208" fmla="*/ 472759 w 2493253"/>
              <a:gd name="connsiteY208" fmla="*/ 374043 h 1931920"/>
              <a:gd name="connsiteX209" fmla="*/ 440846 w 2493253"/>
              <a:gd name="connsiteY209" fmla="*/ 306237 h 1931920"/>
              <a:gd name="connsiteX210" fmla="*/ 581767 w 2493253"/>
              <a:gd name="connsiteY210" fmla="*/ 395899 h 1931920"/>
              <a:gd name="connsiteX211" fmla="*/ 559135 w 2493253"/>
              <a:gd name="connsiteY211" fmla="*/ 340444 h 1931920"/>
              <a:gd name="connsiteX212" fmla="*/ 561550 w 2493253"/>
              <a:gd name="connsiteY212" fmla="*/ 342165 h 1931920"/>
              <a:gd name="connsiteX213" fmla="*/ 536385 w 2493253"/>
              <a:gd name="connsiteY213" fmla="*/ 278962 h 1931920"/>
              <a:gd name="connsiteX214" fmla="*/ 580884 w 2493253"/>
              <a:gd name="connsiteY214" fmla="*/ 311244 h 1931920"/>
              <a:gd name="connsiteX215" fmla="*/ 549855 w 2493253"/>
              <a:gd name="connsiteY215" fmla="*/ 213341 h 1931920"/>
              <a:gd name="connsiteX216" fmla="*/ 615164 w 2493253"/>
              <a:gd name="connsiteY216" fmla="*/ 268310 h 1931920"/>
              <a:gd name="connsiteX217" fmla="*/ 605125 w 2493253"/>
              <a:gd name="connsiteY217" fmla="*/ 228319 h 1931920"/>
              <a:gd name="connsiteX218" fmla="*/ 668531 w 2493253"/>
              <a:gd name="connsiteY218" fmla="*/ 288651 h 1931920"/>
              <a:gd name="connsiteX219" fmla="*/ 637699 w 2493253"/>
              <a:gd name="connsiteY219" fmla="*/ 164557 h 1931920"/>
              <a:gd name="connsiteX220" fmla="*/ 728489 w 2493253"/>
              <a:gd name="connsiteY220" fmla="*/ 251368 h 1931920"/>
              <a:gd name="connsiteX221" fmla="*/ 713007 w 2493253"/>
              <a:gd name="connsiteY221" fmla="*/ 167519 h 1931920"/>
              <a:gd name="connsiteX222" fmla="*/ 742936 w 2493253"/>
              <a:gd name="connsiteY222" fmla="*/ 199851 h 1931920"/>
              <a:gd name="connsiteX223" fmla="*/ 740116 w 2493253"/>
              <a:gd name="connsiteY223" fmla="*/ 188616 h 1931920"/>
              <a:gd name="connsiteX224" fmla="*/ 777668 w 2493253"/>
              <a:gd name="connsiteY224" fmla="*/ 224349 h 1931920"/>
              <a:gd name="connsiteX225" fmla="*/ 763757 w 2493253"/>
              <a:gd name="connsiteY225" fmla="*/ 99010 h 1931920"/>
              <a:gd name="connsiteX226" fmla="*/ 865083 w 2493253"/>
              <a:gd name="connsiteY226" fmla="*/ 225645 h 1931920"/>
              <a:gd name="connsiteX227" fmla="*/ 853665 w 2493253"/>
              <a:gd name="connsiteY227" fmla="*/ 163815 h 1931920"/>
              <a:gd name="connsiteX228" fmla="*/ 863630 w 2493253"/>
              <a:gd name="connsiteY228" fmla="*/ 174579 h 1931920"/>
              <a:gd name="connsiteX229" fmla="*/ 858408 w 2493253"/>
              <a:gd name="connsiteY229" fmla="*/ 64003 h 1931920"/>
              <a:gd name="connsiteX230" fmla="*/ 907410 w 2493253"/>
              <a:gd name="connsiteY230" fmla="*/ 133901 h 1931920"/>
              <a:gd name="connsiteX231" fmla="*/ 907978 w 2493253"/>
              <a:gd name="connsiteY231" fmla="*/ 92674 h 1931920"/>
              <a:gd name="connsiteX232" fmla="*/ 931402 w 2493253"/>
              <a:gd name="connsiteY232" fmla="*/ 130837 h 1931920"/>
              <a:gd name="connsiteX233" fmla="*/ 929949 w 2493253"/>
              <a:gd name="connsiteY233" fmla="*/ 101568 h 1931920"/>
              <a:gd name="connsiteX234" fmla="*/ 956513 w 2493253"/>
              <a:gd name="connsiteY234" fmla="*/ 139264 h 1931920"/>
              <a:gd name="connsiteX235" fmla="*/ 956525 w 2493253"/>
              <a:gd name="connsiteY235" fmla="*/ 136961 h 1931920"/>
              <a:gd name="connsiteX236" fmla="*/ 969458 w 2493253"/>
              <a:gd name="connsiteY236" fmla="*/ 157633 h 1931920"/>
              <a:gd name="connsiteX237" fmla="*/ 983088 w 2493253"/>
              <a:gd name="connsiteY237" fmla="*/ 176977 h 1931920"/>
              <a:gd name="connsiteX238" fmla="*/ 995847 w 2493253"/>
              <a:gd name="connsiteY238" fmla="*/ 28601 h 1931920"/>
              <a:gd name="connsiteX239" fmla="*/ 1048081 w 2493253"/>
              <a:gd name="connsiteY239" fmla="*/ 129314 h 1931920"/>
              <a:gd name="connsiteX240" fmla="*/ 1048638 w 2493253"/>
              <a:gd name="connsiteY240" fmla="*/ 88970 h 1931920"/>
              <a:gd name="connsiteX241" fmla="*/ 1075754 w 2493253"/>
              <a:gd name="connsiteY241" fmla="*/ 133149 h 1931920"/>
              <a:gd name="connsiteX242" fmla="*/ 1094498 w 2493253"/>
              <a:gd name="connsiteY242" fmla="*/ 8442 h 1931920"/>
              <a:gd name="connsiteX243" fmla="*/ 1128377 w 2493253"/>
              <a:gd name="connsiteY243" fmla="*/ 85317 h 1931920"/>
              <a:gd name="connsiteX244" fmla="*/ 1133119 w 2493253"/>
              <a:gd name="connsiteY244" fmla="*/ 53237 h 1931920"/>
              <a:gd name="connsiteX245" fmla="*/ 1169475 w 2493253"/>
              <a:gd name="connsiteY245" fmla="*/ 135191 h 1931920"/>
              <a:gd name="connsiteX246" fmla="*/ 1177263 w 2493253"/>
              <a:gd name="connsiteY246" fmla="*/ 97087 h 1931920"/>
              <a:gd name="connsiteX247" fmla="*/ 1190297 w 2493253"/>
              <a:gd name="connsiteY247" fmla="*/ 131434 h 1931920"/>
              <a:gd name="connsiteX248" fmla="*/ 1206824 w 2493253"/>
              <a:gd name="connsiteY248" fmla="*/ 85163 h 1931920"/>
              <a:gd name="connsiteX249" fmla="*/ 1209928 w 2493253"/>
              <a:gd name="connsiteY249" fmla="*/ 98967 h 1931920"/>
              <a:gd name="connsiteX250" fmla="*/ 1237215 w 2493253"/>
              <a:gd name="connsiteY250" fmla="*/ 4835 h 1931920"/>
              <a:gd name="connsiteX251" fmla="*/ 1253141 w 2493253"/>
              <a:gd name="connsiteY251" fmla="*/ 59777 h 1931920"/>
              <a:gd name="connsiteX252" fmla="*/ 1254459 w 2493253"/>
              <a:gd name="connsiteY252" fmla="*/ 53595 h 1931920"/>
              <a:gd name="connsiteX253" fmla="*/ 1286450 w 2493253"/>
              <a:gd name="connsiteY253" fmla="*/ 140123 h 1931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2493253" h="1931920">
                <a:moveTo>
                  <a:pt x="1336886" y="0"/>
                </a:moveTo>
                <a:lnTo>
                  <a:pt x="1373937" y="166689"/>
                </a:lnTo>
                <a:lnTo>
                  <a:pt x="1401536" y="101035"/>
                </a:lnTo>
                <a:lnTo>
                  <a:pt x="1406309" y="129477"/>
                </a:lnTo>
                <a:lnTo>
                  <a:pt x="1413024" y="118261"/>
                </a:lnTo>
                <a:lnTo>
                  <a:pt x="1413895" y="153321"/>
                </a:lnTo>
                <a:lnTo>
                  <a:pt x="1444869" y="93599"/>
                </a:lnTo>
                <a:lnTo>
                  <a:pt x="1445046" y="93106"/>
                </a:lnTo>
                <a:lnTo>
                  <a:pt x="1445070" y="93213"/>
                </a:lnTo>
                <a:lnTo>
                  <a:pt x="1478582" y="28601"/>
                </a:lnTo>
                <a:lnTo>
                  <a:pt x="1490009" y="161521"/>
                </a:lnTo>
                <a:lnTo>
                  <a:pt x="1526261" y="108849"/>
                </a:lnTo>
                <a:lnTo>
                  <a:pt x="1526011" y="115312"/>
                </a:lnTo>
                <a:lnTo>
                  <a:pt x="1548014" y="78559"/>
                </a:lnTo>
                <a:lnTo>
                  <a:pt x="1548190" y="85652"/>
                </a:lnTo>
                <a:lnTo>
                  <a:pt x="1576262" y="39019"/>
                </a:lnTo>
                <a:lnTo>
                  <a:pt x="1580068" y="208837"/>
                </a:lnTo>
                <a:lnTo>
                  <a:pt x="1620724" y="148674"/>
                </a:lnTo>
                <a:lnTo>
                  <a:pt x="1619984" y="173342"/>
                </a:lnTo>
                <a:lnTo>
                  <a:pt x="1643353" y="139385"/>
                </a:lnTo>
                <a:lnTo>
                  <a:pt x="1651245" y="126204"/>
                </a:lnTo>
                <a:lnTo>
                  <a:pt x="1651286" y="127860"/>
                </a:lnTo>
                <a:lnTo>
                  <a:pt x="1666919" y="105146"/>
                </a:lnTo>
                <a:lnTo>
                  <a:pt x="1664951" y="156149"/>
                </a:lnTo>
                <a:lnTo>
                  <a:pt x="1710669" y="99010"/>
                </a:lnTo>
                <a:lnTo>
                  <a:pt x="1699433" y="200249"/>
                </a:lnTo>
                <a:lnTo>
                  <a:pt x="1743801" y="151243"/>
                </a:lnTo>
                <a:lnTo>
                  <a:pt x="1735612" y="198519"/>
                </a:lnTo>
                <a:lnTo>
                  <a:pt x="1754155" y="178137"/>
                </a:lnTo>
                <a:lnTo>
                  <a:pt x="1754452" y="177705"/>
                </a:lnTo>
                <a:lnTo>
                  <a:pt x="1754448" y="177815"/>
                </a:lnTo>
                <a:lnTo>
                  <a:pt x="1803429" y="123977"/>
                </a:lnTo>
                <a:lnTo>
                  <a:pt x="1778222" y="267412"/>
                </a:lnTo>
                <a:lnTo>
                  <a:pt x="1835025" y="212152"/>
                </a:lnTo>
                <a:lnTo>
                  <a:pt x="1847033" y="198889"/>
                </a:lnTo>
                <a:lnTo>
                  <a:pt x="1846704" y="200791"/>
                </a:lnTo>
                <a:lnTo>
                  <a:pt x="1857702" y="190090"/>
                </a:lnTo>
                <a:lnTo>
                  <a:pt x="1833871" y="289681"/>
                </a:lnTo>
                <a:lnTo>
                  <a:pt x="1924572" y="213341"/>
                </a:lnTo>
                <a:lnTo>
                  <a:pt x="1905833" y="272466"/>
                </a:lnTo>
                <a:lnTo>
                  <a:pt x="1921643" y="260729"/>
                </a:lnTo>
                <a:lnTo>
                  <a:pt x="1906308" y="300521"/>
                </a:lnTo>
                <a:lnTo>
                  <a:pt x="1945235" y="262649"/>
                </a:lnTo>
                <a:lnTo>
                  <a:pt x="1934606" y="307066"/>
                </a:lnTo>
                <a:lnTo>
                  <a:pt x="2009651" y="251630"/>
                </a:lnTo>
                <a:lnTo>
                  <a:pt x="1972791" y="346587"/>
                </a:lnTo>
                <a:lnTo>
                  <a:pt x="1977654" y="343433"/>
                </a:lnTo>
                <a:lnTo>
                  <a:pt x="2024875" y="308374"/>
                </a:lnTo>
                <a:lnTo>
                  <a:pt x="2022594" y="314292"/>
                </a:lnTo>
                <a:lnTo>
                  <a:pt x="2028256" y="310620"/>
                </a:lnTo>
                <a:lnTo>
                  <a:pt x="2002104" y="367453"/>
                </a:lnTo>
                <a:lnTo>
                  <a:pt x="1999904" y="373162"/>
                </a:lnTo>
                <a:lnTo>
                  <a:pt x="2010687" y="366040"/>
                </a:lnTo>
                <a:lnTo>
                  <a:pt x="1976623" y="441767"/>
                </a:lnTo>
                <a:lnTo>
                  <a:pt x="2112055" y="367205"/>
                </a:lnTo>
                <a:lnTo>
                  <a:pt x="2096304" y="395814"/>
                </a:lnTo>
                <a:lnTo>
                  <a:pt x="2115789" y="383179"/>
                </a:lnTo>
                <a:lnTo>
                  <a:pt x="2076199" y="469217"/>
                </a:lnTo>
                <a:lnTo>
                  <a:pt x="2187016" y="417061"/>
                </a:lnTo>
                <a:lnTo>
                  <a:pt x="2160523" y="458699"/>
                </a:lnTo>
                <a:lnTo>
                  <a:pt x="2177941" y="450449"/>
                </a:lnTo>
                <a:lnTo>
                  <a:pt x="2170074" y="462878"/>
                </a:lnTo>
                <a:lnTo>
                  <a:pt x="2172015" y="462106"/>
                </a:lnTo>
                <a:lnTo>
                  <a:pt x="2160642" y="477784"/>
                </a:lnTo>
                <a:lnTo>
                  <a:pt x="2116257" y="547917"/>
                </a:lnTo>
                <a:lnTo>
                  <a:pt x="2166479" y="527422"/>
                </a:lnTo>
                <a:lnTo>
                  <a:pt x="2122413" y="589268"/>
                </a:lnTo>
                <a:lnTo>
                  <a:pt x="2259548" y="534665"/>
                </a:lnTo>
                <a:lnTo>
                  <a:pt x="2238783" y="563289"/>
                </a:lnTo>
                <a:lnTo>
                  <a:pt x="2265919" y="554688"/>
                </a:lnTo>
                <a:lnTo>
                  <a:pt x="2187367" y="648020"/>
                </a:lnTo>
                <a:lnTo>
                  <a:pt x="2300347" y="619659"/>
                </a:lnTo>
                <a:lnTo>
                  <a:pt x="2298731" y="621358"/>
                </a:lnTo>
                <a:lnTo>
                  <a:pt x="2328695" y="613913"/>
                </a:lnTo>
                <a:lnTo>
                  <a:pt x="2218099" y="729580"/>
                </a:lnTo>
                <a:lnTo>
                  <a:pt x="2287792" y="716095"/>
                </a:lnTo>
                <a:lnTo>
                  <a:pt x="2273852" y="729222"/>
                </a:lnTo>
                <a:lnTo>
                  <a:pt x="2370992" y="711286"/>
                </a:lnTo>
                <a:lnTo>
                  <a:pt x="2299392" y="777566"/>
                </a:lnTo>
                <a:lnTo>
                  <a:pt x="2380250" y="768591"/>
                </a:lnTo>
                <a:lnTo>
                  <a:pt x="2325276" y="812576"/>
                </a:lnTo>
                <a:lnTo>
                  <a:pt x="2387396" y="809493"/>
                </a:lnTo>
                <a:lnTo>
                  <a:pt x="2353146" y="833627"/>
                </a:lnTo>
                <a:lnTo>
                  <a:pt x="2358303" y="833698"/>
                </a:lnTo>
                <a:lnTo>
                  <a:pt x="2350756" y="838330"/>
                </a:lnTo>
                <a:lnTo>
                  <a:pt x="2429248" y="834623"/>
                </a:lnTo>
                <a:lnTo>
                  <a:pt x="2329361" y="904652"/>
                </a:lnTo>
                <a:lnTo>
                  <a:pt x="2445836" y="906257"/>
                </a:lnTo>
                <a:lnTo>
                  <a:pt x="2311493" y="988715"/>
                </a:lnTo>
                <a:lnTo>
                  <a:pt x="2450660" y="1000679"/>
                </a:lnTo>
                <a:lnTo>
                  <a:pt x="2429368" y="1011722"/>
                </a:lnTo>
                <a:lnTo>
                  <a:pt x="2435727" y="1012663"/>
                </a:lnTo>
                <a:lnTo>
                  <a:pt x="2381189" y="1036856"/>
                </a:lnTo>
                <a:lnTo>
                  <a:pt x="2393679" y="1039520"/>
                </a:lnTo>
                <a:lnTo>
                  <a:pt x="2360032" y="1051960"/>
                </a:lnTo>
                <a:lnTo>
                  <a:pt x="2484810" y="1070714"/>
                </a:lnTo>
                <a:lnTo>
                  <a:pt x="2420383" y="1099106"/>
                </a:lnTo>
                <a:lnTo>
                  <a:pt x="2481212" y="1112079"/>
                </a:lnTo>
                <a:lnTo>
                  <a:pt x="2397500" y="1143028"/>
                </a:lnTo>
                <a:lnTo>
                  <a:pt x="2409837" y="1145550"/>
                </a:lnTo>
                <a:lnTo>
                  <a:pt x="2337875" y="1172856"/>
                </a:lnTo>
                <a:lnTo>
                  <a:pt x="2340270" y="1173712"/>
                </a:lnTo>
                <a:lnTo>
                  <a:pt x="2328859" y="1176277"/>
                </a:lnTo>
                <a:lnTo>
                  <a:pt x="2323253" y="1178405"/>
                </a:lnTo>
                <a:lnTo>
                  <a:pt x="2443502" y="1221357"/>
                </a:lnTo>
                <a:lnTo>
                  <a:pt x="2420720" y="1226481"/>
                </a:lnTo>
                <a:lnTo>
                  <a:pt x="2474426" y="1242047"/>
                </a:lnTo>
                <a:lnTo>
                  <a:pt x="2375508" y="1270720"/>
                </a:lnTo>
                <a:lnTo>
                  <a:pt x="2493253" y="1313101"/>
                </a:lnTo>
                <a:lnTo>
                  <a:pt x="2469838" y="1318305"/>
                </a:lnTo>
                <a:lnTo>
                  <a:pt x="2475743" y="1320847"/>
                </a:lnTo>
                <a:lnTo>
                  <a:pt x="2414729" y="1330556"/>
                </a:lnTo>
                <a:lnTo>
                  <a:pt x="2347846" y="1345422"/>
                </a:lnTo>
                <a:lnTo>
                  <a:pt x="2405888" y="1369821"/>
                </a:lnTo>
                <a:lnTo>
                  <a:pt x="2334093" y="1381872"/>
                </a:lnTo>
                <a:lnTo>
                  <a:pt x="2410404" y="1427558"/>
                </a:lnTo>
                <a:lnTo>
                  <a:pt x="2346045" y="1429156"/>
                </a:lnTo>
                <a:lnTo>
                  <a:pt x="2450659" y="1483414"/>
                </a:lnTo>
                <a:lnTo>
                  <a:pt x="2378877" y="1489586"/>
                </a:lnTo>
                <a:lnTo>
                  <a:pt x="2429660" y="1524538"/>
                </a:lnTo>
                <a:lnTo>
                  <a:pt x="2406327" y="1523639"/>
                </a:lnTo>
                <a:lnTo>
                  <a:pt x="2454233" y="1552477"/>
                </a:lnTo>
                <a:lnTo>
                  <a:pt x="2309004" y="1555731"/>
                </a:lnTo>
                <a:lnTo>
                  <a:pt x="2358251" y="1589011"/>
                </a:lnTo>
                <a:lnTo>
                  <a:pt x="2297793" y="1587195"/>
                </a:lnTo>
                <a:lnTo>
                  <a:pt x="2337719" y="1623344"/>
                </a:lnTo>
                <a:lnTo>
                  <a:pt x="2244995" y="1607281"/>
                </a:lnTo>
                <a:lnTo>
                  <a:pt x="2380251" y="1715504"/>
                </a:lnTo>
                <a:lnTo>
                  <a:pt x="2340613" y="1711104"/>
                </a:lnTo>
                <a:lnTo>
                  <a:pt x="2344717" y="1715322"/>
                </a:lnTo>
                <a:lnTo>
                  <a:pt x="2315394" y="1708305"/>
                </a:lnTo>
                <a:lnTo>
                  <a:pt x="2287453" y="1705204"/>
                </a:lnTo>
                <a:lnTo>
                  <a:pt x="2369275" y="1779644"/>
                </a:lnTo>
                <a:lnTo>
                  <a:pt x="2229583" y="1755096"/>
                </a:lnTo>
                <a:lnTo>
                  <a:pt x="2268777" y="1794699"/>
                </a:lnTo>
                <a:lnTo>
                  <a:pt x="2214063" y="1782098"/>
                </a:lnTo>
                <a:lnTo>
                  <a:pt x="2228234" y="1801185"/>
                </a:lnTo>
                <a:lnTo>
                  <a:pt x="2149622" y="1770887"/>
                </a:lnTo>
                <a:lnTo>
                  <a:pt x="2207089" y="1859507"/>
                </a:lnTo>
                <a:lnTo>
                  <a:pt x="2265919" y="1929406"/>
                </a:lnTo>
                <a:lnTo>
                  <a:pt x="2179737" y="1902092"/>
                </a:lnTo>
                <a:lnTo>
                  <a:pt x="2201771" y="1931920"/>
                </a:lnTo>
                <a:lnTo>
                  <a:pt x="2036279" y="1931920"/>
                </a:lnTo>
                <a:lnTo>
                  <a:pt x="2033253" y="1930559"/>
                </a:lnTo>
                <a:lnTo>
                  <a:pt x="2033795" y="1931920"/>
                </a:lnTo>
                <a:lnTo>
                  <a:pt x="383464" y="1931920"/>
                </a:lnTo>
                <a:lnTo>
                  <a:pt x="436813" y="1857046"/>
                </a:lnTo>
                <a:lnTo>
                  <a:pt x="208508" y="1929405"/>
                </a:lnTo>
                <a:lnTo>
                  <a:pt x="292430" y="1829693"/>
                </a:lnTo>
                <a:lnTo>
                  <a:pt x="188342" y="1855555"/>
                </a:lnTo>
                <a:lnTo>
                  <a:pt x="287300" y="1752061"/>
                </a:lnTo>
                <a:lnTo>
                  <a:pt x="250846" y="1759113"/>
                </a:lnTo>
                <a:lnTo>
                  <a:pt x="324276" y="1689964"/>
                </a:lnTo>
                <a:lnTo>
                  <a:pt x="94177" y="1715504"/>
                </a:lnTo>
                <a:lnTo>
                  <a:pt x="201707" y="1629464"/>
                </a:lnTo>
                <a:lnTo>
                  <a:pt x="87789" y="1634844"/>
                </a:lnTo>
                <a:lnTo>
                  <a:pt x="207949" y="1550604"/>
                </a:lnTo>
                <a:lnTo>
                  <a:pt x="168674" y="1550398"/>
                </a:lnTo>
                <a:lnTo>
                  <a:pt x="245301" y="1502462"/>
                </a:lnTo>
                <a:lnTo>
                  <a:pt x="153364" y="1494557"/>
                </a:lnTo>
                <a:lnTo>
                  <a:pt x="134678" y="1495485"/>
                </a:lnTo>
                <a:lnTo>
                  <a:pt x="137884" y="1493226"/>
                </a:lnTo>
                <a:lnTo>
                  <a:pt x="23767" y="1483414"/>
                </a:lnTo>
                <a:lnTo>
                  <a:pt x="152224" y="1416791"/>
                </a:lnTo>
                <a:lnTo>
                  <a:pt x="32227" y="1398755"/>
                </a:lnTo>
                <a:lnTo>
                  <a:pt x="169932" y="1338066"/>
                </a:lnTo>
                <a:lnTo>
                  <a:pt x="128801" y="1329659"/>
                </a:lnTo>
                <a:lnTo>
                  <a:pt x="187727" y="1307299"/>
                </a:lnTo>
                <a:lnTo>
                  <a:pt x="86348" y="1292314"/>
                </a:lnTo>
                <a:lnTo>
                  <a:pt x="120756" y="1277050"/>
                </a:lnTo>
                <a:lnTo>
                  <a:pt x="0" y="1242047"/>
                </a:lnTo>
                <a:lnTo>
                  <a:pt x="144698" y="1200104"/>
                </a:lnTo>
                <a:lnTo>
                  <a:pt x="127875" y="1196518"/>
                </a:lnTo>
                <a:lnTo>
                  <a:pt x="131553" y="1195157"/>
                </a:lnTo>
                <a:lnTo>
                  <a:pt x="23785" y="1156366"/>
                </a:lnTo>
                <a:lnTo>
                  <a:pt x="174387" y="1122891"/>
                </a:lnTo>
                <a:lnTo>
                  <a:pt x="132749" y="1105389"/>
                </a:lnTo>
                <a:lnTo>
                  <a:pt x="137351" y="1104616"/>
                </a:lnTo>
                <a:lnTo>
                  <a:pt x="78572" y="1083620"/>
                </a:lnTo>
                <a:lnTo>
                  <a:pt x="151895" y="1067134"/>
                </a:lnTo>
                <a:lnTo>
                  <a:pt x="23767" y="1000679"/>
                </a:lnTo>
                <a:lnTo>
                  <a:pt x="140140" y="990674"/>
                </a:lnTo>
                <a:lnTo>
                  <a:pt x="133344" y="987748"/>
                </a:lnTo>
                <a:lnTo>
                  <a:pt x="170519" y="981834"/>
                </a:lnTo>
                <a:lnTo>
                  <a:pt x="62803" y="916991"/>
                </a:lnTo>
                <a:lnTo>
                  <a:pt x="173622" y="914508"/>
                </a:lnTo>
                <a:lnTo>
                  <a:pt x="111669" y="877419"/>
                </a:lnTo>
                <a:lnTo>
                  <a:pt x="226620" y="874564"/>
                </a:lnTo>
                <a:lnTo>
                  <a:pt x="94178" y="768591"/>
                </a:lnTo>
                <a:lnTo>
                  <a:pt x="253816" y="786310"/>
                </a:lnTo>
                <a:lnTo>
                  <a:pt x="147761" y="689823"/>
                </a:lnTo>
                <a:lnTo>
                  <a:pt x="204391" y="699775"/>
                </a:lnTo>
                <a:lnTo>
                  <a:pt x="184353" y="681633"/>
                </a:lnTo>
                <a:lnTo>
                  <a:pt x="288894" y="699744"/>
                </a:lnTo>
                <a:lnTo>
                  <a:pt x="269860" y="680509"/>
                </a:lnTo>
                <a:lnTo>
                  <a:pt x="325117" y="693237"/>
                </a:lnTo>
                <a:lnTo>
                  <a:pt x="208508" y="554688"/>
                </a:lnTo>
                <a:lnTo>
                  <a:pt x="364432" y="604106"/>
                </a:lnTo>
                <a:lnTo>
                  <a:pt x="275415" y="483601"/>
                </a:lnTo>
                <a:lnTo>
                  <a:pt x="428719" y="543111"/>
                </a:lnTo>
                <a:lnTo>
                  <a:pt x="397752" y="496235"/>
                </a:lnTo>
                <a:lnTo>
                  <a:pt x="445147" y="517554"/>
                </a:lnTo>
                <a:lnTo>
                  <a:pt x="438133" y="504814"/>
                </a:lnTo>
                <a:lnTo>
                  <a:pt x="384899" y="422720"/>
                </a:lnTo>
                <a:lnTo>
                  <a:pt x="395663" y="427674"/>
                </a:lnTo>
                <a:lnTo>
                  <a:pt x="362373" y="367205"/>
                </a:lnTo>
                <a:lnTo>
                  <a:pt x="472413" y="427788"/>
                </a:lnTo>
                <a:lnTo>
                  <a:pt x="435915" y="350727"/>
                </a:lnTo>
                <a:lnTo>
                  <a:pt x="472759" y="374043"/>
                </a:lnTo>
                <a:lnTo>
                  <a:pt x="440846" y="306237"/>
                </a:lnTo>
                <a:lnTo>
                  <a:pt x="581767" y="395899"/>
                </a:lnTo>
                <a:lnTo>
                  <a:pt x="559135" y="340444"/>
                </a:lnTo>
                <a:lnTo>
                  <a:pt x="561550" y="342165"/>
                </a:lnTo>
                <a:lnTo>
                  <a:pt x="536385" y="278962"/>
                </a:lnTo>
                <a:lnTo>
                  <a:pt x="580884" y="311244"/>
                </a:lnTo>
                <a:lnTo>
                  <a:pt x="549855" y="213341"/>
                </a:lnTo>
                <a:lnTo>
                  <a:pt x="615164" y="268310"/>
                </a:lnTo>
                <a:lnTo>
                  <a:pt x="605125" y="228319"/>
                </a:lnTo>
                <a:lnTo>
                  <a:pt x="668531" y="288651"/>
                </a:lnTo>
                <a:lnTo>
                  <a:pt x="637699" y="164557"/>
                </a:lnTo>
                <a:lnTo>
                  <a:pt x="728489" y="251368"/>
                </a:lnTo>
                <a:lnTo>
                  <a:pt x="713007" y="167519"/>
                </a:lnTo>
                <a:lnTo>
                  <a:pt x="742936" y="199851"/>
                </a:lnTo>
                <a:lnTo>
                  <a:pt x="740116" y="188616"/>
                </a:lnTo>
                <a:lnTo>
                  <a:pt x="777668" y="224349"/>
                </a:lnTo>
                <a:lnTo>
                  <a:pt x="763757" y="99010"/>
                </a:lnTo>
                <a:lnTo>
                  <a:pt x="865083" y="225645"/>
                </a:lnTo>
                <a:lnTo>
                  <a:pt x="853665" y="163815"/>
                </a:lnTo>
                <a:lnTo>
                  <a:pt x="863630" y="174579"/>
                </a:lnTo>
                <a:lnTo>
                  <a:pt x="858408" y="64003"/>
                </a:lnTo>
                <a:lnTo>
                  <a:pt x="907410" y="133901"/>
                </a:lnTo>
                <a:lnTo>
                  <a:pt x="907978" y="92674"/>
                </a:lnTo>
                <a:lnTo>
                  <a:pt x="931402" y="130837"/>
                </a:lnTo>
                <a:lnTo>
                  <a:pt x="929949" y="101568"/>
                </a:lnTo>
                <a:lnTo>
                  <a:pt x="956513" y="139264"/>
                </a:lnTo>
                <a:lnTo>
                  <a:pt x="956525" y="136961"/>
                </a:lnTo>
                <a:lnTo>
                  <a:pt x="969458" y="157633"/>
                </a:lnTo>
                <a:lnTo>
                  <a:pt x="983088" y="176977"/>
                </a:lnTo>
                <a:lnTo>
                  <a:pt x="995847" y="28601"/>
                </a:lnTo>
                <a:lnTo>
                  <a:pt x="1048081" y="129314"/>
                </a:lnTo>
                <a:lnTo>
                  <a:pt x="1048638" y="88970"/>
                </a:lnTo>
                <a:lnTo>
                  <a:pt x="1075754" y="133149"/>
                </a:lnTo>
                <a:lnTo>
                  <a:pt x="1094498" y="8442"/>
                </a:lnTo>
                <a:lnTo>
                  <a:pt x="1128377" y="85317"/>
                </a:lnTo>
                <a:lnTo>
                  <a:pt x="1133119" y="53237"/>
                </a:lnTo>
                <a:lnTo>
                  <a:pt x="1169475" y="135191"/>
                </a:lnTo>
                <a:lnTo>
                  <a:pt x="1177263" y="97087"/>
                </a:lnTo>
                <a:lnTo>
                  <a:pt x="1190297" y="131434"/>
                </a:lnTo>
                <a:lnTo>
                  <a:pt x="1206824" y="85163"/>
                </a:lnTo>
                <a:lnTo>
                  <a:pt x="1209928" y="98967"/>
                </a:lnTo>
                <a:lnTo>
                  <a:pt x="1237215" y="4835"/>
                </a:lnTo>
                <a:lnTo>
                  <a:pt x="1253141" y="59777"/>
                </a:lnTo>
                <a:lnTo>
                  <a:pt x="1254459" y="53595"/>
                </a:lnTo>
                <a:lnTo>
                  <a:pt x="1286450" y="140123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/>
          <p:cNvSpPr/>
          <p:nvPr/>
        </p:nvSpPr>
        <p:spPr bwMode="auto">
          <a:xfrm>
            <a:off x="272480" y="1088740"/>
            <a:ext cx="1841324" cy="1321360"/>
          </a:xfrm>
          <a:custGeom>
            <a:avLst/>
            <a:gdLst>
              <a:gd name="connsiteX0" fmla="*/ 2425284 w 2587822"/>
              <a:gd name="connsiteY0" fmla="*/ 1619286 h 1857057"/>
              <a:gd name="connsiteX1" fmla="*/ 2429620 w 2587822"/>
              <a:gd name="connsiteY1" fmla="*/ 1639051 h 1857057"/>
              <a:gd name="connsiteX2" fmla="*/ 2456056 w 2587822"/>
              <a:gd name="connsiteY2" fmla="*/ 1621571 h 1857057"/>
              <a:gd name="connsiteX3" fmla="*/ 174664 w 2587822"/>
              <a:gd name="connsiteY3" fmla="*/ 1317331 h 1857057"/>
              <a:gd name="connsiteX4" fmla="*/ 158992 w 2587822"/>
              <a:gd name="connsiteY4" fmla="*/ 1340092 h 1857057"/>
              <a:gd name="connsiteX5" fmla="*/ 180718 w 2587822"/>
              <a:gd name="connsiteY5" fmla="*/ 1336751 h 1857057"/>
              <a:gd name="connsiteX6" fmla="*/ 172250 w 2587822"/>
              <a:gd name="connsiteY6" fmla="*/ 922447 h 1857057"/>
              <a:gd name="connsiteX7" fmla="*/ 184220 w 2587822"/>
              <a:gd name="connsiteY7" fmla="*/ 961853 h 1857057"/>
              <a:gd name="connsiteX8" fmla="*/ 209743 w 2587822"/>
              <a:gd name="connsiteY8" fmla="*/ 936732 h 1857057"/>
              <a:gd name="connsiteX9" fmla="*/ 2286128 w 2587822"/>
              <a:gd name="connsiteY9" fmla="*/ 560227 h 1857057"/>
              <a:gd name="connsiteX10" fmla="*/ 2281048 w 2587822"/>
              <a:gd name="connsiteY10" fmla="*/ 563231 h 1857057"/>
              <a:gd name="connsiteX11" fmla="*/ 2282241 w 2587822"/>
              <a:gd name="connsiteY11" fmla="*/ 564552 h 1857057"/>
              <a:gd name="connsiteX12" fmla="*/ 1900989 w 2587822"/>
              <a:gd name="connsiteY12" fmla="*/ 231016 h 1857057"/>
              <a:gd name="connsiteX13" fmla="*/ 1879654 w 2587822"/>
              <a:gd name="connsiteY13" fmla="*/ 292332 h 1857057"/>
              <a:gd name="connsiteX14" fmla="*/ 1905305 w 2587822"/>
              <a:gd name="connsiteY14" fmla="*/ 292126 h 1857057"/>
              <a:gd name="connsiteX15" fmla="*/ 1895776 w 2587822"/>
              <a:gd name="connsiteY15" fmla="*/ 246571 h 1857057"/>
              <a:gd name="connsiteX16" fmla="*/ 1912136 w 2587822"/>
              <a:gd name="connsiteY16" fmla="*/ 262012 h 1857057"/>
              <a:gd name="connsiteX17" fmla="*/ 1355771 w 2587822"/>
              <a:gd name="connsiteY17" fmla="*/ 121837 h 1857057"/>
              <a:gd name="connsiteX18" fmla="*/ 1350004 w 2587822"/>
              <a:gd name="connsiteY18" fmla="*/ 139902 h 1857057"/>
              <a:gd name="connsiteX19" fmla="*/ 1366170 w 2587822"/>
              <a:gd name="connsiteY19" fmla="*/ 139773 h 1857057"/>
              <a:gd name="connsiteX20" fmla="*/ 1374662 w 2587822"/>
              <a:gd name="connsiteY20" fmla="*/ 58286 h 1857057"/>
              <a:gd name="connsiteX21" fmla="*/ 1357892 w 2587822"/>
              <a:gd name="connsiteY21" fmla="*/ 106485 h 1857057"/>
              <a:gd name="connsiteX22" fmla="*/ 1361417 w 2587822"/>
              <a:gd name="connsiteY22" fmla="*/ 104154 h 1857057"/>
              <a:gd name="connsiteX23" fmla="*/ 1356756 w 2587822"/>
              <a:gd name="connsiteY23" fmla="*/ 118754 h 1857057"/>
              <a:gd name="connsiteX24" fmla="*/ 1395637 w 2587822"/>
              <a:gd name="connsiteY24" fmla="*/ 116607 h 1857057"/>
              <a:gd name="connsiteX25" fmla="*/ 1267321 w 2587822"/>
              <a:gd name="connsiteY25" fmla="*/ 0 h 1857057"/>
              <a:gd name="connsiteX26" fmla="*/ 1299589 w 2587822"/>
              <a:gd name="connsiteY26" fmla="*/ 83069 h 1857057"/>
              <a:gd name="connsiteX27" fmla="*/ 1370664 w 2587822"/>
              <a:gd name="connsiteY27" fmla="*/ 47169 h 1857057"/>
              <a:gd name="connsiteX28" fmla="*/ 1364610 w 2587822"/>
              <a:gd name="connsiteY28" fmla="*/ 30336 h 1857057"/>
              <a:gd name="connsiteX29" fmla="*/ 1425144 w 2587822"/>
              <a:gd name="connsiteY29" fmla="*/ 67286 h 1857057"/>
              <a:gd name="connsiteX30" fmla="*/ 1473239 w 2587822"/>
              <a:gd name="connsiteY30" fmla="*/ 10036 h 1857057"/>
              <a:gd name="connsiteX31" fmla="*/ 1492829 w 2587822"/>
              <a:gd name="connsiteY31" fmla="*/ 74531 h 1857057"/>
              <a:gd name="connsiteX32" fmla="*/ 1575358 w 2587822"/>
              <a:gd name="connsiteY32" fmla="*/ 44703 h 1857057"/>
              <a:gd name="connsiteX33" fmla="*/ 1552426 w 2587822"/>
              <a:gd name="connsiteY33" fmla="*/ 128964 h 1857057"/>
              <a:gd name="connsiteX34" fmla="*/ 1643001 w 2587822"/>
              <a:gd name="connsiteY34" fmla="*/ 118738 h 1857057"/>
              <a:gd name="connsiteX35" fmla="*/ 1624116 w 2587822"/>
              <a:gd name="connsiteY35" fmla="*/ 155559 h 1857057"/>
              <a:gd name="connsiteX36" fmla="*/ 1639726 w 2587822"/>
              <a:gd name="connsiteY36" fmla="*/ 165088 h 1857057"/>
              <a:gd name="connsiteX37" fmla="*/ 1650957 w 2587822"/>
              <a:gd name="connsiteY37" fmla="*/ 159415 h 1857057"/>
              <a:gd name="connsiteX38" fmla="*/ 1692095 w 2587822"/>
              <a:gd name="connsiteY38" fmla="*/ 110446 h 1857057"/>
              <a:gd name="connsiteX39" fmla="*/ 1709448 w 2587822"/>
              <a:gd name="connsiteY39" fmla="*/ 167577 h 1857057"/>
              <a:gd name="connsiteX40" fmla="*/ 1713768 w 2587822"/>
              <a:gd name="connsiteY40" fmla="*/ 174188 h 1857057"/>
              <a:gd name="connsiteX41" fmla="*/ 1794214 w 2587822"/>
              <a:gd name="connsiteY41" fmla="*/ 145114 h 1857057"/>
              <a:gd name="connsiteX42" fmla="*/ 1786891 w 2587822"/>
              <a:gd name="connsiteY42" fmla="*/ 172023 h 1857057"/>
              <a:gd name="connsiteX43" fmla="*/ 1800721 w 2587822"/>
              <a:gd name="connsiteY43" fmla="*/ 152400 h 1857057"/>
              <a:gd name="connsiteX44" fmla="*/ 1828129 w 2587822"/>
              <a:gd name="connsiteY44" fmla="*/ 222956 h 1857057"/>
              <a:gd name="connsiteX45" fmla="*/ 1861857 w 2587822"/>
              <a:gd name="connsiteY45" fmla="*/ 219148 h 1857057"/>
              <a:gd name="connsiteX46" fmla="*/ 1860652 w 2587822"/>
              <a:gd name="connsiteY46" fmla="*/ 221497 h 1857057"/>
              <a:gd name="connsiteX47" fmla="*/ 1913607 w 2587822"/>
              <a:gd name="connsiteY47" fmla="*/ 194750 h 1857057"/>
              <a:gd name="connsiteX48" fmla="*/ 1904958 w 2587822"/>
              <a:gd name="connsiteY48" fmla="*/ 219608 h 1857057"/>
              <a:gd name="connsiteX49" fmla="*/ 1955150 w 2587822"/>
              <a:gd name="connsiteY49" fmla="*/ 250246 h 1857057"/>
              <a:gd name="connsiteX50" fmla="*/ 2003245 w 2587822"/>
              <a:gd name="connsiteY50" fmla="*/ 192997 h 1857057"/>
              <a:gd name="connsiteX51" fmla="*/ 2022835 w 2587822"/>
              <a:gd name="connsiteY51" fmla="*/ 257490 h 1857057"/>
              <a:gd name="connsiteX52" fmla="*/ 2093045 w 2587822"/>
              <a:gd name="connsiteY52" fmla="*/ 232116 h 1857057"/>
              <a:gd name="connsiteX53" fmla="*/ 2095737 w 2587822"/>
              <a:gd name="connsiteY53" fmla="*/ 229121 h 1857057"/>
              <a:gd name="connsiteX54" fmla="*/ 2095362 w 2587822"/>
              <a:gd name="connsiteY54" fmla="*/ 231279 h 1857057"/>
              <a:gd name="connsiteX55" fmla="*/ 2105364 w 2587822"/>
              <a:gd name="connsiteY55" fmla="*/ 227664 h 1857057"/>
              <a:gd name="connsiteX56" fmla="*/ 2082432 w 2587822"/>
              <a:gd name="connsiteY56" fmla="*/ 311924 h 1857057"/>
              <a:gd name="connsiteX57" fmla="*/ 2160143 w 2587822"/>
              <a:gd name="connsiteY57" fmla="*/ 303150 h 1857057"/>
              <a:gd name="connsiteX58" fmla="*/ 2161994 w 2587822"/>
              <a:gd name="connsiteY58" fmla="*/ 300946 h 1857057"/>
              <a:gd name="connsiteX59" fmla="*/ 2162580 w 2587822"/>
              <a:gd name="connsiteY59" fmla="*/ 302875 h 1857057"/>
              <a:gd name="connsiteX60" fmla="*/ 2173008 w 2587822"/>
              <a:gd name="connsiteY60" fmla="*/ 301698 h 1857057"/>
              <a:gd name="connsiteX61" fmla="*/ 2166234 w 2587822"/>
              <a:gd name="connsiteY61" fmla="*/ 314903 h 1857057"/>
              <a:gd name="connsiteX62" fmla="*/ 2181585 w 2587822"/>
              <a:gd name="connsiteY62" fmla="*/ 365441 h 1857057"/>
              <a:gd name="connsiteX63" fmla="*/ 2264115 w 2587822"/>
              <a:gd name="connsiteY63" fmla="*/ 335614 h 1857057"/>
              <a:gd name="connsiteX64" fmla="*/ 2241182 w 2587822"/>
              <a:gd name="connsiteY64" fmla="*/ 419874 h 1857057"/>
              <a:gd name="connsiteX65" fmla="*/ 2331758 w 2587822"/>
              <a:gd name="connsiteY65" fmla="*/ 409648 h 1857057"/>
              <a:gd name="connsiteX66" fmla="*/ 2291087 w 2587822"/>
              <a:gd name="connsiteY66" fmla="*/ 488941 h 1857057"/>
              <a:gd name="connsiteX67" fmla="*/ 2334702 w 2587822"/>
              <a:gd name="connsiteY67" fmla="*/ 506196 h 1857057"/>
              <a:gd name="connsiteX68" fmla="*/ 2349737 w 2587822"/>
              <a:gd name="connsiteY68" fmla="*/ 489472 h 1857057"/>
              <a:gd name="connsiteX69" fmla="*/ 2346050 w 2587822"/>
              <a:gd name="connsiteY69" fmla="*/ 510686 h 1857057"/>
              <a:gd name="connsiteX70" fmla="*/ 2375071 w 2587822"/>
              <a:gd name="connsiteY70" fmla="*/ 522167 h 1857057"/>
              <a:gd name="connsiteX71" fmla="*/ 2341656 w 2587822"/>
              <a:gd name="connsiteY71" fmla="*/ 535962 h 1857057"/>
              <a:gd name="connsiteX72" fmla="*/ 2330315 w 2587822"/>
              <a:gd name="connsiteY72" fmla="*/ 601202 h 1857057"/>
              <a:gd name="connsiteX73" fmla="*/ 2378186 w 2587822"/>
              <a:gd name="connsiteY73" fmla="*/ 606636 h 1857057"/>
              <a:gd name="connsiteX74" fmla="*/ 2368488 w 2587822"/>
              <a:gd name="connsiteY74" fmla="*/ 650892 h 1857057"/>
              <a:gd name="connsiteX75" fmla="*/ 2455966 w 2587822"/>
              <a:gd name="connsiteY75" fmla="*/ 656680 h 1857057"/>
              <a:gd name="connsiteX76" fmla="*/ 2377164 w 2587822"/>
              <a:gd name="connsiteY76" fmla="*/ 706786 h 1857057"/>
              <a:gd name="connsiteX77" fmla="*/ 2417935 w 2587822"/>
              <a:gd name="connsiteY77" fmla="*/ 735339 h 1857057"/>
              <a:gd name="connsiteX78" fmla="*/ 2434600 w 2587822"/>
              <a:gd name="connsiteY78" fmla="*/ 724317 h 1857057"/>
              <a:gd name="connsiteX79" fmla="*/ 2428679 w 2587822"/>
              <a:gd name="connsiteY79" fmla="*/ 742864 h 1857057"/>
              <a:gd name="connsiteX80" fmla="*/ 2429608 w 2587822"/>
              <a:gd name="connsiteY80" fmla="*/ 743514 h 1857057"/>
              <a:gd name="connsiteX81" fmla="*/ 2428305 w 2587822"/>
              <a:gd name="connsiteY81" fmla="*/ 744036 h 1857057"/>
              <a:gd name="connsiteX82" fmla="*/ 2413031 w 2587822"/>
              <a:gd name="connsiteY82" fmla="*/ 791879 h 1857057"/>
              <a:gd name="connsiteX83" fmla="*/ 2433908 w 2587822"/>
              <a:gd name="connsiteY83" fmla="*/ 802216 h 1857057"/>
              <a:gd name="connsiteX84" fmla="*/ 2472869 w 2587822"/>
              <a:gd name="connsiteY84" fmla="*/ 776452 h 1857057"/>
              <a:gd name="connsiteX85" fmla="*/ 2460450 w 2587822"/>
              <a:gd name="connsiteY85" fmla="*/ 815355 h 1857057"/>
              <a:gd name="connsiteX86" fmla="*/ 2480038 w 2587822"/>
              <a:gd name="connsiteY86" fmla="*/ 825054 h 1857057"/>
              <a:gd name="connsiteX87" fmla="*/ 2452075 w 2587822"/>
              <a:gd name="connsiteY87" fmla="*/ 841586 h 1857057"/>
              <a:gd name="connsiteX88" fmla="*/ 2451299 w 2587822"/>
              <a:gd name="connsiteY88" fmla="*/ 844013 h 1857057"/>
              <a:gd name="connsiteX89" fmla="*/ 2518307 w 2587822"/>
              <a:gd name="connsiteY89" fmla="*/ 877188 h 1857057"/>
              <a:gd name="connsiteX90" fmla="*/ 2460285 w 2587822"/>
              <a:gd name="connsiteY90" fmla="*/ 911490 h 1857057"/>
              <a:gd name="connsiteX91" fmla="*/ 2473400 w 2587822"/>
              <a:gd name="connsiteY91" fmla="*/ 931256 h 1857057"/>
              <a:gd name="connsiteX92" fmla="*/ 2479049 w 2587822"/>
              <a:gd name="connsiteY92" fmla="*/ 927520 h 1857057"/>
              <a:gd name="connsiteX93" fmla="*/ 2476408 w 2587822"/>
              <a:gd name="connsiteY93" fmla="*/ 935792 h 1857057"/>
              <a:gd name="connsiteX94" fmla="*/ 2508801 w 2587822"/>
              <a:gd name="connsiteY94" fmla="*/ 984612 h 1857057"/>
              <a:gd name="connsiteX95" fmla="*/ 2461227 w 2587822"/>
              <a:gd name="connsiteY95" fmla="*/ 983340 h 1857057"/>
              <a:gd name="connsiteX96" fmla="*/ 2457480 w 2587822"/>
              <a:gd name="connsiteY96" fmla="*/ 995080 h 1857057"/>
              <a:gd name="connsiteX97" fmla="*/ 2524488 w 2587822"/>
              <a:gd name="connsiteY97" fmla="*/ 1028255 h 1857057"/>
              <a:gd name="connsiteX98" fmla="*/ 2466465 w 2587822"/>
              <a:gd name="connsiteY98" fmla="*/ 1062556 h 1857057"/>
              <a:gd name="connsiteX99" fmla="*/ 2474960 w 2587822"/>
              <a:gd name="connsiteY99" fmla="*/ 1075361 h 1857057"/>
              <a:gd name="connsiteX100" fmla="*/ 2523669 w 2587822"/>
              <a:gd name="connsiteY100" fmla="*/ 1043153 h 1857057"/>
              <a:gd name="connsiteX101" fmla="*/ 2502098 w 2587822"/>
              <a:gd name="connsiteY101" fmla="*/ 1110714 h 1857057"/>
              <a:gd name="connsiteX102" fmla="*/ 2569106 w 2587822"/>
              <a:gd name="connsiteY102" fmla="*/ 1143889 h 1857057"/>
              <a:gd name="connsiteX103" fmla="*/ 2511083 w 2587822"/>
              <a:gd name="connsiteY103" fmla="*/ 1178190 h 1857057"/>
              <a:gd name="connsiteX104" fmla="*/ 2559599 w 2587822"/>
              <a:gd name="connsiteY104" fmla="*/ 1251313 h 1857057"/>
              <a:gd name="connsiteX105" fmla="*/ 2478851 w 2587822"/>
              <a:gd name="connsiteY105" fmla="*/ 1249154 h 1857057"/>
              <a:gd name="connsiteX106" fmla="*/ 2476427 w 2587822"/>
              <a:gd name="connsiteY106" fmla="*/ 1260219 h 1857057"/>
              <a:gd name="connsiteX107" fmla="*/ 2495282 w 2587822"/>
              <a:gd name="connsiteY107" fmla="*/ 1311642 h 1857057"/>
              <a:gd name="connsiteX108" fmla="*/ 2587822 w 2587822"/>
              <a:gd name="connsiteY108" fmla="*/ 1317765 h 1857057"/>
              <a:gd name="connsiteX109" fmla="*/ 2477711 w 2587822"/>
              <a:gd name="connsiteY109" fmla="*/ 1387779 h 1857057"/>
              <a:gd name="connsiteX110" fmla="*/ 2550992 w 2587822"/>
              <a:gd name="connsiteY110" fmla="*/ 1439100 h 1857057"/>
              <a:gd name="connsiteX111" fmla="*/ 2465822 w 2587822"/>
              <a:gd name="connsiteY111" fmla="*/ 1473218 h 1857057"/>
              <a:gd name="connsiteX112" fmla="*/ 2519849 w 2587822"/>
              <a:gd name="connsiteY112" fmla="*/ 1541803 h 1857057"/>
              <a:gd name="connsiteX113" fmla="*/ 2453505 w 2587822"/>
              <a:gd name="connsiteY113" fmla="*/ 1552376 h 1857057"/>
              <a:gd name="connsiteX114" fmla="*/ 2483296 w 2587822"/>
              <a:gd name="connsiteY114" fmla="*/ 1623593 h 1857057"/>
              <a:gd name="connsiteX115" fmla="*/ 2464118 w 2587822"/>
              <a:gd name="connsiteY115" fmla="*/ 1622170 h 1857057"/>
              <a:gd name="connsiteX116" fmla="*/ 2444948 w 2587822"/>
              <a:gd name="connsiteY116" fmla="*/ 1682212 h 1857057"/>
              <a:gd name="connsiteX117" fmla="*/ 2511956 w 2587822"/>
              <a:gd name="connsiteY117" fmla="*/ 1715387 h 1857057"/>
              <a:gd name="connsiteX118" fmla="*/ 2453933 w 2587822"/>
              <a:gd name="connsiteY118" fmla="*/ 1749690 h 1857057"/>
              <a:gd name="connsiteX119" fmla="*/ 2502449 w 2587822"/>
              <a:gd name="connsiteY119" fmla="*/ 1822811 h 1857057"/>
              <a:gd name="connsiteX120" fmla="*/ 2415156 w 2587822"/>
              <a:gd name="connsiteY120" fmla="*/ 1820479 h 1857057"/>
              <a:gd name="connsiteX121" fmla="*/ 2428568 w 2587822"/>
              <a:gd name="connsiteY121" fmla="*/ 1857057 h 1857057"/>
              <a:gd name="connsiteX122" fmla="*/ 2107474 w 2587822"/>
              <a:gd name="connsiteY122" fmla="*/ 1857057 h 1857057"/>
              <a:gd name="connsiteX123" fmla="*/ 2114215 w 2587822"/>
              <a:gd name="connsiteY123" fmla="*/ 1850423 h 1857057"/>
              <a:gd name="connsiteX124" fmla="*/ 452477 w 2587822"/>
              <a:gd name="connsiteY124" fmla="*/ 1850422 h 1857057"/>
              <a:gd name="connsiteX125" fmla="*/ 445999 w 2587822"/>
              <a:gd name="connsiteY125" fmla="*/ 1838487 h 1857057"/>
              <a:gd name="connsiteX126" fmla="*/ 399488 w 2587822"/>
              <a:gd name="connsiteY126" fmla="*/ 1827354 h 1857057"/>
              <a:gd name="connsiteX127" fmla="*/ 395371 w 2587822"/>
              <a:gd name="connsiteY127" fmla="*/ 1857057 h 1857057"/>
              <a:gd name="connsiteX128" fmla="*/ 343468 w 2587822"/>
              <a:gd name="connsiteY128" fmla="*/ 1857057 h 1857057"/>
              <a:gd name="connsiteX129" fmla="*/ 326173 w 2587822"/>
              <a:gd name="connsiteY129" fmla="*/ 1833363 h 1857057"/>
              <a:gd name="connsiteX130" fmla="*/ 310053 w 2587822"/>
              <a:gd name="connsiteY130" fmla="*/ 1857057 h 1857057"/>
              <a:gd name="connsiteX131" fmla="*/ 254925 w 2587822"/>
              <a:gd name="connsiteY131" fmla="*/ 1857057 h 1857057"/>
              <a:gd name="connsiteX132" fmla="*/ 253861 w 2587822"/>
              <a:gd name="connsiteY132" fmla="*/ 1853278 h 1857057"/>
              <a:gd name="connsiteX133" fmla="*/ 248023 w 2587822"/>
              <a:gd name="connsiteY133" fmla="*/ 1857057 h 1857057"/>
              <a:gd name="connsiteX134" fmla="*/ 181080 w 2587822"/>
              <a:gd name="connsiteY134" fmla="*/ 1857057 h 1857057"/>
              <a:gd name="connsiteX135" fmla="*/ 203158 w 2587822"/>
              <a:gd name="connsiteY135" fmla="*/ 1803070 h 1857057"/>
              <a:gd name="connsiteX136" fmla="*/ 115518 w 2587822"/>
              <a:gd name="connsiteY136" fmla="*/ 1830176 h 1857057"/>
              <a:gd name="connsiteX137" fmla="*/ 171643 w 2587822"/>
              <a:gd name="connsiteY137" fmla="*/ 1774931 h 1857057"/>
              <a:gd name="connsiteX138" fmla="*/ 68716 w 2587822"/>
              <a:gd name="connsiteY138" fmla="*/ 1735717 h 1857057"/>
              <a:gd name="connsiteX139" fmla="*/ 179946 w 2587822"/>
              <a:gd name="connsiteY139" fmla="*/ 1713616 h 1857057"/>
              <a:gd name="connsiteX140" fmla="*/ 167782 w 2587822"/>
              <a:gd name="connsiteY140" fmla="*/ 1666998 h 1857057"/>
              <a:gd name="connsiteX141" fmla="*/ 201719 w 2587822"/>
              <a:gd name="connsiteY141" fmla="*/ 1661781 h 1857057"/>
              <a:gd name="connsiteX142" fmla="*/ 210413 w 2587822"/>
              <a:gd name="connsiteY142" fmla="*/ 1653222 h 1857057"/>
              <a:gd name="connsiteX143" fmla="*/ 202842 w 2587822"/>
              <a:gd name="connsiteY143" fmla="*/ 1628931 h 1857057"/>
              <a:gd name="connsiteX144" fmla="*/ 112530 w 2587822"/>
              <a:gd name="connsiteY144" fmla="*/ 1687391 h 1857057"/>
              <a:gd name="connsiteX145" fmla="*/ 149760 w 2587822"/>
              <a:gd name="connsiteY145" fmla="*/ 1596352 h 1857057"/>
              <a:gd name="connsiteX146" fmla="*/ 132215 w 2587822"/>
              <a:gd name="connsiteY146" fmla="*/ 1589668 h 1857057"/>
              <a:gd name="connsiteX147" fmla="*/ 154287 w 2587822"/>
              <a:gd name="connsiteY147" fmla="*/ 1585282 h 1857057"/>
              <a:gd name="connsiteX148" fmla="*/ 158707 w 2587822"/>
              <a:gd name="connsiteY148" fmla="*/ 1574471 h 1857057"/>
              <a:gd name="connsiteX149" fmla="*/ 148130 w 2587822"/>
              <a:gd name="connsiteY149" fmla="*/ 1577743 h 1857057"/>
              <a:gd name="connsiteX150" fmla="*/ 125134 w 2587822"/>
              <a:gd name="connsiteY150" fmla="*/ 1592627 h 1857057"/>
              <a:gd name="connsiteX151" fmla="*/ 128774 w 2587822"/>
              <a:gd name="connsiteY151" fmla="*/ 1583728 h 1857057"/>
              <a:gd name="connsiteX152" fmla="*/ 71067 w 2587822"/>
              <a:gd name="connsiteY152" fmla="*/ 1601576 h 1857057"/>
              <a:gd name="connsiteX153" fmla="*/ 127193 w 2587822"/>
              <a:gd name="connsiteY153" fmla="*/ 1546331 h 1857057"/>
              <a:gd name="connsiteX154" fmla="*/ 24265 w 2587822"/>
              <a:gd name="connsiteY154" fmla="*/ 1507118 h 1857057"/>
              <a:gd name="connsiteX155" fmla="*/ 98311 w 2587822"/>
              <a:gd name="connsiteY155" fmla="*/ 1492404 h 1857057"/>
              <a:gd name="connsiteX156" fmla="*/ 129431 w 2587822"/>
              <a:gd name="connsiteY156" fmla="*/ 1461772 h 1857057"/>
              <a:gd name="connsiteX157" fmla="*/ 125331 w 2587822"/>
              <a:gd name="connsiteY157" fmla="*/ 1446055 h 1857057"/>
              <a:gd name="connsiteX158" fmla="*/ 36870 w 2587822"/>
              <a:gd name="connsiteY158" fmla="*/ 1412355 h 1857057"/>
              <a:gd name="connsiteX159" fmla="*/ 148101 w 2587822"/>
              <a:gd name="connsiteY159" fmla="*/ 1390252 h 1857057"/>
              <a:gd name="connsiteX160" fmla="*/ 141602 w 2587822"/>
              <a:gd name="connsiteY160" fmla="*/ 1365346 h 1857057"/>
              <a:gd name="connsiteX161" fmla="*/ 126894 w 2587822"/>
              <a:gd name="connsiteY161" fmla="*/ 1386708 h 1857057"/>
              <a:gd name="connsiteX162" fmla="*/ 131136 w 2587822"/>
              <a:gd name="connsiteY162" fmla="*/ 1287784 h 1857057"/>
              <a:gd name="connsiteX163" fmla="*/ 106815 w 2587822"/>
              <a:gd name="connsiteY163" fmla="*/ 1278517 h 1857057"/>
              <a:gd name="connsiteX164" fmla="*/ 131745 w 2587822"/>
              <a:gd name="connsiteY164" fmla="*/ 1273563 h 1857057"/>
              <a:gd name="connsiteX165" fmla="*/ 131752 w 2587822"/>
              <a:gd name="connsiteY165" fmla="*/ 1273405 h 1857057"/>
              <a:gd name="connsiteX166" fmla="*/ 83581 w 2587822"/>
              <a:gd name="connsiteY166" fmla="*/ 1274188 h 1857057"/>
              <a:gd name="connsiteX167" fmla="*/ 87494 w 2587822"/>
              <a:gd name="connsiteY167" fmla="*/ 1229051 h 1857057"/>
              <a:gd name="connsiteX168" fmla="*/ 0 w 2587822"/>
              <a:gd name="connsiteY168" fmla="*/ 1234588 h 1857057"/>
              <a:gd name="connsiteX169" fmla="*/ 71687 w 2587822"/>
              <a:gd name="connsiteY169" fmla="*/ 1174742 h 1857057"/>
              <a:gd name="connsiteX170" fmla="*/ 14945 w 2587822"/>
              <a:gd name="connsiteY170" fmla="*/ 1145080 h 1857057"/>
              <a:gd name="connsiteX171" fmla="*/ 72241 w 2587822"/>
              <a:gd name="connsiteY171" fmla="*/ 1113010 h 1857057"/>
              <a:gd name="connsiteX172" fmla="*/ 27571 w 2587822"/>
              <a:gd name="connsiteY172" fmla="*/ 1069319 h 1857057"/>
              <a:gd name="connsiteX173" fmla="*/ 73681 w 2587822"/>
              <a:gd name="connsiteY173" fmla="*/ 1055695 h 1857057"/>
              <a:gd name="connsiteX174" fmla="*/ 45969 w 2587822"/>
              <a:gd name="connsiteY174" fmla="*/ 1007901 h 1857057"/>
              <a:gd name="connsiteX175" fmla="*/ 87537 w 2587822"/>
              <a:gd name="connsiteY175" fmla="*/ 1005607 h 1857057"/>
              <a:gd name="connsiteX176" fmla="*/ 56509 w 2587822"/>
              <a:gd name="connsiteY176" fmla="*/ 919335 h 1857057"/>
              <a:gd name="connsiteX177" fmla="*/ 117044 w 2587822"/>
              <a:gd name="connsiteY177" fmla="*/ 956285 h 1857057"/>
              <a:gd name="connsiteX178" fmla="*/ 151963 w 2587822"/>
              <a:gd name="connsiteY178" fmla="*/ 914718 h 1857057"/>
              <a:gd name="connsiteX179" fmla="*/ 106814 w 2587822"/>
              <a:gd name="connsiteY179" fmla="*/ 897517 h 1857057"/>
              <a:gd name="connsiteX180" fmla="*/ 214984 w 2587822"/>
              <a:gd name="connsiteY180" fmla="*/ 876024 h 1857057"/>
              <a:gd name="connsiteX181" fmla="*/ 216950 w 2587822"/>
              <a:gd name="connsiteY181" fmla="*/ 871218 h 1857057"/>
              <a:gd name="connsiteX182" fmla="*/ 205881 w 2587822"/>
              <a:gd name="connsiteY182" fmla="*/ 828798 h 1857057"/>
              <a:gd name="connsiteX183" fmla="*/ 236203 w 2587822"/>
              <a:gd name="connsiteY183" fmla="*/ 824137 h 1857057"/>
              <a:gd name="connsiteX184" fmla="*/ 244801 w 2587822"/>
              <a:gd name="connsiteY184" fmla="*/ 803114 h 1857057"/>
              <a:gd name="connsiteX185" fmla="*/ 239239 w 2587822"/>
              <a:gd name="connsiteY185" fmla="*/ 785274 h 1857057"/>
              <a:gd name="connsiteX186" fmla="*/ 166318 w 2587822"/>
              <a:gd name="connsiteY186" fmla="*/ 807827 h 1857057"/>
              <a:gd name="connsiteX187" fmla="*/ 222444 w 2587822"/>
              <a:gd name="connsiteY187" fmla="*/ 752580 h 1857057"/>
              <a:gd name="connsiteX188" fmla="*/ 119516 w 2587822"/>
              <a:gd name="connsiteY188" fmla="*/ 713367 h 1857057"/>
              <a:gd name="connsiteX189" fmla="*/ 230747 w 2587822"/>
              <a:gd name="connsiteY189" fmla="*/ 691265 h 1857057"/>
              <a:gd name="connsiteX190" fmla="*/ 218584 w 2587822"/>
              <a:gd name="connsiteY190" fmla="*/ 644648 h 1857057"/>
              <a:gd name="connsiteX191" fmla="*/ 263363 w 2587822"/>
              <a:gd name="connsiteY191" fmla="*/ 637765 h 1857057"/>
              <a:gd name="connsiteX192" fmla="*/ 237272 w 2587822"/>
              <a:gd name="connsiteY192" fmla="*/ 554068 h 1857057"/>
              <a:gd name="connsiteX193" fmla="*/ 312386 w 2587822"/>
              <a:gd name="connsiteY193" fmla="*/ 609549 h 1857057"/>
              <a:gd name="connsiteX194" fmla="*/ 327774 w 2587822"/>
              <a:gd name="connsiteY194" fmla="*/ 547400 h 1857057"/>
              <a:gd name="connsiteX195" fmla="*/ 372495 w 2587822"/>
              <a:gd name="connsiteY195" fmla="*/ 595475 h 1857057"/>
              <a:gd name="connsiteX196" fmla="*/ 404370 w 2587822"/>
              <a:gd name="connsiteY196" fmla="*/ 541731 h 1857057"/>
              <a:gd name="connsiteX197" fmla="*/ 428520 w 2587822"/>
              <a:gd name="connsiteY197" fmla="*/ 583305 h 1857057"/>
              <a:gd name="connsiteX198" fmla="*/ 461252 w 2587822"/>
              <a:gd name="connsiteY198" fmla="*/ 551917 h 1857057"/>
              <a:gd name="connsiteX199" fmla="*/ 462572 w 2587822"/>
              <a:gd name="connsiteY199" fmla="*/ 549604 h 1857057"/>
              <a:gd name="connsiteX200" fmla="*/ 397376 w 2587822"/>
              <a:gd name="connsiteY200" fmla="*/ 497989 h 1857057"/>
              <a:gd name="connsiteX201" fmla="*/ 468438 w 2587822"/>
              <a:gd name="connsiteY201" fmla="*/ 474127 h 1857057"/>
              <a:gd name="connsiteX202" fmla="*/ 432613 w 2587822"/>
              <a:gd name="connsiteY202" fmla="*/ 383345 h 1857057"/>
              <a:gd name="connsiteX203" fmla="*/ 527025 w 2587822"/>
              <a:gd name="connsiteY203" fmla="*/ 406115 h 1857057"/>
              <a:gd name="connsiteX204" fmla="*/ 512728 w 2587822"/>
              <a:gd name="connsiteY204" fmla="*/ 305755 h 1857057"/>
              <a:gd name="connsiteX205" fmla="*/ 602191 w 2587822"/>
              <a:gd name="connsiteY205" fmla="*/ 348404 h 1857057"/>
              <a:gd name="connsiteX206" fmla="*/ 636412 w 2587822"/>
              <a:gd name="connsiteY206" fmla="*/ 253968 h 1857057"/>
              <a:gd name="connsiteX207" fmla="*/ 683328 w 2587822"/>
              <a:gd name="connsiteY207" fmla="*/ 358859 h 1857057"/>
              <a:gd name="connsiteX208" fmla="*/ 706831 w 2587822"/>
              <a:gd name="connsiteY208" fmla="*/ 336367 h 1857057"/>
              <a:gd name="connsiteX209" fmla="*/ 680263 w 2587822"/>
              <a:gd name="connsiteY209" fmla="*/ 269045 h 1857057"/>
              <a:gd name="connsiteX210" fmla="*/ 757669 w 2587822"/>
              <a:gd name="connsiteY210" fmla="*/ 287714 h 1857057"/>
              <a:gd name="connsiteX211" fmla="*/ 762064 w 2587822"/>
              <a:gd name="connsiteY211" fmla="*/ 283507 h 1857057"/>
              <a:gd name="connsiteX212" fmla="*/ 762409 w 2587822"/>
              <a:gd name="connsiteY212" fmla="*/ 288857 h 1857057"/>
              <a:gd name="connsiteX213" fmla="*/ 774675 w 2587822"/>
              <a:gd name="connsiteY213" fmla="*/ 291815 h 1857057"/>
              <a:gd name="connsiteX214" fmla="*/ 760377 w 2587822"/>
              <a:gd name="connsiteY214" fmla="*/ 191455 h 1857057"/>
              <a:gd name="connsiteX215" fmla="*/ 849841 w 2587822"/>
              <a:gd name="connsiteY215" fmla="*/ 234103 h 1857057"/>
              <a:gd name="connsiteX216" fmla="*/ 884063 w 2587822"/>
              <a:gd name="connsiteY216" fmla="*/ 139668 h 1857057"/>
              <a:gd name="connsiteX217" fmla="*/ 930979 w 2587822"/>
              <a:gd name="connsiteY217" fmla="*/ 244558 h 1857057"/>
              <a:gd name="connsiteX218" fmla="*/ 946833 w 2587822"/>
              <a:gd name="connsiteY218" fmla="*/ 229387 h 1857057"/>
              <a:gd name="connsiteX219" fmla="*/ 935622 w 2587822"/>
              <a:gd name="connsiteY219" fmla="*/ 218420 h 1857057"/>
              <a:gd name="connsiteX220" fmla="*/ 968415 w 2587822"/>
              <a:gd name="connsiteY220" fmla="*/ 208732 h 1857057"/>
              <a:gd name="connsiteX221" fmla="*/ 978446 w 2587822"/>
              <a:gd name="connsiteY221" fmla="*/ 199131 h 1857057"/>
              <a:gd name="connsiteX222" fmla="*/ 954019 w 2587822"/>
              <a:gd name="connsiteY222" fmla="*/ 157003 h 1857057"/>
              <a:gd name="connsiteX223" fmla="*/ 995588 w 2587822"/>
              <a:gd name="connsiteY223" fmla="*/ 154708 h 1857057"/>
              <a:gd name="connsiteX224" fmla="*/ 964560 w 2587822"/>
              <a:gd name="connsiteY224" fmla="*/ 68437 h 1857057"/>
              <a:gd name="connsiteX225" fmla="*/ 1025094 w 2587822"/>
              <a:gd name="connsiteY225" fmla="*/ 105387 h 1857057"/>
              <a:gd name="connsiteX226" fmla="*/ 1073188 w 2587822"/>
              <a:gd name="connsiteY226" fmla="*/ 48137 h 1857057"/>
              <a:gd name="connsiteX227" fmla="*/ 1075494 w 2587822"/>
              <a:gd name="connsiteY227" fmla="*/ 55728 h 1857057"/>
              <a:gd name="connsiteX228" fmla="*/ 1134534 w 2587822"/>
              <a:gd name="connsiteY228" fmla="*/ 82910 h 1857057"/>
              <a:gd name="connsiteX229" fmla="*/ 1167048 w 2587822"/>
              <a:gd name="connsiteY229" fmla="*/ 1400 h 1857057"/>
              <a:gd name="connsiteX230" fmla="*/ 1214810 w 2587822"/>
              <a:gd name="connsiteY230" fmla="*/ 74508 h 185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2587822" h="1857057">
                <a:moveTo>
                  <a:pt x="2425284" y="1619286"/>
                </a:moveTo>
                <a:lnTo>
                  <a:pt x="2429620" y="1639051"/>
                </a:lnTo>
                <a:lnTo>
                  <a:pt x="2456056" y="1621571"/>
                </a:lnTo>
                <a:close/>
                <a:moveTo>
                  <a:pt x="174664" y="1317331"/>
                </a:moveTo>
                <a:lnTo>
                  <a:pt x="158992" y="1340092"/>
                </a:lnTo>
                <a:lnTo>
                  <a:pt x="180718" y="1336751"/>
                </a:lnTo>
                <a:close/>
                <a:moveTo>
                  <a:pt x="172250" y="922447"/>
                </a:moveTo>
                <a:lnTo>
                  <a:pt x="184220" y="961853"/>
                </a:lnTo>
                <a:lnTo>
                  <a:pt x="209743" y="936732"/>
                </a:lnTo>
                <a:close/>
                <a:moveTo>
                  <a:pt x="2286128" y="560227"/>
                </a:moveTo>
                <a:lnTo>
                  <a:pt x="2281048" y="563231"/>
                </a:lnTo>
                <a:lnTo>
                  <a:pt x="2282241" y="564552"/>
                </a:lnTo>
                <a:close/>
                <a:moveTo>
                  <a:pt x="1900989" y="231016"/>
                </a:moveTo>
                <a:lnTo>
                  <a:pt x="1879654" y="292332"/>
                </a:lnTo>
                <a:lnTo>
                  <a:pt x="1905305" y="292126"/>
                </a:lnTo>
                <a:lnTo>
                  <a:pt x="1895776" y="246571"/>
                </a:lnTo>
                <a:lnTo>
                  <a:pt x="1912136" y="262012"/>
                </a:lnTo>
                <a:close/>
                <a:moveTo>
                  <a:pt x="1355771" y="121837"/>
                </a:moveTo>
                <a:lnTo>
                  <a:pt x="1350004" y="139902"/>
                </a:lnTo>
                <a:lnTo>
                  <a:pt x="1366170" y="139773"/>
                </a:lnTo>
                <a:close/>
                <a:moveTo>
                  <a:pt x="1374662" y="58286"/>
                </a:moveTo>
                <a:lnTo>
                  <a:pt x="1357892" y="106485"/>
                </a:lnTo>
                <a:lnTo>
                  <a:pt x="1361417" y="104154"/>
                </a:lnTo>
                <a:lnTo>
                  <a:pt x="1356756" y="118754"/>
                </a:lnTo>
                <a:lnTo>
                  <a:pt x="1395637" y="116607"/>
                </a:lnTo>
                <a:close/>
                <a:moveTo>
                  <a:pt x="1267321" y="0"/>
                </a:moveTo>
                <a:lnTo>
                  <a:pt x="1299589" y="83069"/>
                </a:lnTo>
                <a:lnTo>
                  <a:pt x="1370664" y="47169"/>
                </a:lnTo>
                <a:lnTo>
                  <a:pt x="1364610" y="30336"/>
                </a:lnTo>
                <a:cubicBezTo>
                  <a:pt x="1384784" y="42659"/>
                  <a:pt x="1404970" y="54963"/>
                  <a:pt x="1425144" y="67286"/>
                </a:cubicBezTo>
                <a:lnTo>
                  <a:pt x="1473239" y="10036"/>
                </a:lnTo>
                <a:lnTo>
                  <a:pt x="1492829" y="74531"/>
                </a:lnTo>
                <a:lnTo>
                  <a:pt x="1575358" y="44703"/>
                </a:lnTo>
                <a:lnTo>
                  <a:pt x="1552426" y="128964"/>
                </a:lnTo>
                <a:lnTo>
                  <a:pt x="1643001" y="118738"/>
                </a:lnTo>
                <a:lnTo>
                  <a:pt x="1624116" y="155559"/>
                </a:lnTo>
                <a:lnTo>
                  <a:pt x="1639726" y="165088"/>
                </a:lnTo>
                <a:lnTo>
                  <a:pt x="1650957" y="159415"/>
                </a:lnTo>
                <a:lnTo>
                  <a:pt x="1692095" y="110446"/>
                </a:lnTo>
                <a:lnTo>
                  <a:pt x="1709448" y="167577"/>
                </a:lnTo>
                <a:lnTo>
                  <a:pt x="1713768" y="174188"/>
                </a:lnTo>
                <a:lnTo>
                  <a:pt x="1794214" y="145114"/>
                </a:lnTo>
                <a:lnTo>
                  <a:pt x="1786891" y="172023"/>
                </a:lnTo>
                <a:lnTo>
                  <a:pt x="1800721" y="152400"/>
                </a:lnTo>
                <a:lnTo>
                  <a:pt x="1828129" y="222956"/>
                </a:lnTo>
                <a:lnTo>
                  <a:pt x="1861857" y="219148"/>
                </a:lnTo>
                <a:lnTo>
                  <a:pt x="1860652" y="221497"/>
                </a:lnTo>
                <a:lnTo>
                  <a:pt x="1913607" y="194750"/>
                </a:lnTo>
                <a:lnTo>
                  <a:pt x="1904958" y="219608"/>
                </a:lnTo>
                <a:lnTo>
                  <a:pt x="1955150" y="250246"/>
                </a:lnTo>
                <a:lnTo>
                  <a:pt x="2003245" y="192997"/>
                </a:lnTo>
                <a:lnTo>
                  <a:pt x="2022835" y="257490"/>
                </a:lnTo>
                <a:lnTo>
                  <a:pt x="2093045" y="232116"/>
                </a:lnTo>
                <a:lnTo>
                  <a:pt x="2095737" y="229121"/>
                </a:lnTo>
                <a:lnTo>
                  <a:pt x="2095362" y="231279"/>
                </a:lnTo>
                <a:lnTo>
                  <a:pt x="2105364" y="227664"/>
                </a:lnTo>
                <a:lnTo>
                  <a:pt x="2082432" y="311924"/>
                </a:lnTo>
                <a:lnTo>
                  <a:pt x="2160143" y="303150"/>
                </a:lnTo>
                <a:lnTo>
                  <a:pt x="2161994" y="300946"/>
                </a:lnTo>
                <a:lnTo>
                  <a:pt x="2162580" y="302875"/>
                </a:lnTo>
                <a:lnTo>
                  <a:pt x="2173008" y="301698"/>
                </a:lnTo>
                <a:lnTo>
                  <a:pt x="2166234" y="314903"/>
                </a:lnTo>
                <a:lnTo>
                  <a:pt x="2181585" y="365441"/>
                </a:lnTo>
                <a:lnTo>
                  <a:pt x="2264115" y="335614"/>
                </a:lnTo>
                <a:lnTo>
                  <a:pt x="2241182" y="419874"/>
                </a:lnTo>
                <a:lnTo>
                  <a:pt x="2331758" y="409648"/>
                </a:lnTo>
                <a:lnTo>
                  <a:pt x="2291087" y="488941"/>
                </a:lnTo>
                <a:lnTo>
                  <a:pt x="2334702" y="506196"/>
                </a:lnTo>
                <a:lnTo>
                  <a:pt x="2349737" y="489472"/>
                </a:lnTo>
                <a:lnTo>
                  <a:pt x="2346050" y="510686"/>
                </a:lnTo>
                <a:lnTo>
                  <a:pt x="2375071" y="522167"/>
                </a:lnTo>
                <a:lnTo>
                  <a:pt x="2341656" y="535962"/>
                </a:lnTo>
                <a:lnTo>
                  <a:pt x="2330315" y="601202"/>
                </a:lnTo>
                <a:lnTo>
                  <a:pt x="2378186" y="606636"/>
                </a:lnTo>
                <a:lnTo>
                  <a:pt x="2368488" y="650892"/>
                </a:lnTo>
                <a:lnTo>
                  <a:pt x="2455966" y="656680"/>
                </a:lnTo>
                <a:lnTo>
                  <a:pt x="2377164" y="706786"/>
                </a:lnTo>
                <a:lnTo>
                  <a:pt x="2417935" y="735339"/>
                </a:lnTo>
                <a:lnTo>
                  <a:pt x="2434600" y="724317"/>
                </a:lnTo>
                <a:lnTo>
                  <a:pt x="2428679" y="742864"/>
                </a:lnTo>
                <a:lnTo>
                  <a:pt x="2429608" y="743514"/>
                </a:lnTo>
                <a:lnTo>
                  <a:pt x="2428305" y="744036"/>
                </a:lnTo>
                <a:lnTo>
                  <a:pt x="2413031" y="791879"/>
                </a:lnTo>
                <a:lnTo>
                  <a:pt x="2433908" y="802216"/>
                </a:lnTo>
                <a:lnTo>
                  <a:pt x="2472869" y="776452"/>
                </a:lnTo>
                <a:lnTo>
                  <a:pt x="2460450" y="815355"/>
                </a:lnTo>
                <a:lnTo>
                  <a:pt x="2480038" y="825054"/>
                </a:lnTo>
                <a:lnTo>
                  <a:pt x="2452075" y="841586"/>
                </a:lnTo>
                <a:lnTo>
                  <a:pt x="2451299" y="844013"/>
                </a:lnTo>
                <a:lnTo>
                  <a:pt x="2518307" y="877188"/>
                </a:lnTo>
                <a:lnTo>
                  <a:pt x="2460285" y="911490"/>
                </a:lnTo>
                <a:lnTo>
                  <a:pt x="2473400" y="931256"/>
                </a:lnTo>
                <a:lnTo>
                  <a:pt x="2479049" y="927520"/>
                </a:lnTo>
                <a:lnTo>
                  <a:pt x="2476408" y="935792"/>
                </a:lnTo>
                <a:lnTo>
                  <a:pt x="2508801" y="984612"/>
                </a:lnTo>
                <a:lnTo>
                  <a:pt x="2461227" y="983340"/>
                </a:lnTo>
                <a:lnTo>
                  <a:pt x="2457480" y="995080"/>
                </a:lnTo>
                <a:lnTo>
                  <a:pt x="2524488" y="1028255"/>
                </a:lnTo>
                <a:lnTo>
                  <a:pt x="2466465" y="1062556"/>
                </a:lnTo>
                <a:lnTo>
                  <a:pt x="2474960" y="1075361"/>
                </a:lnTo>
                <a:lnTo>
                  <a:pt x="2523669" y="1043153"/>
                </a:lnTo>
                <a:cubicBezTo>
                  <a:pt x="2516471" y="1065671"/>
                  <a:pt x="2509294" y="1088196"/>
                  <a:pt x="2502098" y="1110714"/>
                </a:cubicBezTo>
                <a:lnTo>
                  <a:pt x="2569106" y="1143889"/>
                </a:lnTo>
                <a:lnTo>
                  <a:pt x="2511083" y="1178190"/>
                </a:lnTo>
                <a:lnTo>
                  <a:pt x="2559599" y="1251313"/>
                </a:lnTo>
                <a:lnTo>
                  <a:pt x="2478851" y="1249154"/>
                </a:lnTo>
                <a:lnTo>
                  <a:pt x="2476427" y="1260219"/>
                </a:lnTo>
                <a:lnTo>
                  <a:pt x="2495282" y="1311642"/>
                </a:lnTo>
                <a:lnTo>
                  <a:pt x="2587822" y="1317765"/>
                </a:lnTo>
                <a:lnTo>
                  <a:pt x="2477711" y="1387779"/>
                </a:lnTo>
                <a:cubicBezTo>
                  <a:pt x="2502151" y="1404885"/>
                  <a:pt x="2526550" y="1421995"/>
                  <a:pt x="2550992" y="1439100"/>
                </a:cubicBezTo>
                <a:lnTo>
                  <a:pt x="2465822" y="1473218"/>
                </a:lnTo>
                <a:lnTo>
                  <a:pt x="2519849" y="1541803"/>
                </a:lnTo>
                <a:lnTo>
                  <a:pt x="2453505" y="1552376"/>
                </a:lnTo>
                <a:lnTo>
                  <a:pt x="2483296" y="1623593"/>
                </a:lnTo>
                <a:lnTo>
                  <a:pt x="2464118" y="1622170"/>
                </a:lnTo>
                <a:lnTo>
                  <a:pt x="2444948" y="1682212"/>
                </a:lnTo>
                <a:lnTo>
                  <a:pt x="2511956" y="1715387"/>
                </a:lnTo>
                <a:lnTo>
                  <a:pt x="2453933" y="1749690"/>
                </a:lnTo>
                <a:lnTo>
                  <a:pt x="2502449" y="1822811"/>
                </a:lnTo>
                <a:lnTo>
                  <a:pt x="2415156" y="1820479"/>
                </a:lnTo>
                <a:lnTo>
                  <a:pt x="2428568" y="1857057"/>
                </a:lnTo>
                <a:lnTo>
                  <a:pt x="2107474" y="1857057"/>
                </a:lnTo>
                <a:lnTo>
                  <a:pt x="2114215" y="1850423"/>
                </a:lnTo>
                <a:lnTo>
                  <a:pt x="452477" y="1850422"/>
                </a:lnTo>
                <a:lnTo>
                  <a:pt x="445999" y="1838487"/>
                </a:lnTo>
                <a:lnTo>
                  <a:pt x="399488" y="1827354"/>
                </a:lnTo>
                <a:lnTo>
                  <a:pt x="395371" y="1857057"/>
                </a:lnTo>
                <a:lnTo>
                  <a:pt x="343468" y="1857057"/>
                </a:lnTo>
                <a:lnTo>
                  <a:pt x="326173" y="1833363"/>
                </a:lnTo>
                <a:lnTo>
                  <a:pt x="310053" y="1857057"/>
                </a:lnTo>
                <a:lnTo>
                  <a:pt x="254925" y="1857057"/>
                </a:lnTo>
                <a:lnTo>
                  <a:pt x="253861" y="1853278"/>
                </a:lnTo>
                <a:lnTo>
                  <a:pt x="248023" y="1857057"/>
                </a:lnTo>
                <a:lnTo>
                  <a:pt x="181080" y="1857057"/>
                </a:lnTo>
                <a:lnTo>
                  <a:pt x="203158" y="1803070"/>
                </a:lnTo>
                <a:lnTo>
                  <a:pt x="115518" y="1830176"/>
                </a:lnTo>
                <a:lnTo>
                  <a:pt x="171643" y="1774931"/>
                </a:lnTo>
                <a:lnTo>
                  <a:pt x="68716" y="1735717"/>
                </a:lnTo>
                <a:lnTo>
                  <a:pt x="179946" y="1713616"/>
                </a:lnTo>
                <a:lnTo>
                  <a:pt x="167782" y="1666998"/>
                </a:lnTo>
                <a:lnTo>
                  <a:pt x="201719" y="1661781"/>
                </a:lnTo>
                <a:lnTo>
                  <a:pt x="210413" y="1653222"/>
                </a:lnTo>
                <a:lnTo>
                  <a:pt x="202842" y="1628931"/>
                </a:lnTo>
                <a:lnTo>
                  <a:pt x="112530" y="1687391"/>
                </a:lnTo>
                <a:lnTo>
                  <a:pt x="149760" y="1596352"/>
                </a:lnTo>
                <a:lnTo>
                  <a:pt x="132215" y="1589668"/>
                </a:lnTo>
                <a:lnTo>
                  <a:pt x="154287" y="1585282"/>
                </a:lnTo>
                <a:lnTo>
                  <a:pt x="158707" y="1574471"/>
                </a:lnTo>
                <a:lnTo>
                  <a:pt x="148130" y="1577743"/>
                </a:lnTo>
                <a:lnTo>
                  <a:pt x="125134" y="1592627"/>
                </a:lnTo>
                <a:lnTo>
                  <a:pt x="128774" y="1583728"/>
                </a:lnTo>
                <a:lnTo>
                  <a:pt x="71067" y="1601576"/>
                </a:lnTo>
                <a:lnTo>
                  <a:pt x="127193" y="1546331"/>
                </a:lnTo>
                <a:lnTo>
                  <a:pt x="24265" y="1507118"/>
                </a:lnTo>
                <a:lnTo>
                  <a:pt x="98311" y="1492404"/>
                </a:lnTo>
                <a:lnTo>
                  <a:pt x="129431" y="1461772"/>
                </a:lnTo>
                <a:lnTo>
                  <a:pt x="125331" y="1446055"/>
                </a:lnTo>
                <a:lnTo>
                  <a:pt x="36870" y="1412355"/>
                </a:lnTo>
                <a:lnTo>
                  <a:pt x="148101" y="1390252"/>
                </a:lnTo>
                <a:lnTo>
                  <a:pt x="141602" y="1365346"/>
                </a:lnTo>
                <a:lnTo>
                  <a:pt x="126894" y="1386708"/>
                </a:lnTo>
                <a:lnTo>
                  <a:pt x="131136" y="1287784"/>
                </a:lnTo>
                <a:lnTo>
                  <a:pt x="106815" y="1278517"/>
                </a:lnTo>
                <a:lnTo>
                  <a:pt x="131745" y="1273563"/>
                </a:lnTo>
                <a:lnTo>
                  <a:pt x="131752" y="1273405"/>
                </a:lnTo>
                <a:lnTo>
                  <a:pt x="83581" y="1274188"/>
                </a:lnTo>
                <a:lnTo>
                  <a:pt x="87494" y="1229051"/>
                </a:lnTo>
                <a:lnTo>
                  <a:pt x="0" y="1234588"/>
                </a:lnTo>
                <a:lnTo>
                  <a:pt x="71687" y="1174742"/>
                </a:lnTo>
                <a:cubicBezTo>
                  <a:pt x="52762" y="1164856"/>
                  <a:pt x="33869" y="1154964"/>
                  <a:pt x="14945" y="1145080"/>
                </a:cubicBezTo>
                <a:lnTo>
                  <a:pt x="72241" y="1113010"/>
                </a:lnTo>
                <a:lnTo>
                  <a:pt x="27571" y="1069319"/>
                </a:lnTo>
                <a:lnTo>
                  <a:pt x="73681" y="1055695"/>
                </a:lnTo>
                <a:lnTo>
                  <a:pt x="45969" y="1007901"/>
                </a:lnTo>
                <a:lnTo>
                  <a:pt x="87537" y="1005607"/>
                </a:lnTo>
                <a:lnTo>
                  <a:pt x="56509" y="919335"/>
                </a:lnTo>
                <a:cubicBezTo>
                  <a:pt x="76683" y="931658"/>
                  <a:pt x="96869" y="943963"/>
                  <a:pt x="117044" y="956285"/>
                </a:cubicBezTo>
                <a:lnTo>
                  <a:pt x="151963" y="914718"/>
                </a:lnTo>
                <a:lnTo>
                  <a:pt x="106814" y="897517"/>
                </a:lnTo>
                <a:lnTo>
                  <a:pt x="214984" y="876024"/>
                </a:lnTo>
                <a:lnTo>
                  <a:pt x="216950" y="871218"/>
                </a:lnTo>
                <a:lnTo>
                  <a:pt x="205881" y="828798"/>
                </a:lnTo>
                <a:lnTo>
                  <a:pt x="236203" y="824137"/>
                </a:lnTo>
                <a:lnTo>
                  <a:pt x="244801" y="803114"/>
                </a:lnTo>
                <a:lnTo>
                  <a:pt x="239239" y="785274"/>
                </a:lnTo>
                <a:lnTo>
                  <a:pt x="166318" y="807827"/>
                </a:lnTo>
                <a:lnTo>
                  <a:pt x="222444" y="752580"/>
                </a:lnTo>
                <a:lnTo>
                  <a:pt x="119516" y="713367"/>
                </a:lnTo>
                <a:lnTo>
                  <a:pt x="230747" y="691265"/>
                </a:lnTo>
                <a:lnTo>
                  <a:pt x="218584" y="644648"/>
                </a:lnTo>
                <a:lnTo>
                  <a:pt x="263363" y="637765"/>
                </a:lnTo>
                <a:lnTo>
                  <a:pt x="237272" y="554068"/>
                </a:lnTo>
                <a:lnTo>
                  <a:pt x="312386" y="609549"/>
                </a:lnTo>
                <a:cubicBezTo>
                  <a:pt x="317512" y="588824"/>
                  <a:pt x="322648" y="568125"/>
                  <a:pt x="327774" y="547400"/>
                </a:cubicBezTo>
                <a:lnTo>
                  <a:pt x="372495" y="595475"/>
                </a:lnTo>
                <a:lnTo>
                  <a:pt x="404370" y="541731"/>
                </a:lnTo>
                <a:lnTo>
                  <a:pt x="428520" y="583305"/>
                </a:lnTo>
                <a:lnTo>
                  <a:pt x="461252" y="551917"/>
                </a:lnTo>
                <a:lnTo>
                  <a:pt x="462572" y="549604"/>
                </a:lnTo>
                <a:lnTo>
                  <a:pt x="397376" y="497989"/>
                </a:lnTo>
                <a:lnTo>
                  <a:pt x="468438" y="474127"/>
                </a:lnTo>
                <a:lnTo>
                  <a:pt x="432613" y="383345"/>
                </a:lnTo>
                <a:lnTo>
                  <a:pt x="527025" y="406115"/>
                </a:lnTo>
                <a:lnTo>
                  <a:pt x="512728" y="305755"/>
                </a:lnTo>
                <a:lnTo>
                  <a:pt x="602191" y="348404"/>
                </a:lnTo>
                <a:lnTo>
                  <a:pt x="636412" y="253968"/>
                </a:lnTo>
                <a:lnTo>
                  <a:pt x="683328" y="358859"/>
                </a:lnTo>
                <a:lnTo>
                  <a:pt x="706831" y="336367"/>
                </a:lnTo>
                <a:lnTo>
                  <a:pt x="680263" y="269045"/>
                </a:lnTo>
                <a:lnTo>
                  <a:pt x="757669" y="287714"/>
                </a:lnTo>
                <a:lnTo>
                  <a:pt x="762064" y="283507"/>
                </a:lnTo>
                <a:lnTo>
                  <a:pt x="762409" y="288857"/>
                </a:lnTo>
                <a:lnTo>
                  <a:pt x="774675" y="291815"/>
                </a:lnTo>
                <a:lnTo>
                  <a:pt x="760377" y="191455"/>
                </a:lnTo>
                <a:lnTo>
                  <a:pt x="849841" y="234103"/>
                </a:lnTo>
                <a:lnTo>
                  <a:pt x="884063" y="139668"/>
                </a:lnTo>
                <a:lnTo>
                  <a:pt x="930979" y="244558"/>
                </a:lnTo>
                <a:lnTo>
                  <a:pt x="946833" y="229387"/>
                </a:lnTo>
                <a:lnTo>
                  <a:pt x="935622" y="218420"/>
                </a:lnTo>
                <a:lnTo>
                  <a:pt x="968415" y="208732"/>
                </a:lnTo>
                <a:lnTo>
                  <a:pt x="978446" y="199131"/>
                </a:lnTo>
                <a:lnTo>
                  <a:pt x="954019" y="157003"/>
                </a:lnTo>
                <a:lnTo>
                  <a:pt x="995588" y="154708"/>
                </a:lnTo>
                <a:lnTo>
                  <a:pt x="964560" y="68437"/>
                </a:lnTo>
                <a:cubicBezTo>
                  <a:pt x="984734" y="80760"/>
                  <a:pt x="1004920" y="93065"/>
                  <a:pt x="1025094" y="105387"/>
                </a:cubicBezTo>
                <a:lnTo>
                  <a:pt x="1073188" y="48137"/>
                </a:lnTo>
                <a:lnTo>
                  <a:pt x="1075494" y="55728"/>
                </a:lnTo>
                <a:lnTo>
                  <a:pt x="1134534" y="82910"/>
                </a:lnTo>
                <a:lnTo>
                  <a:pt x="1167048" y="1400"/>
                </a:lnTo>
                <a:lnTo>
                  <a:pt x="1214810" y="74508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/>
          <p:cNvSpPr/>
          <p:nvPr/>
        </p:nvSpPr>
        <p:spPr bwMode="auto">
          <a:xfrm>
            <a:off x="170942" y="2979408"/>
            <a:ext cx="2044401" cy="1371777"/>
          </a:xfrm>
          <a:custGeom>
            <a:avLst/>
            <a:gdLst>
              <a:gd name="connsiteX0" fmla="*/ 288766 w 2873228"/>
              <a:gd name="connsiteY0" fmla="*/ 1344266 h 1927913"/>
              <a:gd name="connsiteX1" fmla="*/ 275589 w 2873228"/>
              <a:gd name="connsiteY1" fmla="*/ 1345960 h 1927913"/>
              <a:gd name="connsiteX2" fmla="*/ 235925 w 2873228"/>
              <a:gd name="connsiteY2" fmla="*/ 1391445 h 1927913"/>
              <a:gd name="connsiteX3" fmla="*/ 2542547 w 2873228"/>
              <a:gd name="connsiteY3" fmla="*/ 738583 h 1927913"/>
              <a:gd name="connsiteX4" fmla="*/ 2479511 w 2873228"/>
              <a:gd name="connsiteY4" fmla="*/ 792341 h 1927913"/>
              <a:gd name="connsiteX5" fmla="*/ 2479896 w 2873228"/>
              <a:gd name="connsiteY5" fmla="*/ 811431 h 1927913"/>
              <a:gd name="connsiteX6" fmla="*/ 2306720 w 2873228"/>
              <a:gd name="connsiteY6" fmla="*/ 614662 h 1927913"/>
              <a:gd name="connsiteX7" fmla="*/ 2284680 w 2873228"/>
              <a:gd name="connsiteY7" fmla="*/ 615091 h 1927913"/>
              <a:gd name="connsiteX8" fmla="*/ 2286973 w 2873228"/>
              <a:gd name="connsiteY8" fmla="*/ 637097 h 1927913"/>
              <a:gd name="connsiteX9" fmla="*/ 479890 w 2873228"/>
              <a:gd name="connsiteY9" fmla="*/ 601744 h 1927913"/>
              <a:gd name="connsiteX10" fmla="*/ 473008 w 2873228"/>
              <a:gd name="connsiteY10" fmla="*/ 602628 h 1927913"/>
              <a:gd name="connsiteX11" fmla="*/ 480361 w 2873228"/>
              <a:gd name="connsiteY11" fmla="*/ 611434 h 1927913"/>
              <a:gd name="connsiteX12" fmla="*/ 441844 w 2873228"/>
              <a:gd name="connsiteY12" fmla="*/ 565307 h 1927913"/>
              <a:gd name="connsiteX13" fmla="*/ 443128 w 2873228"/>
              <a:gd name="connsiteY13" fmla="*/ 566845 h 1927913"/>
              <a:gd name="connsiteX14" fmla="*/ 444451 w 2873228"/>
              <a:gd name="connsiteY14" fmla="*/ 565719 h 1927913"/>
              <a:gd name="connsiteX15" fmla="*/ 2383645 w 2873228"/>
              <a:gd name="connsiteY15" fmla="*/ 527259 h 1927913"/>
              <a:gd name="connsiteX16" fmla="*/ 2284115 w 2873228"/>
              <a:gd name="connsiteY16" fmla="*/ 551566 h 1927913"/>
              <a:gd name="connsiteX17" fmla="*/ 2343781 w 2873228"/>
              <a:gd name="connsiteY17" fmla="*/ 572552 h 1927913"/>
              <a:gd name="connsiteX18" fmla="*/ 1569806 w 2873228"/>
              <a:gd name="connsiteY18" fmla="*/ 0 h 1927913"/>
              <a:gd name="connsiteX19" fmla="*/ 1520257 w 2873228"/>
              <a:gd name="connsiteY19" fmla="*/ 76321 h 1927913"/>
              <a:gd name="connsiteX20" fmla="*/ 1567418 w 2873228"/>
              <a:gd name="connsiteY20" fmla="*/ 169115 h 1927913"/>
              <a:gd name="connsiteX21" fmla="*/ 1793229 w 2873228"/>
              <a:gd name="connsiteY21" fmla="*/ 81741 h 1927913"/>
              <a:gd name="connsiteX22" fmla="*/ 1671362 w 2873228"/>
              <a:gd name="connsiteY22" fmla="*/ 238137 h 1927913"/>
              <a:gd name="connsiteX23" fmla="*/ 1706328 w 2873228"/>
              <a:gd name="connsiteY23" fmla="*/ 233564 h 1927913"/>
              <a:gd name="connsiteX24" fmla="*/ 1786324 w 2873228"/>
              <a:gd name="connsiteY24" fmla="*/ 170636 h 1927913"/>
              <a:gd name="connsiteX25" fmla="*/ 1811327 w 2873228"/>
              <a:gd name="connsiteY25" fmla="*/ 219831 h 1927913"/>
              <a:gd name="connsiteX26" fmla="*/ 1929629 w 2873228"/>
              <a:gd name="connsiteY26" fmla="*/ 204358 h 1927913"/>
              <a:gd name="connsiteX27" fmla="*/ 1836635 w 2873228"/>
              <a:gd name="connsiteY27" fmla="*/ 269625 h 1927913"/>
              <a:gd name="connsiteX28" fmla="*/ 1843643 w 2873228"/>
              <a:gd name="connsiteY28" fmla="*/ 283414 h 1927913"/>
              <a:gd name="connsiteX29" fmla="*/ 2069454 w 2873228"/>
              <a:gd name="connsiteY29" fmla="*/ 196041 h 1927913"/>
              <a:gd name="connsiteX30" fmla="*/ 2049840 w 2873228"/>
              <a:gd name="connsiteY30" fmla="*/ 221212 h 1927913"/>
              <a:gd name="connsiteX31" fmla="*/ 2100817 w 2873228"/>
              <a:gd name="connsiteY31" fmla="*/ 321514 h 1927913"/>
              <a:gd name="connsiteX32" fmla="*/ 2326629 w 2873228"/>
              <a:gd name="connsiteY32" fmla="*/ 234140 h 1927913"/>
              <a:gd name="connsiteX33" fmla="*/ 2204761 w 2873228"/>
              <a:gd name="connsiteY33" fmla="*/ 390536 h 1927913"/>
              <a:gd name="connsiteX34" fmla="*/ 2463029 w 2873228"/>
              <a:gd name="connsiteY34" fmla="*/ 356758 h 1927913"/>
              <a:gd name="connsiteX35" fmla="*/ 2340219 w 2873228"/>
              <a:gd name="connsiteY35" fmla="*/ 442951 h 1927913"/>
              <a:gd name="connsiteX36" fmla="*/ 2447278 w 2873228"/>
              <a:gd name="connsiteY36" fmla="*/ 454961 h 1927913"/>
              <a:gd name="connsiteX37" fmla="*/ 2485063 w 2873228"/>
              <a:gd name="connsiteY37" fmla="*/ 412028 h 1927913"/>
              <a:gd name="connsiteX38" fmla="*/ 2465355 w 2873228"/>
              <a:gd name="connsiteY38" fmla="*/ 456988 h 1927913"/>
              <a:gd name="connsiteX39" fmla="*/ 2606528 w 2873228"/>
              <a:gd name="connsiteY39" fmla="*/ 472825 h 1927913"/>
              <a:gd name="connsiteX40" fmla="*/ 2440656 w 2873228"/>
              <a:gd name="connsiteY40" fmla="*/ 513334 h 1927913"/>
              <a:gd name="connsiteX41" fmla="*/ 2405226 w 2873228"/>
              <a:gd name="connsiteY41" fmla="*/ 594163 h 1927913"/>
              <a:gd name="connsiteX42" fmla="*/ 2455275 w 2873228"/>
              <a:gd name="connsiteY42" fmla="*/ 611765 h 1927913"/>
              <a:gd name="connsiteX43" fmla="*/ 2397012 w 2873228"/>
              <a:gd name="connsiteY43" fmla="*/ 612901 h 1927913"/>
              <a:gd name="connsiteX44" fmla="*/ 2373762 w 2873228"/>
              <a:gd name="connsiteY44" fmla="*/ 665943 h 1927913"/>
              <a:gd name="connsiteX45" fmla="*/ 2464087 w 2873228"/>
              <a:gd name="connsiteY45" fmla="*/ 646307 h 1927913"/>
              <a:gd name="connsiteX46" fmla="*/ 2416068 w 2873228"/>
              <a:gd name="connsiteY46" fmla="*/ 748196 h 1927913"/>
              <a:gd name="connsiteX47" fmla="*/ 2463346 w 2873228"/>
              <a:gd name="connsiteY47" fmla="*/ 735563 h 1927913"/>
              <a:gd name="connsiteX48" fmla="*/ 2477926 w 2873228"/>
              <a:gd name="connsiteY48" fmla="*/ 713965 h 1927913"/>
              <a:gd name="connsiteX49" fmla="*/ 2478282 w 2873228"/>
              <a:gd name="connsiteY49" fmla="*/ 731573 h 1927913"/>
              <a:gd name="connsiteX50" fmla="*/ 2569547 w 2873228"/>
              <a:gd name="connsiteY50" fmla="*/ 707188 h 1927913"/>
              <a:gd name="connsiteX51" fmla="*/ 2619369 w 2873228"/>
              <a:gd name="connsiteY51" fmla="*/ 649257 h 1927913"/>
              <a:gd name="connsiteX52" fmla="*/ 2557694 w 2873228"/>
              <a:gd name="connsiteY52" fmla="*/ 832146 h 1927913"/>
              <a:gd name="connsiteX53" fmla="*/ 2647430 w 2873228"/>
              <a:gd name="connsiteY53" fmla="*/ 889431 h 1927913"/>
              <a:gd name="connsiteX54" fmla="*/ 2543313 w 2873228"/>
              <a:gd name="connsiteY54" fmla="*/ 1002012 h 1927913"/>
              <a:gd name="connsiteX55" fmla="*/ 2560285 w 2873228"/>
              <a:gd name="connsiteY55" fmla="*/ 1066171 h 1927913"/>
              <a:gd name="connsiteX56" fmla="*/ 2700985 w 2873228"/>
              <a:gd name="connsiteY56" fmla="*/ 906307 h 1927913"/>
              <a:gd name="connsiteX57" fmla="*/ 2589685 w 2873228"/>
              <a:gd name="connsiteY57" fmla="*/ 1160223 h 1927913"/>
              <a:gd name="connsiteX58" fmla="*/ 2680009 w 2873228"/>
              <a:gd name="connsiteY58" fmla="*/ 1140585 h 1927913"/>
              <a:gd name="connsiteX59" fmla="*/ 2631990 w 2873228"/>
              <a:gd name="connsiteY59" fmla="*/ 1242475 h 1927913"/>
              <a:gd name="connsiteX60" fmla="*/ 2799760 w 2873228"/>
              <a:gd name="connsiteY60" fmla="*/ 1197649 h 1927913"/>
              <a:gd name="connsiteX61" fmla="*/ 2612380 w 2873228"/>
              <a:gd name="connsiteY61" fmla="*/ 1357448 h 1927913"/>
              <a:gd name="connsiteX62" fmla="*/ 2691169 w 2873228"/>
              <a:gd name="connsiteY62" fmla="*/ 1402369 h 1927913"/>
              <a:gd name="connsiteX63" fmla="*/ 2609247 w 2873228"/>
              <a:gd name="connsiteY63" fmla="*/ 1458366 h 1927913"/>
              <a:gd name="connsiteX64" fmla="*/ 2729729 w 2873228"/>
              <a:gd name="connsiteY64" fmla="*/ 1442609 h 1927913"/>
              <a:gd name="connsiteX65" fmla="*/ 2606918 w 2873228"/>
              <a:gd name="connsiteY65" fmla="*/ 1528802 h 1927913"/>
              <a:gd name="connsiteX66" fmla="*/ 2873228 w 2873228"/>
              <a:gd name="connsiteY66" fmla="*/ 1558674 h 1927913"/>
              <a:gd name="connsiteX67" fmla="*/ 2550815 w 2873228"/>
              <a:gd name="connsiteY67" fmla="*/ 1637417 h 1927913"/>
              <a:gd name="connsiteX68" fmla="*/ 2721975 w 2873228"/>
              <a:gd name="connsiteY68" fmla="*/ 1697616 h 1927913"/>
              <a:gd name="connsiteX69" fmla="*/ 2523164 w 2873228"/>
              <a:gd name="connsiteY69" fmla="*/ 1701491 h 1927913"/>
              <a:gd name="connsiteX70" fmla="*/ 2556911 w 2873228"/>
              <a:gd name="connsiteY70" fmla="*/ 1851756 h 1927913"/>
              <a:gd name="connsiteX71" fmla="*/ 2424792 w 2873228"/>
              <a:gd name="connsiteY71" fmla="*/ 1788475 h 1927913"/>
              <a:gd name="connsiteX72" fmla="*/ 2410096 w 2873228"/>
              <a:gd name="connsiteY72" fmla="*/ 1920121 h 1927913"/>
              <a:gd name="connsiteX73" fmla="*/ 2338663 w 2873228"/>
              <a:gd name="connsiteY73" fmla="*/ 1866294 h 1927913"/>
              <a:gd name="connsiteX74" fmla="*/ 2308817 w 2873228"/>
              <a:gd name="connsiteY74" fmla="*/ 1921281 h 1927913"/>
              <a:gd name="connsiteX75" fmla="*/ 2271662 w 2873228"/>
              <a:gd name="connsiteY75" fmla="*/ 1921281 h 1927913"/>
              <a:gd name="connsiteX76" fmla="*/ 2265218 w 2873228"/>
              <a:gd name="connsiteY76" fmla="*/ 1927913 h 1927913"/>
              <a:gd name="connsiteX77" fmla="*/ 2202101 w 2873228"/>
              <a:gd name="connsiteY77" fmla="*/ 1927913 h 1927913"/>
              <a:gd name="connsiteX78" fmla="*/ 2203160 w 2873228"/>
              <a:gd name="connsiteY78" fmla="*/ 1921280 h 1927913"/>
              <a:gd name="connsiteX79" fmla="*/ 2114991 w 2873228"/>
              <a:gd name="connsiteY79" fmla="*/ 1921281 h 1927913"/>
              <a:gd name="connsiteX80" fmla="*/ 2102656 w 2873228"/>
              <a:gd name="connsiteY80" fmla="*/ 1927913 h 1927913"/>
              <a:gd name="connsiteX81" fmla="*/ 2054328 w 2873228"/>
              <a:gd name="connsiteY81" fmla="*/ 1927912 h 1927913"/>
              <a:gd name="connsiteX82" fmla="*/ 2058344 w 2873228"/>
              <a:gd name="connsiteY82" fmla="*/ 1921281 h 1927913"/>
              <a:gd name="connsiteX83" fmla="*/ 529377 w 2873228"/>
              <a:gd name="connsiteY83" fmla="*/ 1921280 h 1927913"/>
              <a:gd name="connsiteX84" fmla="*/ 463795 w 2873228"/>
              <a:gd name="connsiteY84" fmla="*/ 1800457 h 1927913"/>
              <a:gd name="connsiteX85" fmla="*/ 364043 w 2873228"/>
              <a:gd name="connsiteY85" fmla="*/ 1844733 h 1927913"/>
              <a:gd name="connsiteX86" fmla="*/ 416882 w 2873228"/>
              <a:gd name="connsiteY86" fmla="*/ 1756664 h 1927913"/>
              <a:gd name="connsiteX87" fmla="*/ 360166 w 2873228"/>
              <a:gd name="connsiteY87" fmla="*/ 1763956 h 1927913"/>
              <a:gd name="connsiteX88" fmla="*/ 262062 w 2873228"/>
              <a:gd name="connsiteY88" fmla="*/ 1909697 h 1927913"/>
              <a:gd name="connsiteX89" fmla="*/ 302412 w 2873228"/>
              <a:gd name="connsiteY89" fmla="*/ 1771381 h 1927913"/>
              <a:gd name="connsiteX90" fmla="*/ 292782 w 2873228"/>
              <a:gd name="connsiteY90" fmla="*/ 1772619 h 1927913"/>
              <a:gd name="connsiteX91" fmla="*/ 305114 w 2873228"/>
              <a:gd name="connsiteY91" fmla="*/ 1762121 h 1927913"/>
              <a:gd name="connsiteX92" fmla="*/ 317450 w 2873228"/>
              <a:gd name="connsiteY92" fmla="*/ 1719840 h 1927913"/>
              <a:gd name="connsiteX93" fmla="*/ 218338 w 2873228"/>
              <a:gd name="connsiteY93" fmla="*/ 1704168 h 1927913"/>
              <a:gd name="connsiteX94" fmla="*/ 330761 w 2873228"/>
              <a:gd name="connsiteY94" fmla="*/ 1674207 h 1927913"/>
              <a:gd name="connsiteX95" fmla="*/ 338161 w 2873228"/>
              <a:gd name="connsiteY95" fmla="*/ 1648839 h 1927913"/>
              <a:gd name="connsiteX96" fmla="*/ 332148 w 2873228"/>
              <a:gd name="connsiteY96" fmla="*/ 1646255 h 1927913"/>
              <a:gd name="connsiteX97" fmla="*/ 252664 w 2873228"/>
              <a:gd name="connsiteY97" fmla="*/ 1674669 h 1927913"/>
              <a:gd name="connsiteX98" fmla="*/ 287149 w 2873228"/>
              <a:gd name="connsiteY98" fmla="*/ 1567441 h 1927913"/>
              <a:gd name="connsiteX99" fmla="*/ 126556 w 2873228"/>
              <a:gd name="connsiteY99" fmla="*/ 1633518 h 1927913"/>
              <a:gd name="connsiteX100" fmla="*/ 291775 w 2873228"/>
              <a:gd name="connsiteY100" fmla="*/ 1450900 h 1927913"/>
              <a:gd name="connsiteX101" fmla="*/ 241247 w 2873228"/>
              <a:gd name="connsiteY101" fmla="*/ 1430194 h 1927913"/>
              <a:gd name="connsiteX102" fmla="*/ 236626 w 2873228"/>
              <a:gd name="connsiteY102" fmla="*/ 1432245 h 1927913"/>
              <a:gd name="connsiteX103" fmla="*/ 238526 w 2873228"/>
              <a:gd name="connsiteY103" fmla="*/ 1429078 h 1927913"/>
              <a:gd name="connsiteX104" fmla="*/ 207854 w 2873228"/>
              <a:gd name="connsiteY104" fmla="*/ 1416509 h 1927913"/>
              <a:gd name="connsiteX105" fmla="*/ 221944 w 2873228"/>
              <a:gd name="connsiteY105" fmla="*/ 1403928 h 1927913"/>
              <a:gd name="connsiteX106" fmla="*/ 242527 w 2873228"/>
              <a:gd name="connsiteY106" fmla="*/ 1350211 h 1927913"/>
              <a:gd name="connsiteX107" fmla="*/ 165365 w 2873228"/>
              <a:gd name="connsiteY107" fmla="*/ 1360131 h 1927913"/>
              <a:gd name="connsiteX108" fmla="*/ 221520 w 2873228"/>
              <a:gd name="connsiteY108" fmla="*/ 1312330 h 1927913"/>
              <a:gd name="connsiteX109" fmla="*/ 90921 w 2873228"/>
              <a:gd name="connsiteY109" fmla="*/ 1291680 h 1927913"/>
              <a:gd name="connsiteX110" fmla="*/ 244354 w 2873228"/>
              <a:gd name="connsiteY110" fmla="*/ 1250791 h 1927913"/>
              <a:gd name="connsiteX111" fmla="*/ 158746 w 2873228"/>
              <a:gd name="connsiteY111" fmla="*/ 1214009 h 1927913"/>
              <a:gd name="connsiteX112" fmla="*/ 252848 w 2873228"/>
              <a:gd name="connsiteY112" fmla="*/ 1214406 h 1927913"/>
              <a:gd name="connsiteX113" fmla="*/ 158402 w 2873228"/>
              <a:gd name="connsiteY113" fmla="*/ 1204935 h 1927913"/>
              <a:gd name="connsiteX114" fmla="*/ 215655 w 2873228"/>
              <a:gd name="connsiteY114" fmla="*/ 1170201 h 1927913"/>
              <a:gd name="connsiteX115" fmla="*/ 229018 w 2873228"/>
              <a:gd name="connsiteY115" fmla="*/ 1150067 h 1927913"/>
              <a:gd name="connsiteX116" fmla="*/ 108436 w 2873228"/>
              <a:gd name="connsiteY116" fmla="*/ 1119097 h 1927913"/>
              <a:gd name="connsiteX117" fmla="*/ 199583 w 2873228"/>
              <a:gd name="connsiteY117" fmla="*/ 1084521 h 1927913"/>
              <a:gd name="connsiteX118" fmla="*/ 0 w 2873228"/>
              <a:gd name="connsiteY118" fmla="*/ 1007586 h 1927913"/>
              <a:gd name="connsiteX119" fmla="*/ 192979 w 2873228"/>
              <a:gd name="connsiteY119" fmla="*/ 1004284 h 1927913"/>
              <a:gd name="connsiteX120" fmla="*/ 194447 w 2873228"/>
              <a:gd name="connsiteY120" fmla="*/ 997893 h 1927913"/>
              <a:gd name="connsiteX121" fmla="*/ 158552 w 2873228"/>
              <a:gd name="connsiteY121" fmla="*/ 983368 h 1927913"/>
              <a:gd name="connsiteX122" fmla="*/ 203704 w 2873228"/>
              <a:gd name="connsiteY122" fmla="*/ 957596 h 1927913"/>
              <a:gd name="connsiteX123" fmla="*/ 211804 w 2873228"/>
              <a:gd name="connsiteY123" fmla="*/ 922335 h 1927913"/>
              <a:gd name="connsiteX124" fmla="*/ 26988 w 2873228"/>
              <a:gd name="connsiteY124" fmla="*/ 877199 h 1927913"/>
              <a:gd name="connsiteX125" fmla="*/ 293298 w 2873228"/>
              <a:gd name="connsiteY125" fmla="*/ 847325 h 1927913"/>
              <a:gd name="connsiteX126" fmla="*/ 170487 w 2873228"/>
              <a:gd name="connsiteY126" fmla="*/ 761132 h 1927913"/>
              <a:gd name="connsiteX127" fmla="*/ 340459 w 2873228"/>
              <a:gd name="connsiteY127" fmla="*/ 783363 h 1927913"/>
              <a:gd name="connsiteX128" fmla="*/ 340575 w 2873228"/>
              <a:gd name="connsiteY128" fmla="*/ 765021 h 1927913"/>
              <a:gd name="connsiteX129" fmla="*/ 387123 w 2873228"/>
              <a:gd name="connsiteY129" fmla="*/ 741484 h 1927913"/>
              <a:gd name="connsiteX130" fmla="*/ 306888 w 2873228"/>
              <a:gd name="connsiteY130" fmla="*/ 638514 h 1927913"/>
              <a:gd name="connsiteX131" fmla="*/ 411440 w 2873228"/>
              <a:gd name="connsiteY131" fmla="*/ 678970 h 1927913"/>
              <a:gd name="connsiteX132" fmla="*/ 409679 w 2873228"/>
              <a:gd name="connsiteY132" fmla="*/ 610770 h 1927913"/>
              <a:gd name="connsiteX133" fmla="*/ 388294 w 2873228"/>
              <a:gd name="connsiteY133" fmla="*/ 613519 h 1927913"/>
              <a:gd name="connsiteX134" fmla="*/ 409288 w 2873228"/>
              <a:gd name="connsiteY134" fmla="*/ 595650 h 1927913"/>
              <a:gd name="connsiteX135" fmla="*/ 408367 w 2873228"/>
              <a:gd name="connsiteY135" fmla="*/ 560013 h 1927913"/>
              <a:gd name="connsiteX136" fmla="*/ 313851 w 2873228"/>
              <a:gd name="connsiteY136" fmla="*/ 545069 h 1927913"/>
              <a:gd name="connsiteX137" fmla="*/ 467284 w 2873228"/>
              <a:gd name="connsiteY137" fmla="*/ 504180 h 1927913"/>
              <a:gd name="connsiteX138" fmla="*/ 381677 w 2873228"/>
              <a:gd name="connsiteY138" fmla="*/ 467398 h 1927913"/>
              <a:gd name="connsiteX139" fmla="*/ 478109 w 2873228"/>
              <a:gd name="connsiteY139" fmla="*/ 467804 h 1927913"/>
              <a:gd name="connsiteX140" fmla="*/ 455593 w 2873228"/>
              <a:gd name="connsiteY140" fmla="*/ 381195 h 1927913"/>
              <a:gd name="connsiteX141" fmla="*/ 550737 w 2873228"/>
              <a:gd name="connsiteY141" fmla="*/ 435394 h 1927913"/>
              <a:gd name="connsiteX142" fmla="*/ 594183 w 2873228"/>
              <a:gd name="connsiteY142" fmla="*/ 399505 h 1927913"/>
              <a:gd name="connsiteX143" fmla="*/ 630274 w 2873228"/>
              <a:gd name="connsiteY143" fmla="*/ 422556 h 1927913"/>
              <a:gd name="connsiteX144" fmla="*/ 642208 w 2873228"/>
              <a:gd name="connsiteY144" fmla="*/ 411932 h 1927913"/>
              <a:gd name="connsiteX145" fmla="*/ 579127 w 2873228"/>
              <a:gd name="connsiteY145" fmla="*/ 367660 h 1927913"/>
              <a:gd name="connsiteX146" fmla="*/ 657739 w 2873228"/>
              <a:gd name="connsiteY146" fmla="*/ 377942 h 1927913"/>
              <a:gd name="connsiteX147" fmla="*/ 664959 w 2873228"/>
              <a:gd name="connsiteY147" fmla="*/ 329790 h 1927913"/>
              <a:gd name="connsiteX148" fmla="*/ 797356 w 2873228"/>
              <a:gd name="connsiteY148" fmla="*/ 377393 h 1927913"/>
              <a:gd name="connsiteX149" fmla="*/ 804460 w 2873228"/>
              <a:gd name="connsiteY149" fmla="*/ 362542 h 1927913"/>
              <a:gd name="connsiteX150" fmla="*/ 799550 w 2873228"/>
              <a:gd name="connsiteY150" fmla="*/ 362025 h 1927913"/>
              <a:gd name="connsiteX151" fmla="*/ 805376 w 2873228"/>
              <a:gd name="connsiteY151" fmla="*/ 360349 h 1927913"/>
              <a:gd name="connsiteX152" fmla="*/ 715528 w 2873228"/>
              <a:gd name="connsiteY152" fmla="*/ 245042 h 1927913"/>
              <a:gd name="connsiteX153" fmla="*/ 837998 w 2873228"/>
              <a:gd name="connsiteY153" fmla="*/ 292431 h 1927913"/>
              <a:gd name="connsiteX154" fmla="*/ 913554 w 2873228"/>
              <a:gd name="connsiteY154" fmla="*/ 134477 h 1927913"/>
              <a:gd name="connsiteX155" fmla="*/ 921448 w 2873228"/>
              <a:gd name="connsiteY155" fmla="*/ 218668 h 1927913"/>
              <a:gd name="connsiteX156" fmla="*/ 982494 w 2873228"/>
              <a:gd name="connsiteY156" fmla="*/ 240617 h 1927913"/>
              <a:gd name="connsiteX157" fmla="*/ 981063 w 2873228"/>
              <a:gd name="connsiteY157" fmla="*/ 202265 h 1927913"/>
              <a:gd name="connsiteX158" fmla="*/ 1050180 w 2873228"/>
              <a:gd name="connsiteY158" fmla="*/ 212070 h 1927913"/>
              <a:gd name="connsiteX159" fmla="*/ 1096538 w 2873228"/>
              <a:gd name="connsiteY159" fmla="*/ 155364 h 1927913"/>
              <a:gd name="connsiteX160" fmla="*/ 1161204 w 2873228"/>
              <a:gd name="connsiteY160" fmla="*/ 20177 h 1927913"/>
              <a:gd name="connsiteX161" fmla="*/ 1175606 w 2873228"/>
              <a:gd name="connsiteY161" fmla="*/ 173780 h 1927913"/>
              <a:gd name="connsiteX162" fmla="*/ 1245620 w 2873228"/>
              <a:gd name="connsiteY162" fmla="*/ 91788 h 1927913"/>
              <a:gd name="connsiteX163" fmla="*/ 1278287 w 2873228"/>
              <a:gd name="connsiteY163" fmla="*/ 121678 h 1927913"/>
              <a:gd name="connsiteX164" fmla="*/ 1365130 w 2873228"/>
              <a:gd name="connsiteY164" fmla="*/ 15446 h 1927913"/>
              <a:gd name="connsiteX165" fmla="*/ 1332908 w 2873228"/>
              <a:gd name="connsiteY165" fmla="*/ 171658 h 1927913"/>
              <a:gd name="connsiteX166" fmla="*/ 1336569 w 2873228"/>
              <a:gd name="connsiteY166" fmla="*/ 175008 h 192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2873228" h="1927913">
                <a:moveTo>
                  <a:pt x="288766" y="1344266"/>
                </a:moveTo>
                <a:lnTo>
                  <a:pt x="275589" y="1345960"/>
                </a:lnTo>
                <a:lnTo>
                  <a:pt x="235925" y="1391445"/>
                </a:lnTo>
                <a:close/>
                <a:moveTo>
                  <a:pt x="2542547" y="738583"/>
                </a:moveTo>
                <a:lnTo>
                  <a:pt x="2479511" y="792341"/>
                </a:lnTo>
                <a:lnTo>
                  <a:pt x="2479896" y="811431"/>
                </a:lnTo>
                <a:close/>
                <a:moveTo>
                  <a:pt x="2306720" y="614662"/>
                </a:moveTo>
                <a:lnTo>
                  <a:pt x="2284680" y="615091"/>
                </a:lnTo>
                <a:lnTo>
                  <a:pt x="2286973" y="637097"/>
                </a:lnTo>
                <a:close/>
                <a:moveTo>
                  <a:pt x="479890" y="601744"/>
                </a:moveTo>
                <a:lnTo>
                  <a:pt x="473008" y="602628"/>
                </a:lnTo>
                <a:lnTo>
                  <a:pt x="480361" y="611434"/>
                </a:lnTo>
                <a:close/>
                <a:moveTo>
                  <a:pt x="441844" y="565307"/>
                </a:moveTo>
                <a:lnTo>
                  <a:pt x="443128" y="566845"/>
                </a:lnTo>
                <a:lnTo>
                  <a:pt x="444451" y="565719"/>
                </a:lnTo>
                <a:close/>
                <a:moveTo>
                  <a:pt x="2383645" y="527259"/>
                </a:moveTo>
                <a:lnTo>
                  <a:pt x="2284115" y="551566"/>
                </a:lnTo>
                <a:lnTo>
                  <a:pt x="2343781" y="572552"/>
                </a:lnTo>
                <a:close/>
                <a:moveTo>
                  <a:pt x="1569806" y="0"/>
                </a:moveTo>
                <a:lnTo>
                  <a:pt x="1520257" y="76321"/>
                </a:lnTo>
                <a:lnTo>
                  <a:pt x="1567418" y="169115"/>
                </a:lnTo>
                <a:lnTo>
                  <a:pt x="1793229" y="81741"/>
                </a:lnTo>
                <a:lnTo>
                  <a:pt x="1671362" y="238137"/>
                </a:lnTo>
                <a:lnTo>
                  <a:pt x="1706328" y="233564"/>
                </a:lnTo>
                <a:lnTo>
                  <a:pt x="1786324" y="170636"/>
                </a:lnTo>
                <a:lnTo>
                  <a:pt x="1811327" y="219831"/>
                </a:lnTo>
                <a:lnTo>
                  <a:pt x="1929629" y="204358"/>
                </a:lnTo>
                <a:lnTo>
                  <a:pt x="1836635" y="269625"/>
                </a:lnTo>
                <a:lnTo>
                  <a:pt x="1843643" y="283414"/>
                </a:lnTo>
                <a:lnTo>
                  <a:pt x="2069454" y="196041"/>
                </a:lnTo>
                <a:lnTo>
                  <a:pt x="2049840" y="221212"/>
                </a:lnTo>
                <a:lnTo>
                  <a:pt x="2100817" y="321514"/>
                </a:lnTo>
                <a:lnTo>
                  <a:pt x="2326629" y="234140"/>
                </a:lnTo>
                <a:lnTo>
                  <a:pt x="2204761" y="390536"/>
                </a:lnTo>
                <a:lnTo>
                  <a:pt x="2463029" y="356758"/>
                </a:lnTo>
                <a:lnTo>
                  <a:pt x="2340219" y="442951"/>
                </a:lnTo>
                <a:lnTo>
                  <a:pt x="2447278" y="454961"/>
                </a:lnTo>
                <a:lnTo>
                  <a:pt x="2485063" y="412028"/>
                </a:lnTo>
                <a:lnTo>
                  <a:pt x="2465355" y="456988"/>
                </a:lnTo>
                <a:lnTo>
                  <a:pt x="2606528" y="472825"/>
                </a:lnTo>
                <a:lnTo>
                  <a:pt x="2440656" y="513334"/>
                </a:lnTo>
                <a:lnTo>
                  <a:pt x="2405226" y="594163"/>
                </a:lnTo>
                <a:lnTo>
                  <a:pt x="2455275" y="611765"/>
                </a:lnTo>
                <a:lnTo>
                  <a:pt x="2397012" y="612901"/>
                </a:lnTo>
                <a:lnTo>
                  <a:pt x="2373762" y="665943"/>
                </a:lnTo>
                <a:lnTo>
                  <a:pt x="2464087" y="646307"/>
                </a:lnTo>
                <a:lnTo>
                  <a:pt x="2416068" y="748196"/>
                </a:lnTo>
                <a:lnTo>
                  <a:pt x="2463346" y="735563"/>
                </a:lnTo>
                <a:lnTo>
                  <a:pt x="2477926" y="713965"/>
                </a:lnTo>
                <a:lnTo>
                  <a:pt x="2478282" y="731573"/>
                </a:lnTo>
                <a:lnTo>
                  <a:pt x="2569547" y="707188"/>
                </a:lnTo>
                <a:lnTo>
                  <a:pt x="2619369" y="649257"/>
                </a:lnTo>
                <a:cubicBezTo>
                  <a:pt x="2598801" y="710216"/>
                  <a:pt x="2578261" y="771186"/>
                  <a:pt x="2557694" y="832146"/>
                </a:cubicBezTo>
                <a:lnTo>
                  <a:pt x="2647430" y="889431"/>
                </a:lnTo>
                <a:lnTo>
                  <a:pt x="2543313" y="1002012"/>
                </a:lnTo>
                <a:lnTo>
                  <a:pt x="2560285" y="1066171"/>
                </a:lnTo>
                <a:lnTo>
                  <a:pt x="2700985" y="906307"/>
                </a:lnTo>
                <a:lnTo>
                  <a:pt x="2589685" y="1160223"/>
                </a:lnTo>
                <a:lnTo>
                  <a:pt x="2680009" y="1140585"/>
                </a:lnTo>
                <a:lnTo>
                  <a:pt x="2631990" y="1242475"/>
                </a:lnTo>
                <a:lnTo>
                  <a:pt x="2799760" y="1197649"/>
                </a:lnTo>
                <a:lnTo>
                  <a:pt x="2612380" y="1357448"/>
                </a:lnTo>
                <a:cubicBezTo>
                  <a:pt x="2638664" y="1372413"/>
                  <a:pt x="2664886" y="1387403"/>
                  <a:pt x="2691169" y="1402369"/>
                </a:cubicBezTo>
                <a:lnTo>
                  <a:pt x="2609247" y="1458366"/>
                </a:lnTo>
                <a:lnTo>
                  <a:pt x="2729729" y="1442609"/>
                </a:lnTo>
                <a:lnTo>
                  <a:pt x="2606918" y="1528802"/>
                </a:lnTo>
                <a:lnTo>
                  <a:pt x="2873228" y="1558674"/>
                </a:lnTo>
                <a:cubicBezTo>
                  <a:pt x="2765741" y="1584936"/>
                  <a:pt x="2658303" y="1611155"/>
                  <a:pt x="2550815" y="1637417"/>
                </a:cubicBezTo>
                <a:lnTo>
                  <a:pt x="2721975" y="1697616"/>
                </a:lnTo>
                <a:lnTo>
                  <a:pt x="2523164" y="1701491"/>
                </a:lnTo>
                <a:lnTo>
                  <a:pt x="2556911" y="1851756"/>
                </a:lnTo>
                <a:lnTo>
                  <a:pt x="2424792" y="1788475"/>
                </a:lnTo>
                <a:lnTo>
                  <a:pt x="2410096" y="1920121"/>
                </a:lnTo>
                <a:lnTo>
                  <a:pt x="2338663" y="1866294"/>
                </a:lnTo>
                <a:lnTo>
                  <a:pt x="2308817" y="1921281"/>
                </a:lnTo>
                <a:lnTo>
                  <a:pt x="2271662" y="1921281"/>
                </a:lnTo>
                <a:lnTo>
                  <a:pt x="2265218" y="1927913"/>
                </a:lnTo>
                <a:lnTo>
                  <a:pt x="2202101" y="1927913"/>
                </a:lnTo>
                <a:lnTo>
                  <a:pt x="2203160" y="1921280"/>
                </a:lnTo>
                <a:lnTo>
                  <a:pt x="2114991" y="1921281"/>
                </a:lnTo>
                <a:lnTo>
                  <a:pt x="2102656" y="1927913"/>
                </a:lnTo>
                <a:lnTo>
                  <a:pt x="2054328" y="1927912"/>
                </a:lnTo>
                <a:lnTo>
                  <a:pt x="2058344" y="1921281"/>
                </a:lnTo>
                <a:lnTo>
                  <a:pt x="529377" y="1921280"/>
                </a:lnTo>
                <a:lnTo>
                  <a:pt x="463795" y="1800457"/>
                </a:lnTo>
                <a:lnTo>
                  <a:pt x="364043" y="1844733"/>
                </a:lnTo>
                <a:lnTo>
                  <a:pt x="416882" y="1756664"/>
                </a:lnTo>
                <a:lnTo>
                  <a:pt x="360166" y="1763956"/>
                </a:lnTo>
                <a:lnTo>
                  <a:pt x="262062" y="1909697"/>
                </a:lnTo>
                <a:lnTo>
                  <a:pt x="302412" y="1771381"/>
                </a:lnTo>
                <a:lnTo>
                  <a:pt x="292782" y="1772619"/>
                </a:lnTo>
                <a:lnTo>
                  <a:pt x="305114" y="1762121"/>
                </a:lnTo>
                <a:lnTo>
                  <a:pt x="317450" y="1719840"/>
                </a:lnTo>
                <a:lnTo>
                  <a:pt x="218338" y="1704168"/>
                </a:lnTo>
                <a:lnTo>
                  <a:pt x="330761" y="1674207"/>
                </a:lnTo>
                <a:lnTo>
                  <a:pt x="338161" y="1648839"/>
                </a:lnTo>
                <a:lnTo>
                  <a:pt x="332148" y="1646255"/>
                </a:lnTo>
                <a:lnTo>
                  <a:pt x="252664" y="1674669"/>
                </a:lnTo>
                <a:lnTo>
                  <a:pt x="287149" y="1567441"/>
                </a:lnTo>
                <a:lnTo>
                  <a:pt x="126556" y="1633518"/>
                </a:lnTo>
                <a:lnTo>
                  <a:pt x="291775" y="1450900"/>
                </a:lnTo>
                <a:lnTo>
                  <a:pt x="241247" y="1430194"/>
                </a:lnTo>
                <a:lnTo>
                  <a:pt x="236626" y="1432245"/>
                </a:lnTo>
                <a:lnTo>
                  <a:pt x="238526" y="1429078"/>
                </a:lnTo>
                <a:lnTo>
                  <a:pt x="207854" y="1416509"/>
                </a:lnTo>
                <a:lnTo>
                  <a:pt x="221944" y="1403928"/>
                </a:lnTo>
                <a:lnTo>
                  <a:pt x="242527" y="1350211"/>
                </a:lnTo>
                <a:lnTo>
                  <a:pt x="165365" y="1360131"/>
                </a:lnTo>
                <a:lnTo>
                  <a:pt x="221520" y="1312330"/>
                </a:lnTo>
                <a:lnTo>
                  <a:pt x="90921" y="1291680"/>
                </a:lnTo>
                <a:cubicBezTo>
                  <a:pt x="142073" y="1278042"/>
                  <a:pt x="193202" y="1264429"/>
                  <a:pt x="244354" y="1250791"/>
                </a:cubicBezTo>
                <a:lnTo>
                  <a:pt x="158746" y="1214009"/>
                </a:lnTo>
                <a:lnTo>
                  <a:pt x="252848" y="1214406"/>
                </a:lnTo>
                <a:lnTo>
                  <a:pt x="158402" y="1204935"/>
                </a:lnTo>
                <a:lnTo>
                  <a:pt x="215655" y="1170201"/>
                </a:lnTo>
                <a:lnTo>
                  <a:pt x="229018" y="1150067"/>
                </a:lnTo>
                <a:lnTo>
                  <a:pt x="108436" y="1119097"/>
                </a:lnTo>
                <a:lnTo>
                  <a:pt x="199583" y="1084521"/>
                </a:lnTo>
                <a:lnTo>
                  <a:pt x="0" y="1007586"/>
                </a:lnTo>
                <a:cubicBezTo>
                  <a:pt x="64326" y="1006495"/>
                  <a:pt x="128652" y="1005374"/>
                  <a:pt x="192979" y="1004284"/>
                </a:cubicBezTo>
                <a:lnTo>
                  <a:pt x="194447" y="997893"/>
                </a:lnTo>
                <a:lnTo>
                  <a:pt x="158552" y="983368"/>
                </a:lnTo>
                <a:lnTo>
                  <a:pt x="203704" y="957596"/>
                </a:lnTo>
                <a:lnTo>
                  <a:pt x="211804" y="922335"/>
                </a:lnTo>
                <a:lnTo>
                  <a:pt x="26988" y="877199"/>
                </a:lnTo>
                <a:lnTo>
                  <a:pt x="293298" y="847325"/>
                </a:lnTo>
                <a:lnTo>
                  <a:pt x="170487" y="761132"/>
                </a:lnTo>
                <a:lnTo>
                  <a:pt x="340459" y="783363"/>
                </a:lnTo>
                <a:lnTo>
                  <a:pt x="340575" y="765021"/>
                </a:lnTo>
                <a:lnTo>
                  <a:pt x="387123" y="741484"/>
                </a:lnTo>
                <a:lnTo>
                  <a:pt x="306888" y="638514"/>
                </a:lnTo>
                <a:lnTo>
                  <a:pt x="411440" y="678970"/>
                </a:lnTo>
                <a:lnTo>
                  <a:pt x="409679" y="610770"/>
                </a:lnTo>
                <a:lnTo>
                  <a:pt x="388294" y="613519"/>
                </a:lnTo>
                <a:lnTo>
                  <a:pt x="409288" y="595650"/>
                </a:lnTo>
                <a:lnTo>
                  <a:pt x="408367" y="560013"/>
                </a:lnTo>
                <a:lnTo>
                  <a:pt x="313851" y="545069"/>
                </a:lnTo>
                <a:cubicBezTo>
                  <a:pt x="365003" y="531431"/>
                  <a:pt x="416132" y="517818"/>
                  <a:pt x="467284" y="504180"/>
                </a:cubicBezTo>
                <a:lnTo>
                  <a:pt x="381677" y="467398"/>
                </a:lnTo>
                <a:lnTo>
                  <a:pt x="478109" y="467804"/>
                </a:lnTo>
                <a:lnTo>
                  <a:pt x="455593" y="381195"/>
                </a:lnTo>
                <a:lnTo>
                  <a:pt x="550737" y="435394"/>
                </a:lnTo>
                <a:lnTo>
                  <a:pt x="594183" y="399505"/>
                </a:lnTo>
                <a:lnTo>
                  <a:pt x="630274" y="422556"/>
                </a:lnTo>
                <a:lnTo>
                  <a:pt x="642208" y="411932"/>
                </a:lnTo>
                <a:lnTo>
                  <a:pt x="579127" y="367660"/>
                </a:lnTo>
                <a:lnTo>
                  <a:pt x="657739" y="377942"/>
                </a:lnTo>
                <a:lnTo>
                  <a:pt x="664959" y="329790"/>
                </a:lnTo>
                <a:lnTo>
                  <a:pt x="797356" y="377393"/>
                </a:lnTo>
                <a:lnTo>
                  <a:pt x="804460" y="362542"/>
                </a:lnTo>
                <a:lnTo>
                  <a:pt x="799550" y="362025"/>
                </a:lnTo>
                <a:lnTo>
                  <a:pt x="805376" y="360349"/>
                </a:lnTo>
                <a:lnTo>
                  <a:pt x="715528" y="245042"/>
                </a:lnTo>
                <a:lnTo>
                  <a:pt x="837998" y="292431"/>
                </a:lnTo>
                <a:lnTo>
                  <a:pt x="913554" y="134477"/>
                </a:lnTo>
                <a:lnTo>
                  <a:pt x="921448" y="218668"/>
                </a:lnTo>
                <a:lnTo>
                  <a:pt x="982494" y="240617"/>
                </a:lnTo>
                <a:lnTo>
                  <a:pt x="981063" y="202265"/>
                </a:lnTo>
                <a:lnTo>
                  <a:pt x="1050180" y="212070"/>
                </a:lnTo>
                <a:lnTo>
                  <a:pt x="1096538" y="155364"/>
                </a:lnTo>
                <a:lnTo>
                  <a:pt x="1161204" y="20177"/>
                </a:lnTo>
                <a:lnTo>
                  <a:pt x="1175606" y="173780"/>
                </a:lnTo>
                <a:lnTo>
                  <a:pt x="1245620" y="91788"/>
                </a:lnTo>
                <a:lnTo>
                  <a:pt x="1278287" y="121678"/>
                </a:lnTo>
                <a:lnTo>
                  <a:pt x="1365130" y="15446"/>
                </a:lnTo>
                <a:lnTo>
                  <a:pt x="1332908" y="171658"/>
                </a:lnTo>
                <a:lnTo>
                  <a:pt x="1336569" y="175008"/>
                </a:lnTo>
                <a:close/>
              </a:path>
            </a:pathLst>
          </a:cu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4122222" y="5161377"/>
            <a:ext cx="1710774" cy="1158521"/>
            <a:chOff x="4414915" y="3283995"/>
            <a:chExt cx="2192768" cy="1484923"/>
          </a:xfrm>
        </p:grpSpPr>
        <p:sp>
          <p:nvSpPr>
            <p:cNvPr id="18" name="フリーフォーム: 図形 17"/>
            <p:cNvSpPr/>
            <p:nvPr/>
          </p:nvSpPr>
          <p:spPr bwMode="auto">
            <a:xfrm>
              <a:off x="4414915" y="3283995"/>
              <a:ext cx="1854317" cy="1325889"/>
            </a:xfrm>
            <a:custGeom>
              <a:avLst/>
              <a:gdLst>
                <a:gd name="connsiteX0" fmla="*/ 1371678 w 2476727"/>
                <a:gd name="connsiteY0" fmla="*/ 0 h 1770930"/>
                <a:gd name="connsiteX1" fmla="*/ 1402833 w 2476727"/>
                <a:gd name="connsiteY1" fmla="*/ 40840 h 1770930"/>
                <a:gd name="connsiteX2" fmla="*/ 1441355 w 2476727"/>
                <a:gd name="connsiteY2" fmla="*/ 6861 h 1770930"/>
                <a:gd name="connsiteX3" fmla="*/ 1463942 w 2476727"/>
                <a:gd name="connsiteY3" fmla="*/ 52995 h 1770930"/>
                <a:gd name="connsiteX4" fmla="*/ 1508353 w 2476727"/>
                <a:gd name="connsiteY4" fmla="*/ 27187 h 1770930"/>
                <a:gd name="connsiteX5" fmla="*/ 1521510 w 2476727"/>
                <a:gd name="connsiteY5" fmla="*/ 76840 h 1770930"/>
                <a:gd name="connsiteX6" fmla="*/ 1570102 w 2476727"/>
                <a:gd name="connsiteY6" fmla="*/ 60191 h 1770930"/>
                <a:gd name="connsiteX7" fmla="*/ 1573316 w 2476727"/>
                <a:gd name="connsiteY7" fmla="*/ 111456 h 1770930"/>
                <a:gd name="connsiteX8" fmla="*/ 1624224 w 2476727"/>
                <a:gd name="connsiteY8" fmla="*/ 104608 h 1770930"/>
                <a:gd name="connsiteX9" fmla="*/ 1617645 w 2476727"/>
                <a:gd name="connsiteY9" fmla="*/ 153512 h 1770930"/>
                <a:gd name="connsiteX10" fmla="*/ 1621543 w 2476727"/>
                <a:gd name="connsiteY10" fmla="*/ 155777 h 1770930"/>
                <a:gd name="connsiteX11" fmla="*/ 1646244 w 2476727"/>
                <a:gd name="connsiteY11" fmla="*/ 157326 h 1770930"/>
                <a:gd name="connsiteX12" fmla="*/ 1663950 w 2476727"/>
                <a:gd name="connsiteY12" fmla="*/ 121161 h 1770930"/>
                <a:gd name="connsiteX13" fmla="*/ 1702472 w 2476727"/>
                <a:gd name="connsiteY13" fmla="*/ 155140 h 1770930"/>
                <a:gd name="connsiteX14" fmla="*/ 1733628 w 2476727"/>
                <a:gd name="connsiteY14" fmla="*/ 114300 h 1770930"/>
                <a:gd name="connsiteX15" fmla="*/ 1764783 w 2476727"/>
                <a:gd name="connsiteY15" fmla="*/ 155140 h 1770930"/>
                <a:gd name="connsiteX16" fmla="*/ 1803305 w 2476727"/>
                <a:gd name="connsiteY16" fmla="*/ 121161 h 1770930"/>
                <a:gd name="connsiteX17" fmla="*/ 1825892 w 2476727"/>
                <a:gd name="connsiteY17" fmla="*/ 167295 h 1770930"/>
                <a:gd name="connsiteX18" fmla="*/ 1870303 w 2476727"/>
                <a:gd name="connsiteY18" fmla="*/ 141487 h 1770930"/>
                <a:gd name="connsiteX19" fmla="*/ 1883460 w 2476727"/>
                <a:gd name="connsiteY19" fmla="*/ 191140 h 1770930"/>
                <a:gd name="connsiteX20" fmla="*/ 1932052 w 2476727"/>
                <a:gd name="connsiteY20" fmla="*/ 174491 h 1770930"/>
                <a:gd name="connsiteX21" fmla="*/ 1935266 w 2476727"/>
                <a:gd name="connsiteY21" fmla="*/ 225756 h 1770930"/>
                <a:gd name="connsiteX22" fmla="*/ 1986174 w 2476727"/>
                <a:gd name="connsiteY22" fmla="*/ 218908 h 1770930"/>
                <a:gd name="connsiteX23" fmla="*/ 1979326 w 2476727"/>
                <a:gd name="connsiteY23" fmla="*/ 269816 h 1770930"/>
                <a:gd name="connsiteX24" fmla="*/ 2030591 w 2476727"/>
                <a:gd name="connsiteY24" fmla="*/ 273030 h 1770930"/>
                <a:gd name="connsiteX25" fmla="*/ 2013942 w 2476727"/>
                <a:gd name="connsiteY25" fmla="*/ 321622 h 1770930"/>
                <a:gd name="connsiteX26" fmla="*/ 2063595 w 2476727"/>
                <a:gd name="connsiteY26" fmla="*/ 334779 h 1770930"/>
                <a:gd name="connsiteX27" fmla="*/ 2037787 w 2476727"/>
                <a:gd name="connsiteY27" fmla="*/ 379190 h 1770930"/>
                <a:gd name="connsiteX28" fmla="*/ 2076801 w 2476727"/>
                <a:gd name="connsiteY28" fmla="*/ 398291 h 1770930"/>
                <a:gd name="connsiteX29" fmla="*/ 2092553 w 2476727"/>
                <a:gd name="connsiteY29" fmla="*/ 389137 h 1770930"/>
                <a:gd name="connsiteX30" fmla="*/ 2105710 w 2476727"/>
                <a:gd name="connsiteY30" fmla="*/ 438790 h 1770930"/>
                <a:gd name="connsiteX31" fmla="*/ 2154302 w 2476727"/>
                <a:gd name="connsiteY31" fmla="*/ 422141 h 1770930"/>
                <a:gd name="connsiteX32" fmla="*/ 2157516 w 2476727"/>
                <a:gd name="connsiteY32" fmla="*/ 473406 h 1770930"/>
                <a:gd name="connsiteX33" fmla="*/ 2208424 w 2476727"/>
                <a:gd name="connsiteY33" fmla="*/ 466558 h 1770930"/>
                <a:gd name="connsiteX34" fmla="*/ 2201576 w 2476727"/>
                <a:gd name="connsiteY34" fmla="*/ 517466 h 1770930"/>
                <a:gd name="connsiteX35" fmla="*/ 2252841 w 2476727"/>
                <a:gd name="connsiteY35" fmla="*/ 520680 h 1770930"/>
                <a:gd name="connsiteX36" fmla="*/ 2236192 w 2476727"/>
                <a:gd name="connsiteY36" fmla="*/ 569272 h 1770930"/>
                <a:gd name="connsiteX37" fmla="*/ 2285845 w 2476727"/>
                <a:gd name="connsiteY37" fmla="*/ 582429 h 1770930"/>
                <a:gd name="connsiteX38" fmla="*/ 2260037 w 2476727"/>
                <a:gd name="connsiteY38" fmla="*/ 626840 h 1770930"/>
                <a:gd name="connsiteX39" fmla="*/ 2306171 w 2476727"/>
                <a:gd name="connsiteY39" fmla="*/ 649427 h 1770930"/>
                <a:gd name="connsiteX40" fmla="*/ 2272192 w 2476727"/>
                <a:gd name="connsiteY40" fmla="*/ 687949 h 1770930"/>
                <a:gd name="connsiteX41" fmla="*/ 2313032 w 2476727"/>
                <a:gd name="connsiteY41" fmla="*/ 719105 h 1770930"/>
                <a:gd name="connsiteX42" fmla="*/ 2272192 w 2476727"/>
                <a:gd name="connsiteY42" fmla="*/ 750260 h 1770930"/>
                <a:gd name="connsiteX43" fmla="*/ 2273531 w 2476727"/>
                <a:gd name="connsiteY43" fmla="*/ 751777 h 1770930"/>
                <a:gd name="connsiteX44" fmla="*/ 2317997 w 2476727"/>
                <a:gd name="connsiteY44" fmla="*/ 736542 h 1770930"/>
                <a:gd name="connsiteX45" fmla="*/ 2321211 w 2476727"/>
                <a:gd name="connsiteY45" fmla="*/ 787807 h 1770930"/>
                <a:gd name="connsiteX46" fmla="*/ 2372119 w 2476727"/>
                <a:gd name="connsiteY46" fmla="*/ 780959 h 1770930"/>
                <a:gd name="connsiteX47" fmla="*/ 2365271 w 2476727"/>
                <a:gd name="connsiteY47" fmla="*/ 831867 h 1770930"/>
                <a:gd name="connsiteX48" fmla="*/ 2416536 w 2476727"/>
                <a:gd name="connsiteY48" fmla="*/ 835081 h 1770930"/>
                <a:gd name="connsiteX49" fmla="*/ 2399887 w 2476727"/>
                <a:gd name="connsiteY49" fmla="*/ 883673 h 1770930"/>
                <a:gd name="connsiteX50" fmla="*/ 2449540 w 2476727"/>
                <a:gd name="connsiteY50" fmla="*/ 896830 h 1770930"/>
                <a:gd name="connsiteX51" fmla="*/ 2423732 w 2476727"/>
                <a:gd name="connsiteY51" fmla="*/ 941241 h 1770930"/>
                <a:gd name="connsiteX52" fmla="*/ 2469866 w 2476727"/>
                <a:gd name="connsiteY52" fmla="*/ 963828 h 1770930"/>
                <a:gd name="connsiteX53" fmla="*/ 2435887 w 2476727"/>
                <a:gd name="connsiteY53" fmla="*/ 1002350 h 1770930"/>
                <a:gd name="connsiteX54" fmla="*/ 2476727 w 2476727"/>
                <a:gd name="connsiteY54" fmla="*/ 1033506 h 1770930"/>
                <a:gd name="connsiteX55" fmla="*/ 2435887 w 2476727"/>
                <a:gd name="connsiteY55" fmla="*/ 1064661 h 1770930"/>
                <a:gd name="connsiteX56" fmla="*/ 2469866 w 2476727"/>
                <a:gd name="connsiteY56" fmla="*/ 1103183 h 1770930"/>
                <a:gd name="connsiteX57" fmla="*/ 2423732 w 2476727"/>
                <a:gd name="connsiteY57" fmla="*/ 1125770 h 1770930"/>
                <a:gd name="connsiteX58" fmla="*/ 2449540 w 2476727"/>
                <a:gd name="connsiteY58" fmla="*/ 1170181 h 1770930"/>
                <a:gd name="connsiteX59" fmla="*/ 2399887 w 2476727"/>
                <a:gd name="connsiteY59" fmla="*/ 1183338 h 1770930"/>
                <a:gd name="connsiteX60" fmla="*/ 2416536 w 2476727"/>
                <a:gd name="connsiteY60" fmla="*/ 1231930 h 1770930"/>
                <a:gd name="connsiteX61" fmla="*/ 2377870 w 2476727"/>
                <a:gd name="connsiteY61" fmla="*/ 1234354 h 1770930"/>
                <a:gd name="connsiteX62" fmla="*/ 2371096 w 2476727"/>
                <a:gd name="connsiteY62" fmla="*/ 1254124 h 1770930"/>
                <a:gd name="connsiteX63" fmla="*/ 2420749 w 2476727"/>
                <a:gd name="connsiteY63" fmla="*/ 1267281 h 1770930"/>
                <a:gd name="connsiteX64" fmla="*/ 2394941 w 2476727"/>
                <a:gd name="connsiteY64" fmla="*/ 1311692 h 1770930"/>
                <a:gd name="connsiteX65" fmla="*/ 2441075 w 2476727"/>
                <a:gd name="connsiteY65" fmla="*/ 1334279 h 1770930"/>
                <a:gd name="connsiteX66" fmla="*/ 2407096 w 2476727"/>
                <a:gd name="connsiteY66" fmla="*/ 1372801 h 1770930"/>
                <a:gd name="connsiteX67" fmla="*/ 2447936 w 2476727"/>
                <a:gd name="connsiteY67" fmla="*/ 1403957 h 1770930"/>
                <a:gd name="connsiteX68" fmla="*/ 2407096 w 2476727"/>
                <a:gd name="connsiteY68" fmla="*/ 1435112 h 1770930"/>
                <a:gd name="connsiteX69" fmla="*/ 2441075 w 2476727"/>
                <a:gd name="connsiteY69" fmla="*/ 1473634 h 1770930"/>
                <a:gd name="connsiteX70" fmla="*/ 2394941 w 2476727"/>
                <a:gd name="connsiteY70" fmla="*/ 1496221 h 1770930"/>
                <a:gd name="connsiteX71" fmla="*/ 2420749 w 2476727"/>
                <a:gd name="connsiteY71" fmla="*/ 1540632 h 1770930"/>
                <a:gd name="connsiteX72" fmla="*/ 2371096 w 2476727"/>
                <a:gd name="connsiteY72" fmla="*/ 1553789 h 1770930"/>
                <a:gd name="connsiteX73" fmla="*/ 2387745 w 2476727"/>
                <a:gd name="connsiteY73" fmla="*/ 1602381 h 1770930"/>
                <a:gd name="connsiteX74" fmla="*/ 2336480 w 2476727"/>
                <a:gd name="connsiteY74" fmla="*/ 1605595 h 1770930"/>
                <a:gd name="connsiteX75" fmla="*/ 2343328 w 2476727"/>
                <a:gd name="connsiteY75" fmla="*/ 1656503 h 1770930"/>
                <a:gd name="connsiteX76" fmla="*/ 2292420 w 2476727"/>
                <a:gd name="connsiteY76" fmla="*/ 1649655 h 1770930"/>
                <a:gd name="connsiteX77" fmla="*/ 2289206 w 2476727"/>
                <a:gd name="connsiteY77" fmla="*/ 1700920 h 1770930"/>
                <a:gd name="connsiteX78" fmla="*/ 2240614 w 2476727"/>
                <a:gd name="connsiteY78" fmla="*/ 1684271 h 1770930"/>
                <a:gd name="connsiteX79" fmla="*/ 2227457 w 2476727"/>
                <a:gd name="connsiteY79" fmla="*/ 1733924 h 1770930"/>
                <a:gd name="connsiteX80" fmla="*/ 2204469 w 2476727"/>
                <a:gd name="connsiteY80" fmla="*/ 1720565 h 1770930"/>
                <a:gd name="connsiteX81" fmla="*/ 2177132 w 2476727"/>
                <a:gd name="connsiteY81" fmla="*/ 1770930 h 1770930"/>
                <a:gd name="connsiteX82" fmla="*/ 397690 w 2476727"/>
                <a:gd name="connsiteY82" fmla="*/ 1770930 h 1770930"/>
                <a:gd name="connsiteX83" fmla="*/ 375675 w 2476727"/>
                <a:gd name="connsiteY83" fmla="*/ 1730371 h 1770930"/>
                <a:gd name="connsiteX84" fmla="*/ 363677 w 2476727"/>
                <a:gd name="connsiteY84" fmla="*/ 1740954 h 1770930"/>
                <a:gd name="connsiteX85" fmla="*/ 341090 w 2476727"/>
                <a:gd name="connsiteY85" fmla="*/ 1694820 h 1770930"/>
                <a:gd name="connsiteX86" fmla="*/ 296679 w 2476727"/>
                <a:gd name="connsiteY86" fmla="*/ 1720628 h 1770930"/>
                <a:gd name="connsiteX87" fmla="*/ 283522 w 2476727"/>
                <a:gd name="connsiteY87" fmla="*/ 1670975 h 1770930"/>
                <a:gd name="connsiteX88" fmla="*/ 234930 w 2476727"/>
                <a:gd name="connsiteY88" fmla="*/ 1687624 h 1770930"/>
                <a:gd name="connsiteX89" fmla="*/ 231716 w 2476727"/>
                <a:gd name="connsiteY89" fmla="*/ 1636359 h 1770930"/>
                <a:gd name="connsiteX90" fmla="*/ 180808 w 2476727"/>
                <a:gd name="connsiteY90" fmla="*/ 1643207 h 1770930"/>
                <a:gd name="connsiteX91" fmla="*/ 187656 w 2476727"/>
                <a:gd name="connsiteY91" fmla="*/ 1592299 h 1770930"/>
                <a:gd name="connsiteX92" fmla="*/ 136391 w 2476727"/>
                <a:gd name="connsiteY92" fmla="*/ 1589085 h 1770930"/>
                <a:gd name="connsiteX93" fmla="*/ 153040 w 2476727"/>
                <a:gd name="connsiteY93" fmla="*/ 1540493 h 1770930"/>
                <a:gd name="connsiteX94" fmla="*/ 103387 w 2476727"/>
                <a:gd name="connsiteY94" fmla="*/ 1527336 h 1770930"/>
                <a:gd name="connsiteX95" fmla="*/ 129195 w 2476727"/>
                <a:gd name="connsiteY95" fmla="*/ 1482925 h 1770930"/>
                <a:gd name="connsiteX96" fmla="*/ 83061 w 2476727"/>
                <a:gd name="connsiteY96" fmla="*/ 1460338 h 1770930"/>
                <a:gd name="connsiteX97" fmla="*/ 117040 w 2476727"/>
                <a:gd name="connsiteY97" fmla="*/ 1421816 h 1770930"/>
                <a:gd name="connsiteX98" fmla="*/ 76200 w 2476727"/>
                <a:gd name="connsiteY98" fmla="*/ 1390661 h 1770930"/>
                <a:gd name="connsiteX99" fmla="*/ 117040 w 2476727"/>
                <a:gd name="connsiteY99" fmla="*/ 1359505 h 1770930"/>
                <a:gd name="connsiteX100" fmla="*/ 83061 w 2476727"/>
                <a:gd name="connsiteY100" fmla="*/ 1320983 h 1770930"/>
                <a:gd name="connsiteX101" fmla="*/ 129195 w 2476727"/>
                <a:gd name="connsiteY101" fmla="*/ 1298396 h 1770930"/>
                <a:gd name="connsiteX102" fmla="*/ 114752 w 2476727"/>
                <a:gd name="connsiteY102" fmla="*/ 1273543 h 1770930"/>
                <a:gd name="connsiteX103" fmla="*/ 104608 w 2476727"/>
                <a:gd name="connsiteY103" fmla="*/ 1274907 h 1770930"/>
                <a:gd name="connsiteX104" fmla="*/ 106664 w 2476727"/>
                <a:gd name="connsiteY104" fmla="*/ 1259624 h 1770930"/>
                <a:gd name="connsiteX105" fmla="*/ 103387 w 2476727"/>
                <a:gd name="connsiteY105" fmla="*/ 1253985 h 1770930"/>
                <a:gd name="connsiteX106" fmla="*/ 107571 w 2476727"/>
                <a:gd name="connsiteY106" fmla="*/ 1252876 h 1770930"/>
                <a:gd name="connsiteX107" fmla="*/ 111456 w 2476727"/>
                <a:gd name="connsiteY107" fmla="*/ 1223999 h 1770930"/>
                <a:gd name="connsiteX108" fmla="*/ 60191 w 2476727"/>
                <a:gd name="connsiteY108" fmla="*/ 1220785 h 1770930"/>
                <a:gd name="connsiteX109" fmla="*/ 76840 w 2476727"/>
                <a:gd name="connsiteY109" fmla="*/ 1172193 h 1770930"/>
                <a:gd name="connsiteX110" fmla="*/ 27187 w 2476727"/>
                <a:gd name="connsiteY110" fmla="*/ 1159036 h 1770930"/>
                <a:gd name="connsiteX111" fmla="*/ 52995 w 2476727"/>
                <a:gd name="connsiteY111" fmla="*/ 1114625 h 1770930"/>
                <a:gd name="connsiteX112" fmla="*/ 6861 w 2476727"/>
                <a:gd name="connsiteY112" fmla="*/ 1092038 h 1770930"/>
                <a:gd name="connsiteX113" fmla="*/ 40840 w 2476727"/>
                <a:gd name="connsiteY113" fmla="*/ 1053516 h 1770930"/>
                <a:gd name="connsiteX114" fmla="*/ 0 w 2476727"/>
                <a:gd name="connsiteY114" fmla="*/ 1022361 h 1770930"/>
                <a:gd name="connsiteX115" fmla="*/ 40840 w 2476727"/>
                <a:gd name="connsiteY115" fmla="*/ 991205 h 1770930"/>
                <a:gd name="connsiteX116" fmla="*/ 6861 w 2476727"/>
                <a:gd name="connsiteY116" fmla="*/ 952683 h 1770930"/>
                <a:gd name="connsiteX117" fmla="*/ 52995 w 2476727"/>
                <a:gd name="connsiteY117" fmla="*/ 930096 h 1770930"/>
                <a:gd name="connsiteX118" fmla="*/ 27187 w 2476727"/>
                <a:gd name="connsiteY118" fmla="*/ 885685 h 1770930"/>
                <a:gd name="connsiteX119" fmla="*/ 76840 w 2476727"/>
                <a:gd name="connsiteY119" fmla="*/ 872528 h 1770930"/>
                <a:gd name="connsiteX120" fmla="*/ 60191 w 2476727"/>
                <a:gd name="connsiteY120" fmla="*/ 823936 h 1770930"/>
                <a:gd name="connsiteX121" fmla="*/ 111456 w 2476727"/>
                <a:gd name="connsiteY121" fmla="*/ 820722 h 1770930"/>
                <a:gd name="connsiteX122" fmla="*/ 104608 w 2476727"/>
                <a:gd name="connsiteY122" fmla="*/ 769814 h 1770930"/>
                <a:gd name="connsiteX123" fmla="*/ 155516 w 2476727"/>
                <a:gd name="connsiteY123" fmla="*/ 776662 h 1770930"/>
                <a:gd name="connsiteX124" fmla="*/ 158730 w 2476727"/>
                <a:gd name="connsiteY124" fmla="*/ 725397 h 1770930"/>
                <a:gd name="connsiteX125" fmla="*/ 207322 w 2476727"/>
                <a:gd name="connsiteY125" fmla="*/ 742046 h 1770930"/>
                <a:gd name="connsiteX126" fmla="*/ 220479 w 2476727"/>
                <a:gd name="connsiteY126" fmla="*/ 692393 h 1770930"/>
                <a:gd name="connsiteX127" fmla="*/ 227154 w 2476727"/>
                <a:gd name="connsiteY127" fmla="*/ 696272 h 1770930"/>
                <a:gd name="connsiteX128" fmla="*/ 257744 w 2476727"/>
                <a:gd name="connsiteY128" fmla="*/ 661593 h 1770930"/>
                <a:gd name="connsiteX129" fmla="*/ 216904 w 2476727"/>
                <a:gd name="connsiteY129" fmla="*/ 630438 h 1770930"/>
                <a:gd name="connsiteX130" fmla="*/ 257744 w 2476727"/>
                <a:gd name="connsiteY130" fmla="*/ 599282 h 1770930"/>
                <a:gd name="connsiteX131" fmla="*/ 223765 w 2476727"/>
                <a:gd name="connsiteY131" fmla="*/ 560760 h 1770930"/>
                <a:gd name="connsiteX132" fmla="*/ 269899 w 2476727"/>
                <a:gd name="connsiteY132" fmla="*/ 538173 h 1770930"/>
                <a:gd name="connsiteX133" fmla="*/ 244091 w 2476727"/>
                <a:gd name="connsiteY133" fmla="*/ 493762 h 1770930"/>
                <a:gd name="connsiteX134" fmla="*/ 293744 w 2476727"/>
                <a:gd name="connsiteY134" fmla="*/ 480605 h 1770930"/>
                <a:gd name="connsiteX135" fmla="*/ 277095 w 2476727"/>
                <a:gd name="connsiteY135" fmla="*/ 432013 h 1770930"/>
                <a:gd name="connsiteX136" fmla="*/ 328360 w 2476727"/>
                <a:gd name="connsiteY136" fmla="*/ 428799 h 1770930"/>
                <a:gd name="connsiteX137" fmla="*/ 321512 w 2476727"/>
                <a:gd name="connsiteY137" fmla="*/ 377891 h 1770930"/>
                <a:gd name="connsiteX138" fmla="*/ 372420 w 2476727"/>
                <a:gd name="connsiteY138" fmla="*/ 384739 h 1770930"/>
                <a:gd name="connsiteX139" fmla="*/ 375634 w 2476727"/>
                <a:gd name="connsiteY139" fmla="*/ 333474 h 1770930"/>
                <a:gd name="connsiteX140" fmla="*/ 424226 w 2476727"/>
                <a:gd name="connsiteY140" fmla="*/ 350123 h 1770930"/>
                <a:gd name="connsiteX141" fmla="*/ 437383 w 2476727"/>
                <a:gd name="connsiteY141" fmla="*/ 300470 h 1770930"/>
                <a:gd name="connsiteX142" fmla="*/ 481794 w 2476727"/>
                <a:gd name="connsiteY142" fmla="*/ 326278 h 1770930"/>
                <a:gd name="connsiteX143" fmla="*/ 504381 w 2476727"/>
                <a:gd name="connsiteY143" fmla="*/ 280144 h 1770930"/>
                <a:gd name="connsiteX144" fmla="*/ 542903 w 2476727"/>
                <a:gd name="connsiteY144" fmla="*/ 314123 h 1770930"/>
                <a:gd name="connsiteX145" fmla="*/ 574059 w 2476727"/>
                <a:gd name="connsiteY145" fmla="*/ 273283 h 1770930"/>
                <a:gd name="connsiteX146" fmla="*/ 605214 w 2476727"/>
                <a:gd name="connsiteY146" fmla="*/ 314123 h 1770930"/>
                <a:gd name="connsiteX147" fmla="*/ 643736 w 2476727"/>
                <a:gd name="connsiteY147" fmla="*/ 280144 h 1770930"/>
                <a:gd name="connsiteX148" fmla="*/ 655359 w 2476727"/>
                <a:gd name="connsiteY148" fmla="*/ 303884 h 1770930"/>
                <a:gd name="connsiteX149" fmla="*/ 682649 w 2476727"/>
                <a:gd name="connsiteY149" fmla="*/ 290523 h 1770930"/>
                <a:gd name="connsiteX150" fmla="*/ 656841 w 2476727"/>
                <a:gd name="connsiteY150" fmla="*/ 246112 h 1770930"/>
                <a:gd name="connsiteX151" fmla="*/ 706494 w 2476727"/>
                <a:gd name="connsiteY151" fmla="*/ 232955 h 1770930"/>
                <a:gd name="connsiteX152" fmla="*/ 689845 w 2476727"/>
                <a:gd name="connsiteY152" fmla="*/ 184363 h 1770930"/>
                <a:gd name="connsiteX153" fmla="*/ 741110 w 2476727"/>
                <a:gd name="connsiteY153" fmla="*/ 181149 h 1770930"/>
                <a:gd name="connsiteX154" fmla="*/ 734262 w 2476727"/>
                <a:gd name="connsiteY154" fmla="*/ 130241 h 1770930"/>
                <a:gd name="connsiteX155" fmla="*/ 785170 w 2476727"/>
                <a:gd name="connsiteY155" fmla="*/ 137089 h 1770930"/>
                <a:gd name="connsiteX156" fmla="*/ 788384 w 2476727"/>
                <a:gd name="connsiteY156" fmla="*/ 85824 h 1770930"/>
                <a:gd name="connsiteX157" fmla="*/ 836976 w 2476727"/>
                <a:gd name="connsiteY157" fmla="*/ 102473 h 1770930"/>
                <a:gd name="connsiteX158" fmla="*/ 850133 w 2476727"/>
                <a:gd name="connsiteY158" fmla="*/ 52820 h 1770930"/>
                <a:gd name="connsiteX159" fmla="*/ 894544 w 2476727"/>
                <a:gd name="connsiteY159" fmla="*/ 78628 h 1770930"/>
                <a:gd name="connsiteX160" fmla="*/ 917131 w 2476727"/>
                <a:gd name="connsiteY160" fmla="*/ 32494 h 1770930"/>
                <a:gd name="connsiteX161" fmla="*/ 955653 w 2476727"/>
                <a:gd name="connsiteY161" fmla="*/ 66473 h 1770930"/>
                <a:gd name="connsiteX162" fmla="*/ 986809 w 2476727"/>
                <a:gd name="connsiteY162" fmla="*/ 25633 h 1770930"/>
                <a:gd name="connsiteX163" fmla="*/ 1017964 w 2476727"/>
                <a:gd name="connsiteY163" fmla="*/ 66473 h 1770930"/>
                <a:gd name="connsiteX164" fmla="*/ 1056486 w 2476727"/>
                <a:gd name="connsiteY164" fmla="*/ 32494 h 1770930"/>
                <a:gd name="connsiteX165" fmla="*/ 1079073 w 2476727"/>
                <a:gd name="connsiteY165" fmla="*/ 78628 h 1770930"/>
                <a:gd name="connsiteX166" fmla="*/ 1123484 w 2476727"/>
                <a:gd name="connsiteY166" fmla="*/ 52820 h 1770930"/>
                <a:gd name="connsiteX167" fmla="*/ 1136641 w 2476727"/>
                <a:gd name="connsiteY167" fmla="*/ 102473 h 1770930"/>
                <a:gd name="connsiteX168" fmla="*/ 1171348 w 2476727"/>
                <a:gd name="connsiteY168" fmla="*/ 90582 h 1770930"/>
                <a:gd name="connsiteX169" fmla="*/ 1173253 w 2476727"/>
                <a:gd name="connsiteY169" fmla="*/ 60191 h 1770930"/>
                <a:gd name="connsiteX170" fmla="*/ 1221845 w 2476727"/>
                <a:gd name="connsiteY170" fmla="*/ 76840 h 1770930"/>
                <a:gd name="connsiteX171" fmla="*/ 1235002 w 2476727"/>
                <a:gd name="connsiteY171" fmla="*/ 27187 h 1770930"/>
                <a:gd name="connsiteX172" fmla="*/ 1279413 w 2476727"/>
                <a:gd name="connsiteY172" fmla="*/ 52995 h 1770930"/>
                <a:gd name="connsiteX173" fmla="*/ 1302000 w 2476727"/>
                <a:gd name="connsiteY173" fmla="*/ 6861 h 1770930"/>
                <a:gd name="connsiteX174" fmla="*/ 1340522 w 2476727"/>
                <a:gd name="connsiteY174" fmla="*/ 40840 h 1770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476727" h="1770930">
                  <a:moveTo>
                    <a:pt x="1371678" y="0"/>
                  </a:moveTo>
                  <a:lnTo>
                    <a:pt x="1402833" y="40840"/>
                  </a:lnTo>
                  <a:lnTo>
                    <a:pt x="1441355" y="6861"/>
                  </a:lnTo>
                  <a:lnTo>
                    <a:pt x="1463942" y="52995"/>
                  </a:lnTo>
                  <a:lnTo>
                    <a:pt x="1508353" y="27187"/>
                  </a:lnTo>
                  <a:lnTo>
                    <a:pt x="1521510" y="76840"/>
                  </a:lnTo>
                  <a:lnTo>
                    <a:pt x="1570102" y="60191"/>
                  </a:lnTo>
                  <a:lnTo>
                    <a:pt x="1573316" y="111456"/>
                  </a:lnTo>
                  <a:lnTo>
                    <a:pt x="1624224" y="104608"/>
                  </a:lnTo>
                  <a:lnTo>
                    <a:pt x="1617645" y="153512"/>
                  </a:lnTo>
                  <a:lnTo>
                    <a:pt x="1621543" y="155777"/>
                  </a:lnTo>
                  <a:lnTo>
                    <a:pt x="1646244" y="157326"/>
                  </a:lnTo>
                  <a:lnTo>
                    <a:pt x="1663950" y="121161"/>
                  </a:lnTo>
                  <a:lnTo>
                    <a:pt x="1702472" y="155140"/>
                  </a:lnTo>
                  <a:lnTo>
                    <a:pt x="1733628" y="114300"/>
                  </a:lnTo>
                  <a:lnTo>
                    <a:pt x="1764783" y="155140"/>
                  </a:lnTo>
                  <a:lnTo>
                    <a:pt x="1803305" y="121161"/>
                  </a:lnTo>
                  <a:lnTo>
                    <a:pt x="1825892" y="167295"/>
                  </a:lnTo>
                  <a:lnTo>
                    <a:pt x="1870303" y="141487"/>
                  </a:lnTo>
                  <a:lnTo>
                    <a:pt x="1883460" y="191140"/>
                  </a:lnTo>
                  <a:lnTo>
                    <a:pt x="1932052" y="174491"/>
                  </a:lnTo>
                  <a:lnTo>
                    <a:pt x="1935266" y="225756"/>
                  </a:lnTo>
                  <a:lnTo>
                    <a:pt x="1986174" y="218908"/>
                  </a:lnTo>
                  <a:lnTo>
                    <a:pt x="1979326" y="269816"/>
                  </a:lnTo>
                  <a:lnTo>
                    <a:pt x="2030591" y="273030"/>
                  </a:lnTo>
                  <a:lnTo>
                    <a:pt x="2013942" y="321622"/>
                  </a:lnTo>
                  <a:lnTo>
                    <a:pt x="2063595" y="334779"/>
                  </a:lnTo>
                  <a:lnTo>
                    <a:pt x="2037787" y="379190"/>
                  </a:lnTo>
                  <a:lnTo>
                    <a:pt x="2076801" y="398291"/>
                  </a:lnTo>
                  <a:lnTo>
                    <a:pt x="2092553" y="389137"/>
                  </a:lnTo>
                  <a:lnTo>
                    <a:pt x="2105710" y="438790"/>
                  </a:lnTo>
                  <a:lnTo>
                    <a:pt x="2154302" y="422141"/>
                  </a:lnTo>
                  <a:lnTo>
                    <a:pt x="2157516" y="473406"/>
                  </a:lnTo>
                  <a:lnTo>
                    <a:pt x="2208424" y="466558"/>
                  </a:lnTo>
                  <a:lnTo>
                    <a:pt x="2201576" y="517466"/>
                  </a:lnTo>
                  <a:lnTo>
                    <a:pt x="2252841" y="520680"/>
                  </a:lnTo>
                  <a:lnTo>
                    <a:pt x="2236192" y="569272"/>
                  </a:lnTo>
                  <a:lnTo>
                    <a:pt x="2285845" y="582429"/>
                  </a:lnTo>
                  <a:lnTo>
                    <a:pt x="2260037" y="626840"/>
                  </a:lnTo>
                  <a:lnTo>
                    <a:pt x="2306171" y="649427"/>
                  </a:lnTo>
                  <a:lnTo>
                    <a:pt x="2272192" y="687949"/>
                  </a:lnTo>
                  <a:lnTo>
                    <a:pt x="2313032" y="719105"/>
                  </a:lnTo>
                  <a:lnTo>
                    <a:pt x="2272192" y="750260"/>
                  </a:lnTo>
                  <a:lnTo>
                    <a:pt x="2273531" y="751777"/>
                  </a:lnTo>
                  <a:lnTo>
                    <a:pt x="2317997" y="736542"/>
                  </a:lnTo>
                  <a:lnTo>
                    <a:pt x="2321211" y="787807"/>
                  </a:lnTo>
                  <a:lnTo>
                    <a:pt x="2372119" y="780959"/>
                  </a:lnTo>
                  <a:lnTo>
                    <a:pt x="2365271" y="831867"/>
                  </a:lnTo>
                  <a:lnTo>
                    <a:pt x="2416536" y="835081"/>
                  </a:lnTo>
                  <a:lnTo>
                    <a:pt x="2399887" y="883673"/>
                  </a:lnTo>
                  <a:lnTo>
                    <a:pt x="2449540" y="896830"/>
                  </a:lnTo>
                  <a:lnTo>
                    <a:pt x="2423732" y="941241"/>
                  </a:lnTo>
                  <a:lnTo>
                    <a:pt x="2469866" y="963828"/>
                  </a:lnTo>
                  <a:lnTo>
                    <a:pt x="2435887" y="1002350"/>
                  </a:lnTo>
                  <a:lnTo>
                    <a:pt x="2476727" y="1033506"/>
                  </a:lnTo>
                  <a:lnTo>
                    <a:pt x="2435887" y="1064661"/>
                  </a:lnTo>
                  <a:lnTo>
                    <a:pt x="2469866" y="1103183"/>
                  </a:lnTo>
                  <a:lnTo>
                    <a:pt x="2423732" y="1125770"/>
                  </a:lnTo>
                  <a:lnTo>
                    <a:pt x="2449540" y="1170181"/>
                  </a:lnTo>
                  <a:lnTo>
                    <a:pt x="2399887" y="1183338"/>
                  </a:lnTo>
                  <a:lnTo>
                    <a:pt x="2416536" y="1231930"/>
                  </a:lnTo>
                  <a:lnTo>
                    <a:pt x="2377870" y="1234354"/>
                  </a:lnTo>
                  <a:lnTo>
                    <a:pt x="2371096" y="1254124"/>
                  </a:lnTo>
                  <a:lnTo>
                    <a:pt x="2420749" y="1267281"/>
                  </a:lnTo>
                  <a:lnTo>
                    <a:pt x="2394941" y="1311692"/>
                  </a:lnTo>
                  <a:lnTo>
                    <a:pt x="2441075" y="1334279"/>
                  </a:lnTo>
                  <a:lnTo>
                    <a:pt x="2407096" y="1372801"/>
                  </a:lnTo>
                  <a:lnTo>
                    <a:pt x="2447936" y="1403957"/>
                  </a:lnTo>
                  <a:lnTo>
                    <a:pt x="2407096" y="1435112"/>
                  </a:lnTo>
                  <a:lnTo>
                    <a:pt x="2441075" y="1473634"/>
                  </a:lnTo>
                  <a:lnTo>
                    <a:pt x="2394941" y="1496221"/>
                  </a:lnTo>
                  <a:lnTo>
                    <a:pt x="2420749" y="1540632"/>
                  </a:lnTo>
                  <a:lnTo>
                    <a:pt x="2371096" y="1553789"/>
                  </a:lnTo>
                  <a:lnTo>
                    <a:pt x="2387745" y="1602381"/>
                  </a:lnTo>
                  <a:lnTo>
                    <a:pt x="2336480" y="1605595"/>
                  </a:lnTo>
                  <a:lnTo>
                    <a:pt x="2343328" y="1656503"/>
                  </a:lnTo>
                  <a:lnTo>
                    <a:pt x="2292420" y="1649655"/>
                  </a:lnTo>
                  <a:lnTo>
                    <a:pt x="2289206" y="1700920"/>
                  </a:lnTo>
                  <a:lnTo>
                    <a:pt x="2240614" y="1684271"/>
                  </a:lnTo>
                  <a:lnTo>
                    <a:pt x="2227457" y="1733924"/>
                  </a:lnTo>
                  <a:lnTo>
                    <a:pt x="2204469" y="1720565"/>
                  </a:lnTo>
                  <a:lnTo>
                    <a:pt x="2177132" y="1770930"/>
                  </a:lnTo>
                  <a:lnTo>
                    <a:pt x="397690" y="1770930"/>
                  </a:lnTo>
                  <a:lnTo>
                    <a:pt x="375675" y="1730371"/>
                  </a:lnTo>
                  <a:lnTo>
                    <a:pt x="363677" y="1740954"/>
                  </a:lnTo>
                  <a:lnTo>
                    <a:pt x="341090" y="1694820"/>
                  </a:lnTo>
                  <a:lnTo>
                    <a:pt x="296679" y="1720628"/>
                  </a:lnTo>
                  <a:lnTo>
                    <a:pt x="283522" y="1670975"/>
                  </a:lnTo>
                  <a:lnTo>
                    <a:pt x="234930" y="1687624"/>
                  </a:lnTo>
                  <a:lnTo>
                    <a:pt x="231716" y="1636359"/>
                  </a:lnTo>
                  <a:lnTo>
                    <a:pt x="180808" y="1643207"/>
                  </a:lnTo>
                  <a:lnTo>
                    <a:pt x="187656" y="1592299"/>
                  </a:lnTo>
                  <a:lnTo>
                    <a:pt x="136391" y="1589085"/>
                  </a:lnTo>
                  <a:lnTo>
                    <a:pt x="153040" y="1540493"/>
                  </a:lnTo>
                  <a:lnTo>
                    <a:pt x="103387" y="1527336"/>
                  </a:lnTo>
                  <a:lnTo>
                    <a:pt x="129195" y="1482925"/>
                  </a:lnTo>
                  <a:lnTo>
                    <a:pt x="83061" y="1460338"/>
                  </a:lnTo>
                  <a:lnTo>
                    <a:pt x="117040" y="1421816"/>
                  </a:lnTo>
                  <a:lnTo>
                    <a:pt x="76200" y="1390661"/>
                  </a:lnTo>
                  <a:lnTo>
                    <a:pt x="117040" y="1359505"/>
                  </a:lnTo>
                  <a:lnTo>
                    <a:pt x="83061" y="1320983"/>
                  </a:lnTo>
                  <a:lnTo>
                    <a:pt x="129195" y="1298396"/>
                  </a:lnTo>
                  <a:lnTo>
                    <a:pt x="114752" y="1273543"/>
                  </a:lnTo>
                  <a:lnTo>
                    <a:pt x="104608" y="1274907"/>
                  </a:lnTo>
                  <a:lnTo>
                    <a:pt x="106664" y="1259624"/>
                  </a:lnTo>
                  <a:lnTo>
                    <a:pt x="103387" y="1253985"/>
                  </a:lnTo>
                  <a:lnTo>
                    <a:pt x="107571" y="1252876"/>
                  </a:lnTo>
                  <a:lnTo>
                    <a:pt x="111456" y="1223999"/>
                  </a:lnTo>
                  <a:lnTo>
                    <a:pt x="60191" y="1220785"/>
                  </a:lnTo>
                  <a:lnTo>
                    <a:pt x="76840" y="1172193"/>
                  </a:lnTo>
                  <a:lnTo>
                    <a:pt x="27187" y="1159036"/>
                  </a:lnTo>
                  <a:lnTo>
                    <a:pt x="52995" y="1114625"/>
                  </a:lnTo>
                  <a:lnTo>
                    <a:pt x="6861" y="1092038"/>
                  </a:lnTo>
                  <a:lnTo>
                    <a:pt x="40840" y="1053516"/>
                  </a:lnTo>
                  <a:lnTo>
                    <a:pt x="0" y="1022361"/>
                  </a:lnTo>
                  <a:lnTo>
                    <a:pt x="40840" y="991205"/>
                  </a:lnTo>
                  <a:lnTo>
                    <a:pt x="6861" y="952683"/>
                  </a:lnTo>
                  <a:lnTo>
                    <a:pt x="52995" y="930096"/>
                  </a:lnTo>
                  <a:lnTo>
                    <a:pt x="27187" y="885685"/>
                  </a:lnTo>
                  <a:lnTo>
                    <a:pt x="76840" y="872528"/>
                  </a:lnTo>
                  <a:lnTo>
                    <a:pt x="60191" y="823936"/>
                  </a:lnTo>
                  <a:lnTo>
                    <a:pt x="111456" y="820722"/>
                  </a:lnTo>
                  <a:lnTo>
                    <a:pt x="104608" y="769814"/>
                  </a:lnTo>
                  <a:lnTo>
                    <a:pt x="155516" y="776662"/>
                  </a:lnTo>
                  <a:lnTo>
                    <a:pt x="158730" y="725397"/>
                  </a:lnTo>
                  <a:lnTo>
                    <a:pt x="207322" y="742046"/>
                  </a:lnTo>
                  <a:lnTo>
                    <a:pt x="220479" y="692393"/>
                  </a:lnTo>
                  <a:lnTo>
                    <a:pt x="227154" y="696272"/>
                  </a:lnTo>
                  <a:lnTo>
                    <a:pt x="257744" y="661593"/>
                  </a:lnTo>
                  <a:lnTo>
                    <a:pt x="216904" y="630438"/>
                  </a:lnTo>
                  <a:lnTo>
                    <a:pt x="257744" y="599282"/>
                  </a:lnTo>
                  <a:lnTo>
                    <a:pt x="223765" y="560760"/>
                  </a:lnTo>
                  <a:lnTo>
                    <a:pt x="269899" y="538173"/>
                  </a:lnTo>
                  <a:lnTo>
                    <a:pt x="244091" y="493762"/>
                  </a:lnTo>
                  <a:lnTo>
                    <a:pt x="293744" y="480605"/>
                  </a:lnTo>
                  <a:lnTo>
                    <a:pt x="277095" y="432013"/>
                  </a:lnTo>
                  <a:lnTo>
                    <a:pt x="328360" y="428799"/>
                  </a:lnTo>
                  <a:lnTo>
                    <a:pt x="321512" y="377891"/>
                  </a:lnTo>
                  <a:lnTo>
                    <a:pt x="372420" y="384739"/>
                  </a:lnTo>
                  <a:lnTo>
                    <a:pt x="375634" y="333474"/>
                  </a:lnTo>
                  <a:lnTo>
                    <a:pt x="424226" y="350123"/>
                  </a:lnTo>
                  <a:lnTo>
                    <a:pt x="437383" y="300470"/>
                  </a:lnTo>
                  <a:lnTo>
                    <a:pt x="481794" y="326278"/>
                  </a:lnTo>
                  <a:lnTo>
                    <a:pt x="504381" y="280144"/>
                  </a:lnTo>
                  <a:lnTo>
                    <a:pt x="542903" y="314123"/>
                  </a:lnTo>
                  <a:lnTo>
                    <a:pt x="574059" y="273283"/>
                  </a:lnTo>
                  <a:lnTo>
                    <a:pt x="605214" y="314123"/>
                  </a:lnTo>
                  <a:lnTo>
                    <a:pt x="643736" y="280144"/>
                  </a:lnTo>
                  <a:lnTo>
                    <a:pt x="655359" y="303884"/>
                  </a:lnTo>
                  <a:lnTo>
                    <a:pt x="682649" y="290523"/>
                  </a:lnTo>
                  <a:lnTo>
                    <a:pt x="656841" y="246112"/>
                  </a:lnTo>
                  <a:lnTo>
                    <a:pt x="706494" y="232955"/>
                  </a:lnTo>
                  <a:lnTo>
                    <a:pt x="689845" y="184363"/>
                  </a:lnTo>
                  <a:lnTo>
                    <a:pt x="741110" y="181149"/>
                  </a:lnTo>
                  <a:lnTo>
                    <a:pt x="734262" y="130241"/>
                  </a:lnTo>
                  <a:lnTo>
                    <a:pt x="785170" y="137089"/>
                  </a:lnTo>
                  <a:lnTo>
                    <a:pt x="788384" y="85824"/>
                  </a:lnTo>
                  <a:lnTo>
                    <a:pt x="836976" y="102473"/>
                  </a:lnTo>
                  <a:lnTo>
                    <a:pt x="850133" y="52820"/>
                  </a:lnTo>
                  <a:lnTo>
                    <a:pt x="894544" y="78628"/>
                  </a:lnTo>
                  <a:lnTo>
                    <a:pt x="917131" y="32494"/>
                  </a:lnTo>
                  <a:lnTo>
                    <a:pt x="955653" y="66473"/>
                  </a:lnTo>
                  <a:lnTo>
                    <a:pt x="986809" y="25633"/>
                  </a:lnTo>
                  <a:lnTo>
                    <a:pt x="1017964" y="66473"/>
                  </a:lnTo>
                  <a:lnTo>
                    <a:pt x="1056486" y="32494"/>
                  </a:lnTo>
                  <a:lnTo>
                    <a:pt x="1079073" y="78628"/>
                  </a:lnTo>
                  <a:lnTo>
                    <a:pt x="1123484" y="52820"/>
                  </a:lnTo>
                  <a:lnTo>
                    <a:pt x="1136641" y="102473"/>
                  </a:lnTo>
                  <a:lnTo>
                    <a:pt x="1171348" y="90582"/>
                  </a:lnTo>
                  <a:lnTo>
                    <a:pt x="1173253" y="60191"/>
                  </a:lnTo>
                  <a:lnTo>
                    <a:pt x="1221845" y="76840"/>
                  </a:lnTo>
                  <a:lnTo>
                    <a:pt x="1235002" y="27187"/>
                  </a:lnTo>
                  <a:lnTo>
                    <a:pt x="1279413" y="52995"/>
                  </a:lnTo>
                  <a:lnTo>
                    <a:pt x="1302000" y="6861"/>
                  </a:lnTo>
                  <a:lnTo>
                    <a:pt x="1340522" y="40840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 bwMode="auto">
            <a:xfrm flipH="1">
              <a:off x="4982446" y="3606828"/>
              <a:ext cx="1625237" cy="1162090"/>
            </a:xfrm>
            <a:custGeom>
              <a:avLst/>
              <a:gdLst>
                <a:gd name="connsiteX0" fmla="*/ 1371678 w 2476727"/>
                <a:gd name="connsiteY0" fmla="*/ 0 h 1770930"/>
                <a:gd name="connsiteX1" fmla="*/ 1402833 w 2476727"/>
                <a:gd name="connsiteY1" fmla="*/ 40840 h 1770930"/>
                <a:gd name="connsiteX2" fmla="*/ 1441355 w 2476727"/>
                <a:gd name="connsiteY2" fmla="*/ 6861 h 1770930"/>
                <a:gd name="connsiteX3" fmla="*/ 1463942 w 2476727"/>
                <a:gd name="connsiteY3" fmla="*/ 52995 h 1770930"/>
                <a:gd name="connsiteX4" fmla="*/ 1508353 w 2476727"/>
                <a:gd name="connsiteY4" fmla="*/ 27187 h 1770930"/>
                <a:gd name="connsiteX5" fmla="*/ 1521510 w 2476727"/>
                <a:gd name="connsiteY5" fmla="*/ 76840 h 1770930"/>
                <a:gd name="connsiteX6" fmla="*/ 1570102 w 2476727"/>
                <a:gd name="connsiteY6" fmla="*/ 60191 h 1770930"/>
                <a:gd name="connsiteX7" fmla="*/ 1573316 w 2476727"/>
                <a:gd name="connsiteY7" fmla="*/ 111456 h 1770930"/>
                <a:gd name="connsiteX8" fmla="*/ 1624224 w 2476727"/>
                <a:gd name="connsiteY8" fmla="*/ 104608 h 1770930"/>
                <a:gd name="connsiteX9" fmla="*/ 1617645 w 2476727"/>
                <a:gd name="connsiteY9" fmla="*/ 153512 h 1770930"/>
                <a:gd name="connsiteX10" fmla="*/ 1621543 w 2476727"/>
                <a:gd name="connsiteY10" fmla="*/ 155777 h 1770930"/>
                <a:gd name="connsiteX11" fmla="*/ 1646244 w 2476727"/>
                <a:gd name="connsiteY11" fmla="*/ 157326 h 1770930"/>
                <a:gd name="connsiteX12" fmla="*/ 1663950 w 2476727"/>
                <a:gd name="connsiteY12" fmla="*/ 121161 h 1770930"/>
                <a:gd name="connsiteX13" fmla="*/ 1702472 w 2476727"/>
                <a:gd name="connsiteY13" fmla="*/ 155140 h 1770930"/>
                <a:gd name="connsiteX14" fmla="*/ 1733628 w 2476727"/>
                <a:gd name="connsiteY14" fmla="*/ 114300 h 1770930"/>
                <a:gd name="connsiteX15" fmla="*/ 1764783 w 2476727"/>
                <a:gd name="connsiteY15" fmla="*/ 155140 h 1770930"/>
                <a:gd name="connsiteX16" fmla="*/ 1803305 w 2476727"/>
                <a:gd name="connsiteY16" fmla="*/ 121161 h 1770930"/>
                <a:gd name="connsiteX17" fmla="*/ 1825892 w 2476727"/>
                <a:gd name="connsiteY17" fmla="*/ 167295 h 1770930"/>
                <a:gd name="connsiteX18" fmla="*/ 1870303 w 2476727"/>
                <a:gd name="connsiteY18" fmla="*/ 141487 h 1770930"/>
                <a:gd name="connsiteX19" fmla="*/ 1883460 w 2476727"/>
                <a:gd name="connsiteY19" fmla="*/ 191140 h 1770930"/>
                <a:gd name="connsiteX20" fmla="*/ 1932052 w 2476727"/>
                <a:gd name="connsiteY20" fmla="*/ 174491 h 1770930"/>
                <a:gd name="connsiteX21" fmla="*/ 1935266 w 2476727"/>
                <a:gd name="connsiteY21" fmla="*/ 225756 h 1770930"/>
                <a:gd name="connsiteX22" fmla="*/ 1986174 w 2476727"/>
                <a:gd name="connsiteY22" fmla="*/ 218908 h 1770930"/>
                <a:gd name="connsiteX23" fmla="*/ 1979326 w 2476727"/>
                <a:gd name="connsiteY23" fmla="*/ 269816 h 1770930"/>
                <a:gd name="connsiteX24" fmla="*/ 2030591 w 2476727"/>
                <a:gd name="connsiteY24" fmla="*/ 273030 h 1770930"/>
                <a:gd name="connsiteX25" fmla="*/ 2013942 w 2476727"/>
                <a:gd name="connsiteY25" fmla="*/ 321622 h 1770930"/>
                <a:gd name="connsiteX26" fmla="*/ 2063595 w 2476727"/>
                <a:gd name="connsiteY26" fmla="*/ 334779 h 1770930"/>
                <a:gd name="connsiteX27" fmla="*/ 2037787 w 2476727"/>
                <a:gd name="connsiteY27" fmla="*/ 379190 h 1770930"/>
                <a:gd name="connsiteX28" fmla="*/ 2076801 w 2476727"/>
                <a:gd name="connsiteY28" fmla="*/ 398291 h 1770930"/>
                <a:gd name="connsiteX29" fmla="*/ 2092553 w 2476727"/>
                <a:gd name="connsiteY29" fmla="*/ 389137 h 1770930"/>
                <a:gd name="connsiteX30" fmla="*/ 2105710 w 2476727"/>
                <a:gd name="connsiteY30" fmla="*/ 438790 h 1770930"/>
                <a:gd name="connsiteX31" fmla="*/ 2154302 w 2476727"/>
                <a:gd name="connsiteY31" fmla="*/ 422141 h 1770930"/>
                <a:gd name="connsiteX32" fmla="*/ 2157516 w 2476727"/>
                <a:gd name="connsiteY32" fmla="*/ 473406 h 1770930"/>
                <a:gd name="connsiteX33" fmla="*/ 2208424 w 2476727"/>
                <a:gd name="connsiteY33" fmla="*/ 466558 h 1770930"/>
                <a:gd name="connsiteX34" fmla="*/ 2201576 w 2476727"/>
                <a:gd name="connsiteY34" fmla="*/ 517466 h 1770930"/>
                <a:gd name="connsiteX35" fmla="*/ 2252841 w 2476727"/>
                <a:gd name="connsiteY35" fmla="*/ 520680 h 1770930"/>
                <a:gd name="connsiteX36" fmla="*/ 2236192 w 2476727"/>
                <a:gd name="connsiteY36" fmla="*/ 569272 h 1770930"/>
                <a:gd name="connsiteX37" fmla="*/ 2285845 w 2476727"/>
                <a:gd name="connsiteY37" fmla="*/ 582429 h 1770930"/>
                <a:gd name="connsiteX38" fmla="*/ 2260037 w 2476727"/>
                <a:gd name="connsiteY38" fmla="*/ 626840 h 1770930"/>
                <a:gd name="connsiteX39" fmla="*/ 2306171 w 2476727"/>
                <a:gd name="connsiteY39" fmla="*/ 649427 h 1770930"/>
                <a:gd name="connsiteX40" fmla="*/ 2272192 w 2476727"/>
                <a:gd name="connsiteY40" fmla="*/ 687949 h 1770930"/>
                <a:gd name="connsiteX41" fmla="*/ 2313032 w 2476727"/>
                <a:gd name="connsiteY41" fmla="*/ 719105 h 1770930"/>
                <a:gd name="connsiteX42" fmla="*/ 2272192 w 2476727"/>
                <a:gd name="connsiteY42" fmla="*/ 750260 h 1770930"/>
                <a:gd name="connsiteX43" fmla="*/ 2273531 w 2476727"/>
                <a:gd name="connsiteY43" fmla="*/ 751777 h 1770930"/>
                <a:gd name="connsiteX44" fmla="*/ 2317997 w 2476727"/>
                <a:gd name="connsiteY44" fmla="*/ 736542 h 1770930"/>
                <a:gd name="connsiteX45" fmla="*/ 2321211 w 2476727"/>
                <a:gd name="connsiteY45" fmla="*/ 787807 h 1770930"/>
                <a:gd name="connsiteX46" fmla="*/ 2372119 w 2476727"/>
                <a:gd name="connsiteY46" fmla="*/ 780959 h 1770930"/>
                <a:gd name="connsiteX47" fmla="*/ 2365271 w 2476727"/>
                <a:gd name="connsiteY47" fmla="*/ 831867 h 1770930"/>
                <a:gd name="connsiteX48" fmla="*/ 2416536 w 2476727"/>
                <a:gd name="connsiteY48" fmla="*/ 835081 h 1770930"/>
                <a:gd name="connsiteX49" fmla="*/ 2399887 w 2476727"/>
                <a:gd name="connsiteY49" fmla="*/ 883673 h 1770930"/>
                <a:gd name="connsiteX50" fmla="*/ 2449540 w 2476727"/>
                <a:gd name="connsiteY50" fmla="*/ 896830 h 1770930"/>
                <a:gd name="connsiteX51" fmla="*/ 2423732 w 2476727"/>
                <a:gd name="connsiteY51" fmla="*/ 941241 h 1770930"/>
                <a:gd name="connsiteX52" fmla="*/ 2469866 w 2476727"/>
                <a:gd name="connsiteY52" fmla="*/ 963828 h 1770930"/>
                <a:gd name="connsiteX53" fmla="*/ 2435887 w 2476727"/>
                <a:gd name="connsiteY53" fmla="*/ 1002350 h 1770930"/>
                <a:gd name="connsiteX54" fmla="*/ 2476727 w 2476727"/>
                <a:gd name="connsiteY54" fmla="*/ 1033506 h 1770930"/>
                <a:gd name="connsiteX55" fmla="*/ 2435887 w 2476727"/>
                <a:gd name="connsiteY55" fmla="*/ 1064661 h 1770930"/>
                <a:gd name="connsiteX56" fmla="*/ 2469866 w 2476727"/>
                <a:gd name="connsiteY56" fmla="*/ 1103183 h 1770930"/>
                <a:gd name="connsiteX57" fmla="*/ 2423732 w 2476727"/>
                <a:gd name="connsiteY57" fmla="*/ 1125770 h 1770930"/>
                <a:gd name="connsiteX58" fmla="*/ 2449540 w 2476727"/>
                <a:gd name="connsiteY58" fmla="*/ 1170181 h 1770930"/>
                <a:gd name="connsiteX59" fmla="*/ 2399887 w 2476727"/>
                <a:gd name="connsiteY59" fmla="*/ 1183338 h 1770930"/>
                <a:gd name="connsiteX60" fmla="*/ 2416536 w 2476727"/>
                <a:gd name="connsiteY60" fmla="*/ 1231930 h 1770930"/>
                <a:gd name="connsiteX61" fmla="*/ 2377870 w 2476727"/>
                <a:gd name="connsiteY61" fmla="*/ 1234354 h 1770930"/>
                <a:gd name="connsiteX62" fmla="*/ 2371096 w 2476727"/>
                <a:gd name="connsiteY62" fmla="*/ 1254124 h 1770930"/>
                <a:gd name="connsiteX63" fmla="*/ 2420749 w 2476727"/>
                <a:gd name="connsiteY63" fmla="*/ 1267281 h 1770930"/>
                <a:gd name="connsiteX64" fmla="*/ 2394941 w 2476727"/>
                <a:gd name="connsiteY64" fmla="*/ 1311692 h 1770930"/>
                <a:gd name="connsiteX65" fmla="*/ 2441075 w 2476727"/>
                <a:gd name="connsiteY65" fmla="*/ 1334279 h 1770930"/>
                <a:gd name="connsiteX66" fmla="*/ 2407096 w 2476727"/>
                <a:gd name="connsiteY66" fmla="*/ 1372801 h 1770930"/>
                <a:gd name="connsiteX67" fmla="*/ 2447936 w 2476727"/>
                <a:gd name="connsiteY67" fmla="*/ 1403957 h 1770930"/>
                <a:gd name="connsiteX68" fmla="*/ 2407096 w 2476727"/>
                <a:gd name="connsiteY68" fmla="*/ 1435112 h 1770930"/>
                <a:gd name="connsiteX69" fmla="*/ 2441075 w 2476727"/>
                <a:gd name="connsiteY69" fmla="*/ 1473634 h 1770930"/>
                <a:gd name="connsiteX70" fmla="*/ 2394941 w 2476727"/>
                <a:gd name="connsiteY70" fmla="*/ 1496221 h 1770930"/>
                <a:gd name="connsiteX71" fmla="*/ 2420749 w 2476727"/>
                <a:gd name="connsiteY71" fmla="*/ 1540632 h 1770930"/>
                <a:gd name="connsiteX72" fmla="*/ 2371096 w 2476727"/>
                <a:gd name="connsiteY72" fmla="*/ 1553789 h 1770930"/>
                <a:gd name="connsiteX73" fmla="*/ 2387745 w 2476727"/>
                <a:gd name="connsiteY73" fmla="*/ 1602381 h 1770930"/>
                <a:gd name="connsiteX74" fmla="*/ 2336480 w 2476727"/>
                <a:gd name="connsiteY74" fmla="*/ 1605595 h 1770930"/>
                <a:gd name="connsiteX75" fmla="*/ 2343328 w 2476727"/>
                <a:gd name="connsiteY75" fmla="*/ 1656503 h 1770930"/>
                <a:gd name="connsiteX76" fmla="*/ 2292420 w 2476727"/>
                <a:gd name="connsiteY76" fmla="*/ 1649655 h 1770930"/>
                <a:gd name="connsiteX77" fmla="*/ 2289206 w 2476727"/>
                <a:gd name="connsiteY77" fmla="*/ 1700920 h 1770930"/>
                <a:gd name="connsiteX78" fmla="*/ 2240614 w 2476727"/>
                <a:gd name="connsiteY78" fmla="*/ 1684271 h 1770930"/>
                <a:gd name="connsiteX79" fmla="*/ 2227457 w 2476727"/>
                <a:gd name="connsiteY79" fmla="*/ 1733924 h 1770930"/>
                <a:gd name="connsiteX80" fmla="*/ 2204469 w 2476727"/>
                <a:gd name="connsiteY80" fmla="*/ 1720565 h 1770930"/>
                <a:gd name="connsiteX81" fmla="*/ 2177132 w 2476727"/>
                <a:gd name="connsiteY81" fmla="*/ 1770930 h 1770930"/>
                <a:gd name="connsiteX82" fmla="*/ 397690 w 2476727"/>
                <a:gd name="connsiteY82" fmla="*/ 1770930 h 1770930"/>
                <a:gd name="connsiteX83" fmla="*/ 375675 w 2476727"/>
                <a:gd name="connsiteY83" fmla="*/ 1730371 h 1770930"/>
                <a:gd name="connsiteX84" fmla="*/ 363677 w 2476727"/>
                <a:gd name="connsiteY84" fmla="*/ 1740954 h 1770930"/>
                <a:gd name="connsiteX85" fmla="*/ 341090 w 2476727"/>
                <a:gd name="connsiteY85" fmla="*/ 1694820 h 1770930"/>
                <a:gd name="connsiteX86" fmla="*/ 296679 w 2476727"/>
                <a:gd name="connsiteY86" fmla="*/ 1720628 h 1770930"/>
                <a:gd name="connsiteX87" fmla="*/ 283522 w 2476727"/>
                <a:gd name="connsiteY87" fmla="*/ 1670975 h 1770930"/>
                <a:gd name="connsiteX88" fmla="*/ 234930 w 2476727"/>
                <a:gd name="connsiteY88" fmla="*/ 1687624 h 1770930"/>
                <a:gd name="connsiteX89" fmla="*/ 231716 w 2476727"/>
                <a:gd name="connsiteY89" fmla="*/ 1636359 h 1770930"/>
                <a:gd name="connsiteX90" fmla="*/ 180808 w 2476727"/>
                <a:gd name="connsiteY90" fmla="*/ 1643207 h 1770930"/>
                <a:gd name="connsiteX91" fmla="*/ 187656 w 2476727"/>
                <a:gd name="connsiteY91" fmla="*/ 1592299 h 1770930"/>
                <a:gd name="connsiteX92" fmla="*/ 136391 w 2476727"/>
                <a:gd name="connsiteY92" fmla="*/ 1589085 h 1770930"/>
                <a:gd name="connsiteX93" fmla="*/ 153040 w 2476727"/>
                <a:gd name="connsiteY93" fmla="*/ 1540493 h 1770930"/>
                <a:gd name="connsiteX94" fmla="*/ 103387 w 2476727"/>
                <a:gd name="connsiteY94" fmla="*/ 1527336 h 1770930"/>
                <a:gd name="connsiteX95" fmla="*/ 129195 w 2476727"/>
                <a:gd name="connsiteY95" fmla="*/ 1482925 h 1770930"/>
                <a:gd name="connsiteX96" fmla="*/ 83061 w 2476727"/>
                <a:gd name="connsiteY96" fmla="*/ 1460338 h 1770930"/>
                <a:gd name="connsiteX97" fmla="*/ 117040 w 2476727"/>
                <a:gd name="connsiteY97" fmla="*/ 1421816 h 1770930"/>
                <a:gd name="connsiteX98" fmla="*/ 76200 w 2476727"/>
                <a:gd name="connsiteY98" fmla="*/ 1390661 h 1770930"/>
                <a:gd name="connsiteX99" fmla="*/ 117040 w 2476727"/>
                <a:gd name="connsiteY99" fmla="*/ 1359505 h 1770930"/>
                <a:gd name="connsiteX100" fmla="*/ 83061 w 2476727"/>
                <a:gd name="connsiteY100" fmla="*/ 1320983 h 1770930"/>
                <a:gd name="connsiteX101" fmla="*/ 129195 w 2476727"/>
                <a:gd name="connsiteY101" fmla="*/ 1298396 h 1770930"/>
                <a:gd name="connsiteX102" fmla="*/ 114752 w 2476727"/>
                <a:gd name="connsiteY102" fmla="*/ 1273543 h 1770930"/>
                <a:gd name="connsiteX103" fmla="*/ 104608 w 2476727"/>
                <a:gd name="connsiteY103" fmla="*/ 1274907 h 1770930"/>
                <a:gd name="connsiteX104" fmla="*/ 106664 w 2476727"/>
                <a:gd name="connsiteY104" fmla="*/ 1259624 h 1770930"/>
                <a:gd name="connsiteX105" fmla="*/ 103387 w 2476727"/>
                <a:gd name="connsiteY105" fmla="*/ 1253985 h 1770930"/>
                <a:gd name="connsiteX106" fmla="*/ 107571 w 2476727"/>
                <a:gd name="connsiteY106" fmla="*/ 1252876 h 1770930"/>
                <a:gd name="connsiteX107" fmla="*/ 111456 w 2476727"/>
                <a:gd name="connsiteY107" fmla="*/ 1223999 h 1770930"/>
                <a:gd name="connsiteX108" fmla="*/ 60191 w 2476727"/>
                <a:gd name="connsiteY108" fmla="*/ 1220785 h 1770930"/>
                <a:gd name="connsiteX109" fmla="*/ 76840 w 2476727"/>
                <a:gd name="connsiteY109" fmla="*/ 1172193 h 1770930"/>
                <a:gd name="connsiteX110" fmla="*/ 27187 w 2476727"/>
                <a:gd name="connsiteY110" fmla="*/ 1159036 h 1770930"/>
                <a:gd name="connsiteX111" fmla="*/ 52995 w 2476727"/>
                <a:gd name="connsiteY111" fmla="*/ 1114625 h 1770930"/>
                <a:gd name="connsiteX112" fmla="*/ 6861 w 2476727"/>
                <a:gd name="connsiteY112" fmla="*/ 1092038 h 1770930"/>
                <a:gd name="connsiteX113" fmla="*/ 40840 w 2476727"/>
                <a:gd name="connsiteY113" fmla="*/ 1053516 h 1770930"/>
                <a:gd name="connsiteX114" fmla="*/ 0 w 2476727"/>
                <a:gd name="connsiteY114" fmla="*/ 1022361 h 1770930"/>
                <a:gd name="connsiteX115" fmla="*/ 40840 w 2476727"/>
                <a:gd name="connsiteY115" fmla="*/ 991205 h 1770930"/>
                <a:gd name="connsiteX116" fmla="*/ 6861 w 2476727"/>
                <a:gd name="connsiteY116" fmla="*/ 952683 h 1770930"/>
                <a:gd name="connsiteX117" fmla="*/ 52995 w 2476727"/>
                <a:gd name="connsiteY117" fmla="*/ 930096 h 1770930"/>
                <a:gd name="connsiteX118" fmla="*/ 27187 w 2476727"/>
                <a:gd name="connsiteY118" fmla="*/ 885685 h 1770930"/>
                <a:gd name="connsiteX119" fmla="*/ 76840 w 2476727"/>
                <a:gd name="connsiteY119" fmla="*/ 872528 h 1770930"/>
                <a:gd name="connsiteX120" fmla="*/ 60191 w 2476727"/>
                <a:gd name="connsiteY120" fmla="*/ 823936 h 1770930"/>
                <a:gd name="connsiteX121" fmla="*/ 111456 w 2476727"/>
                <a:gd name="connsiteY121" fmla="*/ 820722 h 1770930"/>
                <a:gd name="connsiteX122" fmla="*/ 104608 w 2476727"/>
                <a:gd name="connsiteY122" fmla="*/ 769814 h 1770930"/>
                <a:gd name="connsiteX123" fmla="*/ 155516 w 2476727"/>
                <a:gd name="connsiteY123" fmla="*/ 776662 h 1770930"/>
                <a:gd name="connsiteX124" fmla="*/ 158730 w 2476727"/>
                <a:gd name="connsiteY124" fmla="*/ 725397 h 1770930"/>
                <a:gd name="connsiteX125" fmla="*/ 207322 w 2476727"/>
                <a:gd name="connsiteY125" fmla="*/ 742046 h 1770930"/>
                <a:gd name="connsiteX126" fmla="*/ 220479 w 2476727"/>
                <a:gd name="connsiteY126" fmla="*/ 692393 h 1770930"/>
                <a:gd name="connsiteX127" fmla="*/ 227154 w 2476727"/>
                <a:gd name="connsiteY127" fmla="*/ 696272 h 1770930"/>
                <a:gd name="connsiteX128" fmla="*/ 257744 w 2476727"/>
                <a:gd name="connsiteY128" fmla="*/ 661593 h 1770930"/>
                <a:gd name="connsiteX129" fmla="*/ 216904 w 2476727"/>
                <a:gd name="connsiteY129" fmla="*/ 630438 h 1770930"/>
                <a:gd name="connsiteX130" fmla="*/ 257744 w 2476727"/>
                <a:gd name="connsiteY130" fmla="*/ 599282 h 1770930"/>
                <a:gd name="connsiteX131" fmla="*/ 223765 w 2476727"/>
                <a:gd name="connsiteY131" fmla="*/ 560760 h 1770930"/>
                <a:gd name="connsiteX132" fmla="*/ 269899 w 2476727"/>
                <a:gd name="connsiteY132" fmla="*/ 538173 h 1770930"/>
                <a:gd name="connsiteX133" fmla="*/ 244091 w 2476727"/>
                <a:gd name="connsiteY133" fmla="*/ 493762 h 1770930"/>
                <a:gd name="connsiteX134" fmla="*/ 293744 w 2476727"/>
                <a:gd name="connsiteY134" fmla="*/ 480605 h 1770930"/>
                <a:gd name="connsiteX135" fmla="*/ 277095 w 2476727"/>
                <a:gd name="connsiteY135" fmla="*/ 432013 h 1770930"/>
                <a:gd name="connsiteX136" fmla="*/ 328360 w 2476727"/>
                <a:gd name="connsiteY136" fmla="*/ 428799 h 1770930"/>
                <a:gd name="connsiteX137" fmla="*/ 321512 w 2476727"/>
                <a:gd name="connsiteY137" fmla="*/ 377891 h 1770930"/>
                <a:gd name="connsiteX138" fmla="*/ 372420 w 2476727"/>
                <a:gd name="connsiteY138" fmla="*/ 384739 h 1770930"/>
                <a:gd name="connsiteX139" fmla="*/ 375634 w 2476727"/>
                <a:gd name="connsiteY139" fmla="*/ 333474 h 1770930"/>
                <a:gd name="connsiteX140" fmla="*/ 424226 w 2476727"/>
                <a:gd name="connsiteY140" fmla="*/ 350123 h 1770930"/>
                <a:gd name="connsiteX141" fmla="*/ 437383 w 2476727"/>
                <a:gd name="connsiteY141" fmla="*/ 300470 h 1770930"/>
                <a:gd name="connsiteX142" fmla="*/ 481794 w 2476727"/>
                <a:gd name="connsiteY142" fmla="*/ 326278 h 1770930"/>
                <a:gd name="connsiteX143" fmla="*/ 504381 w 2476727"/>
                <a:gd name="connsiteY143" fmla="*/ 280144 h 1770930"/>
                <a:gd name="connsiteX144" fmla="*/ 542903 w 2476727"/>
                <a:gd name="connsiteY144" fmla="*/ 314123 h 1770930"/>
                <a:gd name="connsiteX145" fmla="*/ 574059 w 2476727"/>
                <a:gd name="connsiteY145" fmla="*/ 273283 h 1770930"/>
                <a:gd name="connsiteX146" fmla="*/ 605214 w 2476727"/>
                <a:gd name="connsiteY146" fmla="*/ 314123 h 1770930"/>
                <a:gd name="connsiteX147" fmla="*/ 643736 w 2476727"/>
                <a:gd name="connsiteY147" fmla="*/ 280144 h 1770930"/>
                <a:gd name="connsiteX148" fmla="*/ 655359 w 2476727"/>
                <a:gd name="connsiteY148" fmla="*/ 303884 h 1770930"/>
                <a:gd name="connsiteX149" fmla="*/ 682649 w 2476727"/>
                <a:gd name="connsiteY149" fmla="*/ 290523 h 1770930"/>
                <a:gd name="connsiteX150" fmla="*/ 656841 w 2476727"/>
                <a:gd name="connsiteY150" fmla="*/ 246112 h 1770930"/>
                <a:gd name="connsiteX151" fmla="*/ 706494 w 2476727"/>
                <a:gd name="connsiteY151" fmla="*/ 232955 h 1770930"/>
                <a:gd name="connsiteX152" fmla="*/ 689845 w 2476727"/>
                <a:gd name="connsiteY152" fmla="*/ 184363 h 1770930"/>
                <a:gd name="connsiteX153" fmla="*/ 741110 w 2476727"/>
                <a:gd name="connsiteY153" fmla="*/ 181149 h 1770930"/>
                <a:gd name="connsiteX154" fmla="*/ 734262 w 2476727"/>
                <a:gd name="connsiteY154" fmla="*/ 130241 h 1770930"/>
                <a:gd name="connsiteX155" fmla="*/ 785170 w 2476727"/>
                <a:gd name="connsiteY155" fmla="*/ 137089 h 1770930"/>
                <a:gd name="connsiteX156" fmla="*/ 788384 w 2476727"/>
                <a:gd name="connsiteY156" fmla="*/ 85824 h 1770930"/>
                <a:gd name="connsiteX157" fmla="*/ 836976 w 2476727"/>
                <a:gd name="connsiteY157" fmla="*/ 102473 h 1770930"/>
                <a:gd name="connsiteX158" fmla="*/ 850133 w 2476727"/>
                <a:gd name="connsiteY158" fmla="*/ 52820 h 1770930"/>
                <a:gd name="connsiteX159" fmla="*/ 894544 w 2476727"/>
                <a:gd name="connsiteY159" fmla="*/ 78628 h 1770930"/>
                <a:gd name="connsiteX160" fmla="*/ 917131 w 2476727"/>
                <a:gd name="connsiteY160" fmla="*/ 32494 h 1770930"/>
                <a:gd name="connsiteX161" fmla="*/ 955653 w 2476727"/>
                <a:gd name="connsiteY161" fmla="*/ 66473 h 1770930"/>
                <a:gd name="connsiteX162" fmla="*/ 986809 w 2476727"/>
                <a:gd name="connsiteY162" fmla="*/ 25633 h 1770930"/>
                <a:gd name="connsiteX163" fmla="*/ 1017964 w 2476727"/>
                <a:gd name="connsiteY163" fmla="*/ 66473 h 1770930"/>
                <a:gd name="connsiteX164" fmla="*/ 1056486 w 2476727"/>
                <a:gd name="connsiteY164" fmla="*/ 32494 h 1770930"/>
                <a:gd name="connsiteX165" fmla="*/ 1079073 w 2476727"/>
                <a:gd name="connsiteY165" fmla="*/ 78628 h 1770930"/>
                <a:gd name="connsiteX166" fmla="*/ 1123484 w 2476727"/>
                <a:gd name="connsiteY166" fmla="*/ 52820 h 1770930"/>
                <a:gd name="connsiteX167" fmla="*/ 1136641 w 2476727"/>
                <a:gd name="connsiteY167" fmla="*/ 102473 h 1770930"/>
                <a:gd name="connsiteX168" fmla="*/ 1171348 w 2476727"/>
                <a:gd name="connsiteY168" fmla="*/ 90582 h 1770930"/>
                <a:gd name="connsiteX169" fmla="*/ 1173253 w 2476727"/>
                <a:gd name="connsiteY169" fmla="*/ 60191 h 1770930"/>
                <a:gd name="connsiteX170" fmla="*/ 1221845 w 2476727"/>
                <a:gd name="connsiteY170" fmla="*/ 76840 h 1770930"/>
                <a:gd name="connsiteX171" fmla="*/ 1235002 w 2476727"/>
                <a:gd name="connsiteY171" fmla="*/ 27187 h 1770930"/>
                <a:gd name="connsiteX172" fmla="*/ 1279413 w 2476727"/>
                <a:gd name="connsiteY172" fmla="*/ 52995 h 1770930"/>
                <a:gd name="connsiteX173" fmla="*/ 1302000 w 2476727"/>
                <a:gd name="connsiteY173" fmla="*/ 6861 h 1770930"/>
                <a:gd name="connsiteX174" fmla="*/ 1340522 w 2476727"/>
                <a:gd name="connsiteY174" fmla="*/ 40840 h 1770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476727" h="1770930">
                  <a:moveTo>
                    <a:pt x="1371678" y="0"/>
                  </a:moveTo>
                  <a:lnTo>
                    <a:pt x="1402833" y="40840"/>
                  </a:lnTo>
                  <a:lnTo>
                    <a:pt x="1441355" y="6861"/>
                  </a:lnTo>
                  <a:lnTo>
                    <a:pt x="1463942" y="52995"/>
                  </a:lnTo>
                  <a:lnTo>
                    <a:pt x="1508353" y="27187"/>
                  </a:lnTo>
                  <a:lnTo>
                    <a:pt x="1521510" y="76840"/>
                  </a:lnTo>
                  <a:lnTo>
                    <a:pt x="1570102" y="60191"/>
                  </a:lnTo>
                  <a:lnTo>
                    <a:pt x="1573316" y="111456"/>
                  </a:lnTo>
                  <a:lnTo>
                    <a:pt x="1624224" y="104608"/>
                  </a:lnTo>
                  <a:lnTo>
                    <a:pt x="1617645" y="153512"/>
                  </a:lnTo>
                  <a:lnTo>
                    <a:pt x="1621543" y="155777"/>
                  </a:lnTo>
                  <a:lnTo>
                    <a:pt x="1646244" y="157326"/>
                  </a:lnTo>
                  <a:lnTo>
                    <a:pt x="1663950" y="121161"/>
                  </a:lnTo>
                  <a:lnTo>
                    <a:pt x="1702472" y="155140"/>
                  </a:lnTo>
                  <a:lnTo>
                    <a:pt x="1733628" y="114300"/>
                  </a:lnTo>
                  <a:lnTo>
                    <a:pt x="1764783" y="155140"/>
                  </a:lnTo>
                  <a:lnTo>
                    <a:pt x="1803305" y="121161"/>
                  </a:lnTo>
                  <a:lnTo>
                    <a:pt x="1825892" y="167295"/>
                  </a:lnTo>
                  <a:lnTo>
                    <a:pt x="1870303" y="141487"/>
                  </a:lnTo>
                  <a:lnTo>
                    <a:pt x="1883460" y="191140"/>
                  </a:lnTo>
                  <a:lnTo>
                    <a:pt x="1932052" y="174491"/>
                  </a:lnTo>
                  <a:lnTo>
                    <a:pt x="1935266" y="225756"/>
                  </a:lnTo>
                  <a:lnTo>
                    <a:pt x="1986174" y="218908"/>
                  </a:lnTo>
                  <a:lnTo>
                    <a:pt x="1979326" y="269816"/>
                  </a:lnTo>
                  <a:lnTo>
                    <a:pt x="2030591" y="273030"/>
                  </a:lnTo>
                  <a:lnTo>
                    <a:pt x="2013942" y="321622"/>
                  </a:lnTo>
                  <a:lnTo>
                    <a:pt x="2063595" y="334779"/>
                  </a:lnTo>
                  <a:lnTo>
                    <a:pt x="2037787" y="379190"/>
                  </a:lnTo>
                  <a:lnTo>
                    <a:pt x="2076801" y="398291"/>
                  </a:lnTo>
                  <a:lnTo>
                    <a:pt x="2092553" y="389137"/>
                  </a:lnTo>
                  <a:lnTo>
                    <a:pt x="2105710" y="438790"/>
                  </a:lnTo>
                  <a:lnTo>
                    <a:pt x="2154302" y="422141"/>
                  </a:lnTo>
                  <a:lnTo>
                    <a:pt x="2157516" y="473406"/>
                  </a:lnTo>
                  <a:lnTo>
                    <a:pt x="2208424" y="466558"/>
                  </a:lnTo>
                  <a:lnTo>
                    <a:pt x="2201576" y="517466"/>
                  </a:lnTo>
                  <a:lnTo>
                    <a:pt x="2252841" y="520680"/>
                  </a:lnTo>
                  <a:lnTo>
                    <a:pt x="2236192" y="569272"/>
                  </a:lnTo>
                  <a:lnTo>
                    <a:pt x="2285845" y="582429"/>
                  </a:lnTo>
                  <a:lnTo>
                    <a:pt x="2260037" y="626840"/>
                  </a:lnTo>
                  <a:lnTo>
                    <a:pt x="2306171" y="649427"/>
                  </a:lnTo>
                  <a:lnTo>
                    <a:pt x="2272192" y="687949"/>
                  </a:lnTo>
                  <a:lnTo>
                    <a:pt x="2313032" y="719105"/>
                  </a:lnTo>
                  <a:lnTo>
                    <a:pt x="2272192" y="750260"/>
                  </a:lnTo>
                  <a:lnTo>
                    <a:pt x="2273531" y="751777"/>
                  </a:lnTo>
                  <a:lnTo>
                    <a:pt x="2317997" y="736542"/>
                  </a:lnTo>
                  <a:lnTo>
                    <a:pt x="2321211" y="787807"/>
                  </a:lnTo>
                  <a:lnTo>
                    <a:pt x="2372119" y="780959"/>
                  </a:lnTo>
                  <a:lnTo>
                    <a:pt x="2365271" y="831867"/>
                  </a:lnTo>
                  <a:lnTo>
                    <a:pt x="2416536" y="835081"/>
                  </a:lnTo>
                  <a:lnTo>
                    <a:pt x="2399887" y="883673"/>
                  </a:lnTo>
                  <a:lnTo>
                    <a:pt x="2449540" y="896830"/>
                  </a:lnTo>
                  <a:lnTo>
                    <a:pt x="2423732" y="941241"/>
                  </a:lnTo>
                  <a:lnTo>
                    <a:pt x="2469866" y="963828"/>
                  </a:lnTo>
                  <a:lnTo>
                    <a:pt x="2435887" y="1002350"/>
                  </a:lnTo>
                  <a:lnTo>
                    <a:pt x="2476727" y="1033506"/>
                  </a:lnTo>
                  <a:lnTo>
                    <a:pt x="2435887" y="1064661"/>
                  </a:lnTo>
                  <a:lnTo>
                    <a:pt x="2469866" y="1103183"/>
                  </a:lnTo>
                  <a:lnTo>
                    <a:pt x="2423732" y="1125770"/>
                  </a:lnTo>
                  <a:lnTo>
                    <a:pt x="2449540" y="1170181"/>
                  </a:lnTo>
                  <a:lnTo>
                    <a:pt x="2399887" y="1183338"/>
                  </a:lnTo>
                  <a:lnTo>
                    <a:pt x="2416536" y="1231930"/>
                  </a:lnTo>
                  <a:lnTo>
                    <a:pt x="2377870" y="1234354"/>
                  </a:lnTo>
                  <a:lnTo>
                    <a:pt x="2371096" y="1254124"/>
                  </a:lnTo>
                  <a:lnTo>
                    <a:pt x="2420749" y="1267281"/>
                  </a:lnTo>
                  <a:lnTo>
                    <a:pt x="2394941" y="1311692"/>
                  </a:lnTo>
                  <a:lnTo>
                    <a:pt x="2441075" y="1334279"/>
                  </a:lnTo>
                  <a:lnTo>
                    <a:pt x="2407096" y="1372801"/>
                  </a:lnTo>
                  <a:lnTo>
                    <a:pt x="2447936" y="1403957"/>
                  </a:lnTo>
                  <a:lnTo>
                    <a:pt x="2407096" y="1435112"/>
                  </a:lnTo>
                  <a:lnTo>
                    <a:pt x="2441075" y="1473634"/>
                  </a:lnTo>
                  <a:lnTo>
                    <a:pt x="2394941" y="1496221"/>
                  </a:lnTo>
                  <a:lnTo>
                    <a:pt x="2420749" y="1540632"/>
                  </a:lnTo>
                  <a:lnTo>
                    <a:pt x="2371096" y="1553789"/>
                  </a:lnTo>
                  <a:lnTo>
                    <a:pt x="2387745" y="1602381"/>
                  </a:lnTo>
                  <a:lnTo>
                    <a:pt x="2336480" y="1605595"/>
                  </a:lnTo>
                  <a:lnTo>
                    <a:pt x="2343328" y="1656503"/>
                  </a:lnTo>
                  <a:lnTo>
                    <a:pt x="2292420" y="1649655"/>
                  </a:lnTo>
                  <a:lnTo>
                    <a:pt x="2289206" y="1700920"/>
                  </a:lnTo>
                  <a:lnTo>
                    <a:pt x="2240614" y="1684271"/>
                  </a:lnTo>
                  <a:lnTo>
                    <a:pt x="2227457" y="1733924"/>
                  </a:lnTo>
                  <a:lnTo>
                    <a:pt x="2204469" y="1720565"/>
                  </a:lnTo>
                  <a:lnTo>
                    <a:pt x="2177132" y="1770930"/>
                  </a:lnTo>
                  <a:lnTo>
                    <a:pt x="397690" y="1770930"/>
                  </a:lnTo>
                  <a:lnTo>
                    <a:pt x="375675" y="1730371"/>
                  </a:lnTo>
                  <a:lnTo>
                    <a:pt x="363677" y="1740954"/>
                  </a:lnTo>
                  <a:lnTo>
                    <a:pt x="341090" y="1694820"/>
                  </a:lnTo>
                  <a:lnTo>
                    <a:pt x="296679" y="1720628"/>
                  </a:lnTo>
                  <a:lnTo>
                    <a:pt x="283522" y="1670975"/>
                  </a:lnTo>
                  <a:lnTo>
                    <a:pt x="234930" y="1687624"/>
                  </a:lnTo>
                  <a:lnTo>
                    <a:pt x="231716" y="1636359"/>
                  </a:lnTo>
                  <a:lnTo>
                    <a:pt x="180808" y="1643207"/>
                  </a:lnTo>
                  <a:lnTo>
                    <a:pt x="187656" y="1592299"/>
                  </a:lnTo>
                  <a:lnTo>
                    <a:pt x="136391" y="1589085"/>
                  </a:lnTo>
                  <a:lnTo>
                    <a:pt x="153040" y="1540493"/>
                  </a:lnTo>
                  <a:lnTo>
                    <a:pt x="103387" y="1527336"/>
                  </a:lnTo>
                  <a:lnTo>
                    <a:pt x="129195" y="1482925"/>
                  </a:lnTo>
                  <a:lnTo>
                    <a:pt x="83061" y="1460338"/>
                  </a:lnTo>
                  <a:lnTo>
                    <a:pt x="117040" y="1421816"/>
                  </a:lnTo>
                  <a:lnTo>
                    <a:pt x="76200" y="1390661"/>
                  </a:lnTo>
                  <a:lnTo>
                    <a:pt x="117040" y="1359505"/>
                  </a:lnTo>
                  <a:lnTo>
                    <a:pt x="83061" y="1320983"/>
                  </a:lnTo>
                  <a:lnTo>
                    <a:pt x="129195" y="1298396"/>
                  </a:lnTo>
                  <a:lnTo>
                    <a:pt x="114752" y="1273543"/>
                  </a:lnTo>
                  <a:lnTo>
                    <a:pt x="104608" y="1274907"/>
                  </a:lnTo>
                  <a:lnTo>
                    <a:pt x="106664" y="1259624"/>
                  </a:lnTo>
                  <a:lnTo>
                    <a:pt x="103387" y="1253985"/>
                  </a:lnTo>
                  <a:lnTo>
                    <a:pt x="107571" y="1252876"/>
                  </a:lnTo>
                  <a:lnTo>
                    <a:pt x="111456" y="1223999"/>
                  </a:lnTo>
                  <a:lnTo>
                    <a:pt x="60191" y="1220785"/>
                  </a:lnTo>
                  <a:lnTo>
                    <a:pt x="76840" y="1172193"/>
                  </a:lnTo>
                  <a:lnTo>
                    <a:pt x="27187" y="1159036"/>
                  </a:lnTo>
                  <a:lnTo>
                    <a:pt x="52995" y="1114625"/>
                  </a:lnTo>
                  <a:lnTo>
                    <a:pt x="6861" y="1092038"/>
                  </a:lnTo>
                  <a:lnTo>
                    <a:pt x="40840" y="1053516"/>
                  </a:lnTo>
                  <a:lnTo>
                    <a:pt x="0" y="1022361"/>
                  </a:lnTo>
                  <a:lnTo>
                    <a:pt x="40840" y="991205"/>
                  </a:lnTo>
                  <a:lnTo>
                    <a:pt x="6861" y="952683"/>
                  </a:lnTo>
                  <a:lnTo>
                    <a:pt x="52995" y="930096"/>
                  </a:lnTo>
                  <a:lnTo>
                    <a:pt x="27187" y="885685"/>
                  </a:lnTo>
                  <a:lnTo>
                    <a:pt x="76840" y="872528"/>
                  </a:lnTo>
                  <a:lnTo>
                    <a:pt x="60191" y="823936"/>
                  </a:lnTo>
                  <a:lnTo>
                    <a:pt x="111456" y="820722"/>
                  </a:lnTo>
                  <a:lnTo>
                    <a:pt x="104608" y="769814"/>
                  </a:lnTo>
                  <a:lnTo>
                    <a:pt x="155516" y="776662"/>
                  </a:lnTo>
                  <a:lnTo>
                    <a:pt x="158730" y="725397"/>
                  </a:lnTo>
                  <a:lnTo>
                    <a:pt x="207322" y="742046"/>
                  </a:lnTo>
                  <a:lnTo>
                    <a:pt x="220479" y="692393"/>
                  </a:lnTo>
                  <a:lnTo>
                    <a:pt x="227154" y="696272"/>
                  </a:lnTo>
                  <a:lnTo>
                    <a:pt x="257744" y="661593"/>
                  </a:lnTo>
                  <a:lnTo>
                    <a:pt x="216904" y="630438"/>
                  </a:lnTo>
                  <a:lnTo>
                    <a:pt x="257744" y="599282"/>
                  </a:lnTo>
                  <a:lnTo>
                    <a:pt x="223765" y="560760"/>
                  </a:lnTo>
                  <a:lnTo>
                    <a:pt x="269899" y="538173"/>
                  </a:lnTo>
                  <a:lnTo>
                    <a:pt x="244091" y="493762"/>
                  </a:lnTo>
                  <a:lnTo>
                    <a:pt x="293744" y="480605"/>
                  </a:lnTo>
                  <a:lnTo>
                    <a:pt x="277095" y="432013"/>
                  </a:lnTo>
                  <a:lnTo>
                    <a:pt x="328360" y="428799"/>
                  </a:lnTo>
                  <a:lnTo>
                    <a:pt x="321512" y="377891"/>
                  </a:lnTo>
                  <a:lnTo>
                    <a:pt x="372420" y="384739"/>
                  </a:lnTo>
                  <a:lnTo>
                    <a:pt x="375634" y="333474"/>
                  </a:lnTo>
                  <a:lnTo>
                    <a:pt x="424226" y="350123"/>
                  </a:lnTo>
                  <a:lnTo>
                    <a:pt x="437383" y="300470"/>
                  </a:lnTo>
                  <a:lnTo>
                    <a:pt x="481794" y="326278"/>
                  </a:lnTo>
                  <a:lnTo>
                    <a:pt x="504381" y="280144"/>
                  </a:lnTo>
                  <a:lnTo>
                    <a:pt x="542903" y="314123"/>
                  </a:lnTo>
                  <a:lnTo>
                    <a:pt x="574059" y="273283"/>
                  </a:lnTo>
                  <a:lnTo>
                    <a:pt x="605214" y="314123"/>
                  </a:lnTo>
                  <a:lnTo>
                    <a:pt x="643736" y="280144"/>
                  </a:lnTo>
                  <a:lnTo>
                    <a:pt x="655359" y="303884"/>
                  </a:lnTo>
                  <a:lnTo>
                    <a:pt x="682649" y="290523"/>
                  </a:lnTo>
                  <a:lnTo>
                    <a:pt x="656841" y="246112"/>
                  </a:lnTo>
                  <a:lnTo>
                    <a:pt x="706494" y="232955"/>
                  </a:lnTo>
                  <a:lnTo>
                    <a:pt x="689845" y="184363"/>
                  </a:lnTo>
                  <a:lnTo>
                    <a:pt x="741110" y="181149"/>
                  </a:lnTo>
                  <a:lnTo>
                    <a:pt x="734262" y="130241"/>
                  </a:lnTo>
                  <a:lnTo>
                    <a:pt x="785170" y="137089"/>
                  </a:lnTo>
                  <a:lnTo>
                    <a:pt x="788384" y="85824"/>
                  </a:lnTo>
                  <a:lnTo>
                    <a:pt x="836976" y="102473"/>
                  </a:lnTo>
                  <a:lnTo>
                    <a:pt x="850133" y="52820"/>
                  </a:lnTo>
                  <a:lnTo>
                    <a:pt x="894544" y="78628"/>
                  </a:lnTo>
                  <a:lnTo>
                    <a:pt x="917131" y="32494"/>
                  </a:lnTo>
                  <a:lnTo>
                    <a:pt x="955653" y="66473"/>
                  </a:lnTo>
                  <a:lnTo>
                    <a:pt x="986809" y="25633"/>
                  </a:lnTo>
                  <a:lnTo>
                    <a:pt x="1017964" y="66473"/>
                  </a:lnTo>
                  <a:lnTo>
                    <a:pt x="1056486" y="32494"/>
                  </a:lnTo>
                  <a:lnTo>
                    <a:pt x="1079073" y="78628"/>
                  </a:lnTo>
                  <a:lnTo>
                    <a:pt x="1123484" y="52820"/>
                  </a:lnTo>
                  <a:lnTo>
                    <a:pt x="1136641" y="102473"/>
                  </a:lnTo>
                  <a:lnTo>
                    <a:pt x="1171348" y="90582"/>
                  </a:lnTo>
                  <a:lnTo>
                    <a:pt x="1173253" y="60191"/>
                  </a:lnTo>
                  <a:lnTo>
                    <a:pt x="1221845" y="76840"/>
                  </a:lnTo>
                  <a:lnTo>
                    <a:pt x="1235002" y="27187"/>
                  </a:lnTo>
                  <a:lnTo>
                    <a:pt x="1279413" y="52995"/>
                  </a:lnTo>
                  <a:lnTo>
                    <a:pt x="1302000" y="6861"/>
                  </a:lnTo>
                  <a:lnTo>
                    <a:pt x="1340522" y="40840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25583" y="5158868"/>
            <a:ext cx="1603649" cy="1161030"/>
            <a:chOff x="6719192" y="3280779"/>
            <a:chExt cx="2055462" cy="1488139"/>
          </a:xfrm>
        </p:grpSpPr>
        <p:sp>
          <p:nvSpPr>
            <p:cNvPr id="21" name="フリーフォーム: 図形 20"/>
            <p:cNvSpPr/>
            <p:nvPr/>
          </p:nvSpPr>
          <p:spPr bwMode="auto">
            <a:xfrm>
              <a:off x="6719192" y="3280779"/>
              <a:ext cx="1717011" cy="1329105"/>
            </a:xfrm>
            <a:custGeom>
              <a:avLst/>
              <a:gdLst>
                <a:gd name="connsiteX0" fmla="*/ 1076944 w 2293334"/>
                <a:gd name="connsiteY0" fmla="*/ 0 h 1775226"/>
                <a:gd name="connsiteX1" fmla="*/ 1212908 w 2293334"/>
                <a:gd name="connsiteY1" fmla="*/ 56318 h 1775226"/>
                <a:gd name="connsiteX2" fmla="*/ 1243238 w 2293334"/>
                <a:gd name="connsiteY2" fmla="*/ 101304 h 1775226"/>
                <a:gd name="connsiteX3" fmla="*/ 1291025 w 2293334"/>
                <a:gd name="connsiteY3" fmla="*/ 69086 h 1775226"/>
                <a:gd name="connsiteX4" fmla="*/ 1365869 w 2293334"/>
                <a:gd name="connsiteY4" fmla="*/ 53975 h 1775226"/>
                <a:gd name="connsiteX5" fmla="*/ 1501833 w 2293334"/>
                <a:gd name="connsiteY5" fmla="*/ 110293 h 1775226"/>
                <a:gd name="connsiteX6" fmla="*/ 1526277 w 2293334"/>
                <a:gd name="connsiteY6" fmla="*/ 146549 h 1775226"/>
                <a:gd name="connsiteX7" fmla="*/ 1562719 w 2293334"/>
                <a:gd name="connsiteY7" fmla="*/ 142875 h 1775226"/>
                <a:gd name="connsiteX8" fmla="*/ 1739891 w 2293334"/>
                <a:gd name="connsiteY8" fmla="*/ 260312 h 1775226"/>
                <a:gd name="connsiteX9" fmla="*/ 1743495 w 2293334"/>
                <a:gd name="connsiteY9" fmla="*/ 278166 h 1775226"/>
                <a:gd name="connsiteX10" fmla="*/ 1762744 w 2293334"/>
                <a:gd name="connsiteY10" fmla="*/ 276225 h 1775226"/>
                <a:gd name="connsiteX11" fmla="*/ 1939916 w 2293334"/>
                <a:gd name="connsiteY11" fmla="*/ 393663 h 1775226"/>
                <a:gd name="connsiteX12" fmla="*/ 1951877 w 2293334"/>
                <a:gd name="connsiteY12" fmla="*/ 452908 h 1775226"/>
                <a:gd name="connsiteX13" fmla="*/ 1972294 w 2293334"/>
                <a:gd name="connsiteY13" fmla="*/ 450850 h 1775226"/>
                <a:gd name="connsiteX14" fmla="*/ 2164576 w 2293334"/>
                <a:gd name="connsiteY14" fmla="*/ 643132 h 1775226"/>
                <a:gd name="connsiteX15" fmla="*/ 2161365 w 2293334"/>
                <a:gd name="connsiteY15" fmla="*/ 659037 h 1775226"/>
                <a:gd name="connsiteX16" fmla="*/ 2171679 w 2293334"/>
                <a:gd name="connsiteY16" fmla="*/ 661119 h 1775226"/>
                <a:gd name="connsiteX17" fmla="*/ 2225156 w 2293334"/>
                <a:gd name="connsiteY17" fmla="*/ 741797 h 1775226"/>
                <a:gd name="connsiteX18" fmla="*/ 2218276 w 2293334"/>
                <a:gd name="connsiteY18" fmla="*/ 775879 h 1775226"/>
                <a:gd name="connsiteX19" fmla="*/ 2214073 w 2293334"/>
                <a:gd name="connsiteY19" fmla="*/ 782112 h 1775226"/>
                <a:gd name="connsiteX20" fmla="*/ 2240701 w 2293334"/>
                <a:gd name="connsiteY20" fmla="*/ 817298 h 1775226"/>
                <a:gd name="connsiteX21" fmla="*/ 2266176 w 2293334"/>
                <a:gd name="connsiteY21" fmla="*/ 913007 h 1775226"/>
                <a:gd name="connsiteX22" fmla="*/ 2251066 w 2293334"/>
                <a:gd name="connsiteY22" fmla="*/ 987852 h 1775226"/>
                <a:gd name="connsiteX23" fmla="*/ 2244465 w 2293334"/>
                <a:gd name="connsiteY23" fmla="*/ 997642 h 1775226"/>
                <a:gd name="connsiteX24" fmla="*/ 2278224 w 2293334"/>
                <a:gd name="connsiteY24" fmla="*/ 1047712 h 1775226"/>
                <a:gd name="connsiteX25" fmla="*/ 2293334 w 2293334"/>
                <a:gd name="connsiteY25" fmla="*/ 1122557 h 1775226"/>
                <a:gd name="connsiteX26" fmla="*/ 2278224 w 2293334"/>
                <a:gd name="connsiteY26" fmla="*/ 1197402 h 1775226"/>
                <a:gd name="connsiteX27" fmla="*/ 2246270 w 2293334"/>
                <a:gd name="connsiteY27" fmla="*/ 1244795 h 1775226"/>
                <a:gd name="connsiteX28" fmla="*/ 2278224 w 2293334"/>
                <a:gd name="connsiteY28" fmla="*/ 1292187 h 1775226"/>
                <a:gd name="connsiteX29" fmla="*/ 2293334 w 2293334"/>
                <a:gd name="connsiteY29" fmla="*/ 1367032 h 1775226"/>
                <a:gd name="connsiteX30" fmla="*/ 2175897 w 2293334"/>
                <a:gd name="connsiteY30" fmla="*/ 1544204 h 1775226"/>
                <a:gd name="connsiteX31" fmla="*/ 2175751 w 2293334"/>
                <a:gd name="connsiteY31" fmla="*/ 1544249 h 1775226"/>
                <a:gd name="connsiteX32" fmla="*/ 2177022 w 2293334"/>
                <a:gd name="connsiteY32" fmla="*/ 1550546 h 1775226"/>
                <a:gd name="connsiteX33" fmla="*/ 2168378 w 2293334"/>
                <a:gd name="connsiteY33" fmla="*/ 1607725 h 1775226"/>
                <a:gd name="connsiteX34" fmla="*/ 2145899 w 2293334"/>
                <a:gd name="connsiteY34" fmla="*/ 1654485 h 1775226"/>
                <a:gd name="connsiteX35" fmla="*/ 2152013 w 2293334"/>
                <a:gd name="connsiteY35" fmla="*/ 1684772 h 1775226"/>
                <a:gd name="connsiteX36" fmla="*/ 2064454 w 2293334"/>
                <a:gd name="connsiteY36" fmla="*/ 1772331 h 1775226"/>
                <a:gd name="connsiteX37" fmla="*/ 2036810 w 2293334"/>
                <a:gd name="connsiteY37" fmla="*/ 1766750 h 1775226"/>
                <a:gd name="connsiteX38" fmla="*/ 2032210 w 2293334"/>
                <a:gd name="connsiteY38" fmla="*/ 1775226 h 1775226"/>
                <a:gd name="connsiteX39" fmla="*/ 252769 w 2293334"/>
                <a:gd name="connsiteY39" fmla="*/ 1775226 h 1775226"/>
                <a:gd name="connsiteX40" fmla="*/ 227592 w 2293334"/>
                <a:gd name="connsiteY40" fmla="*/ 1728842 h 1775226"/>
                <a:gd name="connsiteX41" fmla="*/ 223971 w 2293334"/>
                <a:gd name="connsiteY41" fmla="*/ 1727718 h 1775226"/>
                <a:gd name="connsiteX42" fmla="*/ 121643 w 2293334"/>
                <a:gd name="connsiteY42" fmla="*/ 1625391 h 1775226"/>
                <a:gd name="connsiteX43" fmla="*/ 116415 w 2293334"/>
                <a:gd name="connsiteY43" fmla="*/ 1599495 h 1775226"/>
                <a:gd name="connsiteX44" fmla="*/ 97131 w 2293334"/>
                <a:gd name="connsiteY44" fmla="*/ 1587795 h 1775226"/>
                <a:gd name="connsiteX45" fmla="*/ 27158 w 2293334"/>
                <a:gd name="connsiteY45" fmla="*/ 1439421 h 1775226"/>
                <a:gd name="connsiteX46" fmla="*/ 42268 w 2293334"/>
                <a:gd name="connsiteY46" fmla="*/ 1364576 h 1775226"/>
                <a:gd name="connsiteX47" fmla="*/ 63540 w 2293334"/>
                <a:gd name="connsiteY47" fmla="*/ 1333027 h 1775226"/>
                <a:gd name="connsiteX48" fmla="*/ 30055 w 2293334"/>
                <a:gd name="connsiteY48" fmla="*/ 1283363 h 1775226"/>
                <a:gd name="connsiteX49" fmla="*/ 14945 w 2293334"/>
                <a:gd name="connsiteY49" fmla="*/ 1208518 h 1775226"/>
                <a:gd name="connsiteX50" fmla="*/ 30055 w 2293334"/>
                <a:gd name="connsiteY50" fmla="*/ 1133673 h 1775226"/>
                <a:gd name="connsiteX51" fmla="*/ 56969 w 2293334"/>
                <a:gd name="connsiteY51" fmla="*/ 1093755 h 1775226"/>
                <a:gd name="connsiteX52" fmla="*/ 56318 w 2293334"/>
                <a:gd name="connsiteY52" fmla="*/ 1093317 h 1775226"/>
                <a:gd name="connsiteX53" fmla="*/ 0 w 2293334"/>
                <a:gd name="connsiteY53" fmla="*/ 957353 h 1775226"/>
                <a:gd name="connsiteX54" fmla="*/ 69973 w 2293334"/>
                <a:gd name="connsiteY54" fmla="*/ 808979 h 1775226"/>
                <a:gd name="connsiteX55" fmla="*/ 78163 w 2293334"/>
                <a:gd name="connsiteY55" fmla="*/ 804010 h 1775226"/>
                <a:gd name="connsiteX56" fmla="*/ 72013 w 2293334"/>
                <a:gd name="connsiteY56" fmla="*/ 773547 h 1775226"/>
                <a:gd name="connsiteX57" fmla="*/ 125490 w 2293334"/>
                <a:gd name="connsiteY57" fmla="*/ 692869 h 1775226"/>
                <a:gd name="connsiteX58" fmla="*/ 138532 w 2293334"/>
                <a:gd name="connsiteY58" fmla="*/ 690236 h 1775226"/>
                <a:gd name="connsiteX59" fmla="*/ 151635 w 2293334"/>
                <a:gd name="connsiteY59" fmla="*/ 625333 h 1775226"/>
                <a:gd name="connsiteX60" fmla="*/ 192843 w 2293334"/>
                <a:gd name="connsiteY60" fmla="*/ 564214 h 1775226"/>
                <a:gd name="connsiteX61" fmla="*/ 220674 w 2293334"/>
                <a:gd name="connsiteY61" fmla="*/ 545451 h 1775226"/>
                <a:gd name="connsiteX62" fmla="*/ 213967 w 2293334"/>
                <a:gd name="connsiteY62" fmla="*/ 539927 h 1775226"/>
                <a:gd name="connsiteX63" fmla="*/ 199013 w 2293334"/>
                <a:gd name="connsiteY63" fmla="*/ 490972 h 1775226"/>
                <a:gd name="connsiteX64" fmla="*/ 286572 w 2293334"/>
                <a:gd name="connsiteY64" fmla="*/ 403413 h 1775226"/>
                <a:gd name="connsiteX65" fmla="*/ 304462 w 2293334"/>
                <a:gd name="connsiteY65" fmla="*/ 407025 h 1775226"/>
                <a:gd name="connsiteX66" fmla="*/ 310386 w 2293334"/>
                <a:gd name="connsiteY66" fmla="*/ 377684 h 1775226"/>
                <a:gd name="connsiteX67" fmla="*/ 430379 w 2293334"/>
                <a:gd name="connsiteY67" fmla="*/ 268891 h 1775226"/>
                <a:gd name="connsiteX68" fmla="*/ 475414 w 2293334"/>
                <a:gd name="connsiteY68" fmla="*/ 262082 h 1775226"/>
                <a:gd name="connsiteX69" fmla="*/ 502831 w 2293334"/>
                <a:gd name="connsiteY69" fmla="*/ 221418 h 1775226"/>
                <a:gd name="connsiteX70" fmla="*/ 638794 w 2293334"/>
                <a:gd name="connsiteY70" fmla="*/ 165100 h 1775226"/>
                <a:gd name="connsiteX71" fmla="*/ 659333 w 2293334"/>
                <a:gd name="connsiteY71" fmla="*/ 167171 h 1775226"/>
                <a:gd name="connsiteX72" fmla="*/ 668220 w 2293334"/>
                <a:gd name="connsiteY72" fmla="*/ 152523 h 1775226"/>
                <a:gd name="connsiteX73" fmla="*/ 816594 w 2293334"/>
                <a:gd name="connsiteY73" fmla="*/ 82550 h 1775226"/>
                <a:gd name="connsiteX74" fmla="*/ 891439 w 2293334"/>
                <a:gd name="connsiteY74" fmla="*/ 97661 h 1775226"/>
                <a:gd name="connsiteX75" fmla="*/ 905869 w 2293334"/>
                <a:gd name="connsiteY75" fmla="*/ 107390 h 1775226"/>
                <a:gd name="connsiteX76" fmla="*/ 928570 w 2293334"/>
                <a:gd name="connsiteY76" fmla="*/ 69973 h 1775226"/>
                <a:gd name="connsiteX77" fmla="*/ 1076944 w 2293334"/>
                <a:gd name="connsiteY77" fmla="*/ 0 h 177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3334" h="1775226">
                  <a:moveTo>
                    <a:pt x="1076944" y="0"/>
                  </a:moveTo>
                  <a:cubicBezTo>
                    <a:pt x="1130041" y="0"/>
                    <a:pt x="1178112" y="21522"/>
                    <a:pt x="1212908" y="56318"/>
                  </a:cubicBezTo>
                  <a:lnTo>
                    <a:pt x="1243238" y="101304"/>
                  </a:lnTo>
                  <a:lnTo>
                    <a:pt x="1291025" y="69086"/>
                  </a:lnTo>
                  <a:cubicBezTo>
                    <a:pt x="1314029" y="59356"/>
                    <a:pt x="1339321" y="53975"/>
                    <a:pt x="1365869" y="53975"/>
                  </a:cubicBezTo>
                  <a:cubicBezTo>
                    <a:pt x="1418966" y="53975"/>
                    <a:pt x="1467037" y="75497"/>
                    <a:pt x="1501833" y="110293"/>
                  </a:cubicBezTo>
                  <a:lnTo>
                    <a:pt x="1526277" y="146549"/>
                  </a:lnTo>
                  <a:lnTo>
                    <a:pt x="1562719" y="142875"/>
                  </a:lnTo>
                  <a:cubicBezTo>
                    <a:pt x="1642365" y="142875"/>
                    <a:pt x="1710701" y="191300"/>
                    <a:pt x="1739891" y="260312"/>
                  </a:cubicBezTo>
                  <a:lnTo>
                    <a:pt x="1743495" y="278166"/>
                  </a:lnTo>
                  <a:lnTo>
                    <a:pt x="1762744" y="276225"/>
                  </a:lnTo>
                  <a:cubicBezTo>
                    <a:pt x="1842390" y="276225"/>
                    <a:pt x="1910726" y="324650"/>
                    <a:pt x="1939916" y="393663"/>
                  </a:cubicBezTo>
                  <a:lnTo>
                    <a:pt x="1951877" y="452908"/>
                  </a:lnTo>
                  <a:lnTo>
                    <a:pt x="1972294" y="450850"/>
                  </a:lnTo>
                  <a:cubicBezTo>
                    <a:pt x="2078488" y="450850"/>
                    <a:pt x="2164576" y="536938"/>
                    <a:pt x="2164576" y="643132"/>
                  </a:cubicBezTo>
                  <a:lnTo>
                    <a:pt x="2161365" y="659037"/>
                  </a:lnTo>
                  <a:lnTo>
                    <a:pt x="2171679" y="661119"/>
                  </a:lnTo>
                  <a:cubicBezTo>
                    <a:pt x="2203106" y="674411"/>
                    <a:pt x="2225156" y="705529"/>
                    <a:pt x="2225156" y="741797"/>
                  </a:cubicBezTo>
                  <a:cubicBezTo>
                    <a:pt x="2225156" y="753887"/>
                    <a:pt x="2222706" y="765404"/>
                    <a:pt x="2218276" y="775879"/>
                  </a:cubicBezTo>
                  <a:lnTo>
                    <a:pt x="2214073" y="782112"/>
                  </a:lnTo>
                  <a:lnTo>
                    <a:pt x="2240701" y="817298"/>
                  </a:lnTo>
                  <a:cubicBezTo>
                    <a:pt x="2256907" y="845482"/>
                    <a:pt x="2266176" y="878162"/>
                    <a:pt x="2266176" y="913007"/>
                  </a:cubicBezTo>
                  <a:cubicBezTo>
                    <a:pt x="2266176" y="939556"/>
                    <a:pt x="2260796" y="964847"/>
                    <a:pt x="2251066" y="987852"/>
                  </a:cubicBezTo>
                  <a:lnTo>
                    <a:pt x="2244465" y="997642"/>
                  </a:lnTo>
                  <a:lnTo>
                    <a:pt x="2278224" y="1047712"/>
                  </a:lnTo>
                  <a:cubicBezTo>
                    <a:pt x="2287954" y="1070717"/>
                    <a:pt x="2293334" y="1096009"/>
                    <a:pt x="2293334" y="1122557"/>
                  </a:cubicBezTo>
                  <a:cubicBezTo>
                    <a:pt x="2293334" y="1149106"/>
                    <a:pt x="2287954" y="1174397"/>
                    <a:pt x="2278224" y="1197402"/>
                  </a:cubicBezTo>
                  <a:lnTo>
                    <a:pt x="2246270" y="1244795"/>
                  </a:lnTo>
                  <a:lnTo>
                    <a:pt x="2278224" y="1292187"/>
                  </a:lnTo>
                  <a:cubicBezTo>
                    <a:pt x="2287954" y="1315192"/>
                    <a:pt x="2293334" y="1340484"/>
                    <a:pt x="2293334" y="1367032"/>
                  </a:cubicBezTo>
                  <a:cubicBezTo>
                    <a:pt x="2293334" y="1446678"/>
                    <a:pt x="2244910" y="1515013"/>
                    <a:pt x="2175897" y="1544204"/>
                  </a:cubicBezTo>
                  <a:lnTo>
                    <a:pt x="2175751" y="1544249"/>
                  </a:lnTo>
                  <a:lnTo>
                    <a:pt x="2177022" y="1550546"/>
                  </a:lnTo>
                  <a:cubicBezTo>
                    <a:pt x="2177022" y="1570458"/>
                    <a:pt x="2173996" y="1589662"/>
                    <a:pt x="2168378" y="1607725"/>
                  </a:cubicBezTo>
                  <a:lnTo>
                    <a:pt x="2145899" y="1654485"/>
                  </a:lnTo>
                  <a:lnTo>
                    <a:pt x="2152013" y="1684772"/>
                  </a:lnTo>
                  <a:cubicBezTo>
                    <a:pt x="2152013" y="1733130"/>
                    <a:pt x="2112812" y="1772331"/>
                    <a:pt x="2064454" y="1772331"/>
                  </a:cubicBezTo>
                  <a:lnTo>
                    <a:pt x="2036810" y="1766750"/>
                  </a:lnTo>
                  <a:lnTo>
                    <a:pt x="2032210" y="1775226"/>
                  </a:lnTo>
                  <a:lnTo>
                    <a:pt x="252769" y="1775226"/>
                  </a:lnTo>
                  <a:lnTo>
                    <a:pt x="227592" y="1728842"/>
                  </a:lnTo>
                  <a:lnTo>
                    <a:pt x="223971" y="1727718"/>
                  </a:lnTo>
                  <a:cubicBezTo>
                    <a:pt x="177962" y="1708258"/>
                    <a:pt x="141103" y="1671399"/>
                    <a:pt x="121643" y="1625391"/>
                  </a:cubicBezTo>
                  <a:lnTo>
                    <a:pt x="116415" y="1599495"/>
                  </a:lnTo>
                  <a:lnTo>
                    <a:pt x="97131" y="1587795"/>
                  </a:lnTo>
                  <a:cubicBezTo>
                    <a:pt x="54397" y="1552528"/>
                    <a:pt x="27158" y="1499155"/>
                    <a:pt x="27158" y="1439421"/>
                  </a:cubicBezTo>
                  <a:cubicBezTo>
                    <a:pt x="27158" y="1412873"/>
                    <a:pt x="32538" y="1387581"/>
                    <a:pt x="42268" y="1364576"/>
                  </a:cubicBezTo>
                  <a:lnTo>
                    <a:pt x="63540" y="1333027"/>
                  </a:lnTo>
                  <a:lnTo>
                    <a:pt x="30055" y="1283363"/>
                  </a:lnTo>
                  <a:cubicBezTo>
                    <a:pt x="20325" y="1260358"/>
                    <a:pt x="14945" y="1235067"/>
                    <a:pt x="14945" y="1208518"/>
                  </a:cubicBezTo>
                  <a:cubicBezTo>
                    <a:pt x="14945" y="1181970"/>
                    <a:pt x="20325" y="1156678"/>
                    <a:pt x="30055" y="1133673"/>
                  </a:cubicBezTo>
                  <a:lnTo>
                    <a:pt x="56969" y="1093755"/>
                  </a:lnTo>
                  <a:lnTo>
                    <a:pt x="56318" y="1093317"/>
                  </a:lnTo>
                  <a:cubicBezTo>
                    <a:pt x="21522" y="1058521"/>
                    <a:pt x="0" y="1010450"/>
                    <a:pt x="0" y="957353"/>
                  </a:cubicBezTo>
                  <a:cubicBezTo>
                    <a:pt x="0" y="897619"/>
                    <a:pt x="27239" y="844247"/>
                    <a:pt x="69973" y="808979"/>
                  </a:cubicBezTo>
                  <a:lnTo>
                    <a:pt x="78163" y="804010"/>
                  </a:lnTo>
                  <a:lnTo>
                    <a:pt x="72013" y="773547"/>
                  </a:lnTo>
                  <a:cubicBezTo>
                    <a:pt x="72013" y="737279"/>
                    <a:pt x="94063" y="706161"/>
                    <a:pt x="125490" y="692869"/>
                  </a:cubicBezTo>
                  <a:lnTo>
                    <a:pt x="138532" y="690236"/>
                  </a:lnTo>
                  <a:lnTo>
                    <a:pt x="151635" y="625333"/>
                  </a:lnTo>
                  <a:cubicBezTo>
                    <a:pt x="161365" y="602329"/>
                    <a:pt x="175445" y="581612"/>
                    <a:pt x="192843" y="564214"/>
                  </a:cubicBezTo>
                  <a:lnTo>
                    <a:pt x="220674" y="545451"/>
                  </a:lnTo>
                  <a:lnTo>
                    <a:pt x="213967" y="539927"/>
                  </a:lnTo>
                  <a:cubicBezTo>
                    <a:pt x="204526" y="525953"/>
                    <a:pt x="199013" y="509106"/>
                    <a:pt x="199013" y="490972"/>
                  </a:cubicBezTo>
                  <a:cubicBezTo>
                    <a:pt x="199013" y="442614"/>
                    <a:pt x="238214" y="403413"/>
                    <a:pt x="286572" y="403413"/>
                  </a:cubicBezTo>
                  <a:lnTo>
                    <a:pt x="304462" y="407025"/>
                  </a:lnTo>
                  <a:lnTo>
                    <a:pt x="310386" y="377684"/>
                  </a:lnTo>
                  <a:cubicBezTo>
                    <a:pt x="332278" y="325924"/>
                    <a:pt x="376190" y="285745"/>
                    <a:pt x="430379" y="268891"/>
                  </a:cubicBezTo>
                  <a:lnTo>
                    <a:pt x="475414" y="262082"/>
                  </a:lnTo>
                  <a:lnTo>
                    <a:pt x="502831" y="221418"/>
                  </a:lnTo>
                  <a:cubicBezTo>
                    <a:pt x="537627" y="186622"/>
                    <a:pt x="585697" y="165100"/>
                    <a:pt x="638794" y="165100"/>
                  </a:cubicBezTo>
                  <a:lnTo>
                    <a:pt x="659333" y="167171"/>
                  </a:lnTo>
                  <a:lnTo>
                    <a:pt x="668220" y="152523"/>
                  </a:lnTo>
                  <a:cubicBezTo>
                    <a:pt x="703488" y="109789"/>
                    <a:pt x="756860" y="82550"/>
                    <a:pt x="816594" y="82550"/>
                  </a:cubicBezTo>
                  <a:cubicBezTo>
                    <a:pt x="843143" y="82550"/>
                    <a:pt x="868435" y="87930"/>
                    <a:pt x="891439" y="97661"/>
                  </a:cubicBezTo>
                  <a:lnTo>
                    <a:pt x="905869" y="107390"/>
                  </a:lnTo>
                  <a:lnTo>
                    <a:pt x="928570" y="69973"/>
                  </a:lnTo>
                  <a:cubicBezTo>
                    <a:pt x="963838" y="27239"/>
                    <a:pt x="1017210" y="0"/>
                    <a:pt x="1076944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/>
            <p:cNvSpPr/>
            <p:nvPr/>
          </p:nvSpPr>
          <p:spPr bwMode="auto">
            <a:xfrm flipH="1">
              <a:off x="7269760" y="3604008"/>
              <a:ext cx="1504894" cy="1164910"/>
            </a:xfrm>
            <a:custGeom>
              <a:avLst/>
              <a:gdLst>
                <a:gd name="connsiteX0" fmla="*/ 1076944 w 2293334"/>
                <a:gd name="connsiteY0" fmla="*/ 0 h 1775226"/>
                <a:gd name="connsiteX1" fmla="*/ 1212908 w 2293334"/>
                <a:gd name="connsiteY1" fmla="*/ 56318 h 1775226"/>
                <a:gd name="connsiteX2" fmla="*/ 1243238 w 2293334"/>
                <a:gd name="connsiteY2" fmla="*/ 101304 h 1775226"/>
                <a:gd name="connsiteX3" fmla="*/ 1291025 w 2293334"/>
                <a:gd name="connsiteY3" fmla="*/ 69086 h 1775226"/>
                <a:gd name="connsiteX4" fmla="*/ 1365869 w 2293334"/>
                <a:gd name="connsiteY4" fmla="*/ 53975 h 1775226"/>
                <a:gd name="connsiteX5" fmla="*/ 1501833 w 2293334"/>
                <a:gd name="connsiteY5" fmla="*/ 110293 h 1775226"/>
                <a:gd name="connsiteX6" fmla="*/ 1526277 w 2293334"/>
                <a:gd name="connsiteY6" fmla="*/ 146549 h 1775226"/>
                <a:gd name="connsiteX7" fmla="*/ 1562719 w 2293334"/>
                <a:gd name="connsiteY7" fmla="*/ 142875 h 1775226"/>
                <a:gd name="connsiteX8" fmla="*/ 1739891 w 2293334"/>
                <a:gd name="connsiteY8" fmla="*/ 260312 h 1775226"/>
                <a:gd name="connsiteX9" fmla="*/ 1743495 w 2293334"/>
                <a:gd name="connsiteY9" fmla="*/ 278166 h 1775226"/>
                <a:gd name="connsiteX10" fmla="*/ 1762744 w 2293334"/>
                <a:gd name="connsiteY10" fmla="*/ 276225 h 1775226"/>
                <a:gd name="connsiteX11" fmla="*/ 1939916 w 2293334"/>
                <a:gd name="connsiteY11" fmla="*/ 393663 h 1775226"/>
                <a:gd name="connsiteX12" fmla="*/ 1951877 w 2293334"/>
                <a:gd name="connsiteY12" fmla="*/ 452908 h 1775226"/>
                <a:gd name="connsiteX13" fmla="*/ 1972294 w 2293334"/>
                <a:gd name="connsiteY13" fmla="*/ 450850 h 1775226"/>
                <a:gd name="connsiteX14" fmla="*/ 2164576 w 2293334"/>
                <a:gd name="connsiteY14" fmla="*/ 643132 h 1775226"/>
                <a:gd name="connsiteX15" fmla="*/ 2161365 w 2293334"/>
                <a:gd name="connsiteY15" fmla="*/ 659037 h 1775226"/>
                <a:gd name="connsiteX16" fmla="*/ 2171679 w 2293334"/>
                <a:gd name="connsiteY16" fmla="*/ 661119 h 1775226"/>
                <a:gd name="connsiteX17" fmla="*/ 2225156 w 2293334"/>
                <a:gd name="connsiteY17" fmla="*/ 741797 h 1775226"/>
                <a:gd name="connsiteX18" fmla="*/ 2218276 w 2293334"/>
                <a:gd name="connsiteY18" fmla="*/ 775879 h 1775226"/>
                <a:gd name="connsiteX19" fmla="*/ 2214073 w 2293334"/>
                <a:gd name="connsiteY19" fmla="*/ 782112 h 1775226"/>
                <a:gd name="connsiteX20" fmla="*/ 2240701 w 2293334"/>
                <a:gd name="connsiteY20" fmla="*/ 817298 h 1775226"/>
                <a:gd name="connsiteX21" fmla="*/ 2266176 w 2293334"/>
                <a:gd name="connsiteY21" fmla="*/ 913007 h 1775226"/>
                <a:gd name="connsiteX22" fmla="*/ 2251066 w 2293334"/>
                <a:gd name="connsiteY22" fmla="*/ 987852 h 1775226"/>
                <a:gd name="connsiteX23" fmla="*/ 2244465 w 2293334"/>
                <a:gd name="connsiteY23" fmla="*/ 997642 h 1775226"/>
                <a:gd name="connsiteX24" fmla="*/ 2278224 w 2293334"/>
                <a:gd name="connsiteY24" fmla="*/ 1047712 h 1775226"/>
                <a:gd name="connsiteX25" fmla="*/ 2293334 w 2293334"/>
                <a:gd name="connsiteY25" fmla="*/ 1122557 h 1775226"/>
                <a:gd name="connsiteX26" fmla="*/ 2278224 w 2293334"/>
                <a:gd name="connsiteY26" fmla="*/ 1197402 h 1775226"/>
                <a:gd name="connsiteX27" fmla="*/ 2246270 w 2293334"/>
                <a:gd name="connsiteY27" fmla="*/ 1244795 h 1775226"/>
                <a:gd name="connsiteX28" fmla="*/ 2278224 w 2293334"/>
                <a:gd name="connsiteY28" fmla="*/ 1292187 h 1775226"/>
                <a:gd name="connsiteX29" fmla="*/ 2293334 w 2293334"/>
                <a:gd name="connsiteY29" fmla="*/ 1367032 h 1775226"/>
                <a:gd name="connsiteX30" fmla="*/ 2175897 w 2293334"/>
                <a:gd name="connsiteY30" fmla="*/ 1544204 h 1775226"/>
                <a:gd name="connsiteX31" fmla="*/ 2175751 w 2293334"/>
                <a:gd name="connsiteY31" fmla="*/ 1544249 h 1775226"/>
                <a:gd name="connsiteX32" fmla="*/ 2177022 w 2293334"/>
                <a:gd name="connsiteY32" fmla="*/ 1550546 h 1775226"/>
                <a:gd name="connsiteX33" fmla="*/ 2168378 w 2293334"/>
                <a:gd name="connsiteY33" fmla="*/ 1607725 h 1775226"/>
                <a:gd name="connsiteX34" fmla="*/ 2145899 w 2293334"/>
                <a:gd name="connsiteY34" fmla="*/ 1654485 h 1775226"/>
                <a:gd name="connsiteX35" fmla="*/ 2152013 w 2293334"/>
                <a:gd name="connsiteY35" fmla="*/ 1684772 h 1775226"/>
                <a:gd name="connsiteX36" fmla="*/ 2064454 w 2293334"/>
                <a:gd name="connsiteY36" fmla="*/ 1772331 h 1775226"/>
                <a:gd name="connsiteX37" fmla="*/ 2036810 w 2293334"/>
                <a:gd name="connsiteY37" fmla="*/ 1766750 h 1775226"/>
                <a:gd name="connsiteX38" fmla="*/ 2032210 w 2293334"/>
                <a:gd name="connsiteY38" fmla="*/ 1775226 h 1775226"/>
                <a:gd name="connsiteX39" fmla="*/ 252769 w 2293334"/>
                <a:gd name="connsiteY39" fmla="*/ 1775226 h 1775226"/>
                <a:gd name="connsiteX40" fmla="*/ 227592 w 2293334"/>
                <a:gd name="connsiteY40" fmla="*/ 1728842 h 1775226"/>
                <a:gd name="connsiteX41" fmla="*/ 223971 w 2293334"/>
                <a:gd name="connsiteY41" fmla="*/ 1727718 h 1775226"/>
                <a:gd name="connsiteX42" fmla="*/ 121643 w 2293334"/>
                <a:gd name="connsiteY42" fmla="*/ 1625391 h 1775226"/>
                <a:gd name="connsiteX43" fmla="*/ 116415 w 2293334"/>
                <a:gd name="connsiteY43" fmla="*/ 1599495 h 1775226"/>
                <a:gd name="connsiteX44" fmla="*/ 97131 w 2293334"/>
                <a:gd name="connsiteY44" fmla="*/ 1587795 h 1775226"/>
                <a:gd name="connsiteX45" fmla="*/ 27158 w 2293334"/>
                <a:gd name="connsiteY45" fmla="*/ 1439421 h 1775226"/>
                <a:gd name="connsiteX46" fmla="*/ 42268 w 2293334"/>
                <a:gd name="connsiteY46" fmla="*/ 1364576 h 1775226"/>
                <a:gd name="connsiteX47" fmla="*/ 63540 w 2293334"/>
                <a:gd name="connsiteY47" fmla="*/ 1333027 h 1775226"/>
                <a:gd name="connsiteX48" fmla="*/ 30055 w 2293334"/>
                <a:gd name="connsiteY48" fmla="*/ 1283363 h 1775226"/>
                <a:gd name="connsiteX49" fmla="*/ 14945 w 2293334"/>
                <a:gd name="connsiteY49" fmla="*/ 1208518 h 1775226"/>
                <a:gd name="connsiteX50" fmla="*/ 30055 w 2293334"/>
                <a:gd name="connsiteY50" fmla="*/ 1133673 h 1775226"/>
                <a:gd name="connsiteX51" fmla="*/ 56969 w 2293334"/>
                <a:gd name="connsiteY51" fmla="*/ 1093755 h 1775226"/>
                <a:gd name="connsiteX52" fmla="*/ 56318 w 2293334"/>
                <a:gd name="connsiteY52" fmla="*/ 1093317 h 1775226"/>
                <a:gd name="connsiteX53" fmla="*/ 0 w 2293334"/>
                <a:gd name="connsiteY53" fmla="*/ 957353 h 1775226"/>
                <a:gd name="connsiteX54" fmla="*/ 69973 w 2293334"/>
                <a:gd name="connsiteY54" fmla="*/ 808979 h 1775226"/>
                <a:gd name="connsiteX55" fmla="*/ 78163 w 2293334"/>
                <a:gd name="connsiteY55" fmla="*/ 804010 h 1775226"/>
                <a:gd name="connsiteX56" fmla="*/ 72013 w 2293334"/>
                <a:gd name="connsiteY56" fmla="*/ 773547 h 1775226"/>
                <a:gd name="connsiteX57" fmla="*/ 125490 w 2293334"/>
                <a:gd name="connsiteY57" fmla="*/ 692869 h 1775226"/>
                <a:gd name="connsiteX58" fmla="*/ 138532 w 2293334"/>
                <a:gd name="connsiteY58" fmla="*/ 690236 h 1775226"/>
                <a:gd name="connsiteX59" fmla="*/ 151635 w 2293334"/>
                <a:gd name="connsiteY59" fmla="*/ 625333 h 1775226"/>
                <a:gd name="connsiteX60" fmla="*/ 192843 w 2293334"/>
                <a:gd name="connsiteY60" fmla="*/ 564214 h 1775226"/>
                <a:gd name="connsiteX61" fmla="*/ 220674 w 2293334"/>
                <a:gd name="connsiteY61" fmla="*/ 545451 h 1775226"/>
                <a:gd name="connsiteX62" fmla="*/ 213967 w 2293334"/>
                <a:gd name="connsiteY62" fmla="*/ 539927 h 1775226"/>
                <a:gd name="connsiteX63" fmla="*/ 199013 w 2293334"/>
                <a:gd name="connsiteY63" fmla="*/ 490972 h 1775226"/>
                <a:gd name="connsiteX64" fmla="*/ 286572 w 2293334"/>
                <a:gd name="connsiteY64" fmla="*/ 403413 h 1775226"/>
                <a:gd name="connsiteX65" fmla="*/ 304462 w 2293334"/>
                <a:gd name="connsiteY65" fmla="*/ 407025 h 1775226"/>
                <a:gd name="connsiteX66" fmla="*/ 310386 w 2293334"/>
                <a:gd name="connsiteY66" fmla="*/ 377684 h 1775226"/>
                <a:gd name="connsiteX67" fmla="*/ 430379 w 2293334"/>
                <a:gd name="connsiteY67" fmla="*/ 268891 h 1775226"/>
                <a:gd name="connsiteX68" fmla="*/ 475414 w 2293334"/>
                <a:gd name="connsiteY68" fmla="*/ 262082 h 1775226"/>
                <a:gd name="connsiteX69" fmla="*/ 502831 w 2293334"/>
                <a:gd name="connsiteY69" fmla="*/ 221418 h 1775226"/>
                <a:gd name="connsiteX70" fmla="*/ 638794 w 2293334"/>
                <a:gd name="connsiteY70" fmla="*/ 165100 h 1775226"/>
                <a:gd name="connsiteX71" fmla="*/ 659333 w 2293334"/>
                <a:gd name="connsiteY71" fmla="*/ 167171 h 1775226"/>
                <a:gd name="connsiteX72" fmla="*/ 668220 w 2293334"/>
                <a:gd name="connsiteY72" fmla="*/ 152523 h 1775226"/>
                <a:gd name="connsiteX73" fmla="*/ 816594 w 2293334"/>
                <a:gd name="connsiteY73" fmla="*/ 82550 h 1775226"/>
                <a:gd name="connsiteX74" fmla="*/ 891439 w 2293334"/>
                <a:gd name="connsiteY74" fmla="*/ 97661 h 1775226"/>
                <a:gd name="connsiteX75" fmla="*/ 905869 w 2293334"/>
                <a:gd name="connsiteY75" fmla="*/ 107390 h 1775226"/>
                <a:gd name="connsiteX76" fmla="*/ 928570 w 2293334"/>
                <a:gd name="connsiteY76" fmla="*/ 69973 h 1775226"/>
                <a:gd name="connsiteX77" fmla="*/ 1076944 w 2293334"/>
                <a:gd name="connsiteY77" fmla="*/ 0 h 177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3334" h="1775226">
                  <a:moveTo>
                    <a:pt x="1076944" y="0"/>
                  </a:moveTo>
                  <a:cubicBezTo>
                    <a:pt x="1130041" y="0"/>
                    <a:pt x="1178112" y="21522"/>
                    <a:pt x="1212908" y="56318"/>
                  </a:cubicBezTo>
                  <a:lnTo>
                    <a:pt x="1243238" y="101304"/>
                  </a:lnTo>
                  <a:lnTo>
                    <a:pt x="1291025" y="69086"/>
                  </a:lnTo>
                  <a:cubicBezTo>
                    <a:pt x="1314029" y="59356"/>
                    <a:pt x="1339321" y="53975"/>
                    <a:pt x="1365869" y="53975"/>
                  </a:cubicBezTo>
                  <a:cubicBezTo>
                    <a:pt x="1418966" y="53975"/>
                    <a:pt x="1467037" y="75497"/>
                    <a:pt x="1501833" y="110293"/>
                  </a:cubicBezTo>
                  <a:lnTo>
                    <a:pt x="1526277" y="146549"/>
                  </a:lnTo>
                  <a:lnTo>
                    <a:pt x="1562719" y="142875"/>
                  </a:lnTo>
                  <a:cubicBezTo>
                    <a:pt x="1642365" y="142875"/>
                    <a:pt x="1710701" y="191300"/>
                    <a:pt x="1739891" y="260312"/>
                  </a:cubicBezTo>
                  <a:lnTo>
                    <a:pt x="1743495" y="278166"/>
                  </a:lnTo>
                  <a:lnTo>
                    <a:pt x="1762744" y="276225"/>
                  </a:lnTo>
                  <a:cubicBezTo>
                    <a:pt x="1842390" y="276225"/>
                    <a:pt x="1910726" y="324650"/>
                    <a:pt x="1939916" y="393663"/>
                  </a:cubicBezTo>
                  <a:lnTo>
                    <a:pt x="1951877" y="452908"/>
                  </a:lnTo>
                  <a:lnTo>
                    <a:pt x="1972294" y="450850"/>
                  </a:lnTo>
                  <a:cubicBezTo>
                    <a:pt x="2078488" y="450850"/>
                    <a:pt x="2164576" y="536938"/>
                    <a:pt x="2164576" y="643132"/>
                  </a:cubicBezTo>
                  <a:lnTo>
                    <a:pt x="2161365" y="659037"/>
                  </a:lnTo>
                  <a:lnTo>
                    <a:pt x="2171679" y="661119"/>
                  </a:lnTo>
                  <a:cubicBezTo>
                    <a:pt x="2203106" y="674411"/>
                    <a:pt x="2225156" y="705529"/>
                    <a:pt x="2225156" y="741797"/>
                  </a:cubicBezTo>
                  <a:cubicBezTo>
                    <a:pt x="2225156" y="753887"/>
                    <a:pt x="2222706" y="765404"/>
                    <a:pt x="2218276" y="775879"/>
                  </a:cubicBezTo>
                  <a:lnTo>
                    <a:pt x="2214073" y="782112"/>
                  </a:lnTo>
                  <a:lnTo>
                    <a:pt x="2240701" y="817298"/>
                  </a:lnTo>
                  <a:cubicBezTo>
                    <a:pt x="2256907" y="845482"/>
                    <a:pt x="2266176" y="878162"/>
                    <a:pt x="2266176" y="913007"/>
                  </a:cubicBezTo>
                  <a:cubicBezTo>
                    <a:pt x="2266176" y="939556"/>
                    <a:pt x="2260796" y="964847"/>
                    <a:pt x="2251066" y="987852"/>
                  </a:cubicBezTo>
                  <a:lnTo>
                    <a:pt x="2244465" y="997642"/>
                  </a:lnTo>
                  <a:lnTo>
                    <a:pt x="2278224" y="1047712"/>
                  </a:lnTo>
                  <a:cubicBezTo>
                    <a:pt x="2287954" y="1070717"/>
                    <a:pt x="2293334" y="1096009"/>
                    <a:pt x="2293334" y="1122557"/>
                  </a:cubicBezTo>
                  <a:cubicBezTo>
                    <a:pt x="2293334" y="1149106"/>
                    <a:pt x="2287954" y="1174397"/>
                    <a:pt x="2278224" y="1197402"/>
                  </a:cubicBezTo>
                  <a:lnTo>
                    <a:pt x="2246270" y="1244795"/>
                  </a:lnTo>
                  <a:lnTo>
                    <a:pt x="2278224" y="1292187"/>
                  </a:lnTo>
                  <a:cubicBezTo>
                    <a:pt x="2287954" y="1315192"/>
                    <a:pt x="2293334" y="1340484"/>
                    <a:pt x="2293334" y="1367032"/>
                  </a:cubicBezTo>
                  <a:cubicBezTo>
                    <a:pt x="2293334" y="1446678"/>
                    <a:pt x="2244910" y="1515013"/>
                    <a:pt x="2175897" y="1544204"/>
                  </a:cubicBezTo>
                  <a:lnTo>
                    <a:pt x="2175751" y="1544249"/>
                  </a:lnTo>
                  <a:lnTo>
                    <a:pt x="2177022" y="1550546"/>
                  </a:lnTo>
                  <a:cubicBezTo>
                    <a:pt x="2177022" y="1570458"/>
                    <a:pt x="2173996" y="1589662"/>
                    <a:pt x="2168378" y="1607725"/>
                  </a:cubicBezTo>
                  <a:lnTo>
                    <a:pt x="2145899" y="1654485"/>
                  </a:lnTo>
                  <a:lnTo>
                    <a:pt x="2152013" y="1684772"/>
                  </a:lnTo>
                  <a:cubicBezTo>
                    <a:pt x="2152013" y="1733130"/>
                    <a:pt x="2112812" y="1772331"/>
                    <a:pt x="2064454" y="1772331"/>
                  </a:cubicBezTo>
                  <a:lnTo>
                    <a:pt x="2036810" y="1766750"/>
                  </a:lnTo>
                  <a:lnTo>
                    <a:pt x="2032210" y="1775226"/>
                  </a:lnTo>
                  <a:lnTo>
                    <a:pt x="252769" y="1775226"/>
                  </a:lnTo>
                  <a:lnTo>
                    <a:pt x="227592" y="1728842"/>
                  </a:lnTo>
                  <a:lnTo>
                    <a:pt x="223971" y="1727718"/>
                  </a:lnTo>
                  <a:cubicBezTo>
                    <a:pt x="177962" y="1708258"/>
                    <a:pt x="141103" y="1671399"/>
                    <a:pt x="121643" y="1625391"/>
                  </a:cubicBezTo>
                  <a:lnTo>
                    <a:pt x="116415" y="1599495"/>
                  </a:lnTo>
                  <a:lnTo>
                    <a:pt x="97131" y="1587795"/>
                  </a:lnTo>
                  <a:cubicBezTo>
                    <a:pt x="54397" y="1552528"/>
                    <a:pt x="27158" y="1499155"/>
                    <a:pt x="27158" y="1439421"/>
                  </a:cubicBezTo>
                  <a:cubicBezTo>
                    <a:pt x="27158" y="1412873"/>
                    <a:pt x="32538" y="1387581"/>
                    <a:pt x="42268" y="1364576"/>
                  </a:cubicBezTo>
                  <a:lnTo>
                    <a:pt x="63540" y="1333027"/>
                  </a:lnTo>
                  <a:lnTo>
                    <a:pt x="30055" y="1283363"/>
                  </a:lnTo>
                  <a:cubicBezTo>
                    <a:pt x="20325" y="1260358"/>
                    <a:pt x="14945" y="1235067"/>
                    <a:pt x="14945" y="1208518"/>
                  </a:cubicBezTo>
                  <a:cubicBezTo>
                    <a:pt x="14945" y="1181970"/>
                    <a:pt x="20325" y="1156678"/>
                    <a:pt x="30055" y="1133673"/>
                  </a:cubicBezTo>
                  <a:lnTo>
                    <a:pt x="56969" y="1093755"/>
                  </a:lnTo>
                  <a:lnTo>
                    <a:pt x="56318" y="1093317"/>
                  </a:lnTo>
                  <a:cubicBezTo>
                    <a:pt x="21522" y="1058521"/>
                    <a:pt x="0" y="1010450"/>
                    <a:pt x="0" y="957353"/>
                  </a:cubicBezTo>
                  <a:cubicBezTo>
                    <a:pt x="0" y="897619"/>
                    <a:pt x="27239" y="844247"/>
                    <a:pt x="69973" y="808979"/>
                  </a:cubicBezTo>
                  <a:lnTo>
                    <a:pt x="78163" y="804010"/>
                  </a:lnTo>
                  <a:lnTo>
                    <a:pt x="72013" y="773547"/>
                  </a:lnTo>
                  <a:cubicBezTo>
                    <a:pt x="72013" y="737279"/>
                    <a:pt x="94063" y="706161"/>
                    <a:pt x="125490" y="692869"/>
                  </a:cubicBezTo>
                  <a:lnTo>
                    <a:pt x="138532" y="690236"/>
                  </a:lnTo>
                  <a:lnTo>
                    <a:pt x="151635" y="625333"/>
                  </a:lnTo>
                  <a:cubicBezTo>
                    <a:pt x="161365" y="602329"/>
                    <a:pt x="175445" y="581612"/>
                    <a:pt x="192843" y="564214"/>
                  </a:cubicBezTo>
                  <a:lnTo>
                    <a:pt x="220674" y="545451"/>
                  </a:lnTo>
                  <a:lnTo>
                    <a:pt x="213967" y="539927"/>
                  </a:lnTo>
                  <a:cubicBezTo>
                    <a:pt x="204526" y="525953"/>
                    <a:pt x="199013" y="509106"/>
                    <a:pt x="199013" y="490972"/>
                  </a:cubicBezTo>
                  <a:cubicBezTo>
                    <a:pt x="199013" y="442614"/>
                    <a:pt x="238214" y="403413"/>
                    <a:pt x="286572" y="403413"/>
                  </a:cubicBezTo>
                  <a:lnTo>
                    <a:pt x="304462" y="407025"/>
                  </a:lnTo>
                  <a:lnTo>
                    <a:pt x="310386" y="377684"/>
                  </a:lnTo>
                  <a:cubicBezTo>
                    <a:pt x="332278" y="325924"/>
                    <a:pt x="376190" y="285745"/>
                    <a:pt x="430379" y="268891"/>
                  </a:cubicBezTo>
                  <a:lnTo>
                    <a:pt x="475414" y="262082"/>
                  </a:lnTo>
                  <a:lnTo>
                    <a:pt x="502831" y="221418"/>
                  </a:lnTo>
                  <a:cubicBezTo>
                    <a:pt x="537627" y="186622"/>
                    <a:pt x="585697" y="165100"/>
                    <a:pt x="638794" y="165100"/>
                  </a:cubicBezTo>
                  <a:lnTo>
                    <a:pt x="659333" y="167171"/>
                  </a:lnTo>
                  <a:lnTo>
                    <a:pt x="668220" y="152523"/>
                  </a:lnTo>
                  <a:cubicBezTo>
                    <a:pt x="703488" y="109789"/>
                    <a:pt x="756860" y="82550"/>
                    <a:pt x="816594" y="82550"/>
                  </a:cubicBezTo>
                  <a:cubicBezTo>
                    <a:pt x="843143" y="82550"/>
                    <a:pt x="868435" y="87930"/>
                    <a:pt x="891439" y="97661"/>
                  </a:cubicBezTo>
                  <a:lnTo>
                    <a:pt x="905869" y="107390"/>
                  </a:lnTo>
                  <a:lnTo>
                    <a:pt x="928570" y="69973"/>
                  </a:lnTo>
                  <a:cubicBezTo>
                    <a:pt x="963838" y="27239"/>
                    <a:pt x="1017210" y="0"/>
                    <a:pt x="1076944" y="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844185" y="5071188"/>
            <a:ext cx="1699755" cy="1247574"/>
            <a:chOff x="8886163" y="3160034"/>
            <a:chExt cx="2178644" cy="1599066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8886163" y="3160034"/>
              <a:ext cx="1840193" cy="1440033"/>
            </a:xfrm>
            <a:custGeom>
              <a:avLst/>
              <a:gdLst>
                <a:gd name="connsiteX0" fmla="*/ 1228932 w 2457863"/>
                <a:gd name="connsiteY0" fmla="*/ 0 h 1923387"/>
                <a:gd name="connsiteX1" fmla="*/ 1301783 w 2457863"/>
                <a:gd name="connsiteY1" fmla="*/ 188761 h 1923387"/>
                <a:gd name="connsiteX2" fmla="*/ 1360109 w 2457863"/>
                <a:gd name="connsiteY2" fmla="*/ 77067 h 1923387"/>
                <a:gd name="connsiteX3" fmla="*/ 1381916 w 2457863"/>
                <a:gd name="connsiteY3" fmla="*/ 160587 h 1923387"/>
                <a:gd name="connsiteX4" fmla="*/ 1468684 w 2457863"/>
                <a:gd name="connsiteY4" fmla="*/ 23608 h 1923387"/>
                <a:gd name="connsiteX5" fmla="*/ 1503293 w 2457863"/>
                <a:gd name="connsiteY5" fmla="*/ 222888 h 1923387"/>
                <a:gd name="connsiteX6" fmla="*/ 1582316 w 2457863"/>
                <a:gd name="connsiteY6" fmla="*/ 124677 h 1923387"/>
                <a:gd name="connsiteX7" fmla="*/ 1587416 w 2457863"/>
                <a:gd name="connsiteY7" fmla="*/ 210939 h 1923387"/>
                <a:gd name="connsiteX8" fmla="*/ 1699219 w 2457863"/>
                <a:gd name="connsiteY8" fmla="*/ 93547 h 1923387"/>
                <a:gd name="connsiteX9" fmla="*/ 1694299 w 2457863"/>
                <a:gd name="connsiteY9" fmla="*/ 295633 h 1923387"/>
                <a:gd name="connsiteX10" fmla="*/ 1790961 w 2457863"/>
                <a:gd name="connsiteY10" fmla="*/ 214732 h 1923387"/>
                <a:gd name="connsiteX11" fmla="*/ 1779122 w 2457863"/>
                <a:gd name="connsiteY11" fmla="*/ 300446 h 1923387"/>
                <a:gd name="connsiteX12" fmla="*/ 1911689 w 2457863"/>
                <a:gd name="connsiteY12" fmla="*/ 207112 h 1923387"/>
                <a:gd name="connsiteX13" fmla="*/ 1867454 w 2457863"/>
                <a:gd name="connsiteY13" fmla="*/ 404246 h 1923387"/>
                <a:gd name="connsiteX14" fmla="*/ 1978037 w 2457863"/>
                <a:gd name="connsiteY14" fmla="*/ 343760 h 1923387"/>
                <a:gd name="connsiteX15" fmla="*/ 1949659 w 2457863"/>
                <a:gd name="connsiteY15" fmla="*/ 425634 h 1923387"/>
                <a:gd name="connsiteX16" fmla="*/ 2097917 w 2457863"/>
                <a:gd name="connsiteY16" fmla="*/ 359946 h 1923387"/>
                <a:gd name="connsiteX17" fmla="*/ 2016133 w 2457863"/>
                <a:gd name="connsiteY17" fmla="*/ 544536 h 1923387"/>
                <a:gd name="connsiteX18" fmla="*/ 2136343 w 2457863"/>
                <a:gd name="connsiteY18" fmla="*/ 506802 h 1923387"/>
                <a:gd name="connsiteX19" fmla="*/ 2092465 w 2457863"/>
                <a:gd name="connsiteY19" fmla="*/ 581693 h 1923387"/>
                <a:gd name="connsiteX20" fmla="*/ 2250751 w 2457863"/>
                <a:gd name="connsiteY20" fmla="*/ 546174 h 1923387"/>
                <a:gd name="connsiteX21" fmla="*/ 2134602 w 2457863"/>
                <a:gd name="connsiteY21" fmla="*/ 711148 h 1923387"/>
                <a:gd name="connsiteX22" fmla="*/ 2259798 w 2457863"/>
                <a:gd name="connsiteY22" fmla="*/ 697597 h 1923387"/>
                <a:gd name="connsiteX23" fmla="*/ 2202056 w 2457863"/>
                <a:gd name="connsiteY23" fmla="*/ 762596 h 1923387"/>
                <a:gd name="connsiteX24" fmla="*/ 2364317 w 2457863"/>
                <a:gd name="connsiteY24" fmla="*/ 758644 h 1923387"/>
                <a:gd name="connsiteX25" fmla="*/ 2218328 w 2457863"/>
                <a:gd name="connsiteY25" fmla="*/ 897684 h 1923387"/>
                <a:gd name="connsiteX26" fmla="*/ 2343661 w 2457863"/>
                <a:gd name="connsiteY26" fmla="*/ 908814 h 1923387"/>
                <a:gd name="connsiteX27" fmla="*/ 2274229 w 2457863"/>
                <a:gd name="connsiteY27" fmla="*/ 961388 h 1923387"/>
                <a:gd name="connsiteX28" fmla="*/ 2434256 w 2457863"/>
                <a:gd name="connsiteY28" fmla="*/ 989180 h 1923387"/>
                <a:gd name="connsiteX29" fmla="*/ 2264053 w 2457863"/>
                <a:gd name="connsiteY29" fmla="*/ 1096993 h 1923387"/>
                <a:gd name="connsiteX30" fmla="*/ 2384710 w 2457863"/>
                <a:gd name="connsiteY30" fmla="*/ 1132325 h 1923387"/>
                <a:gd name="connsiteX31" fmla="*/ 2306221 w 2457863"/>
                <a:gd name="connsiteY31" fmla="*/ 1170407 h 1923387"/>
                <a:gd name="connsiteX32" fmla="*/ 2457863 w 2457863"/>
                <a:gd name="connsiteY32" fmla="*/ 1228932 h 1923387"/>
                <a:gd name="connsiteX33" fmla="*/ 2270036 w 2457863"/>
                <a:gd name="connsiteY33" fmla="*/ 1301422 h 1923387"/>
                <a:gd name="connsiteX34" fmla="*/ 2381355 w 2457863"/>
                <a:gd name="connsiteY34" fmla="*/ 1359552 h 1923387"/>
                <a:gd name="connsiteX35" fmla="*/ 2296817 w 2457863"/>
                <a:gd name="connsiteY35" fmla="*/ 1381626 h 1923387"/>
                <a:gd name="connsiteX36" fmla="*/ 2434256 w 2457863"/>
                <a:gd name="connsiteY36" fmla="*/ 1468684 h 1923387"/>
                <a:gd name="connsiteX37" fmla="*/ 2236003 w 2457863"/>
                <a:gd name="connsiteY37" fmla="*/ 1503114 h 1923387"/>
                <a:gd name="connsiteX38" fmla="*/ 2333745 w 2457863"/>
                <a:gd name="connsiteY38" fmla="*/ 1581760 h 1923387"/>
                <a:gd name="connsiteX39" fmla="*/ 2246408 w 2457863"/>
                <a:gd name="connsiteY39" fmla="*/ 1586923 h 1923387"/>
                <a:gd name="connsiteX40" fmla="*/ 2364317 w 2457863"/>
                <a:gd name="connsiteY40" fmla="*/ 1699219 h 1923387"/>
                <a:gd name="connsiteX41" fmla="*/ 2163276 w 2457863"/>
                <a:gd name="connsiteY41" fmla="*/ 1694324 h 1923387"/>
                <a:gd name="connsiteX42" fmla="*/ 2243689 w 2457863"/>
                <a:gd name="connsiteY42" fmla="*/ 1790405 h 1923387"/>
                <a:gd name="connsiteX43" fmla="*/ 2156924 w 2457863"/>
                <a:gd name="connsiteY43" fmla="*/ 1778420 h 1923387"/>
                <a:gd name="connsiteX44" fmla="*/ 2250751 w 2457863"/>
                <a:gd name="connsiteY44" fmla="*/ 1911689 h 1923387"/>
                <a:gd name="connsiteX45" fmla="*/ 2054602 w 2457863"/>
                <a:gd name="connsiteY45" fmla="*/ 1867675 h 1923387"/>
                <a:gd name="connsiteX46" fmla="*/ 2085075 w 2457863"/>
                <a:gd name="connsiteY46" fmla="*/ 1923387 h 1923387"/>
                <a:gd name="connsiteX47" fmla="*/ 437275 w 2457863"/>
                <a:gd name="connsiteY47" fmla="*/ 1923387 h 1923387"/>
                <a:gd name="connsiteX48" fmla="*/ 441551 w 2457863"/>
                <a:gd name="connsiteY48" fmla="*/ 1913735 h 1923387"/>
                <a:gd name="connsiteX49" fmla="*/ 410801 w 2457863"/>
                <a:gd name="connsiteY49" fmla="*/ 1923387 h 1923387"/>
                <a:gd name="connsiteX50" fmla="*/ 338850 w 2457863"/>
                <a:gd name="connsiteY50" fmla="*/ 1923387 h 1923387"/>
                <a:gd name="connsiteX51" fmla="*/ 366683 w 2457863"/>
                <a:gd name="connsiteY51" fmla="*/ 1875883 h 1923387"/>
                <a:gd name="connsiteX52" fmla="*/ 207112 w 2457863"/>
                <a:gd name="connsiteY52" fmla="*/ 1911689 h 1923387"/>
                <a:gd name="connsiteX53" fmla="*/ 323169 w 2457863"/>
                <a:gd name="connsiteY53" fmla="*/ 1746847 h 1923387"/>
                <a:gd name="connsiteX54" fmla="*/ 199179 w 2457863"/>
                <a:gd name="connsiteY54" fmla="*/ 1760267 h 1923387"/>
                <a:gd name="connsiteX55" fmla="*/ 256948 w 2457863"/>
                <a:gd name="connsiteY55" fmla="*/ 1695241 h 1923387"/>
                <a:gd name="connsiteX56" fmla="*/ 93547 w 2457863"/>
                <a:gd name="connsiteY56" fmla="*/ 1699219 h 1923387"/>
                <a:gd name="connsiteX57" fmla="*/ 239629 w 2457863"/>
                <a:gd name="connsiteY57" fmla="*/ 1560091 h 1923387"/>
                <a:gd name="connsiteX58" fmla="*/ 115318 w 2457863"/>
                <a:gd name="connsiteY58" fmla="*/ 1549051 h 1923387"/>
                <a:gd name="connsiteX59" fmla="*/ 184542 w 2457863"/>
                <a:gd name="connsiteY59" fmla="*/ 1496633 h 1923387"/>
                <a:gd name="connsiteX60" fmla="*/ 23608 w 2457863"/>
                <a:gd name="connsiteY60" fmla="*/ 1468684 h 1923387"/>
                <a:gd name="connsiteX61" fmla="*/ 194163 w 2457863"/>
                <a:gd name="connsiteY61" fmla="*/ 1360649 h 1923387"/>
                <a:gd name="connsiteX62" fmla="*/ 74268 w 2457863"/>
                <a:gd name="connsiteY62" fmla="*/ 1325539 h 1923387"/>
                <a:gd name="connsiteX63" fmla="*/ 152264 w 2457863"/>
                <a:gd name="connsiteY63" fmla="*/ 1287697 h 1923387"/>
                <a:gd name="connsiteX64" fmla="*/ 0 w 2457863"/>
                <a:gd name="connsiteY64" fmla="*/ 1228932 h 1923387"/>
                <a:gd name="connsiteX65" fmla="*/ 188467 w 2457863"/>
                <a:gd name="connsiteY65" fmla="*/ 1156195 h 1923387"/>
                <a:gd name="connsiteX66" fmla="*/ 77624 w 2457863"/>
                <a:gd name="connsiteY66" fmla="*/ 1098313 h 1923387"/>
                <a:gd name="connsiteX67" fmla="*/ 161373 w 2457863"/>
                <a:gd name="connsiteY67" fmla="*/ 1076445 h 1923387"/>
                <a:gd name="connsiteX68" fmla="*/ 23608 w 2457863"/>
                <a:gd name="connsiteY68" fmla="*/ 989180 h 1923387"/>
                <a:gd name="connsiteX69" fmla="*/ 222776 w 2457863"/>
                <a:gd name="connsiteY69" fmla="*/ 954591 h 1923387"/>
                <a:gd name="connsiteX70" fmla="*/ 125233 w 2457863"/>
                <a:gd name="connsiteY70" fmla="*/ 876104 h 1923387"/>
                <a:gd name="connsiteX71" fmla="*/ 211523 w 2457863"/>
                <a:gd name="connsiteY71" fmla="*/ 871004 h 1923387"/>
                <a:gd name="connsiteX72" fmla="*/ 93547 w 2457863"/>
                <a:gd name="connsiteY72" fmla="*/ 758644 h 1923387"/>
                <a:gd name="connsiteX73" fmla="*/ 295725 w 2457863"/>
                <a:gd name="connsiteY73" fmla="*/ 763567 h 1923387"/>
                <a:gd name="connsiteX74" fmla="*/ 215289 w 2457863"/>
                <a:gd name="connsiteY74" fmla="*/ 667460 h 1923387"/>
                <a:gd name="connsiteX75" fmla="*/ 300821 w 2457863"/>
                <a:gd name="connsiteY75" fmla="*/ 679275 h 1923387"/>
                <a:gd name="connsiteX76" fmla="*/ 207112 w 2457863"/>
                <a:gd name="connsiteY76" fmla="*/ 546174 h 1923387"/>
                <a:gd name="connsiteX77" fmla="*/ 404532 w 2457863"/>
                <a:gd name="connsiteY77" fmla="*/ 590474 h 1923387"/>
                <a:gd name="connsiteX78" fmla="*/ 344316 w 2457863"/>
                <a:gd name="connsiteY78" fmla="*/ 480384 h 1923387"/>
                <a:gd name="connsiteX79" fmla="*/ 425826 w 2457863"/>
                <a:gd name="connsiteY79" fmla="*/ 508636 h 1923387"/>
                <a:gd name="connsiteX80" fmla="*/ 359946 w 2457863"/>
                <a:gd name="connsiteY80" fmla="*/ 359946 h 1923387"/>
                <a:gd name="connsiteX81" fmla="*/ 544979 w 2457863"/>
                <a:gd name="connsiteY81" fmla="*/ 441928 h 1923387"/>
                <a:gd name="connsiteX82" fmla="*/ 507359 w 2457863"/>
                <a:gd name="connsiteY82" fmla="*/ 322079 h 1923387"/>
                <a:gd name="connsiteX83" fmla="*/ 581753 w 2457863"/>
                <a:gd name="connsiteY83" fmla="*/ 365666 h 1923387"/>
                <a:gd name="connsiteX84" fmla="*/ 546174 w 2457863"/>
                <a:gd name="connsiteY84" fmla="*/ 207112 h 1923387"/>
                <a:gd name="connsiteX85" fmla="*/ 711685 w 2457863"/>
                <a:gd name="connsiteY85" fmla="*/ 323639 h 1923387"/>
                <a:gd name="connsiteX86" fmla="*/ 698153 w 2457863"/>
                <a:gd name="connsiteY86" fmla="*/ 198623 h 1923387"/>
                <a:gd name="connsiteX87" fmla="*/ 762597 w 2457863"/>
                <a:gd name="connsiteY87" fmla="*/ 255873 h 1923387"/>
                <a:gd name="connsiteX88" fmla="*/ 758644 w 2457863"/>
                <a:gd name="connsiteY88" fmla="*/ 93547 h 1923387"/>
                <a:gd name="connsiteX89" fmla="*/ 898238 w 2457863"/>
                <a:gd name="connsiteY89" fmla="*/ 240118 h 1923387"/>
                <a:gd name="connsiteX90" fmla="*/ 909371 w 2457863"/>
                <a:gd name="connsiteY90" fmla="*/ 114762 h 1923387"/>
                <a:gd name="connsiteX91" fmla="*/ 961413 w 2457863"/>
                <a:gd name="connsiteY91" fmla="*/ 183490 h 1923387"/>
                <a:gd name="connsiteX92" fmla="*/ 989180 w 2457863"/>
                <a:gd name="connsiteY92" fmla="*/ 23608 h 1923387"/>
                <a:gd name="connsiteX93" fmla="*/ 1097485 w 2457863"/>
                <a:gd name="connsiteY93" fmla="*/ 194588 h 1923387"/>
                <a:gd name="connsiteX94" fmla="*/ 1132881 w 2457863"/>
                <a:gd name="connsiteY94" fmla="*/ 73712 h 1923387"/>
                <a:gd name="connsiteX95" fmla="*/ 1170534 w 2457863"/>
                <a:gd name="connsiteY95" fmla="*/ 151314 h 19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57863" h="1923387">
                  <a:moveTo>
                    <a:pt x="1228932" y="0"/>
                  </a:moveTo>
                  <a:lnTo>
                    <a:pt x="1301783" y="188761"/>
                  </a:lnTo>
                  <a:lnTo>
                    <a:pt x="1360109" y="77067"/>
                  </a:lnTo>
                  <a:lnTo>
                    <a:pt x="1381916" y="160587"/>
                  </a:lnTo>
                  <a:lnTo>
                    <a:pt x="1468684" y="23608"/>
                  </a:lnTo>
                  <a:lnTo>
                    <a:pt x="1503293" y="222888"/>
                  </a:lnTo>
                  <a:lnTo>
                    <a:pt x="1582316" y="124677"/>
                  </a:lnTo>
                  <a:lnTo>
                    <a:pt x="1587416" y="210939"/>
                  </a:lnTo>
                  <a:lnTo>
                    <a:pt x="1699219" y="93547"/>
                  </a:lnTo>
                  <a:lnTo>
                    <a:pt x="1694299" y="295633"/>
                  </a:lnTo>
                  <a:lnTo>
                    <a:pt x="1790961" y="214732"/>
                  </a:lnTo>
                  <a:lnTo>
                    <a:pt x="1779122" y="300446"/>
                  </a:lnTo>
                  <a:lnTo>
                    <a:pt x="1911689" y="207112"/>
                  </a:lnTo>
                  <a:lnTo>
                    <a:pt x="1867454" y="404246"/>
                  </a:lnTo>
                  <a:lnTo>
                    <a:pt x="1978037" y="343760"/>
                  </a:lnTo>
                  <a:lnTo>
                    <a:pt x="1949659" y="425634"/>
                  </a:lnTo>
                  <a:lnTo>
                    <a:pt x="2097917" y="359946"/>
                  </a:lnTo>
                  <a:lnTo>
                    <a:pt x="2016133" y="544536"/>
                  </a:lnTo>
                  <a:lnTo>
                    <a:pt x="2136343" y="506802"/>
                  </a:lnTo>
                  <a:lnTo>
                    <a:pt x="2092465" y="581693"/>
                  </a:lnTo>
                  <a:lnTo>
                    <a:pt x="2250751" y="546174"/>
                  </a:lnTo>
                  <a:lnTo>
                    <a:pt x="2134602" y="711148"/>
                  </a:lnTo>
                  <a:lnTo>
                    <a:pt x="2259798" y="697597"/>
                  </a:lnTo>
                  <a:lnTo>
                    <a:pt x="2202056" y="762596"/>
                  </a:lnTo>
                  <a:lnTo>
                    <a:pt x="2364317" y="758644"/>
                  </a:lnTo>
                  <a:lnTo>
                    <a:pt x="2218328" y="897684"/>
                  </a:lnTo>
                  <a:lnTo>
                    <a:pt x="2343661" y="908814"/>
                  </a:lnTo>
                  <a:lnTo>
                    <a:pt x="2274229" y="961388"/>
                  </a:lnTo>
                  <a:lnTo>
                    <a:pt x="2434256" y="989180"/>
                  </a:lnTo>
                  <a:lnTo>
                    <a:pt x="2264053" y="1096993"/>
                  </a:lnTo>
                  <a:lnTo>
                    <a:pt x="2384710" y="1132325"/>
                  </a:lnTo>
                  <a:lnTo>
                    <a:pt x="2306221" y="1170407"/>
                  </a:lnTo>
                  <a:lnTo>
                    <a:pt x="2457863" y="1228932"/>
                  </a:lnTo>
                  <a:lnTo>
                    <a:pt x="2270036" y="1301422"/>
                  </a:lnTo>
                  <a:lnTo>
                    <a:pt x="2381355" y="1359552"/>
                  </a:lnTo>
                  <a:lnTo>
                    <a:pt x="2296817" y="1381626"/>
                  </a:lnTo>
                  <a:lnTo>
                    <a:pt x="2434256" y="1468684"/>
                  </a:lnTo>
                  <a:lnTo>
                    <a:pt x="2236003" y="1503114"/>
                  </a:lnTo>
                  <a:lnTo>
                    <a:pt x="2333745" y="1581760"/>
                  </a:lnTo>
                  <a:lnTo>
                    <a:pt x="2246408" y="1586923"/>
                  </a:lnTo>
                  <a:lnTo>
                    <a:pt x="2364317" y="1699219"/>
                  </a:lnTo>
                  <a:lnTo>
                    <a:pt x="2163276" y="1694324"/>
                  </a:lnTo>
                  <a:lnTo>
                    <a:pt x="2243689" y="1790405"/>
                  </a:lnTo>
                  <a:lnTo>
                    <a:pt x="2156924" y="1778420"/>
                  </a:lnTo>
                  <a:lnTo>
                    <a:pt x="2250751" y="1911689"/>
                  </a:lnTo>
                  <a:lnTo>
                    <a:pt x="2054602" y="1867675"/>
                  </a:lnTo>
                  <a:lnTo>
                    <a:pt x="2085075" y="1923387"/>
                  </a:lnTo>
                  <a:lnTo>
                    <a:pt x="437275" y="1923387"/>
                  </a:lnTo>
                  <a:lnTo>
                    <a:pt x="441551" y="1913735"/>
                  </a:lnTo>
                  <a:lnTo>
                    <a:pt x="410801" y="1923387"/>
                  </a:lnTo>
                  <a:lnTo>
                    <a:pt x="338850" y="1923387"/>
                  </a:lnTo>
                  <a:lnTo>
                    <a:pt x="366683" y="1875883"/>
                  </a:lnTo>
                  <a:lnTo>
                    <a:pt x="207112" y="1911689"/>
                  </a:lnTo>
                  <a:lnTo>
                    <a:pt x="323169" y="1746847"/>
                  </a:lnTo>
                  <a:lnTo>
                    <a:pt x="199179" y="1760267"/>
                  </a:lnTo>
                  <a:lnTo>
                    <a:pt x="256948" y="1695241"/>
                  </a:lnTo>
                  <a:lnTo>
                    <a:pt x="93547" y="1699219"/>
                  </a:lnTo>
                  <a:lnTo>
                    <a:pt x="239629" y="1560091"/>
                  </a:lnTo>
                  <a:lnTo>
                    <a:pt x="115318" y="1549051"/>
                  </a:lnTo>
                  <a:lnTo>
                    <a:pt x="184542" y="1496633"/>
                  </a:lnTo>
                  <a:lnTo>
                    <a:pt x="23608" y="1468684"/>
                  </a:lnTo>
                  <a:lnTo>
                    <a:pt x="194163" y="1360649"/>
                  </a:lnTo>
                  <a:lnTo>
                    <a:pt x="74268" y="1325539"/>
                  </a:lnTo>
                  <a:lnTo>
                    <a:pt x="152264" y="1287697"/>
                  </a:lnTo>
                  <a:lnTo>
                    <a:pt x="0" y="1228932"/>
                  </a:lnTo>
                  <a:lnTo>
                    <a:pt x="188467" y="1156195"/>
                  </a:lnTo>
                  <a:lnTo>
                    <a:pt x="77624" y="1098313"/>
                  </a:lnTo>
                  <a:lnTo>
                    <a:pt x="161373" y="1076445"/>
                  </a:lnTo>
                  <a:lnTo>
                    <a:pt x="23608" y="989180"/>
                  </a:lnTo>
                  <a:lnTo>
                    <a:pt x="222776" y="954591"/>
                  </a:lnTo>
                  <a:lnTo>
                    <a:pt x="125233" y="876104"/>
                  </a:lnTo>
                  <a:lnTo>
                    <a:pt x="211523" y="871004"/>
                  </a:lnTo>
                  <a:lnTo>
                    <a:pt x="93547" y="758644"/>
                  </a:lnTo>
                  <a:lnTo>
                    <a:pt x="295725" y="763567"/>
                  </a:lnTo>
                  <a:lnTo>
                    <a:pt x="215289" y="667460"/>
                  </a:lnTo>
                  <a:lnTo>
                    <a:pt x="300821" y="679275"/>
                  </a:lnTo>
                  <a:lnTo>
                    <a:pt x="207112" y="546174"/>
                  </a:lnTo>
                  <a:lnTo>
                    <a:pt x="404532" y="590474"/>
                  </a:lnTo>
                  <a:lnTo>
                    <a:pt x="344316" y="480384"/>
                  </a:lnTo>
                  <a:lnTo>
                    <a:pt x="425826" y="508636"/>
                  </a:lnTo>
                  <a:lnTo>
                    <a:pt x="359946" y="359946"/>
                  </a:lnTo>
                  <a:lnTo>
                    <a:pt x="544979" y="441928"/>
                  </a:lnTo>
                  <a:lnTo>
                    <a:pt x="507359" y="322079"/>
                  </a:lnTo>
                  <a:lnTo>
                    <a:pt x="581753" y="365666"/>
                  </a:lnTo>
                  <a:lnTo>
                    <a:pt x="546174" y="207112"/>
                  </a:lnTo>
                  <a:lnTo>
                    <a:pt x="711685" y="323639"/>
                  </a:lnTo>
                  <a:lnTo>
                    <a:pt x="698153" y="198623"/>
                  </a:lnTo>
                  <a:lnTo>
                    <a:pt x="762597" y="255873"/>
                  </a:lnTo>
                  <a:lnTo>
                    <a:pt x="758644" y="93547"/>
                  </a:lnTo>
                  <a:lnTo>
                    <a:pt x="898238" y="240118"/>
                  </a:lnTo>
                  <a:lnTo>
                    <a:pt x="909371" y="114762"/>
                  </a:lnTo>
                  <a:lnTo>
                    <a:pt x="961413" y="183490"/>
                  </a:lnTo>
                  <a:lnTo>
                    <a:pt x="989180" y="23608"/>
                  </a:lnTo>
                  <a:lnTo>
                    <a:pt x="1097485" y="194588"/>
                  </a:lnTo>
                  <a:lnTo>
                    <a:pt x="1132881" y="73712"/>
                  </a:lnTo>
                  <a:lnTo>
                    <a:pt x="1170534" y="151314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/>
            <p:cNvSpPr/>
            <p:nvPr/>
          </p:nvSpPr>
          <p:spPr bwMode="auto">
            <a:xfrm flipH="1">
              <a:off x="9451949" y="3496967"/>
              <a:ext cx="1612858" cy="1262133"/>
            </a:xfrm>
            <a:custGeom>
              <a:avLst/>
              <a:gdLst>
                <a:gd name="connsiteX0" fmla="*/ 1228932 w 2457863"/>
                <a:gd name="connsiteY0" fmla="*/ 0 h 1923387"/>
                <a:gd name="connsiteX1" fmla="*/ 1301783 w 2457863"/>
                <a:gd name="connsiteY1" fmla="*/ 188761 h 1923387"/>
                <a:gd name="connsiteX2" fmla="*/ 1360109 w 2457863"/>
                <a:gd name="connsiteY2" fmla="*/ 77067 h 1923387"/>
                <a:gd name="connsiteX3" fmla="*/ 1381916 w 2457863"/>
                <a:gd name="connsiteY3" fmla="*/ 160587 h 1923387"/>
                <a:gd name="connsiteX4" fmla="*/ 1468684 w 2457863"/>
                <a:gd name="connsiteY4" fmla="*/ 23608 h 1923387"/>
                <a:gd name="connsiteX5" fmla="*/ 1503293 w 2457863"/>
                <a:gd name="connsiteY5" fmla="*/ 222888 h 1923387"/>
                <a:gd name="connsiteX6" fmla="*/ 1582316 w 2457863"/>
                <a:gd name="connsiteY6" fmla="*/ 124677 h 1923387"/>
                <a:gd name="connsiteX7" fmla="*/ 1587416 w 2457863"/>
                <a:gd name="connsiteY7" fmla="*/ 210939 h 1923387"/>
                <a:gd name="connsiteX8" fmla="*/ 1699219 w 2457863"/>
                <a:gd name="connsiteY8" fmla="*/ 93547 h 1923387"/>
                <a:gd name="connsiteX9" fmla="*/ 1694299 w 2457863"/>
                <a:gd name="connsiteY9" fmla="*/ 295633 h 1923387"/>
                <a:gd name="connsiteX10" fmla="*/ 1790961 w 2457863"/>
                <a:gd name="connsiteY10" fmla="*/ 214732 h 1923387"/>
                <a:gd name="connsiteX11" fmla="*/ 1779122 w 2457863"/>
                <a:gd name="connsiteY11" fmla="*/ 300446 h 1923387"/>
                <a:gd name="connsiteX12" fmla="*/ 1911689 w 2457863"/>
                <a:gd name="connsiteY12" fmla="*/ 207112 h 1923387"/>
                <a:gd name="connsiteX13" fmla="*/ 1867454 w 2457863"/>
                <a:gd name="connsiteY13" fmla="*/ 404246 h 1923387"/>
                <a:gd name="connsiteX14" fmla="*/ 1978037 w 2457863"/>
                <a:gd name="connsiteY14" fmla="*/ 343760 h 1923387"/>
                <a:gd name="connsiteX15" fmla="*/ 1949659 w 2457863"/>
                <a:gd name="connsiteY15" fmla="*/ 425634 h 1923387"/>
                <a:gd name="connsiteX16" fmla="*/ 2097917 w 2457863"/>
                <a:gd name="connsiteY16" fmla="*/ 359946 h 1923387"/>
                <a:gd name="connsiteX17" fmla="*/ 2016133 w 2457863"/>
                <a:gd name="connsiteY17" fmla="*/ 544536 h 1923387"/>
                <a:gd name="connsiteX18" fmla="*/ 2136343 w 2457863"/>
                <a:gd name="connsiteY18" fmla="*/ 506802 h 1923387"/>
                <a:gd name="connsiteX19" fmla="*/ 2092465 w 2457863"/>
                <a:gd name="connsiteY19" fmla="*/ 581693 h 1923387"/>
                <a:gd name="connsiteX20" fmla="*/ 2250751 w 2457863"/>
                <a:gd name="connsiteY20" fmla="*/ 546174 h 1923387"/>
                <a:gd name="connsiteX21" fmla="*/ 2134602 w 2457863"/>
                <a:gd name="connsiteY21" fmla="*/ 711148 h 1923387"/>
                <a:gd name="connsiteX22" fmla="*/ 2259798 w 2457863"/>
                <a:gd name="connsiteY22" fmla="*/ 697597 h 1923387"/>
                <a:gd name="connsiteX23" fmla="*/ 2202056 w 2457863"/>
                <a:gd name="connsiteY23" fmla="*/ 762596 h 1923387"/>
                <a:gd name="connsiteX24" fmla="*/ 2364317 w 2457863"/>
                <a:gd name="connsiteY24" fmla="*/ 758644 h 1923387"/>
                <a:gd name="connsiteX25" fmla="*/ 2218328 w 2457863"/>
                <a:gd name="connsiteY25" fmla="*/ 897684 h 1923387"/>
                <a:gd name="connsiteX26" fmla="*/ 2343661 w 2457863"/>
                <a:gd name="connsiteY26" fmla="*/ 908814 h 1923387"/>
                <a:gd name="connsiteX27" fmla="*/ 2274229 w 2457863"/>
                <a:gd name="connsiteY27" fmla="*/ 961388 h 1923387"/>
                <a:gd name="connsiteX28" fmla="*/ 2434256 w 2457863"/>
                <a:gd name="connsiteY28" fmla="*/ 989180 h 1923387"/>
                <a:gd name="connsiteX29" fmla="*/ 2264053 w 2457863"/>
                <a:gd name="connsiteY29" fmla="*/ 1096993 h 1923387"/>
                <a:gd name="connsiteX30" fmla="*/ 2384710 w 2457863"/>
                <a:gd name="connsiteY30" fmla="*/ 1132325 h 1923387"/>
                <a:gd name="connsiteX31" fmla="*/ 2306221 w 2457863"/>
                <a:gd name="connsiteY31" fmla="*/ 1170407 h 1923387"/>
                <a:gd name="connsiteX32" fmla="*/ 2457863 w 2457863"/>
                <a:gd name="connsiteY32" fmla="*/ 1228932 h 1923387"/>
                <a:gd name="connsiteX33" fmla="*/ 2270036 w 2457863"/>
                <a:gd name="connsiteY33" fmla="*/ 1301422 h 1923387"/>
                <a:gd name="connsiteX34" fmla="*/ 2381355 w 2457863"/>
                <a:gd name="connsiteY34" fmla="*/ 1359552 h 1923387"/>
                <a:gd name="connsiteX35" fmla="*/ 2296817 w 2457863"/>
                <a:gd name="connsiteY35" fmla="*/ 1381626 h 1923387"/>
                <a:gd name="connsiteX36" fmla="*/ 2434256 w 2457863"/>
                <a:gd name="connsiteY36" fmla="*/ 1468684 h 1923387"/>
                <a:gd name="connsiteX37" fmla="*/ 2236003 w 2457863"/>
                <a:gd name="connsiteY37" fmla="*/ 1503114 h 1923387"/>
                <a:gd name="connsiteX38" fmla="*/ 2333745 w 2457863"/>
                <a:gd name="connsiteY38" fmla="*/ 1581760 h 1923387"/>
                <a:gd name="connsiteX39" fmla="*/ 2246408 w 2457863"/>
                <a:gd name="connsiteY39" fmla="*/ 1586923 h 1923387"/>
                <a:gd name="connsiteX40" fmla="*/ 2364317 w 2457863"/>
                <a:gd name="connsiteY40" fmla="*/ 1699219 h 1923387"/>
                <a:gd name="connsiteX41" fmla="*/ 2163276 w 2457863"/>
                <a:gd name="connsiteY41" fmla="*/ 1694324 h 1923387"/>
                <a:gd name="connsiteX42" fmla="*/ 2243689 w 2457863"/>
                <a:gd name="connsiteY42" fmla="*/ 1790405 h 1923387"/>
                <a:gd name="connsiteX43" fmla="*/ 2156924 w 2457863"/>
                <a:gd name="connsiteY43" fmla="*/ 1778420 h 1923387"/>
                <a:gd name="connsiteX44" fmla="*/ 2250751 w 2457863"/>
                <a:gd name="connsiteY44" fmla="*/ 1911689 h 1923387"/>
                <a:gd name="connsiteX45" fmla="*/ 2054602 w 2457863"/>
                <a:gd name="connsiteY45" fmla="*/ 1867675 h 1923387"/>
                <a:gd name="connsiteX46" fmla="*/ 2085075 w 2457863"/>
                <a:gd name="connsiteY46" fmla="*/ 1923387 h 1923387"/>
                <a:gd name="connsiteX47" fmla="*/ 437275 w 2457863"/>
                <a:gd name="connsiteY47" fmla="*/ 1923387 h 1923387"/>
                <a:gd name="connsiteX48" fmla="*/ 441551 w 2457863"/>
                <a:gd name="connsiteY48" fmla="*/ 1913735 h 1923387"/>
                <a:gd name="connsiteX49" fmla="*/ 410801 w 2457863"/>
                <a:gd name="connsiteY49" fmla="*/ 1923387 h 1923387"/>
                <a:gd name="connsiteX50" fmla="*/ 338850 w 2457863"/>
                <a:gd name="connsiteY50" fmla="*/ 1923387 h 1923387"/>
                <a:gd name="connsiteX51" fmla="*/ 366683 w 2457863"/>
                <a:gd name="connsiteY51" fmla="*/ 1875883 h 1923387"/>
                <a:gd name="connsiteX52" fmla="*/ 207112 w 2457863"/>
                <a:gd name="connsiteY52" fmla="*/ 1911689 h 1923387"/>
                <a:gd name="connsiteX53" fmla="*/ 323169 w 2457863"/>
                <a:gd name="connsiteY53" fmla="*/ 1746847 h 1923387"/>
                <a:gd name="connsiteX54" fmla="*/ 199179 w 2457863"/>
                <a:gd name="connsiteY54" fmla="*/ 1760267 h 1923387"/>
                <a:gd name="connsiteX55" fmla="*/ 256948 w 2457863"/>
                <a:gd name="connsiteY55" fmla="*/ 1695241 h 1923387"/>
                <a:gd name="connsiteX56" fmla="*/ 93547 w 2457863"/>
                <a:gd name="connsiteY56" fmla="*/ 1699219 h 1923387"/>
                <a:gd name="connsiteX57" fmla="*/ 239629 w 2457863"/>
                <a:gd name="connsiteY57" fmla="*/ 1560091 h 1923387"/>
                <a:gd name="connsiteX58" fmla="*/ 115318 w 2457863"/>
                <a:gd name="connsiteY58" fmla="*/ 1549051 h 1923387"/>
                <a:gd name="connsiteX59" fmla="*/ 184542 w 2457863"/>
                <a:gd name="connsiteY59" fmla="*/ 1496633 h 1923387"/>
                <a:gd name="connsiteX60" fmla="*/ 23608 w 2457863"/>
                <a:gd name="connsiteY60" fmla="*/ 1468684 h 1923387"/>
                <a:gd name="connsiteX61" fmla="*/ 194163 w 2457863"/>
                <a:gd name="connsiteY61" fmla="*/ 1360649 h 1923387"/>
                <a:gd name="connsiteX62" fmla="*/ 74268 w 2457863"/>
                <a:gd name="connsiteY62" fmla="*/ 1325539 h 1923387"/>
                <a:gd name="connsiteX63" fmla="*/ 152264 w 2457863"/>
                <a:gd name="connsiteY63" fmla="*/ 1287697 h 1923387"/>
                <a:gd name="connsiteX64" fmla="*/ 0 w 2457863"/>
                <a:gd name="connsiteY64" fmla="*/ 1228932 h 1923387"/>
                <a:gd name="connsiteX65" fmla="*/ 188467 w 2457863"/>
                <a:gd name="connsiteY65" fmla="*/ 1156195 h 1923387"/>
                <a:gd name="connsiteX66" fmla="*/ 77624 w 2457863"/>
                <a:gd name="connsiteY66" fmla="*/ 1098313 h 1923387"/>
                <a:gd name="connsiteX67" fmla="*/ 161373 w 2457863"/>
                <a:gd name="connsiteY67" fmla="*/ 1076445 h 1923387"/>
                <a:gd name="connsiteX68" fmla="*/ 23608 w 2457863"/>
                <a:gd name="connsiteY68" fmla="*/ 989180 h 1923387"/>
                <a:gd name="connsiteX69" fmla="*/ 222776 w 2457863"/>
                <a:gd name="connsiteY69" fmla="*/ 954591 h 1923387"/>
                <a:gd name="connsiteX70" fmla="*/ 125233 w 2457863"/>
                <a:gd name="connsiteY70" fmla="*/ 876104 h 1923387"/>
                <a:gd name="connsiteX71" fmla="*/ 211523 w 2457863"/>
                <a:gd name="connsiteY71" fmla="*/ 871004 h 1923387"/>
                <a:gd name="connsiteX72" fmla="*/ 93547 w 2457863"/>
                <a:gd name="connsiteY72" fmla="*/ 758644 h 1923387"/>
                <a:gd name="connsiteX73" fmla="*/ 295725 w 2457863"/>
                <a:gd name="connsiteY73" fmla="*/ 763567 h 1923387"/>
                <a:gd name="connsiteX74" fmla="*/ 215289 w 2457863"/>
                <a:gd name="connsiteY74" fmla="*/ 667460 h 1923387"/>
                <a:gd name="connsiteX75" fmla="*/ 300821 w 2457863"/>
                <a:gd name="connsiteY75" fmla="*/ 679275 h 1923387"/>
                <a:gd name="connsiteX76" fmla="*/ 207112 w 2457863"/>
                <a:gd name="connsiteY76" fmla="*/ 546174 h 1923387"/>
                <a:gd name="connsiteX77" fmla="*/ 404532 w 2457863"/>
                <a:gd name="connsiteY77" fmla="*/ 590474 h 1923387"/>
                <a:gd name="connsiteX78" fmla="*/ 344316 w 2457863"/>
                <a:gd name="connsiteY78" fmla="*/ 480384 h 1923387"/>
                <a:gd name="connsiteX79" fmla="*/ 425826 w 2457863"/>
                <a:gd name="connsiteY79" fmla="*/ 508636 h 1923387"/>
                <a:gd name="connsiteX80" fmla="*/ 359946 w 2457863"/>
                <a:gd name="connsiteY80" fmla="*/ 359946 h 1923387"/>
                <a:gd name="connsiteX81" fmla="*/ 544979 w 2457863"/>
                <a:gd name="connsiteY81" fmla="*/ 441928 h 1923387"/>
                <a:gd name="connsiteX82" fmla="*/ 507359 w 2457863"/>
                <a:gd name="connsiteY82" fmla="*/ 322079 h 1923387"/>
                <a:gd name="connsiteX83" fmla="*/ 581753 w 2457863"/>
                <a:gd name="connsiteY83" fmla="*/ 365666 h 1923387"/>
                <a:gd name="connsiteX84" fmla="*/ 546174 w 2457863"/>
                <a:gd name="connsiteY84" fmla="*/ 207112 h 1923387"/>
                <a:gd name="connsiteX85" fmla="*/ 711685 w 2457863"/>
                <a:gd name="connsiteY85" fmla="*/ 323639 h 1923387"/>
                <a:gd name="connsiteX86" fmla="*/ 698153 w 2457863"/>
                <a:gd name="connsiteY86" fmla="*/ 198623 h 1923387"/>
                <a:gd name="connsiteX87" fmla="*/ 762597 w 2457863"/>
                <a:gd name="connsiteY87" fmla="*/ 255873 h 1923387"/>
                <a:gd name="connsiteX88" fmla="*/ 758644 w 2457863"/>
                <a:gd name="connsiteY88" fmla="*/ 93547 h 1923387"/>
                <a:gd name="connsiteX89" fmla="*/ 898238 w 2457863"/>
                <a:gd name="connsiteY89" fmla="*/ 240118 h 1923387"/>
                <a:gd name="connsiteX90" fmla="*/ 909371 w 2457863"/>
                <a:gd name="connsiteY90" fmla="*/ 114762 h 1923387"/>
                <a:gd name="connsiteX91" fmla="*/ 961413 w 2457863"/>
                <a:gd name="connsiteY91" fmla="*/ 183490 h 1923387"/>
                <a:gd name="connsiteX92" fmla="*/ 989180 w 2457863"/>
                <a:gd name="connsiteY92" fmla="*/ 23608 h 1923387"/>
                <a:gd name="connsiteX93" fmla="*/ 1097485 w 2457863"/>
                <a:gd name="connsiteY93" fmla="*/ 194588 h 1923387"/>
                <a:gd name="connsiteX94" fmla="*/ 1132881 w 2457863"/>
                <a:gd name="connsiteY94" fmla="*/ 73712 h 1923387"/>
                <a:gd name="connsiteX95" fmla="*/ 1170534 w 2457863"/>
                <a:gd name="connsiteY95" fmla="*/ 151314 h 19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57863" h="1923387">
                  <a:moveTo>
                    <a:pt x="1228932" y="0"/>
                  </a:moveTo>
                  <a:lnTo>
                    <a:pt x="1301783" y="188761"/>
                  </a:lnTo>
                  <a:lnTo>
                    <a:pt x="1360109" y="77067"/>
                  </a:lnTo>
                  <a:lnTo>
                    <a:pt x="1381916" y="160587"/>
                  </a:lnTo>
                  <a:lnTo>
                    <a:pt x="1468684" y="23608"/>
                  </a:lnTo>
                  <a:lnTo>
                    <a:pt x="1503293" y="222888"/>
                  </a:lnTo>
                  <a:lnTo>
                    <a:pt x="1582316" y="124677"/>
                  </a:lnTo>
                  <a:lnTo>
                    <a:pt x="1587416" y="210939"/>
                  </a:lnTo>
                  <a:lnTo>
                    <a:pt x="1699219" y="93547"/>
                  </a:lnTo>
                  <a:lnTo>
                    <a:pt x="1694299" y="295633"/>
                  </a:lnTo>
                  <a:lnTo>
                    <a:pt x="1790961" y="214732"/>
                  </a:lnTo>
                  <a:lnTo>
                    <a:pt x="1779122" y="300446"/>
                  </a:lnTo>
                  <a:lnTo>
                    <a:pt x="1911689" y="207112"/>
                  </a:lnTo>
                  <a:lnTo>
                    <a:pt x="1867454" y="404246"/>
                  </a:lnTo>
                  <a:lnTo>
                    <a:pt x="1978037" y="343760"/>
                  </a:lnTo>
                  <a:lnTo>
                    <a:pt x="1949659" y="425634"/>
                  </a:lnTo>
                  <a:lnTo>
                    <a:pt x="2097917" y="359946"/>
                  </a:lnTo>
                  <a:lnTo>
                    <a:pt x="2016133" y="544536"/>
                  </a:lnTo>
                  <a:lnTo>
                    <a:pt x="2136343" y="506802"/>
                  </a:lnTo>
                  <a:lnTo>
                    <a:pt x="2092465" y="581693"/>
                  </a:lnTo>
                  <a:lnTo>
                    <a:pt x="2250751" y="546174"/>
                  </a:lnTo>
                  <a:lnTo>
                    <a:pt x="2134602" y="711148"/>
                  </a:lnTo>
                  <a:lnTo>
                    <a:pt x="2259798" y="697597"/>
                  </a:lnTo>
                  <a:lnTo>
                    <a:pt x="2202056" y="762596"/>
                  </a:lnTo>
                  <a:lnTo>
                    <a:pt x="2364317" y="758644"/>
                  </a:lnTo>
                  <a:lnTo>
                    <a:pt x="2218328" y="897684"/>
                  </a:lnTo>
                  <a:lnTo>
                    <a:pt x="2343661" y="908814"/>
                  </a:lnTo>
                  <a:lnTo>
                    <a:pt x="2274229" y="961388"/>
                  </a:lnTo>
                  <a:lnTo>
                    <a:pt x="2434256" y="989180"/>
                  </a:lnTo>
                  <a:lnTo>
                    <a:pt x="2264053" y="1096993"/>
                  </a:lnTo>
                  <a:lnTo>
                    <a:pt x="2384710" y="1132325"/>
                  </a:lnTo>
                  <a:lnTo>
                    <a:pt x="2306221" y="1170407"/>
                  </a:lnTo>
                  <a:lnTo>
                    <a:pt x="2457863" y="1228932"/>
                  </a:lnTo>
                  <a:lnTo>
                    <a:pt x="2270036" y="1301422"/>
                  </a:lnTo>
                  <a:lnTo>
                    <a:pt x="2381355" y="1359552"/>
                  </a:lnTo>
                  <a:lnTo>
                    <a:pt x="2296817" y="1381626"/>
                  </a:lnTo>
                  <a:lnTo>
                    <a:pt x="2434256" y="1468684"/>
                  </a:lnTo>
                  <a:lnTo>
                    <a:pt x="2236003" y="1503114"/>
                  </a:lnTo>
                  <a:lnTo>
                    <a:pt x="2333745" y="1581760"/>
                  </a:lnTo>
                  <a:lnTo>
                    <a:pt x="2246408" y="1586923"/>
                  </a:lnTo>
                  <a:lnTo>
                    <a:pt x="2364317" y="1699219"/>
                  </a:lnTo>
                  <a:lnTo>
                    <a:pt x="2163276" y="1694324"/>
                  </a:lnTo>
                  <a:lnTo>
                    <a:pt x="2243689" y="1790405"/>
                  </a:lnTo>
                  <a:lnTo>
                    <a:pt x="2156924" y="1778420"/>
                  </a:lnTo>
                  <a:lnTo>
                    <a:pt x="2250751" y="1911689"/>
                  </a:lnTo>
                  <a:lnTo>
                    <a:pt x="2054602" y="1867675"/>
                  </a:lnTo>
                  <a:lnTo>
                    <a:pt x="2085075" y="1923387"/>
                  </a:lnTo>
                  <a:lnTo>
                    <a:pt x="437275" y="1923387"/>
                  </a:lnTo>
                  <a:lnTo>
                    <a:pt x="441551" y="1913735"/>
                  </a:lnTo>
                  <a:lnTo>
                    <a:pt x="410801" y="1923387"/>
                  </a:lnTo>
                  <a:lnTo>
                    <a:pt x="338850" y="1923387"/>
                  </a:lnTo>
                  <a:lnTo>
                    <a:pt x="366683" y="1875883"/>
                  </a:lnTo>
                  <a:lnTo>
                    <a:pt x="207112" y="1911689"/>
                  </a:lnTo>
                  <a:lnTo>
                    <a:pt x="323169" y="1746847"/>
                  </a:lnTo>
                  <a:lnTo>
                    <a:pt x="199179" y="1760267"/>
                  </a:lnTo>
                  <a:lnTo>
                    <a:pt x="256948" y="1695241"/>
                  </a:lnTo>
                  <a:lnTo>
                    <a:pt x="93547" y="1699219"/>
                  </a:lnTo>
                  <a:lnTo>
                    <a:pt x="239629" y="1560091"/>
                  </a:lnTo>
                  <a:lnTo>
                    <a:pt x="115318" y="1549051"/>
                  </a:lnTo>
                  <a:lnTo>
                    <a:pt x="184542" y="1496633"/>
                  </a:lnTo>
                  <a:lnTo>
                    <a:pt x="23608" y="1468684"/>
                  </a:lnTo>
                  <a:lnTo>
                    <a:pt x="194163" y="1360649"/>
                  </a:lnTo>
                  <a:lnTo>
                    <a:pt x="74268" y="1325539"/>
                  </a:lnTo>
                  <a:lnTo>
                    <a:pt x="152264" y="1287697"/>
                  </a:lnTo>
                  <a:lnTo>
                    <a:pt x="0" y="1228932"/>
                  </a:lnTo>
                  <a:lnTo>
                    <a:pt x="188467" y="1156195"/>
                  </a:lnTo>
                  <a:lnTo>
                    <a:pt x="77624" y="1098313"/>
                  </a:lnTo>
                  <a:lnTo>
                    <a:pt x="161373" y="1076445"/>
                  </a:lnTo>
                  <a:lnTo>
                    <a:pt x="23608" y="989180"/>
                  </a:lnTo>
                  <a:lnTo>
                    <a:pt x="222776" y="954591"/>
                  </a:lnTo>
                  <a:lnTo>
                    <a:pt x="125233" y="876104"/>
                  </a:lnTo>
                  <a:lnTo>
                    <a:pt x="211523" y="871004"/>
                  </a:lnTo>
                  <a:lnTo>
                    <a:pt x="93547" y="758644"/>
                  </a:lnTo>
                  <a:lnTo>
                    <a:pt x="295725" y="763567"/>
                  </a:lnTo>
                  <a:lnTo>
                    <a:pt x="215289" y="667460"/>
                  </a:lnTo>
                  <a:lnTo>
                    <a:pt x="300821" y="679275"/>
                  </a:lnTo>
                  <a:lnTo>
                    <a:pt x="207112" y="546174"/>
                  </a:lnTo>
                  <a:lnTo>
                    <a:pt x="404532" y="590474"/>
                  </a:lnTo>
                  <a:lnTo>
                    <a:pt x="344316" y="480384"/>
                  </a:lnTo>
                  <a:lnTo>
                    <a:pt x="425826" y="508636"/>
                  </a:lnTo>
                  <a:lnTo>
                    <a:pt x="359946" y="359946"/>
                  </a:lnTo>
                  <a:lnTo>
                    <a:pt x="544979" y="441928"/>
                  </a:lnTo>
                  <a:lnTo>
                    <a:pt x="507359" y="322079"/>
                  </a:lnTo>
                  <a:lnTo>
                    <a:pt x="581753" y="365666"/>
                  </a:lnTo>
                  <a:lnTo>
                    <a:pt x="546174" y="207112"/>
                  </a:lnTo>
                  <a:lnTo>
                    <a:pt x="711685" y="323639"/>
                  </a:lnTo>
                  <a:lnTo>
                    <a:pt x="698153" y="198623"/>
                  </a:lnTo>
                  <a:lnTo>
                    <a:pt x="762597" y="255873"/>
                  </a:lnTo>
                  <a:lnTo>
                    <a:pt x="758644" y="93547"/>
                  </a:lnTo>
                  <a:lnTo>
                    <a:pt x="898238" y="240118"/>
                  </a:lnTo>
                  <a:lnTo>
                    <a:pt x="909371" y="114762"/>
                  </a:lnTo>
                  <a:lnTo>
                    <a:pt x="961413" y="183490"/>
                  </a:lnTo>
                  <a:lnTo>
                    <a:pt x="989180" y="23608"/>
                  </a:lnTo>
                  <a:lnTo>
                    <a:pt x="1097485" y="194588"/>
                  </a:lnTo>
                  <a:lnTo>
                    <a:pt x="1132881" y="73712"/>
                  </a:lnTo>
                  <a:lnTo>
                    <a:pt x="1170534" y="151314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301594" y="5097108"/>
            <a:ext cx="1726407" cy="1202692"/>
            <a:chOff x="-365217" y="3227379"/>
            <a:chExt cx="2212805" cy="1541538"/>
          </a:xfrm>
        </p:grpSpPr>
        <p:sp>
          <p:nvSpPr>
            <p:cNvPr id="27" name="フリーフォーム: 図形 26"/>
            <p:cNvSpPr/>
            <p:nvPr/>
          </p:nvSpPr>
          <p:spPr bwMode="auto">
            <a:xfrm>
              <a:off x="-365217" y="3227379"/>
              <a:ext cx="1874353" cy="1382505"/>
            </a:xfrm>
            <a:custGeom>
              <a:avLst/>
              <a:gdLst>
                <a:gd name="connsiteX0" fmla="*/ 236433 w 2503489"/>
                <a:gd name="connsiteY0" fmla="*/ 893330 h 1846550"/>
                <a:gd name="connsiteX1" fmla="*/ 233972 w 2503489"/>
                <a:gd name="connsiteY1" fmla="*/ 894092 h 1846550"/>
                <a:gd name="connsiteX2" fmla="*/ 234888 w 2503489"/>
                <a:gd name="connsiteY2" fmla="*/ 897110 h 1846550"/>
                <a:gd name="connsiteX3" fmla="*/ 2050126 w 2503489"/>
                <a:gd name="connsiteY3" fmla="*/ 502190 h 1846550"/>
                <a:gd name="connsiteX4" fmla="*/ 2035025 w 2503489"/>
                <a:gd name="connsiteY4" fmla="*/ 505523 h 1846550"/>
                <a:gd name="connsiteX5" fmla="*/ 2048859 w 2503489"/>
                <a:gd name="connsiteY5" fmla="*/ 520700 h 1846550"/>
                <a:gd name="connsiteX6" fmla="*/ 2129404 w 2503489"/>
                <a:gd name="connsiteY6" fmla="*/ 484691 h 1846550"/>
                <a:gd name="connsiteX7" fmla="*/ 2089300 w 2503489"/>
                <a:gd name="connsiteY7" fmla="*/ 493544 h 1846550"/>
                <a:gd name="connsiteX8" fmla="*/ 2099761 w 2503489"/>
                <a:gd name="connsiteY8" fmla="*/ 517664 h 1846550"/>
                <a:gd name="connsiteX9" fmla="*/ 1292828 w 2503489"/>
                <a:gd name="connsiteY9" fmla="*/ 0 h 1846550"/>
                <a:gd name="connsiteX10" fmla="*/ 1337917 w 2503489"/>
                <a:gd name="connsiteY10" fmla="*/ 116071 h 1846550"/>
                <a:gd name="connsiteX11" fmla="*/ 1450565 w 2503489"/>
                <a:gd name="connsiteY11" fmla="*/ 59174 h 1846550"/>
                <a:gd name="connsiteX12" fmla="*/ 1430091 w 2503489"/>
                <a:gd name="connsiteY12" fmla="*/ 118017 h 1846550"/>
                <a:gd name="connsiteX13" fmla="*/ 1480325 w 2503489"/>
                <a:gd name="connsiteY13" fmla="*/ 194906 h 1846550"/>
                <a:gd name="connsiteX14" fmla="*/ 1512424 w 2503489"/>
                <a:gd name="connsiteY14" fmla="*/ 194649 h 1846550"/>
                <a:gd name="connsiteX15" fmla="*/ 1569052 w 2503489"/>
                <a:gd name="connsiteY15" fmla="*/ 114299 h 1846550"/>
                <a:gd name="connsiteX16" fmla="*/ 1614142 w 2503489"/>
                <a:gd name="connsiteY16" fmla="*/ 230371 h 1846550"/>
                <a:gd name="connsiteX17" fmla="*/ 1666302 w 2503489"/>
                <a:gd name="connsiteY17" fmla="*/ 204026 h 1846550"/>
                <a:gd name="connsiteX18" fmla="*/ 1686115 w 2503489"/>
                <a:gd name="connsiteY18" fmla="*/ 154356 h 1846550"/>
                <a:gd name="connsiteX19" fmla="*/ 1705599 w 2503489"/>
                <a:gd name="connsiteY19" fmla="*/ 184177 h 1846550"/>
                <a:gd name="connsiteX20" fmla="*/ 1726789 w 2503489"/>
                <a:gd name="connsiteY20" fmla="*/ 173474 h 1846550"/>
                <a:gd name="connsiteX21" fmla="*/ 1716996 w 2503489"/>
                <a:gd name="connsiteY21" fmla="*/ 201622 h 1846550"/>
                <a:gd name="connsiteX22" fmla="*/ 1752854 w 2503489"/>
                <a:gd name="connsiteY22" fmla="*/ 256508 h 1846550"/>
                <a:gd name="connsiteX23" fmla="*/ 1826228 w 2503489"/>
                <a:gd name="connsiteY23" fmla="*/ 152399 h 1846550"/>
                <a:gd name="connsiteX24" fmla="*/ 1871317 w 2503489"/>
                <a:gd name="connsiteY24" fmla="*/ 268471 h 1846550"/>
                <a:gd name="connsiteX25" fmla="*/ 1983964 w 2503489"/>
                <a:gd name="connsiteY25" fmla="*/ 211574 h 1846550"/>
                <a:gd name="connsiteX26" fmla="*/ 1936522 w 2503489"/>
                <a:gd name="connsiteY26" fmla="*/ 347925 h 1846550"/>
                <a:gd name="connsiteX27" fmla="*/ 2073448 w 2503489"/>
                <a:gd name="connsiteY27" fmla="*/ 346827 h 1846550"/>
                <a:gd name="connsiteX28" fmla="*/ 2016909 w 2503489"/>
                <a:gd name="connsiteY28" fmla="*/ 415172 h 1846550"/>
                <a:gd name="connsiteX29" fmla="*/ 2055005 w 2503489"/>
                <a:gd name="connsiteY29" fmla="*/ 430871 h 1846550"/>
                <a:gd name="connsiteX30" fmla="*/ 2055974 w 2503489"/>
                <a:gd name="connsiteY30" fmla="*/ 416707 h 1846550"/>
                <a:gd name="connsiteX31" fmla="*/ 2063665 w 2503489"/>
                <a:gd name="connsiteY31" fmla="*/ 434439 h 1846550"/>
                <a:gd name="connsiteX32" fmla="*/ 2144598 w 2503489"/>
                <a:gd name="connsiteY32" fmla="*/ 467790 h 1846550"/>
                <a:gd name="connsiteX33" fmla="*/ 2202655 w 2503489"/>
                <a:gd name="connsiteY33" fmla="*/ 403209 h 1846550"/>
                <a:gd name="connsiteX34" fmla="*/ 2175517 w 2503489"/>
                <a:gd name="connsiteY34" fmla="*/ 559332 h 1846550"/>
                <a:gd name="connsiteX35" fmla="*/ 2242407 w 2503489"/>
                <a:gd name="connsiteY35" fmla="*/ 566924 h 1846550"/>
                <a:gd name="connsiteX36" fmla="*/ 2228856 w 2503489"/>
                <a:gd name="connsiteY36" fmla="*/ 628763 h 1846550"/>
                <a:gd name="connsiteX37" fmla="*/ 2351090 w 2503489"/>
                <a:gd name="connsiteY37" fmla="*/ 636849 h 1846550"/>
                <a:gd name="connsiteX38" fmla="*/ 2240978 w 2503489"/>
                <a:gd name="connsiteY38" fmla="*/ 706864 h 1846550"/>
                <a:gd name="connsiteX39" fmla="*/ 2314259 w 2503489"/>
                <a:gd name="connsiteY39" fmla="*/ 758185 h 1846550"/>
                <a:gd name="connsiteX40" fmla="*/ 2233819 w 2503489"/>
                <a:gd name="connsiteY40" fmla="*/ 790408 h 1846550"/>
                <a:gd name="connsiteX41" fmla="*/ 2245006 w 2503489"/>
                <a:gd name="connsiteY41" fmla="*/ 812508 h 1846550"/>
                <a:gd name="connsiteX42" fmla="*/ 2283118 w 2503489"/>
                <a:gd name="connsiteY42" fmla="*/ 860889 h 1846550"/>
                <a:gd name="connsiteX43" fmla="*/ 2265340 w 2503489"/>
                <a:gd name="connsiteY43" fmla="*/ 863722 h 1846550"/>
                <a:gd name="connsiteX44" fmla="*/ 2281769 w 2503489"/>
                <a:gd name="connsiteY44" fmla="*/ 916647 h 1846550"/>
                <a:gd name="connsiteX45" fmla="*/ 2369032 w 2503489"/>
                <a:gd name="connsiteY45" fmla="*/ 858943 h 1846550"/>
                <a:gd name="connsiteX46" fmla="*/ 2338892 w 2503489"/>
                <a:gd name="connsiteY46" fmla="*/ 953346 h 1846550"/>
                <a:gd name="connsiteX47" fmla="*/ 2432524 w 2503489"/>
                <a:gd name="connsiteY47" fmla="*/ 999702 h 1846550"/>
                <a:gd name="connsiteX48" fmla="*/ 2351448 w 2503489"/>
                <a:gd name="connsiteY48" fmla="*/ 1047632 h 1846550"/>
                <a:gd name="connsiteX49" fmla="*/ 2419240 w 2503489"/>
                <a:gd name="connsiteY49" fmla="*/ 1149806 h 1846550"/>
                <a:gd name="connsiteX50" fmla="*/ 2339888 w 2503489"/>
                <a:gd name="connsiteY50" fmla="*/ 1147687 h 1846550"/>
                <a:gd name="connsiteX51" fmla="*/ 2336363 w 2503489"/>
                <a:gd name="connsiteY51" fmla="*/ 1167963 h 1846550"/>
                <a:gd name="connsiteX52" fmla="*/ 2338880 w 2503489"/>
                <a:gd name="connsiteY52" fmla="*/ 1217800 h 1846550"/>
                <a:gd name="connsiteX53" fmla="*/ 2394806 w 2503489"/>
                <a:gd name="connsiteY53" fmla="*/ 1224149 h 1846550"/>
                <a:gd name="connsiteX54" fmla="*/ 2381255 w 2503489"/>
                <a:gd name="connsiteY54" fmla="*/ 1285988 h 1846550"/>
                <a:gd name="connsiteX55" fmla="*/ 2503489 w 2503489"/>
                <a:gd name="connsiteY55" fmla="*/ 1294075 h 1846550"/>
                <a:gd name="connsiteX56" fmla="*/ 2393377 w 2503489"/>
                <a:gd name="connsiteY56" fmla="*/ 1364089 h 1846550"/>
                <a:gd name="connsiteX57" fmla="*/ 2466658 w 2503489"/>
                <a:gd name="connsiteY57" fmla="*/ 1415410 h 1846550"/>
                <a:gd name="connsiteX58" fmla="*/ 2381489 w 2503489"/>
                <a:gd name="connsiteY58" fmla="*/ 1449528 h 1846550"/>
                <a:gd name="connsiteX59" fmla="*/ 2435517 w 2503489"/>
                <a:gd name="connsiteY59" fmla="*/ 1518114 h 1846550"/>
                <a:gd name="connsiteX60" fmla="*/ 2369172 w 2503489"/>
                <a:gd name="connsiteY60" fmla="*/ 1528686 h 1846550"/>
                <a:gd name="connsiteX61" fmla="*/ 2373011 w 2503489"/>
                <a:gd name="connsiteY61" fmla="*/ 1537864 h 1846550"/>
                <a:gd name="connsiteX62" fmla="*/ 2432706 w 2503489"/>
                <a:gd name="connsiteY62" fmla="*/ 1562463 h 1846550"/>
                <a:gd name="connsiteX63" fmla="*/ 2387477 w 2503489"/>
                <a:gd name="connsiteY63" fmla="*/ 1572446 h 1846550"/>
                <a:gd name="connsiteX64" fmla="*/ 2398963 w 2503489"/>
                <a:gd name="connsiteY64" fmla="*/ 1599903 h 1846550"/>
                <a:gd name="connsiteX65" fmla="*/ 2340951 w 2503489"/>
                <a:gd name="connsiteY65" fmla="*/ 1595597 h 1846550"/>
                <a:gd name="connsiteX66" fmla="*/ 2357448 w 2503489"/>
                <a:gd name="connsiteY66" fmla="*/ 1670783 h 1846550"/>
                <a:gd name="connsiteX67" fmla="*/ 2367082 w 2503489"/>
                <a:gd name="connsiteY67" fmla="*/ 1678343 h 1846550"/>
                <a:gd name="connsiteX68" fmla="*/ 2358760 w 2503489"/>
                <a:gd name="connsiteY68" fmla="*/ 1676761 h 1846550"/>
                <a:gd name="connsiteX69" fmla="*/ 2368406 w 2503489"/>
                <a:gd name="connsiteY69" fmla="*/ 1720727 h 1846550"/>
                <a:gd name="connsiteX70" fmla="*/ 2299796 w 2503489"/>
                <a:gd name="connsiteY70" fmla="*/ 1665551 h 1846550"/>
                <a:gd name="connsiteX71" fmla="*/ 2286410 w 2503489"/>
                <a:gd name="connsiteY71" fmla="*/ 1663007 h 1846550"/>
                <a:gd name="connsiteX72" fmla="*/ 2265081 w 2503489"/>
                <a:gd name="connsiteY72" fmla="*/ 1682592 h 1846550"/>
                <a:gd name="connsiteX73" fmla="*/ 2295772 w 2503489"/>
                <a:gd name="connsiteY73" fmla="*/ 1807233 h 1846550"/>
                <a:gd name="connsiteX74" fmla="*/ 2220657 w 2503489"/>
                <a:gd name="connsiteY74" fmla="*/ 1734510 h 1846550"/>
                <a:gd name="connsiteX75" fmla="*/ 2159843 w 2503489"/>
                <a:gd name="connsiteY75" fmla="*/ 1846549 h 1846550"/>
                <a:gd name="connsiteX76" fmla="*/ 380402 w 2503489"/>
                <a:gd name="connsiteY76" fmla="*/ 1846550 h 1846550"/>
                <a:gd name="connsiteX77" fmla="*/ 340643 w 2503489"/>
                <a:gd name="connsiteY77" fmla="*/ 1773300 h 1846550"/>
                <a:gd name="connsiteX78" fmla="*/ 285627 w 2503489"/>
                <a:gd name="connsiteY78" fmla="*/ 1846550 h 1846550"/>
                <a:gd name="connsiteX79" fmla="*/ 282325 w 2503489"/>
                <a:gd name="connsiteY79" fmla="*/ 1747507 h 1846550"/>
                <a:gd name="connsiteX80" fmla="*/ 178566 w 2503489"/>
                <a:gd name="connsiteY80" fmla="*/ 1735274 h 1846550"/>
                <a:gd name="connsiteX81" fmla="*/ 238846 w 2503489"/>
                <a:gd name="connsiteY81" fmla="*/ 1662908 h 1846550"/>
                <a:gd name="connsiteX82" fmla="*/ 140688 w 2503489"/>
                <a:gd name="connsiteY82" fmla="*/ 1589422 h 1846550"/>
                <a:gd name="connsiteX83" fmla="*/ 244045 w 2503489"/>
                <a:gd name="connsiteY83" fmla="*/ 1555669 h 1846550"/>
                <a:gd name="connsiteX84" fmla="*/ 236856 w 2503489"/>
                <a:gd name="connsiteY84" fmla="*/ 1527708 h 1846550"/>
                <a:gd name="connsiteX85" fmla="*/ 218294 w 2503489"/>
                <a:gd name="connsiteY85" fmla="*/ 1505392 h 1846550"/>
                <a:gd name="connsiteX86" fmla="*/ 177311 w 2503489"/>
                <a:gd name="connsiteY86" fmla="*/ 1564913 h 1846550"/>
                <a:gd name="connsiteX87" fmla="*/ 181747 w 2503489"/>
                <a:gd name="connsiteY87" fmla="*/ 1461451 h 1846550"/>
                <a:gd name="connsiteX88" fmla="*/ 175235 w 2503489"/>
                <a:gd name="connsiteY88" fmla="*/ 1453620 h 1846550"/>
                <a:gd name="connsiteX89" fmla="*/ 182115 w 2503489"/>
                <a:gd name="connsiteY89" fmla="*/ 1452879 h 1846550"/>
                <a:gd name="connsiteX90" fmla="*/ 184100 w 2503489"/>
                <a:gd name="connsiteY90" fmla="*/ 1406596 h 1846550"/>
                <a:gd name="connsiteX91" fmla="*/ 116789 w 2503489"/>
                <a:gd name="connsiteY91" fmla="*/ 1407689 h 1846550"/>
                <a:gd name="connsiteX92" fmla="*/ 122256 w 2503489"/>
                <a:gd name="connsiteY92" fmla="*/ 1344618 h 1846550"/>
                <a:gd name="connsiteX93" fmla="*/ 0 w 2503489"/>
                <a:gd name="connsiteY93" fmla="*/ 1352355 h 1846550"/>
                <a:gd name="connsiteX94" fmla="*/ 100168 w 2503489"/>
                <a:gd name="connsiteY94" fmla="*/ 1268731 h 1846550"/>
                <a:gd name="connsiteX95" fmla="*/ 20884 w 2503489"/>
                <a:gd name="connsiteY95" fmla="*/ 1227284 h 1846550"/>
                <a:gd name="connsiteX96" fmla="*/ 100944 w 2503489"/>
                <a:gd name="connsiteY96" fmla="*/ 1182473 h 1846550"/>
                <a:gd name="connsiteX97" fmla="*/ 38527 w 2503489"/>
                <a:gd name="connsiteY97" fmla="*/ 1121423 h 1846550"/>
                <a:gd name="connsiteX98" fmla="*/ 102955 w 2503489"/>
                <a:gd name="connsiteY98" fmla="*/ 1102387 h 1846550"/>
                <a:gd name="connsiteX99" fmla="*/ 64233 w 2503489"/>
                <a:gd name="connsiteY99" fmla="*/ 1035605 h 1846550"/>
                <a:gd name="connsiteX100" fmla="*/ 122316 w 2503489"/>
                <a:gd name="connsiteY100" fmla="*/ 1032398 h 1846550"/>
                <a:gd name="connsiteX101" fmla="*/ 78960 w 2503489"/>
                <a:gd name="connsiteY101" fmla="*/ 911850 h 1846550"/>
                <a:gd name="connsiteX102" fmla="*/ 163546 w 2503489"/>
                <a:gd name="connsiteY102" fmla="*/ 963481 h 1846550"/>
                <a:gd name="connsiteX103" fmla="*/ 217581 w 2503489"/>
                <a:gd name="connsiteY103" fmla="*/ 899161 h 1846550"/>
                <a:gd name="connsiteX104" fmla="*/ 113972 w 2503489"/>
                <a:gd name="connsiteY104" fmla="*/ 931205 h 1846550"/>
                <a:gd name="connsiteX105" fmla="*/ 192398 w 2503489"/>
                <a:gd name="connsiteY105" fmla="*/ 854010 h 1846550"/>
                <a:gd name="connsiteX106" fmla="*/ 48575 w 2503489"/>
                <a:gd name="connsiteY106" fmla="*/ 799217 h 1846550"/>
                <a:gd name="connsiteX107" fmla="*/ 204000 w 2503489"/>
                <a:gd name="connsiteY107" fmla="*/ 768333 h 1846550"/>
                <a:gd name="connsiteX108" fmla="*/ 187003 w 2503489"/>
                <a:gd name="connsiteY108" fmla="*/ 703194 h 1846550"/>
                <a:gd name="connsiteX109" fmla="*/ 249575 w 2503489"/>
                <a:gd name="connsiteY109" fmla="*/ 693576 h 1846550"/>
                <a:gd name="connsiteX110" fmla="*/ 213116 w 2503489"/>
                <a:gd name="connsiteY110" fmla="*/ 576626 h 1846550"/>
                <a:gd name="connsiteX111" fmla="*/ 318076 w 2503489"/>
                <a:gd name="connsiteY111" fmla="*/ 654151 h 1846550"/>
                <a:gd name="connsiteX112" fmla="*/ 330478 w 2503489"/>
                <a:gd name="connsiteY112" fmla="*/ 604053 h 1846550"/>
                <a:gd name="connsiteX113" fmla="*/ 313532 w 2503489"/>
                <a:gd name="connsiteY113" fmla="*/ 590637 h 1846550"/>
                <a:gd name="connsiteX114" fmla="*/ 335637 w 2503489"/>
                <a:gd name="connsiteY114" fmla="*/ 583214 h 1846550"/>
                <a:gd name="connsiteX115" fmla="*/ 339576 w 2503489"/>
                <a:gd name="connsiteY115" fmla="*/ 567307 h 1846550"/>
                <a:gd name="connsiteX116" fmla="*/ 349913 w 2503489"/>
                <a:gd name="connsiteY116" fmla="*/ 578420 h 1846550"/>
                <a:gd name="connsiteX117" fmla="*/ 412828 w 2503489"/>
                <a:gd name="connsiteY117" fmla="*/ 557293 h 1846550"/>
                <a:gd name="connsiteX118" fmla="*/ 362770 w 2503489"/>
                <a:gd name="connsiteY118" fmla="*/ 430445 h 1846550"/>
                <a:gd name="connsiteX119" fmla="*/ 494691 w 2503489"/>
                <a:gd name="connsiteY119" fmla="*/ 462261 h 1846550"/>
                <a:gd name="connsiteX120" fmla="*/ 474715 w 2503489"/>
                <a:gd name="connsiteY120" fmla="*/ 322028 h 1846550"/>
                <a:gd name="connsiteX121" fmla="*/ 599722 w 2503489"/>
                <a:gd name="connsiteY121" fmla="*/ 381621 h 1846550"/>
                <a:gd name="connsiteX122" fmla="*/ 617212 w 2503489"/>
                <a:gd name="connsiteY122" fmla="*/ 333356 h 1846550"/>
                <a:gd name="connsiteX123" fmla="*/ 610420 w 2503489"/>
                <a:gd name="connsiteY123" fmla="*/ 316145 h 1846550"/>
                <a:gd name="connsiteX124" fmla="*/ 622401 w 2503489"/>
                <a:gd name="connsiteY124" fmla="*/ 319035 h 1846550"/>
                <a:gd name="connsiteX125" fmla="*/ 647540 w 2503489"/>
                <a:gd name="connsiteY125" fmla="*/ 249666 h 1846550"/>
                <a:gd name="connsiteX126" fmla="*/ 685359 w 2503489"/>
                <a:gd name="connsiteY126" fmla="*/ 334218 h 1846550"/>
                <a:gd name="connsiteX127" fmla="*/ 711235 w 2503489"/>
                <a:gd name="connsiteY127" fmla="*/ 340459 h 1846550"/>
                <a:gd name="connsiteX128" fmla="*/ 738763 w 2503489"/>
                <a:gd name="connsiteY128" fmla="*/ 322844 h 1846550"/>
                <a:gd name="connsiteX129" fmla="*/ 722365 w 2503489"/>
                <a:gd name="connsiteY129" fmla="*/ 207727 h 1846550"/>
                <a:gd name="connsiteX130" fmla="*/ 847371 w 2503489"/>
                <a:gd name="connsiteY130" fmla="*/ 267321 h 1846550"/>
                <a:gd name="connsiteX131" fmla="*/ 895189 w 2503489"/>
                <a:gd name="connsiteY131" fmla="*/ 135365 h 1846550"/>
                <a:gd name="connsiteX132" fmla="*/ 939669 w 2503489"/>
                <a:gd name="connsiteY132" fmla="*/ 234809 h 1846550"/>
                <a:gd name="connsiteX133" fmla="*/ 970725 w 2503489"/>
                <a:gd name="connsiteY133" fmla="*/ 223796 h 1846550"/>
                <a:gd name="connsiteX134" fmla="*/ 976278 w 2503489"/>
                <a:gd name="connsiteY134" fmla="*/ 222460 h 1846550"/>
                <a:gd name="connsiteX135" fmla="*/ 942125 w 2503489"/>
                <a:gd name="connsiteY135" fmla="*/ 208775 h 1846550"/>
                <a:gd name="connsiteX136" fmla="*/ 1036901 w 2503489"/>
                <a:gd name="connsiteY136" fmla="*/ 179831 h 1846550"/>
                <a:gd name="connsiteX137" fmla="*/ 1021731 w 2503489"/>
                <a:gd name="connsiteY137" fmla="*/ 76460 h 1846550"/>
                <a:gd name="connsiteX138" fmla="*/ 1107284 w 2503489"/>
                <a:gd name="connsiteY138" fmla="*/ 115848 h 1846550"/>
                <a:gd name="connsiteX139" fmla="*/ 1152714 w 2503489"/>
                <a:gd name="connsiteY139" fmla="*/ 1956 h 1846550"/>
                <a:gd name="connsiteX140" fmla="*/ 1219454 w 2503489"/>
                <a:gd name="connsiteY140" fmla="*/ 104107 h 184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2503489" h="1846550">
                  <a:moveTo>
                    <a:pt x="236433" y="893330"/>
                  </a:moveTo>
                  <a:lnTo>
                    <a:pt x="233972" y="894092"/>
                  </a:lnTo>
                  <a:lnTo>
                    <a:pt x="234888" y="897110"/>
                  </a:lnTo>
                  <a:close/>
                  <a:moveTo>
                    <a:pt x="2050126" y="502190"/>
                  </a:moveTo>
                  <a:lnTo>
                    <a:pt x="2035025" y="505523"/>
                  </a:lnTo>
                  <a:lnTo>
                    <a:pt x="2048859" y="520700"/>
                  </a:lnTo>
                  <a:close/>
                  <a:moveTo>
                    <a:pt x="2129404" y="484691"/>
                  </a:moveTo>
                  <a:lnTo>
                    <a:pt x="2089300" y="493544"/>
                  </a:lnTo>
                  <a:lnTo>
                    <a:pt x="2099761" y="517664"/>
                  </a:lnTo>
                  <a:close/>
                  <a:moveTo>
                    <a:pt x="1292828" y="0"/>
                  </a:moveTo>
                  <a:lnTo>
                    <a:pt x="1337917" y="116071"/>
                  </a:lnTo>
                  <a:lnTo>
                    <a:pt x="1450565" y="59174"/>
                  </a:lnTo>
                  <a:lnTo>
                    <a:pt x="1430091" y="118017"/>
                  </a:lnTo>
                  <a:lnTo>
                    <a:pt x="1480325" y="194906"/>
                  </a:lnTo>
                  <a:lnTo>
                    <a:pt x="1512424" y="194649"/>
                  </a:lnTo>
                  <a:lnTo>
                    <a:pt x="1569052" y="114299"/>
                  </a:lnTo>
                  <a:lnTo>
                    <a:pt x="1614142" y="230371"/>
                  </a:lnTo>
                  <a:lnTo>
                    <a:pt x="1666302" y="204026"/>
                  </a:lnTo>
                  <a:lnTo>
                    <a:pt x="1686115" y="154356"/>
                  </a:lnTo>
                  <a:lnTo>
                    <a:pt x="1705599" y="184177"/>
                  </a:lnTo>
                  <a:lnTo>
                    <a:pt x="1726789" y="173474"/>
                  </a:lnTo>
                  <a:lnTo>
                    <a:pt x="1716996" y="201622"/>
                  </a:lnTo>
                  <a:lnTo>
                    <a:pt x="1752854" y="256508"/>
                  </a:lnTo>
                  <a:lnTo>
                    <a:pt x="1826228" y="152399"/>
                  </a:lnTo>
                  <a:lnTo>
                    <a:pt x="1871317" y="268471"/>
                  </a:lnTo>
                  <a:lnTo>
                    <a:pt x="1983964" y="211574"/>
                  </a:lnTo>
                  <a:lnTo>
                    <a:pt x="1936522" y="347925"/>
                  </a:lnTo>
                  <a:lnTo>
                    <a:pt x="2073448" y="346827"/>
                  </a:lnTo>
                  <a:lnTo>
                    <a:pt x="2016909" y="415172"/>
                  </a:lnTo>
                  <a:lnTo>
                    <a:pt x="2055005" y="430871"/>
                  </a:lnTo>
                  <a:lnTo>
                    <a:pt x="2055974" y="416707"/>
                  </a:lnTo>
                  <a:lnTo>
                    <a:pt x="2063665" y="434439"/>
                  </a:lnTo>
                  <a:lnTo>
                    <a:pt x="2144598" y="467790"/>
                  </a:lnTo>
                  <a:lnTo>
                    <a:pt x="2202655" y="403209"/>
                  </a:lnTo>
                  <a:lnTo>
                    <a:pt x="2175517" y="559332"/>
                  </a:lnTo>
                  <a:lnTo>
                    <a:pt x="2242407" y="566924"/>
                  </a:lnTo>
                  <a:lnTo>
                    <a:pt x="2228856" y="628763"/>
                  </a:lnTo>
                  <a:lnTo>
                    <a:pt x="2351090" y="636849"/>
                  </a:lnTo>
                  <a:lnTo>
                    <a:pt x="2240978" y="706864"/>
                  </a:lnTo>
                  <a:cubicBezTo>
                    <a:pt x="2265419" y="723970"/>
                    <a:pt x="2289818" y="741080"/>
                    <a:pt x="2314259" y="758185"/>
                  </a:cubicBezTo>
                  <a:lnTo>
                    <a:pt x="2233819" y="790408"/>
                  </a:lnTo>
                  <a:lnTo>
                    <a:pt x="2245006" y="812508"/>
                  </a:lnTo>
                  <a:lnTo>
                    <a:pt x="2283118" y="860889"/>
                  </a:lnTo>
                  <a:lnTo>
                    <a:pt x="2265340" y="863722"/>
                  </a:lnTo>
                  <a:lnTo>
                    <a:pt x="2281769" y="916647"/>
                  </a:lnTo>
                  <a:lnTo>
                    <a:pt x="2369032" y="858943"/>
                  </a:lnTo>
                  <a:cubicBezTo>
                    <a:pt x="2358977" y="890407"/>
                    <a:pt x="2348948" y="921882"/>
                    <a:pt x="2338892" y="953346"/>
                  </a:cubicBezTo>
                  <a:lnTo>
                    <a:pt x="2432524" y="999702"/>
                  </a:lnTo>
                  <a:lnTo>
                    <a:pt x="2351448" y="1047632"/>
                  </a:lnTo>
                  <a:lnTo>
                    <a:pt x="2419240" y="1149806"/>
                  </a:lnTo>
                  <a:lnTo>
                    <a:pt x="2339888" y="1147687"/>
                  </a:lnTo>
                  <a:lnTo>
                    <a:pt x="2336363" y="1167963"/>
                  </a:lnTo>
                  <a:lnTo>
                    <a:pt x="2338880" y="1217800"/>
                  </a:lnTo>
                  <a:lnTo>
                    <a:pt x="2394806" y="1224149"/>
                  </a:lnTo>
                  <a:lnTo>
                    <a:pt x="2381255" y="1285988"/>
                  </a:lnTo>
                  <a:lnTo>
                    <a:pt x="2503489" y="1294075"/>
                  </a:lnTo>
                  <a:lnTo>
                    <a:pt x="2393377" y="1364089"/>
                  </a:lnTo>
                  <a:cubicBezTo>
                    <a:pt x="2417818" y="1381195"/>
                    <a:pt x="2442217" y="1398304"/>
                    <a:pt x="2466658" y="1415410"/>
                  </a:cubicBezTo>
                  <a:lnTo>
                    <a:pt x="2381489" y="1449528"/>
                  </a:lnTo>
                  <a:lnTo>
                    <a:pt x="2435517" y="1518114"/>
                  </a:lnTo>
                  <a:lnTo>
                    <a:pt x="2369172" y="1528686"/>
                  </a:lnTo>
                  <a:lnTo>
                    <a:pt x="2373011" y="1537864"/>
                  </a:lnTo>
                  <a:lnTo>
                    <a:pt x="2432706" y="1562463"/>
                  </a:lnTo>
                  <a:lnTo>
                    <a:pt x="2387477" y="1572446"/>
                  </a:lnTo>
                  <a:lnTo>
                    <a:pt x="2398963" y="1599903"/>
                  </a:lnTo>
                  <a:lnTo>
                    <a:pt x="2340951" y="1595597"/>
                  </a:lnTo>
                  <a:lnTo>
                    <a:pt x="2357448" y="1670783"/>
                  </a:lnTo>
                  <a:lnTo>
                    <a:pt x="2367082" y="1678343"/>
                  </a:lnTo>
                  <a:lnTo>
                    <a:pt x="2358760" y="1676761"/>
                  </a:lnTo>
                  <a:lnTo>
                    <a:pt x="2368406" y="1720727"/>
                  </a:lnTo>
                  <a:lnTo>
                    <a:pt x="2299796" y="1665551"/>
                  </a:lnTo>
                  <a:lnTo>
                    <a:pt x="2286410" y="1663007"/>
                  </a:lnTo>
                  <a:lnTo>
                    <a:pt x="2265081" y="1682592"/>
                  </a:lnTo>
                  <a:lnTo>
                    <a:pt x="2295772" y="1807233"/>
                  </a:lnTo>
                  <a:lnTo>
                    <a:pt x="2220657" y="1734510"/>
                  </a:lnTo>
                  <a:lnTo>
                    <a:pt x="2159843" y="1846549"/>
                  </a:lnTo>
                  <a:lnTo>
                    <a:pt x="380402" y="1846550"/>
                  </a:lnTo>
                  <a:lnTo>
                    <a:pt x="340643" y="1773300"/>
                  </a:lnTo>
                  <a:lnTo>
                    <a:pt x="285627" y="1846550"/>
                  </a:lnTo>
                  <a:cubicBezTo>
                    <a:pt x="284536" y="1813535"/>
                    <a:pt x="283416" y="1780521"/>
                    <a:pt x="282325" y="1747507"/>
                  </a:cubicBezTo>
                  <a:lnTo>
                    <a:pt x="178566" y="1735274"/>
                  </a:lnTo>
                  <a:lnTo>
                    <a:pt x="238846" y="1662908"/>
                  </a:lnTo>
                  <a:lnTo>
                    <a:pt x="140688" y="1589422"/>
                  </a:lnTo>
                  <a:lnTo>
                    <a:pt x="244045" y="1555669"/>
                  </a:lnTo>
                  <a:lnTo>
                    <a:pt x="236856" y="1527708"/>
                  </a:lnTo>
                  <a:lnTo>
                    <a:pt x="218294" y="1505392"/>
                  </a:lnTo>
                  <a:lnTo>
                    <a:pt x="177311" y="1564913"/>
                  </a:lnTo>
                  <a:lnTo>
                    <a:pt x="181747" y="1461451"/>
                  </a:lnTo>
                  <a:lnTo>
                    <a:pt x="175235" y="1453620"/>
                  </a:lnTo>
                  <a:lnTo>
                    <a:pt x="182115" y="1452879"/>
                  </a:lnTo>
                  <a:lnTo>
                    <a:pt x="184100" y="1406596"/>
                  </a:lnTo>
                  <a:lnTo>
                    <a:pt x="116789" y="1407689"/>
                  </a:lnTo>
                  <a:lnTo>
                    <a:pt x="122256" y="1344618"/>
                  </a:lnTo>
                  <a:lnTo>
                    <a:pt x="0" y="1352355"/>
                  </a:lnTo>
                  <a:lnTo>
                    <a:pt x="100168" y="1268731"/>
                  </a:lnTo>
                  <a:cubicBezTo>
                    <a:pt x="73726" y="1254918"/>
                    <a:pt x="47325" y="1241098"/>
                    <a:pt x="20884" y="1227284"/>
                  </a:cubicBezTo>
                  <a:lnTo>
                    <a:pt x="100944" y="1182473"/>
                  </a:lnTo>
                  <a:lnTo>
                    <a:pt x="38527" y="1121423"/>
                  </a:lnTo>
                  <a:lnTo>
                    <a:pt x="102955" y="1102387"/>
                  </a:lnTo>
                  <a:lnTo>
                    <a:pt x="64233" y="1035605"/>
                  </a:lnTo>
                  <a:lnTo>
                    <a:pt x="122316" y="1032398"/>
                  </a:lnTo>
                  <a:lnTo>
                    <a:pt x="78960" y="911850"/>
                  </a:lnTo>
                  <a:cubicBezTo>
                    <a:pt x="107150" y="929069"/>
                    <a:pt x="135356" y="946262"/>
                    <a:pt x="163546" y="963481"/>
                  </a:cubicBezTo>
                  <a:lnTo>
                    <a:pt x="217581" y="899161"/>
                  </a:lnTo>
                  <a:lnTo>
                    <a:pt x="113972" y="931205"/>
                  </a:lnTo>
                  <a:lnTo>
                    <a:pt x="192398" y="854010"/>
                  </a:lnTo>
                  <a:lnTo>
                    <a:pt x="48575" y="799217"/>
                  </a:lnTo>
                  <a:lnTo>
                    <a:pt x="204000" y="768333"/>
                  </a:lnTo>
                  <a:lnTo>
                    <a:pt x="187003" y="703194"/>
                  </a:lnTo>
                  <a:lnTo>
                    <a:pt x="249575" y="693576"/>
                  </a:lnTo>
                  <a:lnTo>
                    <a:pt x="213116" y="576626"/>
                  </a:lnTo>
                  <a:lnTo>
                    <a:pt x="318076" y="654151"/>
                  </a:lnTo>
                  <a:lnTo>
                    <a:pt x="330478" y="604053"/>
                  </a:lnTo>
                  <a:lnTo>
                    <a:pt x="313532" y="590637"/>
                  </a:lnTo>
                  <a:lnTo>
                    <a:pt x="335637" y="583214"/>
                  </a:lnTo>
                  <a:lnTo>
                    <a:pt x="339576" y="567307"/>
                  </a:lnTo>
                  <a:lnTo>
                    <a:pt x="349913" y="578420"/>
                  </a:lnTo>
                  <a:lnTo>
                    <a:pt x="412828" y="557293"/>
                  </a:lnTo>
                  <a:lnTo>
                    <a:pt x="362770" y="430445"/>
                  </a:lnTo>
                  <a:lnTo>
                    <a:pt x="494691" y="462261"/>
                  </a:lnTo>
                  <a:lnTo>
                    <a:pt x="474715" y="322028"/>
                  </a:lnTo>
                  <a:lnTo>
                    <a:pt x="599722" y="381621"/>
                  </a:lnTo>
                  <a:lnTo>
                    <a:pt x="617212" y="333356"/>
                  </a:lnTo>
                  <a:lnTo>
                    <a:pt x="610420" y="316145"/>
                  </a:lnTo>
                  <a:lnTo>
                    <a:pt x="622401" y="319035"/>
                  </a:lnTo>
                  <a:lnTo>
                    <a:pt x="647540" y="249666"/>
                  </a:lnTo>
                  <a:lnTo>
                    <a:pt x="685359" y="334218"/>
                  </a:lnTo>
                  <a:lnTo>
                    <a:pt x="711235" y="340459"/>
                  </a:lnTo>
                  <a:lnTo>
                    <a:pt x="738763" y="322844"/>
                  </a:lnTo>
                  <a:lnTo>
                    <a:pt x="722365" y="207727"/>
                  </a:lnTo>
                  <a:lnTo>
                    <a:pt x="847371" y="267321"/>
                  </a:lnTo>
                  <a:lnTo>
                    <a:pt x="895189" y="135365"/>
                  </a:lnTo>
                  <a:lnTo>
                    <a:pt x="939669" y="234809"/>
                  </a:lnTo>
                  <a:lnTo>
                    <a:pt x="970725" y="223796"/>
                  </a:lnTo>
                  <a:lnTo>
                    <a:pt x="976278" y="222460"/>
                  </a:lnTo>
                  <a:lnTo>
                    <a:pt x="942125" y="208775"/>
                  </a:lnTo>
                  <a:cubicBezTo>
                    <a:pt x="973720" y="199136"/>
                    <a:pt x="1005307" y="189469"/>
                    <a:pt x="1036901" y="179831"/>
                  </a:cubicBezTo>
                  <a:lnTo>
                    <a:pt x="1021731" y="76460"/>
                  </a:lnTo>
                  <a:lnTo>
                    <a:pt x="1107284" y="115848"/>
                  </a:lnTo>
                  <a:lnTo>
                    <a:pt x="1152714" y="1956"/>
                  </a:lnTo>
                  <a:lnTo>
                    <a:pt x="1219454" y="104107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 flipH="1">
              <a:off x="204790" y="3557205"/>
              <a:ext cx="1642798" cy="1211712"/>
            </a:xfrm>
            <a:custGeom>
              <a:avLst/>
              <a:gdLst>
                <a:gd name="connsiteX0" fmla="*/ 236433 w 2503489"/>
                <a:gd name="connsiteY0" fmla="*/ 893330 h 1846550"/>
                <a:gd name="connsiteX1" fmla="*/ 233972 w 2503489"/>
                <a:gd name="connsiteY1" fmla="*/ 894092 h 1846550"/>
                <a:gd name="connsiteX2" fmla="*/ 234888 w 2503489"/>
                <a:gd name="connsiteY2" fmla="*/ 897110 h 1846550"/>
                <a:gd name="connsiteX3" fmla="*/ 2050126 w 2503489"/>
                <a:gd name="connsiteY3" fmla="*/ 502190 h 1846550"/>
                <a:gd name="connsiteX4" fmla="*/ 2035025 w 2503489"/>
                <a:gd name="connsiteY4" fmla="*/ 505523 h 1846550"/>
                <a:gd name="connsiteX5" fmla="*/ 2048859 w 2503489"/>
                <a:gd name="connsiteY5" fmla="*/ 520700 h 1846550"/>
                <a:gd name="connsiteX6" fmla="*/ 2129404 w 2503489"/>
                <a:gd name="connsiteY6" fmla="*/ 484691 h 1846550"/>
                <a:gd name="connsiteX7" fmla="*/ 2089300 w 2503489"/>
                <a:gd name="connsiteY7" fmla="*/ 493544 h 1846550"/>
                <a:gd name="connsiteX8" fmla="*/ 2099761 w 2503489"/>
                <a:gd name="connsiteY8" fmla="*/ 517664 h 1846550"/>
                <a:gd name="connsiteX9" fmla="*/ 1292828 w 2503489"/>
                <a:gd name="connsiteY9" fmla="*/ 0 h 1846550"/>
                <a:gd name="connsiteX10" fmla="*/ 1337917 w 2503489"/>
                <a:gd name="connsiteY10" fmla="*/ 116071 h 1846550"/>
                <a:gd name="connsiteX11" fmla="*/ 1450565 w 2503489"/>
                <a:gd name="connsiteY11" fmla="*/ 59174 h 1846550"/>
                <a:gd name="connsiteX12" fmla="*/ 1430091 w 2503489"/>
                <a:gd name="connsiteY12" fmla="*/ 118017 h 1846550"/>
                <a:gd name="connsiteX13" fmla="*/ 1480325 w 2503489"/>
                <a:gd name="connsiteY13" fmla="*/ 194906 h 1846550"/>
                <a:gd name="connsiteX14" fmla="*/ 1512424 w 2503489"/>
                <a:gd name="connsiteY14" fmla="*/ 194649 h 1846550"/>
                <a:gd name="connsiteX15" fmla="*/ 1569052 w 2503489"/>
                <a:gd name="connsiteY15" fmla="*/ 114299 h 1846550"/>
                <a:gd name="connsiteX16" fmla="*/ 1614142 w 2503489"/>
                <a:gd name="connsiteY16" fmla="*/ 230371 h 1846550"/>
                <a:gd name="connsiteX17" fmla="*/ 1666302 w 2503489"/>
                <a:gd name="connsiteY17" fmla="*/ 204026 h 1846550"/>
                <a:gd name="connsiteX18" fmla="*/ 1686115 w 2503489"/>
                <a:gd name="connsiteY18" fmla="*/ 154356 h 1846550"/>
                <a:gd name="connsiteX19" fmla="*/ 1705599 w 2503489"/>
                <a:gd name="connsiteY19" fmla="*/ 184177 h 1846550"/>
                <a:gd name="connsiteX20" fmla="*/ 1726789 w 2503489"/>
                <a:gd name="connsiteY20" fmla="*/ 173474 h 1846550"/>
                <a:gd name="connsiteX21" fmla="*/ 1716996 w 2503489"/>
                <a:gd name="connsiteY21" fmla="*/ 201622 h 1846550"/>
                <a:gd name="connsiteX22" fmla="*/ 1752854 w 2503489"/>
                <a:gd name="connsiteY22" fmla="*/ 256508 h 1846550"/>
                <a:gd name="connsiteX23" fmla="*/ 1826228 w 2503489"/>
                <a:gd name="connsiteY23" fmla="*/ 152399 h 1846550"/>
                <a:gd name="connsiteX24" fmla="*/ 1871317 w 2503489"/>
                <a:gd name="connsiteY24" fmla="*/ 268471 h 1846550"/>
                <a:gd name="connsiteX25" fmla="*/ 1983964 w 2503489"/>
                <a:gd name="connsiteY25" fmla="*/ 211574 h 1846550"/>
                <a:gd name="connsiteX26" fmla="*/ 1936522 w 2503489"/>
                <a:gd name="connsiteY26" fmla="*/ 347925 h 1846550"/>
                <a:gd name="connsiteX27" fmla="*/ 2073448 w 2503489"/>
                <a:gd name="connsiteY27" fmla="*/ 346827 h 1846550"/>
                <a:gd name="connsiteX28" fmla="*/ 2016909 w 2503489"/>
                <a:gd name="connsiteY28" fmla="*/ 415172 h 1846550"/>
                <a:gd name="connsiteX29" fmla="*/ 2055005 w 2503489"/>
                <a:gd name="connsiteY29" fmla="*/ 430871 h 1846550"/>
                <a:gd name="connsiteX30" fmla="*/ 2055974 w 2503489"/>
                <a:gd name="connsiteY30" fmla="*/ 416707 h 1846550"/>
                <a:gd name="connsiteX31" fmla="*/ 2063665 w 2503489"/>
                <a:gd name="connsiteY31" fmla="*/ 434439 h 1846550"/>
                <a:gd name="connsiteX32" fmla="*/ 2144598 w 2503489"/>
                <a:gd name="connsiteY32" fmla="*/ 467790 h 1846550"/>
                <a:gd name="connsiteX33" fmla="*/ 2202655 w 2503489"/>
                <a:gd name="connsiteY33" fmla="*/ 403209 h 1846550"/>
                <a:gd name="connsiteX34" fmla="*/ 2175517 w 2503489"/>
                <a:gd name="connsiteY34" fmla="*/ 559332 h 1846550"/>
                <a:gd name="connsiteX35" fmla="*/ 2242407 w 2503489"/>
                <a:gd name="connsiteY35" fmla="*/ 566924 h 1846550"/>
                <a:gd name="connsiteX36" fmla="*/ 2228856 w 2503489"/>
                <a:gd name="connsiteY36" fmla="*/ 628763 h 1846550"/>
                <a:gd name="connsiteX37" fmla="*/ 2351090 w 2503489"/>
                <a:gd name="connsiteY37" fmla="*/ 636849 h 1846550"/>
                <a:gd name="connsiteX38" fmla="*/ 2240978 w 2503489"/>
                <a:gd name="connsiteY38" fmla="*/ 706864 h 1846550"/>
                <a:gd name="connsiteX39" fmla="*/ 2314259 w 2503489"/>
                <a:gd name="connsiteY39" fmla="*/ 758185 h 1846550"/>
                <a:gd name="connsiteX40" fmla="*/ 2233819 w 2503489"/>
                <a:gd name="connsiteY40" fmla="*/ 790408 h 1846550"/>
                <a:gd name="connsiteX41" fmla="*/ 2245006 w 2503489"/>
                <a:gd name="connsiteY41" fmla="*/ 812508 h 1846550"/>
                <a:gd name="connsiteX42" fmla="*/ 2283118 w 2503489"/>
                <a:gd name="connsiteY42" fmla="*/ 860889 h 1846550"/>
                <a:gd name="connsiteX43" fmla="*/ 2265340 w 2503489"/>
                <a:gd name="connsiteY43" fmla="*/ 863722 h 1846550"/>
                <a:gd name="connsiteX44" fmla="*/ 2281769 w 2503489"/>
                <a:gd name="connsiteY44" fmla="*/ 916647 h 1846550"/>
                <a:gd name="connsiteX45" fmla="*/ 2369032 w 2503489"/>
                <a:gd name="connsiteY45" fmla="*/ 858943 h 1846550"/>
                <a:gd name="connsiteX46" fmla="*/ 2338892 w 2503489"/>
                <a:gd name="connsiteY46" fmla="*/ 953346 h 1846550"/>
                <a:gd name="connsiteX47" fmla="*/ 2432524 w 2503489"/>
                <a:gd name="connsiteY47" fmla="*/ 999702 h 1846550"/>
                <a:gd name="connsiteX48" fmla="*/ 2351448 w 2503489"/>
                <a:gd name="connsiteY48" fmla="*/ 1047632 h 1846550"/>
                <a:gd name="connsiteX49" fmla="*/ 2419240 w 2503489"/>
                <a:gd name="connsiteY49" fmla="*/ 1149806 h 1846550"/>
                <a:gd name="connsiteX50" fmla="*/ 2339888 w 2503489"/>
                <a:gd name="connsiteY50" fmla="*/ 1147687 h 1846550"/>
                <a:gd name="connsiteX51" fmla="*/ 2336363 w 2503489"/>
                <a:gd name="connsiteY51" fmla="*/ 1167963 h 1846550"/>
                <a:gd name="connsiteX52" fmla="*/ 2338880 w 2503489"/>
                <a:gd name="connsiteY52" fmla="*/ 1217800 h 1846550"/>
                <a:gd name="connsiteX53" fmla="*/ 2394806 w 2503489"/>
                <a:gd name="connsiteY53" fmla="*/ 1224149 h 1846550"/>
                <a:gd name="connsiteX54" fmla="*/ 2381255 w 2503489"/>
                <a:gd name="connsiteY54" fmla="*/ 1285988 h 1846550"/>
                <a:gd name="connsiteX55" fmla="*/ 2503489 w 2503489"/>
                <a:gd name="connsiteY55" fmla="*/ 1294075 h 1846550"/>
                <a:gd name="connsiteX56" fmla="*/ 2393377 w 2503489"/>
                <a:gd name="connsiteY56" fmla="*/ 1364089 h 1846550"/>
                <a:gd name="connsiteX57" fmla="*/ 2466658 w 2503489"/>
                <a:gd name="connsiteY57" fmla="*/ 1415410 h 1846550"/>
                <a:gd name="connsiteX58" fmla="*/ 2381489 w 2503489"/>
                <a:gd name="connsiteY58" fmla="*/ 1449528 h 1846550"/>
                <a:gd name="connsiteX59" fmla="*/ 2435517 w 2503489"/>
                <a:gd name="connsiteY59" fmla="*/ 1518114 h 1846550"/>
                <a:gd name="connsiteX60" fmla="*/ 2369172 w 2503489"/>
                <a:gd name="connsiteY60" fmla="*/ 1528686 h 1846550"/>
                <a:gd name="connsiteX61" fmla="*/ 2373011 w 2503489"/>
                <a:gd name="connsiteY61" fmla="*/ 1537864 h 1846550"/>
                <a:gd name="connsiteX62" fmla="*/ 2432706 w 2503489"/>
                <a:gd name="connsiteY62" fmla="*/ 1562463 h 1846550"/>
                <a:gd name="connsiteX63" fmla="*/ 2387477 w 2503489"/>
                <a:gd name="connsiteY63" fmla="*/ 1572446 h 1846550"/>
                <a:gd name="connsiteX64" fmla="*/ 2398963 w 2503489"/>
                <a:gd name="connsiteY64" fmla="*/ 1599903 h 1846550"/>
                <a:gd name="connsiteX65" fmla="*/ 2340951 w 2503489"/>
                <a:gd name="connsiteY65" fmla="*/ 1595597 h 1846550"/>
                <a:gd name="connsiteX66" fmla="*/ 2357448 w 2503489"/>
                <a:gd name="connsiteY66" fmla="*/ 1670783 h 1846550"/>
                <a:gd name="connsiteX67" fmla="*/ 2367082 w 2503489"/>
                <a:gd name="connsiteY67" fmla="*/ 1678343 h 1846550"/>
                <a:gd name="connsiteX68" fmla="*/ 2358760 w 2503489"/>
                <a:gd name="connsiteY68" fmla="*/ 1676761 h 1846550"/>
                <a:gd name="connsiteX69" fmla="*/ 2368406 w 2503489"/>
                <a:gd name="connsiteY69" fmla="*/ 1720727 h 1846550"/>
                <a:gd name="connsiteX70" fmla="*/ 2299796 w 2503489"/>
                <a:gd name="connsiteY70" fmla="*/ 1665551 h 1846550"/>
                <a:gd name="connsiteX71" fmla="*/ 2286410 w 2503489"/>
                <a:gd name="connsiteY71" fmla="*/ 1663007 h 1846550"/>
                <a:gd name="connsiteX72" fmla="*/ 2265081 w 2503489"/>
                <a:gd name="connsiteY72" fmla="*/ 1682592 h 1846550"/>
                <a:gd name="connsiteX73" fmla="*/ 2295772 w 2503489"/>
                <a:gd name="connsiteY73" fmla="*/ 1807233 h 1846550"/>
                <a:gd name="connsiteX74" fmla="*/ 2220657 w 2503489"/>
                <a:gd name="connsiteY74" fmla="*/ 1734510 h 1846550"/>
                <a:gd name="connsiteX75" fmla="*/ 2159843 w 2503489"/>
                <a:gd name="connsiteY75" fmla="*/ 1846549 h 1846550"/>
                <a:gd name="connsiteX76" fmla="*/ 380402 w 2503489"/>
                <a:gd name="connsiteY76" fmla="*/ 1846550 h 1846550"/>
                <a:gd name="connsiteX77" fmla="*/ 340643 w 2503489"/>
                <a:gd name="connsiteY77" fmla="*/ 1773300 h 1846550"/>
                <a:gd name="connsiteX78" fmla="*/ 285627 w 2503489"/>
                <a:gd name="connsiteY78" fmla="*/ 1846550 h 1846550"/>
                <a:gd name="connsiteX79" fmla="*/ 282325 w 2503489"/>
                <a:gd name="connsiteY79" fmla="*/ 1747507 h 1846550"/>
                <a:gd name="connsiteX80" fmla="*/ 178566 w 2503489"/>
                <a:gd name="connsiteY80" fmla="*/ 1735274 h 1846550"/>
                <a:gd name="connsiteX81" fmla="*/ 238846 w 2503489"/>
                <a:gd name="connsiteY81" fmla="*/ 1662908 h 1846550"/>
                <a:gd name="connsiteX82" fmla="*/ 140688 w 2503489"/>
                <a:gd name="connsiteY82" fmla="*/ 1589422 h 1846550"/>
                <a:gd name="connsiteX83" fmla="*/ 244045 w 2503489"/>
                <a:gd name="connsiteY83" fmla="*/ 1555669 h 1846550"/>
                <a:gd name="connsiteX84" fmla="*/ 236856 w 2503489"/>
                <a:gd name="connsiteY84" fmla="*/ 1527708 h 1846550"/>
                <a:gd name="connsiteX85" fmla="*/ 218294 w 2503489"/>
                <a:gd name="connsiteY85" fmla="*/ 1505392 h 1846550"/>
                <a:gd name="connsiteX86" fmla="*/ 177311 w 2503489"/>
                <a:gd name="connsiteY86" fmla="*/ 1564913 h 1846550"/>
                <a:gd name="connsiteX87" fmla="*/ 181747 w 2503489"/>
                <a:gd name="connsiteY87" fmla="*/ 1461451 h 1846550"/>
                <a:gd name="connsiteX88" fmla="*/ 175235 w 2503489"/>
                <a:gd name="connsiteY88" fmla="*/ 1453620 h 1846550"/>
                <a:gd name="connsiteX89" fmla="*/ 182115 w 2503489"/>
                <a:gd name="connsiteY89" fmla="*/ 1452879 h 1846550"/>
                <a:gd name="connsiteX90" fmla="*/ 184100 w 2503489"/>
                <a:gd name="connsiteY90" fmla="*/ 1406596 h 1846550"/>
                <a:gd name="connsiteX91" fmla="*/ 116789 w 2503489"/>
                <a:gd name="connsiteY91" fmla="*/ 1407689 h 1846550"/>
                <a:gd name="connsiteX92" fmla="*/ 122256 w 2503489"/>
                <a:gd name="connsiteY92" fmla="*/ 1344618 h 1846550"/>
                <a:gd name="connsiteX93" fmla="*/ 0 w 2503489"/>
                <a:gd name="connsiteY93" fmla="*/ 1352355 h 1846550"/>
                <a:gd name="connsiteX94" fmla="*/ 100168 w 2503489"/>
                <a:gd name="connsiteY94" fmla="*/ 1268731 h 1846550"/>
                <a:gd name="connsiteX95" fmla="*/ 20884 w 2503489"/>
                <a:gd name="connsiteY95" fmla="*/ 1227284 h 1846550"/>
                <a:gd name="connsiteX96" fmla="*/ 100944 w 2503489"/>
                <a:gd name="connsiteY96" fmla="*/ 1182473 h 1846550"/>
                <a:gd name="connsiteX97" fmla="*/ 38527 w 2503489"/>
                <a:gd name="connsiteY97" fmla="*/ 1121423 h 1846550"/>
                <a:gd name="connsiteX98" fmla="*/ 102955 w 2503489"/>
                <a:gd name="connsiteY98" fmla="*/ 1102387 h 1846550"/>
                <a:gd name="connsiteX99" fmla="*/ 64233 w 2503489"/>
                <a:gd name="connsiteY99" fmla="*/ 1035605 h 1846550"/>
                <a:gd name="connsiteX100" fmla="*/ 122316 w 2503489"/>
                <a:gd name="connsiteY100" fmla="*/ 1032398 h 1846550"/>
                <a:gd name="connsiteX101" fmla="*/ 78960 w 2503489"/>
                <a:gd name="connsiteY101" fmla="*/ 911850 h 1846550"/>
                <a:gd name="connsiteX102" fmla="*/ 163546 w 2503489"/>
                <a:gd name="connsiteY102" fmla="*/ 963481 h 1846550"/>
                <a:gd name="connsiteX103" fmla="*/ 217581 w 2503489"/>
                <a:gd name="connsiteY103" fmla="*/ 899161 h 1846550"/>
                <a:gd name="connsiteX104" fmla="*/ 113972 w 2503489"/>
                <a:gd name="connsiteY104" fmla="*/ 931205 h 1846550"/>
                <a:gd name="connsiteX105" fmla="*/ 192398 w 2503489"/>
                <a:gd name="connsiteY105" fmla="*/ 854010 h 1846550"/>
                <a:gd name="connsiteX106" fmla="*/ 48575 w 2503489"/>
                <a:gd name="connsiteY106" fmla="*/ 799217 h 1846550"/>
                <a:gd name="connsiteX107" fmla="*/ 204000 w 2503489"/>
                <a:gd name="connsiteY107" fmla="*/ 768333 h 1846550"/>
                <a:gd name="connsiteX108" fmla="*/ 187003 w 2503489"/>
                <a:gd name="connsiteY108" fmla="*/ 703194 h 1846550"/>
                <a:gd name="connsiteX109" fmla="*/ 249575 w 2503489"/>
                <a:gd name="connsiteY109" fmla="*/ 693576 h 1846550"/>
                <a:gd name="connsiteX110" fmla="*/ 213116 w 2503489"/>
                <a:gd name="connsiteY110" fmla="*/ 576626 h 1846550"/>
                <a:gd name="connsiteX111" fmla="*/ 318076 w 2503489"/>
                <a:gd name="connsiteY111" fmla="*/ 654151 h 1846550"/>
                <a:gd name="connsiteX112" fmla="*/ 330478 w 2503489"/>
                <a:gd name="connsiteY112" fmla="*/ 604053 h 1846550"/>
                <a:gd name="connsiteX113" fmla="*/ 313532 w 2503489"/>
                <a:gd name="connsiteY113" fmla="*/ 590637 h 1846550"/>
                <a:gd name="connsiteX114" fmla="*/ 335637 w 2503489"/>
                <a:gd name="connsiteY114" fmla="*/ 583214 h 1846550"/>
                <a:gd name="connsiteX115" fmla="*/ 339576 w 2503489"/>
                <a:gd name="connsiteY115" fmla="*/ 567307 h 1846550"/>
                <a:gd name="connsiteX116" fmla="*/ 349913 w 2503489"/>
                <a:gd name="connsiteY116" fmla="*/ 578420 h 1846550"/>
                <a:gd name="connsiteX117" fmla="*/ 412828 w 2503489"/>
                <a:gd name="connsiteY117" fmla="*/ 557293 h 1846550"/>
                <a:gd name="connsiteX118" fmla="*/ 362770 w 2503489"/>
                <a:gd name="connsiteY118" fmla="*/ 430445 h 1846550"/>
                <a:gd name="connsiteX119" fmla="*/ 494691 w 2503489"/>
                <a:gd name="connsiteY119" fmla="*/ 462261 h 1846550"/>
                <a:gd name="connsiteX120" fmla="*/ 474715 w 2503489"/>
                <a:gd name="connsiteY120" fmla="*/ 322028 h 1846550"/>
                <a:gd name="connsiteX121" fmla="*/ 599722 w 2503489"/>
                <a:gd name="connsiteY121" fmla="*/ 381621 h 1846550"/>
                <a:gd name="connsiteX122" fmla="*/ 617212 w 2503489"/>
                <a:gd name="connsiteY122" fmla="*/ 333356 h 1846550"/>
                <a:gd name="connsiteX123" fmla="*/ 610420 w 2503489"/>
                <a:gd name="connsiteY123" fmla="*/ 316145 h 1846550"/>
                <a:gd name="connsiteX124" fmla="*/ 622401 w 2503489"/>
                <a:gd name="connsiteY124" fmla="*/ 319035 h 1846550"/>
                <a:gd name="connsiteX125" fmla="*/ 647540 w 2503489"/>
                <a:gd name="connsiteY125" fmla="*/ 249666 h 1846550"/>
                <a:gd name="connsiteX126" fmla="*/ 685359 w 2503489"/>
                <a:gd name="connsiteY126" fmla="*/ 334218 h 1846550"/>
                <a:gd name="connsiteX127" fmla="*/ 711235 w 2503489"/>
                <a:gd name="connsiteY127" fmla="*/ 340459 h 1846550"/>
                <a:gd name="connsiteX128" fmla="*/ 738763 w 2503489"/>
                <a:gd name="connsiteY128" fmla="*/ 322844 h 1846550"/>
                <a:gd name="connsiteX129" fmla="*/ 722365 w 2503489"/>
                <a:gd name="connsiteY129" fmla="*/ 207727 h 1846550"/>
                <a:gd name="connsiteX130" fmla="*/ 847371 w 2503489"/>
                <a:gd name="connsiteY130" fmla="*/ 267321 h 1846550"/>
                <a:gd name="connsiteX131" fmla="*/ 895189 w 2503489"/>
                <a:gd name="connsiteY131" fmla="*/ 135365 h 1846550"/>
                <a:gd name="connsiteX132" fmla="*/ 939669 w 2503489"/>
                <a:gd name="connsiteY132" fmla="*/ 234809 h 1846550"/>
                <a:gd name="connsiteX133" fmla="*/ 970725 w 2503489"/>
                <a:gd name="connsiteY133" fmla="*/ 223796 h 1846550"/>
                <a:gd name="connsiteX134" fmla="*/ 976278 w 2503489"/>
                <a:gd name="connsiteY134" fmla="*/ 222460 h 1846550"/>
                <a:gd name="connsiteX135" fmla="*/ 942125 w 2503489"/>
                <a:gd name="connsiteY135" fmla="*/ 208775 h 1846550"/>
                <a:gd name="connsiteX136" fmla="*/ 1036901 w 2503489"/>
                <a:gd name="connsiteY136" fmla="*/ 179831 h 1846550"/>
                <a:gd name="connsiteX137" fmla="*/ 1021731 w 2503489"/>
                <a:gd name="connsiteY137" fmla="*/ 76460 h 1846550"/>
                <a:gd name="connsiteX138" fmla="*/ 1107284 w 2503489"/>
                <a:gd name="connsiteY138" fmla="*/ 115848 h 1846550"/>
                <a:gd name="connsiteX139" fmla="*/ 1152714 w 2503489"/>
                <a:gd name="connsiteY139" fmla="*/ 1956 h 1846550"/>
                <a:gd name="connsiteX140" fmla="*/ 1219454 w 2503489"/>
                <a:gd name="connsiteY140" fmla="*/ 104107 h 184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2503489" h="1846550">
                  <a:moveTo>
                    <a:pt x="236433" y="893330"/>
                  </a:moveTo>
                  <a:lnTo>
                    <a:pt x="233972" y="894092"/>
                  </a:lnTo>
                  <a:lnTo>
                    <a:pt x="234888" y="897110"/>
                  </a:lnTo>
                  <a:close/>
                  <a:moveTo>
                    <a:pt x="2050126" y="502190"/>
                  </a:moveTo>
                  <a:lnTo>
                    <a:pt x="2035025" y="505523"/>
                  </a:lnTo>
                  <a:lnTo>
                    <a:pt x="2048859" y="520700"/>
                  </a:lnTo>
                  <a:close/>
                  <a:moveTo>
                    <a:pt x="2129404" y="484691"/>
                  </a:moveTo>
                  <a:lnTo>
                    <a:pt x="2089300" y="493544"/>
                  </a:lnTo>
                  <a:lnTo>
                    <a:pt x="2099761" y="517664"/>
                  </a:lnTo>
                  <a:close/>
                  <a:moveTo>
                    <a:pt x="1292828" y="0"/>
                  </a:moveTo>
                  <a:lnTo>
                    <a:pt x="1337917" y="116071"/>
                  </a:lnTo>
                  <a:lnTo>
                    <a:pt x="1450565" y="59174"/>
                  </a:lnTo>
                  <a:lnTo>
                    <a:pt x="1430091" y="118017"/>
                  </a:lnTo>
                  <a:lnTo>
                    <a:pt x="1480325" y="194906"/>
                  </a:lnTo>
                  <a:lnTo>
                    <a:pt x="1512424" y="194649"/>
                  </a:lnTo>
                  <a:lnTo>
                    <a:pt x="1569052" y="114299"/>
                  </a:lnTo>
                  <a:lnTo>
                    <a:pt x="1614142" y="230371"/>
                  </a:lnTo>
                  <a:lnTo>
                    <a:pt x="1666302" y="204026"/>
                  </a:lnTo>
                  <a:lnTo>
                    <a:pt x="1686115" y="154356"/>
                  </a:lnTo>
                  <a:lnTo>
                    <a:pt x="1705599" y="184177"/>
                  </a:lnTo>
                  <a:lnTo>
                    <a:pt x="1726789" y="173474"/>
                  </a:lnTo>
                  <a:lnTo>
                    <a:pt x="1716996" y="201622"/>
                  </a:lnTo>
                  <a:lnTo>
                    <a:pt x="1752854" y="256508"/>
                  </a:lnTo>
                  <a:lnTo>
                    <a:pt x="1826228" y="152399"/>
                  </a:lnTo>
                  <a:lnTo>
                    <a:pt x="1871317" y="268471"/>
                  </a:lnTo>
                  <a:lnTo>
                    <a:pt x="1983964" y="211574"/>
                  </a:lnTo>
                  <a:lnTo>
                    <a:pt x="1936522" y="347925"/>
                  </a:lnTo>
                  <a:lnTo>
                    <a:pt x="2073448" y="346827"/>
                  </a:lnTo>
                  <a:lnTo>
                    <a:pt x="2016909" y="415172"/>
                  </a:lnTo>
                  <a:lnTo>
                    <a:pt x="2055005" y="430871"/>
                  </a:lnTo>
                  <a:lnTo>
                    <a:pt x="2055974" y="416707"/>
                  </a:lnTo>
                  <a:lnTo>
                    <a:pt x="2063665" y="434439"/>
                  </a:lnTo>
                  <a:lnTo>
                    <a:pt x="2144598" y="467790"/>
                  </a:lnTo>
                  <a:lnTo>
                    <a:pt x="2202655" y="403209"/>
                  </a:lnTo>
                  <a:lnTo>
                    <a:pt x="2175517" y="559332"/>
                  </a:lnTo>
                  <a:lnTo>
                    <a:pt x="2242407" y="566924"/>
                  </a:lnTo>
                  <a:lnTo>
                    <a:pt x="2228856" y="628763"/>
                  </a:lnTo>
                  <a:lnTo>
                    <a:pt x="2351090" y="636849"/>
                  </a:lnTo>
                  <a:lnTo>
                    <a:pt x="2240978" y="706864"/>
                  </a:lnTo>
                  <a:cubicBezTo>
                    <a:pt x="2265419" y="723970"/>
                    <a:pt x="2289818" y="741080"/>
                    <a:pt x="2314259" y="758185"/>
                  </a:cubicBezTo>
                  <a:lnTo>
                    <a:pt x="2233819" y="790408"/>
                  </a:lnTo>
                  <a:lnTo>
                    <a:pt x="2245006" y="812508"/>
                  </a:lnTo>
                  <a:lnTo>
                    <a:pt x="2283118" y="860889"/>
                  </a:lnTo>
                  <a:lnTo>
                    <a:pt x="2265340" y="863722"/>
                  </a:lnTo>
                  <a:lnTo>
                    <a:pt x="2281769" y="916647"/>
                  </a:lnTo>
                  <a:lnTo>
                    <a:pt x="2369032" y="858943"/>
                  </a:lnTo>
                  <a:cubicBezTo>
                    <a:pt x="2358977" y="890407"/>
                    <a:pt x="2348948" y="921882"/>
                    <a:pt x="2338892" y="953346"/>
                  </a:cubicBezTo>
                  <a:lnTo>
                    <a:pt x="2432524" y="999702"/>
                  </a:lnTo>
                  <a:lnTo>
                    <a:pt x="2351448" y="1047632"/>
                  </a:lnTo>
                  <a:lnTo>
                    <a:pt x="2419240" y="1149806"/>
                  </a:lnTo>
                  <a:lnTo>
                    <a:pt x="2339888" y="1147687"/>
                  </a:lnTo>
                  <a:lnTo>
                    <a:pt x="2336363" y="1167963"/>
                  </a:lnTo>
                  <a:lnTo>
                    <a:pt x="2338880" y="1217800"/>
                  </a:lnTo>
                  <a:lnTo>
                    <a:pt x="2394806" y="1224149"/>
                  </a:lnTo>
                  <a:lnTo>
                    <a:pt x="2381255" y="1285988"/>
                  </a:lnTo>
                  <a:lnTo>
                    <a:pt x="2503489" y="1294075"/>
                  </a:lnTo>
                  <a:lnTo>
                    <a:pt x="2393377" y="1364089"/>
                  </a:lnTo>
                  <a:cubicBezTo>
                    <a:pt x="2417818" y="1381195"/>
                    <a:pt x="2442217" y="1398304"/>
                    <a:pt x="2466658" y="1415410"/>
                  </a:cubicBezTo>
                  <a:lnTo>
                    <a:pt x="2381489" y="1449528"/>
                  </a:lnTo>
                  <a:lnTo>
                    <a:pt x="2435517" y="1518114"/>
                  </a:lnTo>
                  <a:lnTo>
                    <a:pt x="2369172" y="1528686"/>
                  </a:lnTo>
                  <a:lnTo>
                    <a:pt x="2373011" y="1537864"/>
                  </a:lnTo>
                  <a:lnTo>
                    <a:pt x="2432706" y="1562463"/>
                  </a:lnTo>
                  <a:lnTo>
                    <a:pt x="2387477" y="1572446"/>
                  </a:lnTo>
                  <a:lnTo>
                    <a:pt x="2398963" y="1599903"/>
                  </a:lnTo>
                  <a:lnTo>
                    <a:pt x="2340951" y="1595597"/>
                  </a:lnTo>
                  <a:lnTo>
                    <a:pt x="2357448" y="1670783"/>
                  </a:lnTo>
                  <a:lnTo>
                    <a:pt x="2367082" y="1678343"/>
                  </a:lnTo>
                  <a:lnTo>
                    <a:pt x="2358760" y="1676761"/>
                  </a:lnTo>
                  <a:lnTo>
                    <a:pt x="2368406" y="1720727"/>
                  </a:lnTo>
                  <a:lnTo>
                    <a:pt x="2299796" y="1665551"/>
                  </a:lnTo>
                  <a:lnTo>
                    <a:pt x="2286410" y="1663007"/>
                  </a:lnTo>
                  <a:lnTo>
                    <a:pt x="2265081" y="1682592"/>
                  </a:lnTo>
                  <a:lnTo>
                    <a:pt x="2295772" y="1807233"/>
                  </a:lnTo>
                  <a:lnTo>
                    <a:pt x="2220657" y="1734510"/>
                  </a:lnTo>
                  <a:lnTo>
                    <a:pt x="2159843" y="1846549"/>
                  </a:lnTo>
                  <a:lnTo>
                    <a:pt x="380402" y="1846550"/>
                  </a:lnTo>
                  <a:lnTo>
                    <a:pt x="340643" y="1773300"/>
                  </a:lnTo>
                  <a:lnTo>
                    <a:pt x="285627" y="1846550"/>
                  </a:lnTo>
                  <a:cubicBezTo>
                    <a:pt x="284536" y="1813535"/>
                    <a:pt x="283416" y="1780521"/>
                    <a:pt x="282325" y="1747507"/>
                  </a:cubicBezTo>
                  <a:lnTo>
                    <a:pt x="178566" y="1735274"/>
                  </a:lnTo>
                  <a:lnTo>
                    <a:pt x="238846" y="1662908"/>
                  </a:lnTo>
                  <a:lnTo>
                    <a:pt x="140688" y="1589422"/>
                  </a:lnTo>
                  <a:lnTo>
                    <a:pt x="244045" y="1555669"/>
                  </a:lnTo>
                  <a:lnTo>
                    <a:pt x="236856" y="1527708"/>
                  </a:lnTo>
                  <a:lnTo>
                    <a:pt x="218294" y="1505392"/>
                  </a:lnTo>
                  <a:lnTo>
                    <a:pt x="177311" y="1564913"/>
                  </a:lnTo>
                  <a:lnTo>
                    <a:pt x="181747" y="1461451"/>
                  </a:lnTo>
                  <a:lnTo>
                    <a:pt x="175235" y="1453620"/>
                  </a:lnTo>
                  <a:lnTo>
                    <a:pt x="182115" y="1452879"/>
                  </a:lnTo>
                  <a:lnTo>
                    <a:pt x="184100" y="1406596"/>
                  </a:lnTo>
                  <a:lnTo>
                    <a:pt x="116789" y="1407689"/>
                  </a:lnTo>
                  <a:lnTo>
                    <a:pt x="122256" y="1344618"/>
                  </a:lnTo>
                  <a:lnTo>
                    <a:pt x="0" y="1352355"/>
                  </a:lnTo>
                  <a:lnTo>
                    <a:pt x="100168" y="1268731"/>
                  </a:lnTo>
                  <a:cubicBezTo>
                    <a:pt x="73726" y="1254918"/>
                    <a:pt x="47325" y="1241098"/>
                    <a:pt x="20884" y="1227284"/>
                  </a:cubicBezTo>
                  <a:lnTo>
                    <a:pt x="100944" y="1182473"/>
                  </a:lnTo>
                  <a:lnTo>
                    <a:pt x="38527" y="1121423"/>
                  </a:lnTo>
                  <a:lnTo>
                    <a:pt x="102955" y="1102387"/>
                  </a:lnTo>
                  <a:lnTo>
                    <a:pt x="64233" y="1035605"/>
                  </a:lnTo>
                  <a:lnTo>
                    <a:pt x="122316" y="1032398"/>
                  </a:lnTo>
                  <a:lnTo>
                    <a:pt x="78960" y="911850"/>
                  </a:lnTo>
                  <a:cubicBezTo>
                    <a:pt x="107150" y="929069"/>
                    <a:pt x="135356" y="946262"/>
                    <a:pt x="163546" y="963481"/>
                  </a:cubicBezTo>
                  <a:lnTo>
                    <a:pt x="217581" y="899161"/>
                  </a:lnTo>
                  <a:lnTo>
                    <a:pt x="113972" y="931205"/>
                  </a:lnTo>
                  <a:lnTo>
                    <a:pt x="192398" y="854010"/>
                  </a:lnTo>
                  <a:lnTo>
                    <a:pt x="48575" y="799217"/>
                  </a:lnTo>
                  <a:lnTo>
                    <a:pt x="204000" y="768333"/>
                  </a:lnTo>
                  <a:lnTo>
                    <a:pt x="187003" y="703194"/>
                  </a:lnTo>
                  <a:lnTo>
                    <a:pt x="249575" y="693576"/>
                  </a:lnTo>
                  <a:lnTo>
                    <a:pt x="213116" y="576626"/>
                  </a:lnTo>
                  <a:lnTo>
                    <a:pt x="318076" y="654151"/>
                  </a:lnTo>
                  <a:lnTo>
                    <a:pt x="330478" y="604053"/>
                  </a:lnTo>
                  <a:lnTo>
                    <a:pt x="313532" y="590637"/>
                  </a:lnTo>
                  <a:lnTo>
                    <a:pt x="335637" y="583214"/>
                  </a:lnTo>
                  <a:lnTo>
                    <a:pt x="339576" y="567307"/>
                  </a:lnTo>
                  <a:lnTo>
                    <a:pt x="349913" y="578420"/>
                  </a:lnTo>
                  <a:lnTo>
                    <a:pt x="412828" y="557293"/>
                  </a:lnTo>
                  <a:lnTo>
                    <a:pt x="362770" y="430445"/>
                  </a:lnTo>
                  <a:lnTo>
                    <a:pt x="494691" y="462261"/>
                  </a:lnTo>
                  <a:lnTo>
                    <a:pt x="474715" y="322028"/>
                  </a:lnTo>
                  <a:lnTo>
                    <a:pt x="599722" y="381621"/>
                  </a:lnTo>
                  <a:lnTo>
                    <a:pt x="617212" y="333356"/>
                  </a:lnTo>
                  <a:lnTo>
                    <a:pt x="610420" y="316145"/>
                  </a:lnTo>
                  <a:lnTo>
                    <a:pt x="622401" y="319035"/>
                  </a:lnTo>
                  <a:lnTo>
                    <a:pt x="647540" y="249666"/>
                  </a:lnTo>
                  <a:lnTo>
                    <a:pt x="685359" y="334218"/>
                  </a:lnTo>
                  <a:lnTo>
                    <a:pt x="711235" y="340459"/>
                  </a:lnTo>
                  <a:lnTo>
                    <a:pt x="738763" y="322844"/>
                  </a:lnTo>
                  <a:lnTo>
                    <a:pt x="722365" y="207727"/>
                  </a:lnTo>
                  <a:lnTo>
                    <a:pt x="847371" y="267321"/>
                  </a:lnTo>
                  <a:lnTo>
                    <a:pt x="895189" y="135365"/>
                  </a:lnTo>
                  <a:lnTo>
                    <a:pt x="939669" y="234809"/>
                  </a:lnTo>
                  <a:lnTo>
                    <a:pt x="970725" y="223796"/>
                  </a:lnTo>
                  <a:lnTo>
                    <a:pt x="976278" y="222460"/>
                  </a:lnTo>
                  <a:lnTo>
                    <a:pt x="942125" y="208775"/>
                  </a:lnTo>
                  <a:cubicBezTo>
                    <a:pt x="973720" y="199136"/>
                    <a:pt x="1005307" y="189469"/>
                    <a:pt x="1036901" y="179831"/>
                  </a:cubicBezTo>
                  <a:lnTo>
                    <a:pt x="1021731" y="76460"/>
                  </a:lnTo>
                  <a:lnTo>
                    <a:pt x="1107284" y="115848"/>
                  </a:lnTo>
                  <a:lnTo>
                    <a:pt x="1152714" y="1956"/>
                  </a:lnTo>
                  <a:lnTo>
                    <a:pt x="1219454" y="104107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177402" y="3128725"/>
            <a:ext cx="1766518" cy="1247673"/>
            <a:chOff x="1979555" y="1510128"/>
            <a:chExt cx="2264217" cy="1599193"/>
          </a:xfrm>
        </p:grpSpPr>
        <p:sp>
          <p:nvSpPr>
            <p:cNvPr id="30" name="フリーフォーム: 図形 29"/>
            <p:cNvSpPr/>
            <p:nvPr/>
          </p:nvSpPr>
          <p:spPr bwMode="auto">
            <a:xfrm>
              <a:off x="1979555" y="1510128"/>
              <a:ext cx="1925766" cy="1440160"/>
            </a:xfrm>
            <a:custGeom>
              <a:avLst/>
              <a:gdLst>
                <a:gd name="connsiteX0" fmla="*/ 190725 w 2572159"/>
                <a:gd name="connsiteY0" fmla="*/ 1335665 h 1923557"/>
                <a:gd name="connsiteX1" fmla="*/ 176860 w 2572159"/>
                <a:gd name="connsiteY1" fmla="*/ 1339767 h 1923557"/>
                <a:gd name="connsiteX2" fmla="*/ 190876 w 2572159"/>
                <a:gd name="connsiteY2" fmla="*/ 1338657 h 1923557"/>
                <a:gd name="connsiteX3" fmla="*/ 1687561 w 2572159"/>
                <a:gd name="connsiteY3" fmla="*/ 0 h 1923557"/>
                <a:gd name="connsiteX4" fmla="*/ 1701865 w 2572159"/>
                <a:gd name="connsiteY4" fmla="*/ 20022 h 1923557"/>
                <a:gd name="connsiteX5" fmla="*/ 1707489 w 2572159"/>
                <a:gd name="connsiteY5" fmla="*/ 202577 h 1923557"/>
                <a:gd name="connsiteX6" fmla="*/ 1685617 w 2572159"/>
                <a:gd name="connsiteY6" fmla="*/ 268714 h 1923557"/>
                <a:gd name="connsiteX7" fmla="*/ 1699462 w 2572159"/>
                <a:gd name="connsiteY7" fmla="*/ 261522 h 1923557"/>
                <a:gd name="connsiteX8" fmla="*/ 1880589 w 2572159"/>
                <a:gd name="connsiteY8" fmla="*/ 238037 h 1923557"/>
                <a:gd name="connsiteX9" fmla="*/ 1902632 w 2572159"/>
                <a:gd name="connsiteY9" fmla="*/ 248976 h 1923557"/>
                <a:gd name="connsiteX10" fmla="*/ 1902606 w 2572159"/>
                <a:gd name="connsiteY10" fmla="*/ 273582 h 1923557"/>
                <a:gd name="connsiteX11" fmla="*/ 1885991 w 2572159"/>
                <a:gd name="connsiteY11" fmla="*/ 322574 h 1923557"/>
                <a:gd name="connsiteX12" fmla="*/ 1864163 w 2572159"/>
                <a:gd name="connsiteY12" fmla="*/ 355188 h 1923557"/>
                <a:gd name="connsiteX13" fmla="*/ 1865110 w 2572159"/>
                <a:gd name="connsiteY13" fmla="*/ 354506 h 1923557"/>
                <a:gd name="connsiteX14" fmla="*/ 1987997 w 2572159"/>
                <a:gd name="connsiteY14" fmla="*/ 313085 h 1923557"/>
                <a:gd name="connsiteX15" fmla="*/ 2012223 w 2572159"/>
                <a:gd name="connsiteY15" fmla="*/ 317399 h 1923557"/>
                <a:gd name="connsiteX16" fmla="*/ 2019103 w 2572159"/>
                <a:gd name="connsiteY16" fmla="*/ 341025 h 1923557"/>
                <a:gd name="connsiteX17" fmla="*/ 2012782 w 2572159"/>
                <a:gd name="connsiteY17" fmla="*/ 394350 h 1923557"/>
                <a:gd name="connsiteX18" fmla="*/ 2021608 w 2572159"/>
                <a:gd name="connsiteY18" fmla="*/ 391439 h 1923557"/>
                <a:gd name="connsiteX19" fmla="*/ 2134589 w 2572159"/>
                <a:gd name="connsiteY19" fmla="*/ 390436 h 1923557"/>
                <a:gd name="connsiteX20" fmla="*/ 2156631 w 2572159"/>
                <a:gd name="connsiteY20" fmla="*/ 401374 h 1923557"/>
                <a:gd name="connsiteX21" fmla="*/ 2156605 w 2572159"/>
                <a:gd name="connsiteY21" fmla="*/ 425981 h 1923557"/>
                <a:gd name="connsiteX22" fmla="*/ 2148422 w 2572159"/>
                <a:gd name="connsiteY22" fmla="*/ 450112 h 1923557"/>
                <a:gd name="connsiteX23" fmla="*/ 2185962 w 2572159"/>
                <a:gd name="connsiteY23" fmla="*/ 450983 h 1923557"/>
                <a:gd name="connsiteX24" fmla="*/ 2222768 w 2572159"/>
                <a:gd name="connsiteY24" fmla="*/ 459997 h 1923557"/>
                <a:gd name="connsiteX25" fmla="*/ 2244059 w 2572159"/>
                <a:gd name="connsiteY25" fmla="*/ 472333 h 1923557"/>
                <a:gd name="connsiteX26" fmla="*/ 2242447 w 2572159"/>
                <a:gd name="connsiteY26" fmla="*/ 496887 h 1923557"/>
                <a:gd name="connsiteX27" fmla="*/ 2205892 w 2572159"/>
                <a:gd name="connsiteY27" fmla="*/ 569404 h 1923557"/>
                <a:gd name="connsiteX28" fmla="*/ 2186561 w 2572159"/>
                <a:gd name="connsiteY28" fmla="*/ 588112 h 1923557"/>
                <a:gd name="connsiteX29" fmla="*/ 2232218 w 2572159"/>
                <a:gd name="connsiteY29" fmla="*/ 597959 h 1923557"/>
                <a:gd name="connsiteX30" fmla="*/ 2253345 w 2572159"/>
                <a:gd name="connsiteY30" fmla="*/ 610576 h 1923557"/>
                <a:gd name="connsiteX31" fmla="*/ 2251409 w 2572159"/>
                <a:gd name="connsiteY31" fmla="*/ 635105 h 1923557"/>
                <a:gd name="connsiteX32" fmla="*/ 2231041 w 2572159"/>
                <a:gd name="connsiteY32" fmla="*/ 682660 h 1923557"/>
                <a:gd name="connsiteX33" fmla="*/ 2203692 w 2572159"/>
                <a:gd name="connsiteY33" fmla="*/ 717358 h 1923557"/>
                <a:gd name="connsiteX34" fmla="*/ 2218593 w 2572159"/>
                <a:gd name="connsiteY34" fmla="*/ 710194 h 1923557"/>
                <a:gd name="connsiteX35" fmla="*/ 2400359 w 2572159"/>
                <a:gd name="connsiteY35" fmla="*/ 692327 h 1923557"/>
                <a:gd name="connsiteX36" fmla="*/ 2422052 w 2572159"/>
                <a:gd name="connsiteY36" fmla="*/ 703943 h 1923557"/>
                <a:gd name="connsiteX37" fmla="*/ 2421265 w 2572159"/>
                <a:gd name="connsiteY37" fmla="*/ 728538 h 1923557"/>
                <a:gd name="connsiteX38" fmla="*/ 2403141 w 2572159"/>
                <a:gd name="connsiteY38" fmla="*/ 776991 h 1923557"/>
                <a:gd name="connsiteX39" fmla="*/ 2369501 w 2572159"/>
                <a:gd name="connsiteY39" fmla="*/ 824036 h 1923557"/>
                <a:gd name="connsiteX40" fmla="*/ 2425339 w 2572159"/>
                <a:gd name="connsiteY40" fmla="*/ 841775 h 1923557"/>
                <a:gd name="connsiteX41" fmla="*/ 2517466 w 2572159"/>
                <a:gd name="connsiteY41" fmla="*/ 907184 h 1923557"/>
                <a:gd name="connsiteX42" fmla="*/ 2528913 w 2572159"/>
                <a:gd name="connsiteY42" fmla="*/ 928966 h 1923557"/>
                <a:gd name="connsiteX43" fmla="*/ 2514469 w 2572159"/>
                <a:gd name="connsiteY43" fmla="*/ 948888 h 1923557"/>
                <a:gd name="connsiteX44" fmla="*/ 2444904 w 2572159"/>
                <a:gd name="connsiteY44" fmla="*/ 990790 h 1923557"/>
                <a:gd name="connsiteX45" fmla="*/ 2398842 w 2572159"/>
                <a:gd name="connsiteY45" fmla="*/ 1000475 h 1923557"/>
                <a:gd name="connsiteX46" fmla="*/ 2418988 w 2572159"/>
                <a:gd name="connsiteY46" fmla="*/ 1006875 h 1923557"/>
                <a:gd name="connsiteX47" fmla="*/ 2511115 w 2572159"/>
                <a:gd name="connsiteY47" fmla="*/ 1072284 h 1923557"/>
                <a:gd name="connsiteX48" fmla="*/ 2522564 w 2572159"/>
                <a:gd name="connsiteY48" fmla="*/ 1094066 h 1923557"/>
                <a:gd name="connsiteX49" fmla="*/ 2508120 w 2572159"/>
                <a:gd name="connsiteY49" fmla="*/ 1113988 h 1923557"/>
                <a:gd name="connsiteX50" fmla="*/ 2478178 w 2572159"/>
                <a:gd name="connsiteY50" fmla="*/ 1135253 h 1923557"/>
                <a:gd name="connsiteX51" fmla="*/ 2483188 w 2572159"/>
                <a:gd name="connsiteY51" fmla="*/ 1135868 h 1923557"/>
                <a:gd name="connsiteX52" fmla="*/ 2556071 w 2572159"/>
                <a:gd name="connsiteY52" fmla="*/ 1171688 h 1923557"/>
                <a:gd name="connsiteX53" fmla="*/ 2572159 w 2572159"/>
                <a:gd name="connsiteY53" fmla="*/ 1190307 h 1923557"/>
                <a:gd name="connsiteX54" fmla="*/ 2562611 w 2572159"/>
                <a:gd name="connsiteY54" fmla="*/ 1212985 h 1923557"/>
                <a:gd name="connsiteX55" fmla="*/ 2410104 w 2572159"/>
                <a:gd name="connsiteY55" fmla="*/ 1313484 h 1923557"/>
                <a:gd name="connsiteX56" fmla="*/ 2397683 w 2572159"/>
                <a:gd name="connsiteY56" fmla="*/ 1316424 h 1923557"/>
                <a:gd name="connsiteX57" fmla="*/ 2443730 w 2572159"/>
                <a:gd name="connsiteY57" fmla="*/ 1343569 h 1923557"/>
                <a:gd name="connsiteX58" fmla="*/ 2496248 w 2572159"/>
                <a:gd name="connsiteY58" fmla="*/ 1405512 h 1923557"/>
                <a:gd name="connsiteX59" fmla="*/ 2503563 w 2572159"/>
                <a:gd name="connsiteY59" fmla="*/ 1429006 h 1923557"/>
                <a:gd name="connsiteX60" fmla="*/ 2485752 w 2572159"/>
                <a:gd name="connsiteY60" fmla="*/ 1445984 h 1923557"/>
                <a:gd name="connsiteX61" fmla="*/ 2438851 w 2572159"/>
                <a:gd name="connsiteY61" fmla="*/ 1467811 h 1923557"/>
                <a:gd name="connsiteX62" fmla="*/ 2400204 w 2572159"/>
                <a:gd name="connsiteY62" fmla="*/ 1474554 h 1923557"/>
                <a:gd name="connsiteX63" fmla="*/ 2402286 w 2572159"/>
                <a:gd name="connsiteY63" fmla="*/ 1475054 h 1923557"/>
                <a:gd name="connsiteX64" fmla="*/ 2498863 w 2572159"/>
                <a:gd name="connsiteY64" fmla="*/ 1533694 h 1923557"/>
                <a:gd name="connsiteX65" fmla="*/ 2511842 w 2572159"/>
                <a:gd name="connsiteY65" fmla="*/ 1554600 h 1923557"/>
                <a:gd name="connsiteX66" fmla="*/ 2498863 w 2572159"/>
                <a:gd name="connsiteY66" fmla="*/ 1575505 h 1923557"/>
                <a:gd name="connsiteX67" fmla="*/ 2432478 w 2572159"/>
                <a:gd name="connsiteY67" fmla="*/ 1622283 h 1923557"/>
                <a:gd name="connsiteX68" fmla="*/ 2364522 w 2572159"/>
                <a:gd name="connsiteY68" fmla="*/ 1641748 h 1923557"/>
                <a:gd name="connsiteX69" fmla="*/ 2375339 w 2572159"/>
                <a:gd name="connsiteY69" fmla="*/ 1653867 h 1923557"/>
                <a:gd name="connsiteX70" fmla="*/ 2421301 w 2572159"/>
                <a:gd name="connsiteY70" fmla="*/ 1757083 h 1923557"/>
                <a:gd name="connsiteX71" fmla="*/ 2420057 w 2572159"/>
                <a:gd name="connsiteY71" fmla="*/ 1781658 h 1923557"/>
                <a:gd name="connsiteX72" fmla="*/ 2397479 w 2572159"/>
                <a:gd name="connsiteY72" fmla="*/ 1791444 h 1923557"/>
                <a:gd name="connsiteX73" fmla="*/ 2284700 w 2572159"/>
                <a:gd name="connsiteY73" fmla="*/ 1784614 h 1923557"/>
                <a:gd name="connsiteX74" fmla="*/ 2279710 w 2572159"/>
                <a:gd name="connsiteY74" fmla="*/ 1782676 h 1923557"/>
                <a:gd name="connsiteX75" fmla="*/ 2291221 w 2572159"/>
                <a:gd name="connsiteY75" fmla="*/ 1813448 h 1923557"/>
                <a:gd name="connsiteX76" fmla="*/ 2292008 w 2572159"/>
                <a:gd name="connsiteY76" fmla="*/ 1838043 h 1923557"/>
                <a:gd name="connsiteX77" fmla="*/ 2270315 w 2572159"/>
                <a:gd name="connsiteY77" fmla="*/ 1849659 h 1923557"/>
                <a:gd name="connsiteX78" fmla="*/ 2219291 w 2572159"/>
                <a:gd name="connsiteY78" fmla="*/ 1858190 h 1923557"/>
                <a:gd name="connsiteX79" fmla="*/ 2187727 w 2572159"/>
                <a:gd name="connsiteY79" fmla="*/ 1855113 h 1923557"/>
                <a:gd name="connsiteX80" fmla="*/ 2150577 w 2572159"/>
                <a:gd name="connsiteY80" fmla="*/ 1923557 h 1923557"/>
                <a:gd name="connsiteX81" fmla="*/ 371136 w 2572159"/>
                <a:gd name="connsiteY81" fmla="*/ 1923557 h 1923557"/>
                <a:gd name="connsiteX82" fmla="*/ 359317 w 2572159"/>
                <a:gd name="connsiteY82" fmla="*/ 1901782 h 1923557"/>
                <a:gd name="connsiteX83" fmla="*/ 280282 w 2572159"/>
                <a:gd name="connsiteY83" fmla="*/ 1895808 h 1923557"/>
                <a:gd name="connsiteX84" fmla="*/ 113935 w 2572159"/>
                <a:gd name="connsiteY84" fmla="*/ 1820398 h 1923557"/>
                <a:gd name="connsiteX85" fmla="*/ 100956 w 2572159"/>
                <a:gd name="connsiteY85" fmla="*/ 1799492 h 1923557"/>
                <a:gd name="connsiteX86" fmla="*/ 113935 w 2572159"/>
                <a:gd name="connsiteY86" fmla="*/ 1778586 h 1923557"/>
                <a:gd name="connsiteX87" fmla="*/ 126477 w 2572159"/>
                <a:gd name="connsiteY87" fmla="*/ 1768251 h 1923557"/>
                <a:gd name="connsiteX88" fmla="*/ 71139 w 2572159"/>
                <a:gd name="connsiteY88" fmla="*/ 1759098 h 1923557"/>
                <a:gd name="connsiteX89" fmla="*/ 24047 w 2572159"/>
                <a:gd name="connsiteY89" fmla="*/ 1737686 h 1923557"/>
                <a:gd name="connsiteX90" fmla="*/ 6087 w 2572159"/>
                <a:gd name="connsiteY90" fmla="*/ 1720864 h 1923557"/>
                <a:gd name="connsiteX91" fmla="*/ 13196 w 2572159"/>
                <a:gd name="connsiteY91" fmla="*/ 1697307 h 1923557"/>
                <a:gd name="connsiteX92" fmla="*/ 65165 w 2572159"/>
                <a:gd name="connsiteY92" fmla="*/ 1634904 h 1923557"/>
                <a:gd name="connsiteX93" fmla="*/ 80993 w 2572159"/>
                <a:gd name="connsiteY93" fmla="*/ 1625384 h 1923557"/>
                <a:gd name="connsiteX94" fmla="*/ 62409 w 2572159"/>
                <a:gd name="connsiteY94" fmla="*/ 1607738 h 1923557"/>
                <a:gd name="connsiteX95" fmla="*/ 8091 w 2572159"/>
                <a:gd name="connsiteY95" fmla="*/ 1508667 h 1923557"/>
                <a:gd name="connsiteX96" fmla="*/ 7304 w 2572159"/>
                <a:gd name="connsiteY96" fmla="*/ 1484072 h 1923557"/>
                <a:gd name="connsiteX97" fmla="*/ 28997 w 2572159"/>
                <a:gd name="connsiteY97" fmla="*/ 1472456 h 1923557"/>
                <a:gd name="connsiteX98" fmla="*/ 141954 w 2572159"/>
                <a:gd name="connsiteY98" fmla="*/ 1469961 h 1923557"/>
                <a:gd name="connsiteX99" fmla="*/ 153207 w 2572159"/>
                <a:gd name="connsiteY99" fmla="*/ 1473291 h 1923557"/>
                <a:gd name="connsiteX100" fmla="*/ 121619 w 2572159"/>
                <a:gd name="connsiteY100" fmla="*/ 1442425 h 1923557"/>
                <a:gd name="connsiteX101" fmla="*/ 95282 w 2572159"/>
                <a:gd name="connsiteY101" fmla="*/ 1397900 h 1923557"/>
                <a:gd name="connsiteX102" fmla="*/ 90195 w 2572159"/>
                <a:gd name="connsiteY102" fmla="*/ 1373824 h 1923557"/>
                <a:gd name="connsiteX103" fmla="*/ 109516 w 2572159"/>
                <a:gd name="connsiteY103" fmla="*/ 1358586 h 1923557"/>
                <a:gd name="connsiteX104" fmla="*/ 143497 w 2572159"/>
                <a:gd name="connsiteY104" fmla="*/ 1346493 h 1923557"/>
                <a:gd name="connsiteX105" fmla="*/ 97422 w 2572159"/>
                <a:gd name="connsiteY105" fmla="*/ 1350984 h 1923557"/>
                <a:gd name="connsiteX106" fmla="*/ 46397 w 2572159"/>
                <a:gd name="connsiteY106" fmla="*/ 1342452 h 1923557"/>
                <a:gd name="connsiteX107" fmla="*/ 24705 w 2572159"/>
                <a:gd name="connsiteY107" fmla="*/ 1330837 h 1923557"/>
                <a:gd name="connsiteX108" fmla="*/ 25492 w 2572159"/>
                <a:gd name="connsiteY108" fmla="*/ 1306242 h 1923557"/>
                <a:gd name="connsiteX109" fmla="*/ 131848 w 2572159"/>
                <a:gd name="connsiteY109" fmla="*/ 1157761 h 1923557"/>
                <a:gd name="connsiteX110" fmla="*/ 187650 w 2572159"/>
                <a:gd name="connsiteY110" fmla="*/ 1119663 h 1923557"/>
                <a:gd name="connsiteX111" fmla="*/ 172796 w 2572159"/>
                <a:gd name="connsiteY111" fmla="*/ 1112521 h 1923557"/>
                <a:gd name="connsiteX112" fmla="*/ 788 w 2572159"/>
                <a:gd name="connsiteY112" fmla="*/ 919217 h 1923557"/>
                <a:gd name="connsiteX113" fmla="*/ 0 w 2572159"/>
                <a:gd name="connsiteY113" fmla="*/ 894623 h 1923557"/>
                <a:gd name="connsiteX114" fmla="*/ 21693 w 2572159"/>
                <a:gd name="connsiteY114" fmla="*/ 883008 h 1923557"/>
                <a:gd name="connsiteX115" fmla="*/ 151367 w 2572159"/>
                <a:gd name="connsiteY115" fmla="*/ 884269 h 1923557"/>
                <a:gd name="connsiteX116" fmla="*/ 185828 w 2572159"/>
                <a:gd name="connsiteY116" fmla="*/ 895254 h 1923557"/>
                <a:gd name="connsiteX117" fmla="*/ 164962 w 2572159"/>
                <a:gd name="connsiteY117" fmla="*/ 866070 h 1923557"/>
                <a:gd name="connsiteX118" fmla="*/ 146838 w 2572159"/>
                <a:gd name="connsiteY118" fmla="*/ 817617 h 1923557"/>
                <a:gd name="connsiteX119" fmla="*/ 146050 w 2572159"/>
                <a:gd name="connsiteY119" fmla="*/ 793023 h 1923557"/>
                <a:gd name="connsiteX120" fmla="*/ 167743 w 2572159"/>
                <a:gd name="connsiteY120" fmla="*/ 781408 h 1923557"/>
                <a:gd name="connsiteX121" fmla="*/ 218767 w 2572159"/>
                <a:gd name="connsiteY121" fmla="*/ 772876 h 1923557"/>
                <a:gd name="connsiteX122" fmla="*/ 241211 w 2572159"/>
                <a:gd name="connsiteY122" fmla="*/ 775063 h 1923557"/>
                <a:gd name="connsiteX123" fmla="*/ 241165 w 2572159"/>
                <a:gd name="connsiteY123" fmla="*/ 775040 h 1923557"/>
                <a:gd name="connsiteX124" fmla="*/ 162399 w 2572159"/>
                <a:gd name="connsiteY124" fmla="*/ 694036 h 1923557"/>
                <a:gd name="connsiteX125" fmla="*/ 155082 w 2572159"/>
                <a:gd name="connsiteY125" fmla="*/ 670542 h 1923557"/>
                <a:gd name="connsiteX126" fmla="*/ 172893 w 2572159"/>
                <a:gd name="connsiteY126" fmla="*/ 653563 h 1923557"/>
                <a:gd name="connsiteX127" fmla="*/ 352843 w 2572159"/>
                <a:gd name="connsiteY127" fmla="*/ 622320 h 1923557"/>
                <a:gd name="connsiteX128" fmla="*/ 378158 w 2572159"/>
                <a:gd name="connsiteY128" fmla="*/ 626881 h 1923557"/>
                <a:gd name="connsiteX129" fmla="*/ 378006 w 2572159"/>
                <a:gd name="connsiteY129" fmla="*/ 626743 h 1923557"/>
                <a:gd name="connsiteX130" fmla="*/ 321756 w 2572159"/>
                <a:gd name="connsiteY130" fmla="*/ 528756 h 1923557"/>
                <a:gd name="connsiteX131" fmla="*/ 320487 w 2572159"/>
                <a:gd name="connsiteY131" fmla="*/ 504181 h 1923557"/>
                <a:gd name="connsiteX132" fmla="*/ 341949 w 2572159"/>
                <a:gd name="connsiteY132" fmla="*/ 492143 h 1923557"/>
                <a:gd name="connsiteX133" fmla="*/ 471622 w 2572159"/>
                <a:gd name="connsiteY133" fmla="*/ 490862 h 1923557"/>
                <a:gd name="connsiteX134" fmla="*/ 506887 w 2572159"/>
                <a:gd name="connsiteY134" fmla="*/ 501345 h 1923557"/>
                <a:gd name="connsiteX135" fmla="*/ 505990 w 2572159"/>
                <a:gd name="connsiteY135" fmla="*/ 496090 h 1923557"/>
                <a:gd name="connsiteX136" fmla="*/ 466406 w 2572159"/>
                <a:gd name="connsiteY136" fmla="*/ 478106 h 1923557"/>
                <a:gd name="connsiteX137" fmla="*/ 426484 w 2572159"/>
                <a:gd name="connsiteY137" fmla="*/ 445206 h 1923557"/>
                <a:gd name="connsiteX138" fmla="*/ 413505 w 2572159"/>
                <a:gd name="connsiteY138" fmla="*/ 424300 h 1923557"/>
                <a:gd name="connsiteX139" fmla="*/ 426484 w 2572159"/>
                <a:gd name="connsiteY139" fmla="*/ 403394 h 1923557"/>
                <a:gd name="connsiteX140" fmla="*/ 466405 w 2572159"/>
                <a:gd name="connsiteY140" fmla="*/ 370494 h 1923557"/>
                <a:gd name="connsiteX141" fmla="*/ 521645 w 2572159"/>
                <a:gd name="connsiteY141" fmla="*/ 345398 h 1923557"/>
                <a:gd name="connsiteX142" fmla="*/ 538426 w 2572159"/>
                <a:gd name="connsiteY142" fmla="*/ 313617 h 1923557"/>
                <a:gd name="connsiteX143" fmla="*/ 555569 w 2572159"/>
                <a:gd name="connsiteY143" fmla="*/ 295965 h 1923557"/>
                <a:gd name="connsiteX144" fmla="*/ 578995 w 2572159"/>
                <a:gd name="connsiteY144" fmla="*/ 303500 h 1923557"/>
                <a:gd name="connsiteX145" fmla="*/ 610294 w 2572159"/>
                <a:gd name="connsiteY145" fmla="*/ 326664 h 1923557"/>
                <a:gd name="connsiteX146" fmla="*/ 672099 w 2572159"/>
                <a:gd name="connsiteY146" fmla="*/ 321992 h 1923557"/>
                <a:gd name="connsiteX147" fmla="*/ 729201 w 2572159"/>
                <a:gd name="connsiteY147" fmla="*/ 326309 h 1923557"/>
                <a:gd name="connsiteX148" fmla="*/ 732933 w 2572159"/>
                <a:gd name="connsiteY148" fmla="*/ 284423 h 1923557"/>
                <a:gd name="connsiteX149" fmla="*/ 742849 w 2572159"/>
                <a:gd name="connsiteY149" fmla="*/ 261902 h 1923557"/>
                <a:gd name="connsiteX150" fmla="*/ 767432 w 2572159"/>
                <a:gd name="connsiteY150" fmla="*/ 260801 h 1923557"/>
                <a:gd name="connsiteX151" fmla="*/ 797643 w 2572159"/>
                <a:gd name="connsiteY151" fmla="*/ 269524 h 1923557"/>
                <a:gd name="connsiteX152" fmla="*/ 785327 w 2572159"/>
                <a:gd name="connsiteY152" fmla="*/ 252994 h 1923557"/>
                <a:gd name="connsiteX153" fmla="*/ 766256 w 2572159"/>
                <a:gd name="connsiteY153" fmla="*/ 204905 h 1923557"/>
                <a:gd name="connsiteX154" fmla="*/ 764986 w 2572159"/>
                <a:gd name="connsiteY154" fmla="*/ 180331 h 1923557"/>
                <a:gd name="connsiteX155" fmla="*/ 786447 w 2572159"/>
                <a:gd name="connsiteY155" fmla="*/ 168292 h 1923557"/>
                <a:gd name="connsiteX156" fmla="*/ 968530 w 2572159"/>
                <a:gd name="connsiteY156" fmla="*/ 182592 h 1923557"/>
                <a:gd name="connsiteX157" fmla="*/ 1014599 w 2572159"/>
                <a:gd name="connsiteY157" fmla="*/ 203639 h 1923557"/>
                <a:gd name="connsiteX158" fmla="*/ 1011887 w 2572159"/>
                <a:gd name="connsiteY158" fmla="*/ 108012 h 1923557"/>
                <a:gd name="connsiteX159" fmla="*/ 1036393 w 2572159"/>
                <a:gd name="connsiteY159" fmla="*/ 30588 h 1923557"/>
                <a:gd name="connsiteX160" fmla="*/ 1052392 w 2572159"/>
                <a:gd name="connsiteY160" fmla="*/ 11893 h 1923557"/>
                <a:gd name="connsiteX161" fmla="*/ 1076245 w 2572159"/>
                <a:gd name="connsiteY161" fmla="*/ 17940 h 1923557"/>
                <a:gd name="connsiteX162" fmla="*/ 1161353 w 2572159"/>
                <a:gd name="connsiteY162" fmla="*/ 92254 h 1923557"/>
                <a:gd name="connsiteX163" fmla="*/ 1181335 w 2572159"/>
                <a:gd name="connsiteY163" fmla="*/ 125349 h 1923557"/>
                <a:gd name="connsiteX164" fmla="*/ 1195728 w 2572159"/>
                <a:gd name="connsiteY164" fmla="*/ 82579 h 1923557"/>
                <a:gd name="connsiteX165" fmla="*/ 1210630 w 2572159"/>
                <a:gd name="connsiteY165" fmla="*/ 62997 h 1923557"/>
                <a:gd name="connsiteX166" fmla="*/ 1234789 w 2572159"/>
                <a:gd name="connsiteY166" fmla="*/ 67668 h 1923557"/>
                <a:gd name="connsiteX167" fmla="*/ 1324016 w 2572159"/>
                <a:gd name="connsiteY167" fmla="*/ 136981 h 1923557"/>
                <a:gd name="connsiteX168" fmla="*/ 1361312 w 2572159"/>
                <a:gd name="connsiteY168" fmla="*/ 191432 h 1923557"/>
                <a:gd name="connsiteX169" fmla="*/ 1383627 w 2572159"/>
                <a:gd name="connsiteY169" fmla="*/ 147531 h 1923557"/>
                <a:gd name="connsiteX170" fmla="*/ 1517222 w 2572159"/>
                <a:gd name="connsiteY170" fmla="*/ 22989 h 1923557"/>
                <a:gd name="connsiteX171" fmla="*/ 1541511 w 2572159"/>
                <a:gd name="connsiteY171" fmla="*/ 19050 h 1923557"/>
                <a:gd name="connsiteX172" fmla="*/ 1555816 w 2572159"/>
                <a:gd name="connsiteY172" fmla="*/ 39072 h 1923557"/>
                <a:gd name="connsiteX173" fmla="*/ 1568288 w 2572159"/>
                <a:gd name="connsiteY173" fmla="*/ 74853 h 1923557"/>
                <a:gd name="connsiteX174" fmla="*/ 1568365 w 2572159"/>
                <a:gd name="connsiteY174" fmla="*/ 75501 h 1923557"/>
                <a:gd name="connsiteX175" fmla="*/ 1571995 w 2572159"/>
                <a:gd name="connsiteY175" fmla="*/ 70531 h 1923557"/>
                <a:gd name="connsiteX176" fmla="*/ 1663272 w 2572159"/>
                <a:gd name="connsiteY176" fmla="*/ 3940 h 192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2572159" h="1923557">
                  <a:moveTo>
                    <a:pt x="190725" y="1335665"/>
                  </a:moveTo>
                  <a:lnTo>
                    <a:pt x="176860" y="1339767"/>
                  </a:lnTo>
                  <a:lnTo>
                    <a:pt x="190876" y="1338657"/>
                  </a:lnTo>
                  <a:close/>
                  <a:moveTo>
                    <a:pt x="1687561" y="0"/>
                  </a:moveTo>
                  <a:lnTo>
                    <a:pt x="1701865" y="20022"/>
                  </a:lnTo>
                  <a:cubicBezTo>
                    <a:pt x="1723309" y="61838"/>
                    <a:pt x="1725601" y="128742"/>
                    <a:pt x="1707489" y="202577"/>
                  </a:cubicBezTo>
                  <a:lnTo>
                    <a:pt x="1685617" y="268714"/>
                  </a:lnTo>
                  <a:lnTo>
                    <a:pt x="1699462" y="261522"/>
                  </a:lnTo>
                  <a:cubicBezTo>
                    <a:pt x="1769478" y="231897"/>
                    <a:pt x="1835895" y="223518"/>
                    <a:pt x="1880589" y="238037"/>
                  </a:cubicBezTo>
                  <a:lnTo>
                    <a:pt x="1902632" y="248976"/>
                  </a:lnTo>
                  <a:lnTo>
                    <a:pt x="1902606" y="273582"/>
                  </a:lnTo>
                  <a:cubicBezTo>
                    <a:pt x="1900303" y="289076"/>
                    <a:pt x="1894647" y="305598"/>
                    <a:pt x="1885991" y="322574"/>
                  </a:cubicBezTo>
                  <a:lnTo>
                    <a:pt x="1864163" y="355188"/>
                  </a:lnTo>
                  <a:lnTo>
                    <a:pt x="1865110" y="354506"/>
                  </a:lnTo>
                  <a:cubicBezTo>
                    <a:pt x="1909424" y="326784"/>
                    <a:pt x="1952769" y="312039"/>
                    <a:pt x="1987997" y="313085"/>
                  </a:cubicBezTo>
                  <a:lnTo>
                    <a:pt x="2012223" y="317399"/>
                  </a:lnTo>
                  <a:lnTo>
                    <a:pt x="2019103" y="341025"/>
                  </a:lnTo>
                  <a:lnTo>
                    <a:pt x="2012782" y="394350"/>
                  </a:lnTo>
                  <a:lnTo>
                    <a:pt x="2021608" y="391439"/>
                  </a:lnTo>
                  <a:cubicBezTo>
                    <a:pt x="2065342" y="381254"/>
                    <a:pt x="2104793" y="380757"/>
                    <a:pt x="2134589" y="390436"/>
                  </a:cubicBezTo>
                  <a:lnTo>
                    <a:pt x="2156631" y="401374"/>
                  </a:lnTo>
                  <a:lnTo>
                    <a:pt x="2156605" y="425981"/>
                  </a:lnTo>
                  <a:lnTo>
                    <a:pt x="2148422" y="450112"/>
                  </a:lnTo>
                  <a:lnTo>
                    <a:pt x="2185962" y="450983"/>
                  </a:lnTo>
                  <a:cubicBezTo>
                    <a:pt x="2199489" y="452651"/>
                    <a:pt x="2211851" y="455654"/>
                    <a:pt x="2222768" y="459997"/>
                  </a:cubicBezTo>
                  <a:lnTo>
                    <a:pt x="2244059" y="472333"/>
                  </a:lnTo>
                  <a:lnTo>
                    <a:pt x="2242447" y="496887"/>
                  </a:lnTo>
                  <a:cubicBezTo>
                    <a:pt x="2237501" y="519856"/>
                    <a:pt x="2224878" y="544647"/>
                    <a:pt x="2205892" y="569404"/>
                  </a:cubicBezTo>
                  <a:lnTo>
                    <a:pt x="2186561" y="588112"/>
                  </a:lnTo>
                  <a:lnTo>
                    <a:pt x="2232218" y="597959"/>
                  </a:lnTo>
                  <a:lnTo>
                    <a:pt x="2253345" y="610576"/>
                  </a:lnTo>
                  <a:lnTo>
                    <a:pt x="2251409" y="635105"/>
                  </a:lnTo>
                  <a:cubicBezTo>
                    <a:pt x="2247910" y="650375"/>
                    <a:pt x="2240989" y="666407"/>
                    <a:pt x="2231041" y="682660"/>
                  </a:cubicBezTo>
                  <a:lnTo>
                    <a:pt x="2203692" y="717358"/>
                  </a:lnTo>
                  <a:lnTo>
                    <a:pt x="2218593" y="710194"/>
                  </a:lnTo>
                  <a:cubicBezTo>
                    <a:pt x="2289492" y="682751"/>
                    <a:pt x="2356136" y="676431"/>
                    <a:pt x="2400359" y="692327"/>
                  </a:cubicBezTo>
                  <a:lnTo>
                    <a:pt x="2422052" y="703943"/>
                  </a:lnTo>
                  <a:lnTo>
                    <a:pt x="2421265" y="728538"/>
                  </a:lnTo>
                  <a:cubicBezTo>
                    <a:pt x="2418483" y="743953"/>
                    <a:pt x="2412318" y="760291"/>
                    <a:pt x="2403141" y="776991"/>
                  </a:cubicBezTo>
                  <a:lnTo>
                    <a:pt x="2369501" y="824036"/>
                  </a:lnTo>
                  <a:lnTo>
                    <a:pt x="2425339" y="841775"/>
                  </a:lnTo>
                  <a:cubicBezTo>
                    <a:pt x="2466743" y="859157"/>
                    <a:pt x="2498998" y="881878"/>
                    <a:pt x="2517466" y="907184"/>
                  </a:cubicBezTo>
                  <a:lnTo>
                    <a:pt x="2528913" y="928966"/>
                  </a:lnTo>
                  <a:lnTo>
                    <a:pt x="2514469" y="948888"/>
                  </a:lnTo>
                  <a:cubicBezTo>
                    <a:pt x="2498048" y="965693"/>
                    <a:pt x="2474160" y="979950"/>
                    <a:pt x="2444904" y="990790"/>
                  </a:cubicBezTo>
                  <a:lnTo>
                    <a:pt x="2398842" y="1000475"/>
                  </a:lnTo>
                  <a:lnTo>
                    <a:pt x="2418988" y="1006875"/>
                  </a:lnTo>
                  <a:cubicBezTo>
                    <a:pt x="2460393" y="1024257"/>
                    <a:pt x="2492648" y="1046978"/>
                    <a:pt x="2511115" y="1072284"/>
                  </a:cubicBezTo>
                  <a:lnTo>
                    <a:pt x="2522564" y="1094066"/>
                  </a:lnTo>
                  <a:lnTo>
                    <a:pt x="2508120" y="1113988"/>
                  </a:lnTo>
                  <a:lnTo>
                    <a:pt x="2478178" y="1135253"/>
                  </a:lnTo>
                  <a:lnTo>
                    <a:pt x="2483188" y="1135868"/>
                  </a:lnTo>
                  <a:cubicBezTo>
                    <a:pt x="2513260" y="1144175"/>
                    <a:pt x="2538277" y="1156343"/>
                    <a:pt x="2556071" y="1171688"/>
                  </a:cubicBezTo>
                  <a:lnTo>
                    <a:pt x="2572159" y="1190307"/>
                  </a:lnTo>
                  <a:lnTo>
                    <a:pt x="2562611" y="1212985"/>
                  </a:lnTo>
                  <a:cubicBezTo>
                    <a:pt x="2538245" y="1253168"/>
                    <a:pt x="2482474" y="1290195"/>
                    <a:pt x="2410104" y="1313484"/>
                  </a:cubicBezTo>
                  <a:lnTo>
                    <a:pt x="2397683" y="1316424"/>
                  </a:lnTo>
                  <a:lnTo>
                    <a:pt x="2443730" y="1343569"/>
                  </a:lnTo>
                  <a:cubicBezTo>
                    <a:pt x="2467983" y="1363192"/>
                    <a:pt x="2486060" y="1384338"/>
                    <a:pt x="2496248" y="1405512"/>
                  </a:cubicBezTo>
                  <a:lnTo>
                    <a:pt x="2503563" y="1429006"/>
                  </a:lnTo>
                  <a:lnTo>
                    <a:pt x="2485752" y="1445984"/>
                  </a:lnTo>
                  <a:cubicBezTo>
                    <a:pt x="2472958" y="1455021"/>
                    <a:pt x="2457105" y="1462344"/>
                    <a:pt x="2438851" y="1467811"/>
                  </a:cubicBezTo>
                  <a:lnTo>
                    <a:pt x="2400204" y="1474554"/>
                  </a:lnTo>
                  <a:lnTo>
                    <a:pt x="2402286" y="1475054"/>
                  </a:lnTo>
                  <a:cubicBezTo>
                    <a:pt x="2444829" y="1489425"/>
                    <a:pt x="2478630" y="1509776"/>
                    <a:pt x="2498863" y="1533694"/>
                  </a:cubicBezTo>
                  <a:lnTo>
                    <a:pt x="2511842" y="1554600"/>
                  </a:lnTo>
                  <a:lnTo>
                    <a:pt x="2498863" y="1575505"/>
                  </a:lnTo>
                  <a:cubicBezTo>
                    <a:pt x="2483688" y="1593444"/>
                    <a:pt x="2460882" y="1609376"/>
                    <a:pt x="2432478" y="1622283"/>
                  </a:cubicBezTo>
                  <a:lnTo>
                    <a:pt x="2364522" y="1641748"/>
                  </a:lnTo>
                  <a:lnTo>
                    <a:pt x="2375339" y="1653867"/>
                  </a:lnTo>
                  <a:cubicBezTo>
                    <a:pt x="2402115" y="1689917"/>
                    <a:pt x="2418300" y="1725898"/>
                    <a:pt x="2421301" y="1757083"/>
                  </a:cubicBezTo>
                  <a:lnTo>
                    <a:pt x="2420057" y="1781658"/>
                  </a:lnTo>
                  <a:lnTo>
                    <a:pt x="2397479" y="1791444"/>
                  </a:lnTo>
                  <a:cubicBezTo>
                    <a:pt x="2367224" y="1799574"/>
                    <a:pt x="2327852" y="1797042"/>
                    <a:pt x="2284700" y="1784614"/>
                  </a:cubicBezTo>
                  <a:lnTo>
                    <a:pt x="2279710" y="1782676"/>
                  </a:lnTo>
                  <a:lnTo>
                    <a:pt x="2291221" y="1813448"/>
                  </a:lnTo>
                  <a:lnTo>
                    <a:pt x="2292008" y="1838043"/>
                  </a:lnTo>
                  <a:lnTo>
                    <a:pt x="2270315" y="1849659"/>
                  </a:lnTo>
                  <a:cubicBezTo>
                    <a:pt x="2255574" y="1854957"/>
                    <a:pt x="2238342" y="1857788"/>
                    <a:pt x="2219291" y="1858190"/>
                  </a:cubicBezTo>
                  <a:lnTo>
                    <a:pt x="2187727" y="1855113"/>
                  </a:lnTo>
                  <a:lnTo>
                    <a:pt x="2150577" y="1923557"/>
                  </a:lnTo>
                  <a:lnTo>
                    <a:pt x="371136" y="1923557"/>
                  </a:lnTo>
                  <a:lnTo>
                    <a:pt x="359317" y="1901782"/>
                  </a:lnTo>
                  <a:lnTo>
                    <a:pt x="280282" y="1895808"/>
                  </a:lnTo>
                  <a:cubicBezTo>
                    <a:pt x="205160" y="1884125"/>
                    <a:pt x="144285" y="1856275"/>
                    <a:pt x="113935" y="1820398"/>
                  </a:cubicBezTo>
                  <a:lnTo>
                    <a:pt x="100956" y="1799492"/>
                  </a:lnTo>
                  <a:lnTo>
                    <a:pt x="113935" y="1778586"/>
                  </a:lnTo>
                  <a:lnTo>
                    <a:pt x="126477" y="1768251"/>
                  </a:lnTo>
                  <a:lnTo>
                    <a:pt x="71139" y="1759098"/>
                  </a:lnTo>
                  <a:cubicBezTo>
                    <a:pt x="52838" y="1753791"/>
                    <a:pt x="36920" y="1746610"/>
                    <a:pt x="24047" y="1737686"/>
                  </a:cubicBezTo>
                  <a:lnTo>
                    <a:pt x="6087" y="1720864"/>
                  </a:lnTo>
                  <a:lnTo>
                    <a:pt x="13196" y="1697307"/>
                  </a:lnTo>
                  <a:cubicBezTo>
                    <a:pt x="23195" y="1676045"/>
                    <a:pt x="41085" y="1654740"/>
                    <a:pt x="65165" y="1634904"/>
                  </a:cubicBezTo>
                  <a:lnTo>
                    <a:pt x="80993" y="1625384"/>
                  </a:lnTo>
                  <a:lnTo>
                    <a:pt x="62409" y="1607738"/>
                  </a:lnTo>
                  <a:cubicBezTo>
                    <a:pt x="32751" y="1574021"/>
                    <a:pt x="13655" y="1539497"/>
                    <a:pt x="8091" y="1508667"/>
                  </a:cubicBezTo>
                  <a:lnTo>
                    <a:pt x="7304" y="1484072"/>
                  </a:lnTo>
                  <a:lnTo>
                    <a:pt x="28997" y="1472456"/>
                  </a:lnTo>
                  <a:cubicBezTo>
                    <a:pt x="58479" y="1461859"/>
                    <a:pt x="97925" y="1461135"/>
                    <a:pt x="141954" y="1469961"/>
                  </a:cubicBezTo>
                  <a:lnTo>
                    <a:pt x="153207" y="1473291"/>
                  </a:lnTo>
                  <a:lnTo>
                    <a:pt x="121619" y="1442425"/>
                  </a:lnTo>
                  <a:cubicBezTo>
                    <a:pt x="109657" y="1427593"/>
                    <a:pt x="100722" y="1412589"/>
                    <a:pt x="95282" y="1397900"/>
                  </a:cubicBezTo>
                  <a:lnTo>
                    <a:pt x="90195" y="1373824"/>
                  </a:lnTo>
                  <a:lnTo>
                    <a:pt x="109516" y="1358586"/>
                  </a:lnTo>
                  <a:lnTo>
                    <a:pt x="143497" y="1346493"/>
                  </a:lnTo>
                  <a:lnTo>
                    <a:pt x="97422" y="1350984"/>
                  </a:lnTo>
                  <a:cubicBezTo>
                    <a:pt x="78370" y="1350581"/>
                    <a:pt x="61138" y="1347751"/>
                    <a:pt x="46397" y="1342452"/>
                  </a:cubicBezTo>
                  <a:lnTo>
                    <a:pt x="24705" y="1330837"/>
                  </a:lnTo>
                  <a:lnTo>
                    <a:pt x="25492" y="1306242"/>
                  </a:lnTo>
                  <a:cubicBezTo>
                    <a:pt x="33837" y="1259997"/>
                    <a:pt x="72632" y="1205441"/>
                    <a:pt x="131848" y="1157761"/>
                  </a:cubicBezTo>
                  <a:lnTo>
                    <a:pt x="187650" y="1119663"/>
                  </a:lnTo>
                  <a:lnTo>
                    <a:pt x="172796" y="1112521"/>
                  </a:lnTo>
                  <a:cubicBezTo>
                    <a:pt x="77174" y="1057315"/>
                    <a:pt x="11915" y="980878"/>
                    <a:pt x="788" y="919217"/>
                  </a:cubicBezTo>
                  <a:lnTo>
                    <a:pt x="0" y="894623"/>
                  </a:lnTo>
                  <a:lnTo>
                    <a:pt x="21693" y="883008"/>
                  </a:lnTo>
                  <a:cubicBezTo>
                    <a:pt x="54861" y="871086"/>
                    <a:pt x="100640" y="871660"/>
                    <a:pt x="151367" y="884269"/>
                  </a:cubicBezTo>
                  <a:lnTo>
                    <a:pt x="185828" y="895254"/>
                  </a:lnTo>
                  <a:lnTo>
                    <a:pt x="164962" y="866070"/>
                  </a:lnTo>
                  <a:cubicBezTo>
                    <a:pt x="155784" y="849371"/>
                    <a:pt x="149619" y="833032"/>
                    <a:pt x="146838" y="817617"/>
                  </a:cubicBezTo>
                  <a:lnTo>
                    <a:pt x="146050" y="793023"/>
                  </a:lnTo>
                  <a:lnTo>
                    <a:pt x="167743" y="781408"/>
                  </a:lnTo>
                  <a:cubicBezTo>
                    <a:pt x="182484" y="776109"/>
                    <a:pt x="199716" y="773279"/>
                    <a:pt x="218767" y="772876"/>
                  </a:cubicBezTo>
                  <a:lnTo>
                    <a:pt x="241211" y="775063"/>
                  </a:lnTo>
                  <a:lnTo>
                    <a:pt x="241165" y="775040"/>
                  </a:lnTo>
                  <a:cubicBezTo>
                    <a:pt x="203591" y="750450"/>
                    <a:pt x="175981" y="722268"/>
                    <a:pt x="162399" y="694036"/>
                  </a:cubicBezTo>
                  <a:lnTo>
                    <a:pt x="155082" y="670542"/>
                  </a:lnTo>
                  <a:lnTo>
                    <a:pt x="172893" y="653563"/>
                  </a:lnTo>
                  <a:cubicBezTo>
                    <a:pt x="211276" y="626452"/>
                    <a:pt x="277194" y="614773"/>
                    <a:pt x="352843" y="622320"/>
                  </a:cubicBezTo>
                  <a:lnTo>
                    <a:pt x="378158" y="626881"/>
                  </a:lnTo>
                  <a:lnTo>
                    <a:pt x="378006" y="626743"/>
                  </a:lnTo>
                  <a:cubicBezTo>
                    <a:pt x="347693" y="593614"/>
                    <a:pt x="327923" y="559471"/>
                    <a:pt x="321756" y="528756"/>
                  </a:cubicBezTo>
                  <a:lnTo>
                    <a:pt x="320487" y="504181"/>
                  </a:lnTo>
                  <a:lnTo>
                    <a:pt x="341949" y="492143"/>
                  </a:lnTo>
                  <a:cubicBezTo>
                    <a:pt x="374874" y="479573"/>
                    <a:pt x="420657" y="479249"/>
                    <a:pt x="471622" y="490862"/>
                  </a:cubicBezTo>
                  <a:lnTo>
                    <a:pt x="506887" y="501345"/>
                  </a:lnTo>
                  <a:lnTo>
                    <a:pt x="505990" y="496090"/>
                  </a:lnTo>
                  <a:lnTo>
                    <a:pt x="466406" y="478106"/>
                  </a:lnTo>
                  <a:cubicBezTo>
                    <a:pt x="450108" y="468232"/>
                    <a:pt x="436600" y="457165"/>
                    <a:pt x="426484" y="445206"/>
                  </a:cubicBezTo>
                  <a:lnTo>
                    <a:pt x="413505" y="424300"/>
                  </a:lnTo>
                  <a:lnTo>
                    <a:pt x="426484" y="403394"/>
                  </a:lnTo>
                  <a:cubicBezTo>
                    <a:pt x="436600" y="391435"/>
                    <a:pt x="450108" y="380367"/>
                    <a:pt x="466405" y="370494"/>
                  </a:cubicBezTo>
                  <a:lnTo>
                    <a:pt x="521645" y="345398"/>
                  </a:lnTo>
                  <a:lnTo>
                    <a:pt x="538426" y="313617"/>
                  </a:lnTo>
                  <a:lnTo>
                    <a:pt x="555569" y="295965"/>
                  </a:lnTo>
                  <a:lnTo>
                    <a:pt x="578995" y="303500"/>
                  </a:lnTo>
                  <a:lnTo>
                    <a:pt x="610294" y="326664"/>
                  </a:lnTo>
                  <a:lnTo>
                    <a:pt x="672099" y="321992"/>
                  </a:lnTo>
                  <a:lnTo>
                    <a:pt x="729201" y="326309"/>
                  </a:lnTo>
                  <a:lnTo>
                    <a:pt x="732933" y="284423"/>
                  </a:lnTo>
                  <a:lnTo>
                    <a:pt x="742849" y="261902"/>
                  </a:lnTo>
                  <a:lnTo>
                    <a:pt x="767432" y="260801"/>
                  </a:lnTo>
                  <a:lnTo>
                    <a:pt x="797643" y="269524"/>
                  </a:lnTo>
                  <a:lnTo>
                    <a:pt x="785327" y="252994"/>
                  </a:lnTo>
                  <a:cubicBezTo>
                    <a:pt x="775824" y="236478"/>
                    <a:pt x="769339" y="220263"/>
                    <a:pt x="766256" y="204905"/>
                  </a:cubicBezTo>
                  <a:lnTo>
                    <a:pt x="764986" y="180331"/>
                  </a:lnTo>
                  <a:lnTo>
                    <a:pt x="786447" y="168292"/>
                  </a:lnTo>
                  <a:cubicBezTo>
                    <a:pt x="830350" y="151532"/>
                    <a:pt x="897106" y="156544"/>
                    <a:pt x="968530" y="182592"/>
                  </a:cubicBezTo>
                  <a:lnTo>
                    <a:pt x="1014599" y="203639"/>
                  </a:lnTo>
                  <a:lnTo>
                    <a:pt x="1011887" y="108012"/>
                  </a:lnTo>
                  <a:cubicBezTo>
                    <a:pt x="1015599" y="77036"/>
                    <a:pt x="1023885" y="50479"/>
                    <a:pt x="1036393" y="30588"/>
                  </a:cubicBezTo>
                  <a:lnTo>
                    <a:pt x="1052392" y="11893"/>
                  </a:lnTo>
                  <a:lnTo>
                    <a:pt x="1076245" y="17940"/>
                  </a:lnTo>
                  <a:cubicBezTo>
                    <a:pt x="1105163" y="29990"/>
                    <a:pt x="1134785" y="56051"/>
                    <a:pt x="1161353" y="92254"/>
                  </a:cubicBezTo>
                  <a:lnTo>
                    <a:pt x="1181335" y="125349"/>
                  </a:lnTo>
                  <a:lnTo>
                    <a:pt x="1195728" y="82579"/>
                  </a:lnTo>
                  <a:lnTo>
                    <a:pt x="1210630" y="62997"/>
                  </a:lnTo>
                  <a:lnTo>
                    <a:pt x="1234789" y="67668"/>
                  </a:lnTo>
                  <a:cubicBezTo>
                    <a:pt x="1264351" y="78040"/>
                    <a:pt x="1295417" y="102361"/>
                    <a:pt x="1324016" y="136981"/>
                  </a:cubicBezTo>
                  <a:lnTo>
                    <a:pt x="1361312" y="191432"/>
                  </a:lnTo>
                  <a:lnTo>
                    <a:pt x="1383627" y="147531"/>
                  </a:lnTo>
                  <a:cubicBezTo>
                    <a:pt x="1423307" y="82683"/>
                    <a:pt x="1472430" y="37203"/>
                    <a:pt x="1517222" y="22989"/>
                  </a:cubicBezTo>
                  <a:lnTo>
                    <a:pt x="1541511" y="19050"/>
                  </a:lnTo>
                  <a:lnTo>
                    <a:pt x="1555816" y="39072"/>
                  </a:lnTo>
                  <a:cubicBezTo>
                    <a:pt x="1561177" y="49526"/>
                    <a:pt x="1565340" y="61547"/>
                    <a:pt x="1568288" y="74853"/>
                  </a:cubicBezTo>
                  <a:lnTo>
                    <a:pt x="1568365" y="75501"/>
                  </a:lnTo>
                  <a:lnTo>
                    <a:pt x="1571995" y="70531"/>
                  </a:lnTo>
                  <a:cubicBezTo>
                    <a:pt x="1601625" y="36788"/>
                    <a:pt x="1633411" y="13416"/>
                    <a:pt x="1663272" y="394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/>
            <p:cNvSpPr/>
            <p:nvPr/>
          </p:nvSpPr>
          <p:spPr bwMode="auto">
            <a:xfrm flipH="1">
              <a:off x="2555913" y="1847077"/>
              <a:ext cx="1687859" cy="1262244"/>
            </a:xfrm>
            <a:custGeom>
              <a:avLst/>
              <a:gdLst>
                <a:gd name="connsiteX0" fmla="*/ 190725 w 2572159"/>
                <a:gd name="connsiteY0" fmla="*/ 1335665 h 1923557"/>
                <a:gd name="connsiteX1" fmla="*/ 176860 w 2572159"/>
                <a:gd name="connsiteY1" fmla="*/ 1339767 h 1923557"/>
                <a:gd name="connsiteX2" fmla="*/ 190876 w 2572159"/>
                <a:gd name="connsiteY2" fmla="*/ 1338657 h 1923557"/>
                <a:gd name="connsiteX3" fmla="*/ 1687561 w 2572159"/>
                <a:gd name="connsiteY3" fmla="*/ 0 h 1923557"/>
                <a:gd name="connsiteX4" fmla="*/ 1701865 w 2572159"/>
                <a:gd name="connsiteY4" fmla="*/ 20022 h 1923557"/>
                <a:gd name="connsiteX5" fmla="*/ 1707489 w 2572159"/>
                <a:gd name="connsiteY5" fmla="*/ 202577 h 1923557"/>
                <a:gd name="connsiteX6" fmla="*/ 1685617 w 2572159"/>
                <a:gd name="connsiteY6" fmla="*/ 268714 h 1923557"/>
                <a:gd name="connsiteX7" fmla="*/ 1699462 w 2572159"/>
                <a:gd name="connsiteY7" fmla="*/ 261522 h 1923557"/>
                <a:gd name="connsiteX8" fmla="*/ 1880589 w 2572159"/>
                <a:gd name="connsiteY8" fmla="*/ 238037 h 1923557"/>
                <a:gd name="connsiteX9" fmla="*/ 1902632 w 2572159"/>
                <a:gd name="connsiteY9" fmla="*/ 248976 h 1923557"/>
                <a:gd name="connsiteX10" fmla="*/ 1902606 w 2572159"/>
                <a:gd name="connsiteY10" fmla="*/ 273582 h 1923557"/>
                <a:gd name="connsiteX11" fmla="*/ 1885991 w 2572159"/>
                <a:gd name="connsiteY11" fmla="*/ 322574 h 1923557"/>
                <a:gd name="connsiteX12" fmla="*/ 1864163 w 2572159"/>
                <a:gd name="connsiteY12" fmla="*/ 355188 h 1923557"/>
                <a:gd name="connsiteX13" fmla="*/ 1865110 w 2572159"/>
                <a:gd name="connsiteY13" fmla="*/ 354506 h 1923557"/>
                <a:gd name="connsiteX14" fmla="*/ 1987997 w 2572159"/>
                <a:gd name="connsiteY14" fmla="*/ 313085 h 1923557"/>
                <a:gd name="connsiteX15" fmla="*/ 2012223 w 2572159"/>
                <a:gd name="connsiteY15" fmla="*/ 317399 h 1923557"/>
                <a:gd name="connsiteX16" fmla="*/ 2019103 w 2572159"/>
                <a:gd name="connsiteY16" fmla="*/ 341025 h 1923557"/>
                <a:gd name="connsiteX17" fmla="*/ 2012782 w 2572159"/>
                <a:gd name="connsiteY17" fmla="*/ 394350 h 1923557"/>
                <a:gd name="connsiteX18" fmla="*/ 2021608 w 2572159"/>
                <a:gd name="connsiteY18" fmla="*/ 391439 h 1923557"/>
                <a:gd name="connsiteX19" fmla="*/ 2134589 w 2572159"/>
                <a:gd name="connsiteY19" fmla="*/ 390436 h 1923557"/>
                <a:gd name="connsiteX20" fmla="*/ 2156631 w 2572159"/>
                <a:gd name="connsiteY20" fmla="*/ 401374 h 1923557"/>
                <a:gd name="connsiteX21" fmla="*/ 2156605 w 2572159"/>
                <a:gd name="connsiteY21" fmla="*/ 425981 h 1923557"/>
                <a:gd name="connsiteX22" fmla="*/ 2148422 w 2572159"/>
                <a:gd name="connsiteY22" fmla="*/ 450112 h 1923557"/>
                <a:gd name="connsiteX23" fmla="*/ 2185962 w 2572159"/>
                <a:gd name="connsiteY23" fmla="*/ 450983 h 1923557"/>
                <a:gd name="connsiteX24" fmla="*/ 2222768 w 2572159"/>
                <a:gd name="connsiteY24" fmla="*/ 459997 h 1923557"/>
                <a:gd name="connsiteX25" fmla="*/ 2244059 w 2572159"/>
                <a:gd name="connsiteY25" fmla="*/ 472333 h 1923557"/>
                <a:gd name="connsiteX26" fmla="*/ 2242447 w 2572159"/>
                <a:gd name="connsiteY26" fmla="*/ 496887 h 1923557"/>
                <a:gd name="connsiteX27" fmla="*/ 2205892 w 2572159"/>
                <a:gd name="connsiteY27" fmla="*/ 569404 h 1923557"/>
                <a:gd name="connsiteX28" fmla="*/ 2186561 w 2572159"/>
                <a:gd name="connsiteY28" fmla="*/ 588112 h 1923557"/>
                <a:gd name="connsiteX29" fmla="*/ 2232218 w 2572159"/>
                <a:gd name="connsiteY29" fmla="*/ 597959 h 1923557"/>
                <a:gd name="connsiteX30" fmla="*/ 2253345 w 2572159"/>
                <a:gd name="connsiteY30" fmla="*/ 610576 h 1923557"/>
                <a:gd name="connsiteX31" fmla="*/ 2251409 w 2572159"/>
                <a:gd name="connsiteY31" fmla="*/ 635105 h 1923557"/>
                <a:gd name="connsiteX32" fmla="*/ 2231041 w 2572159"/>
                <a:gd name="connsiteY32" fmla="*/ 682660 h 1923557"/>
                <a:gd name="connsiteX33" fmla="*/ 2203692 w 2572159"/>
                <a:gd name="connsiteY33" fmla="*/ 717358 h 1923557"/>
                <a:gd name="connsiteX34" fmla="*/ 2218593 w 2572159"/>
                <a:gd name="connsiteY34" fmla="*/ 710194 h 1923557"/>
                <a:gd name="connsiteX35" fmla="*/ 2400359 w 2572159"/>
                <a:gd name="connsiteY35" fmla="*/ 692327 h 1923557"/>
                <a:gd name="connsiteX36" fmla="*/ 2422052 w 2572159"/>
                <a:gd name="connsiteY36" fmla="*/ 703943 h 1923557"/>
                <a:gd name="connsiteX37" fmla="*/ 2421265 w 2572159"/>
                <a:gd name="connsiteY37" fmla="*/ 728538 h 1923557"/>
                <a:gd name="connsiteX38" fmla="*/ 2403141 w 2572159"/>
                <a:gd name="connsiteY38" fmla="*/ 776991 h 1923557"/>
                <a:gd name="connsiteX39" fmla="*/ 2369501 w 2572159"/>
                <a:gd name="connsiteY39" fmla="*/ 824036 h 1923557"/>
                <a:gd name="connsiteX40" fmla="*/ 2425339 w 2572159"/>
                <a:gd name="connsiteY40" fmla="*/ 841775 h 1923557"/>
                <a:gd name="connsiteX41" fmla="*/ 2517466 w 2572159"/>
                <a:gd name="connsiteY41" fmla="*/ 907184 h 1923557"/>
                <a:gd name="connsiteX42" fmla="*/ 2528913 w 2572159"/>
                <a:gd name="connsiteY42" fmla="*/ 928966 h 1923557"/>
                <a:gd name="connsiteX43" fmla="*/ 2514469 w 2572159"/>
                <a:gd name="connsiteY43" fmla="*/ 948888 h 1923557"/>
                <a:gd name="connsiteX44" fmla="*/ 2444904 w 2572159"/>
                <a:gd name="connsiteY44" fmla="*/ 990790 h 1923557"/>
                <a:gd name="connsiteX45" fmla="*/ 2398842 w 2572159"/>
                <a:gd name="connsiteY45" fmla="*/ 1000475 h 1923557"/>
                <a:gd name="connsiteX46" fmla="*/ 2418988 w 2572159"/>
                <a:gd name="connsiteY46" fmla="*/ 1006875 h 1923557"/>
                <a:gd name="connsiteX47" fmla="*/ 2511115 w 2572159"/>
                <a:gd name="connsiteY47" fmla="*/ 1072284 h 1923557"/>
                <a:gd name="connsiteX48" fmla="*/ 2522564 w 2572159"/>
                <a:gd name="connsiteY48" fmla="*/ 1094066 h 1923557"/>
                <a:gd name="connsiteX49" fmla="*/ 2508120 w 2572159"/>
                <a:gd name="connsiteY49" fmla="*/ 1113988 h 1923557"/>
                <a:gd name="connsiteX50" fmla="*/ 2478178 w 2572159"/>
                <a:gd name="connsiteY50" fmla="*/ 1135253 h 1923557"/>
                <a:gd name="connsiteX51" fmla="*/ 2483188 w 2572159"/>
                <a:gd name="connsiteY51" fmla="*/ 1135868 h 1923557"/>
                <a:gd name="connsiteX52" fmla="*/ 2556071 w 2572159"/>
                <a:gd name="connsiteY52" fmla="*/ 1171688 h 1923557"/>
                <a:gd name="connsiteX53" fmla="*/ 2572159 w 2572159"/>
                <a:gd name="connsiteY53" fmla="*/ 1190307 h 1923557"/>
                <a:gd name="connsiteX54" fmla="*/ 2562611 w 2572159"/>
                <a:gd name="connsiteY54" fmla="*/ 1212985 h 1923557"/>
                <a:gd name="connsiteX55" fmla="*/ 2410104 w 2572159"/>
                <a:gd name="connsiteY55" fmla="*/ 1313484 h 1923557"/>
                <a:gd name="connsiteX56" fmla="*/ 2397683 w 2572159"/>
                <a:gd name="connsiteY56" fmla="*/ 1316424 h 1923557"/>
                <a:gd name="connsiteX57" fmla="*/ 2443730 w 2572159"/>
                <a:gd name="connsiteY57" fmla="*/ 1343569 h 1923557"/>
                <a:gd name="connsiteX58" fmla="*/ 2496248 w 2572159"/>
                <a:gd name="connsiteY58" fmla="*/ 1405512 h 1923557"/>
                <a:gd name="connsiteX59" fmla="*/ 2503563 w 2572159"/>
                <a:gd name="connsiteY59" fmla="*/ 1429006 h 1923557"/>
                <a:gd name="connsiteX60" fmla="*/ 2485752 w 2572159"/>
                <a:gd name="connsiteY60" fmla="*/ 1445984 h 1923557"/>
                <a:gd name="connsiteX61" fmla="*/ 2438851 w 2572159"/>
                <a:gd name="connsiteY61" fmla="*/ 1467811 h 1923557"/>
                <a:gd name="connsiteX62" fmla="*/ 2400204 w 2572159"/>
                <a:gd name="connsiteY62" fmla="*/ 1474554 h 1923557"/>
                <a:gd name="connsiteX63" fmla="*/ 2402286 w 2572159"/>
                <a:gd name="connsiteY63" fmla="*/ 1475054 h 1923557"/>
                <a:gd name="connsiteX64" fmla="*/ 2498863 w 2572159"/>
                <a:gd name="connsiteY64" fmla="*/ 1533694 h 1923557"/>
                <a:gd name="connsiteX65" fmla="*/ 2511842 w 2572159"/>
                <a:gd name="connsiteY65" fmla="*/ 1554600 h 1923557"/>
                <a:gd name="connsiteX66" fmla="*/ 2498863 w 2572159"/>
                <a:gd name="connsiteY66" fmla="*/ 1575505 h 1923557"/>
                <a:gd name="connsiteX67" fmla="*/ 2432478 w 2572159"/>
                <a:gd name="connsiteY67" fmla="*/ 1622283 h 1923557"/>
                <a:gd name="connsiteX68" fmla="*/ 2364522 w 2572159"/>
                <a:gd name="connsiteY68" fmla="*/ 1641748 h 1923557"/>
                <a:gd name="connsiteX69" fmla="*/ 2375339 w 2572159"/>
                <a:gd name="connsiteY69" fmla="*/ 1653867 h 1923557"/>
                <a:gd name="connsiteX70" fmla="*/ 2421301 w 2572159"/>
                <a:gd name="connsiteY70" fmla="*/ 1757083 h 1923557"/>
                <a:gd name="connsiteX71" fmla="*/ 2420057 w 2572159"/>
                <a:gd name="connsiteY71" fmla="*/ 1781658 h 1923557"/>
                <a:gd name="connsiteX72" fmla="*/ 2397479 w 2572159"/>
                <a:gd name="connsiteY72" fmla="*/ 1791444 h 1923557"/>
                <a:gd name="connsiteX73" fmla="*/ 2284700 w 2572159"/>
                <a:gd name="connsiteY73" fmla="*/ 1784614 h 1923557"/>
                <a:gd name="connsiteX74" fmla="*/ 2279710 w 2572159"/>
                <a:gd name="connsiteY74" fmla="*/ 1782676 h 1923557"/>
                <a:gd name="connsiteX75" fmla="*/ 2291221 w 2572159"/>
                <a:gd name="connsiteY75" fmla="*/ 1813448 h 1923557"/>
                <a:gd name="connsiteX76" fmla="*/ 2292008 w 2572159"/>
                <a:gd name="connsiteY76" fmla="*/ 1838043 h 1923557"/>
                <a:gd name="connsiteX77" fmla="*/ 2270315 w 2572159"/>
                <a:gd name="connsiteY77" fmla="*/ 1849659 h 1923557"/>
                <a:gd name="connsiteX78" fmla="*/ 2219291 w 2572159"/>
                <a:gd name="connsiteY78" fmla="*/ 1858190 h 1923557"/>
                <a:gd name="connsiteX79" fmla="*/ 2187727 w 2572159"/>
                <a:gd name="connsiteY79" fmla="*/ 1855113 h 1923557"/>
                <a:gd name="connsiteX80" fmla="*/ 2150577 w 2572159"/>
                <a:gd name="connsiteY80" fmla="*/ 1923557 h 1923557"/>
                <a:gd name="connsiteX81" fmla="*/ 371136 w 2572159"/>
                <a:gd name="connsiteY81" fmla="*/ 1923557 h 1923557"/>
                <a:gd name="connsiteX82" fmla="*/ 359317 w 2572159"/>
                <a:gd name="connsiteY82" fmla="*/ 1901782 h 1923557"/>
                <a:gd name="connsiteX83" fmla="*/ 280282 w 2572159"/>
                <a:gd name="connsiteY83" fmla="*/ 1895808 h 1923557"/>
                <a:gd name="connsiteX84" fmla="*/ 113935 w 2572159"/>
                <a:gd name="connsiteY84" fmla="*/ 1820398 h 1923557"/>
                <a:gd name="connsiteX85" fmla="*/ 100956 w 2572159"/>
                <a:gd name="connsiteY85" fmla="*/ 1799492 h 1923557"/>
                <a:gd name="connsiteX86" fmla="*/ 113935 w 2572159"/>
                <a:gd name="connsiteY86" fmla="*/ 1778586 h 1923557"/>
                <a:gd name="connsiteX87" fmla="*/ 126477 w 2572159"/>
                <a:gd name="connsiteY87" fmla="*/ 1768251 h 1923557"/>
                <a:gd name="connsiteX88" fmla="*/ 71139 w 2572159"/>
                <a:gd name="connsiteY88" fmla="*/ 1759098 h 1923557"/>
                <a:gd name="connsiteX89" fmla="*/ 24047 w 2572159"/>
                <a:gd name="connsiteY89" fmla="*/ 1737686 h 1923557"/>
                <a:gd name="connsiteX90" fmla="*/ 6087 w 2572159"/>
                <a:gd name="connsiteY90" fmla="*/ 1720864 h 1923557"/>
                <a:gd name="connsiteX91" fmla="*/ 13196 w 2572159"/>
                <a:gd name="connsiteY91" fmla="*/ 1697307 h 1923557"/>
                <a:gd name="connsiteX92" fmla="*/ 65165 w 2572159"/>
                <a:gd name="connsiteY92" fmla="*/ 1634904 h 1923557"/>
                <a:gd name="connsiteX93" fmla="*/ 80993 w 2572159"/>
                <a:gd name="connsiteY93" fmla="*/ 1625384 h 1923557"/>
                <a:gd name="connsiteX94" fmla="*/ 62409 w 2572159"/>
                <a:gd name="connsiteY94" fmla="*/ 1607738 h 1923557"/>
                <a:gd name="connsiteX95" fmla="*/ 8091 w 2572159"/>
                <a:gd name="connsiteY95" fmla="*/ 1508667 h 1923557"/>
                <a:gd name="connsiteX96" fmla="*/ 7304 w 2572159"/>
                <a:gd name="connsiteY96" fmla="*/ 1484072 h 1923557"/>
                <a:gd name="connsiteX97" fmla="*/ 28997 w 2572159"/>
                <a:gd name="connsiteY97" fmla="*/ 1472456 h 1923557"/>
                <a:gd name="connsiteX98" fmla="*/ 141954 w 2572159"/>
                <a:gd name="connsiteY98" fmla="*/ 1469961 h 1923557"/>
                <a:gd name="connsiteX99" fmla="*/ 153207 w 2572159"/>
                <a:gd name="connsiteY99" fmla="*/ 1473291 h 1923557"/>
                <a:gd name="connsiteX100" fmla="*/ 121619 w 2572159"/>
                <a:gd name="connsiteY100" fmla="*/ 1442425 h 1923557"/>
                <a:gd name="connsiteX101" fmla="*/ 95282 w 2572159"/>
                <a:gd name="connsiteY101" fmla="*/ 1397900 h 1923557"/>
                <a:gd name="connsiteX102" fmla="*/ 90195 w 2572159"/>
                <a:gd name="connsiteY102" fmla="*/ 1373824 h 1923557"/>
                <a:gd name="connsiteX103" fmla="*/ 109516 w 2572159"/>
                <a:gd name="connsiteY103" fmla="*/ 1358586 h 1923557"/>
                <a:gd name="connsiteX104" fmla="*/ 143497 w 2572159"/>
                <a:gd name="connsiteY104" fmla="*/ 1346493 h 1923557"/>
                <a:gd name="connsiteX105" fmla="*/ 97422 w 2572159"/>
                <a:gd name="connsiteY105" fmla="*/ 1350984 h 1923557"/>
                <a:gd name="connsiteX106" fmla="*/ 46397 w 2572159"/>
                <a:gd name="connsiteY106" fmla="*/ 1342452 h 1923557"/>
                <a:gd name="connsiteX107" fmla="*/ 24705 w 2572159"/>
                <a:gd name="connsiteY107" fmla="*/ 1330837 h 1923557"/>
                <a:gd name="connsiteX108" fmla="*/ 25492 w 2572159"/>
                <a:gd name="connsiteY108" fmla="*/ 1306242 h 1923557"/>
                <a:gd name="connsiteX109" fmla="*/ 131848 w 2572159"/>
                <a:gd name="connsiteY109" fmla="*/ 1157761 h 1923557"/>
                <a:gd name="connsiteX110" fmla="*/ 187650 w 2572159"/>
                <a:gd name="connsiteY110" fmla="*/ 1119663 h 1923557"/>
                <a:gd name="connsiteX111" fmla="*/ 172796 w 2572159"/>
                <a:gd name="connsiteY111" fmla="*/ 1112521 h 1923557"/>
                <a:gd name="connsiteX112" fmla="*/ 788 w 2572159"/>
                <a:gd name="connsiteY112" fmla="*/ 919217 h 1923557"/>
                <a:gd name="connsiteX113" fmla="*/ 0 w 2572159"/>
                <a:gd name="connsiteY113" fmla="*/ 894623 h 1923557"/>
                <a:gd name="connsiteX114" fmla="*/ 21693 w 2572159"/>
                <a:gd name="connsiteY114" fmla="*/ 883008 h 1923557"/>
                <a:gd name="connsiteX115" fmla="*/ 151367 w 2572159"/>
                <a:gd name="connsiteY115" fmla="*/ 884269 h 1923557"/>
                <a:gd name="connsiteX116" fmla="*/ 185828 w 2572159"/>
                <a:gd name="connsiteY116" fmla="*/ 895254 h 1923557"/>
                <a:gd name="connsiteX117" fmla="*/ 164962 w 2572159"/>
                <a:gd name="connsiteY117" fmla="*/ 866070 h 1923557"/>
                <a:gd name="connsiteX118" fmla="*/ 146838 w 2572159"/>
                <a:gd name="connsiteY118" fmla="*/ 817617 h 1923557"/>
                <a:gd name="connsiteX119" fmla="*/ 146050 w 2572159"/>
                <a:gd name="connsiteY119" fmla="*/ 793023 h 1923557"/>
                <a:gd name="connsiteX120" fmla="*/ 167743 w 2572159"/>
                <a:gd name="connsiteY120" fmla="*/ 781408 h 1923557"/>
                <a:gd name="connsiteX121" fmla="*/ 218767 w 2572159"/>
                <a:gd name="connsiteY121" fmla="*/ 772876 h 1923557"/>
                <a:gd name="connsiteX122" fmla="*/ 241211 w 2572159"/>
                <a:gd name="connsiteY122" fmla="*/ 775063 h 1923557"/>
                <a:gd name="connsiteX123" fmla="*/ 241165 w 2572159"/>
                <a:gd name="connsiteY123" fmla="*/ 775040 h 1923557"/>
                <a:gd name="connsiteX124" fmla="*/ 162399 w 2572159"/>
                <a:gd name="connsiteY124" fmla="*/ 694036 h 1923557"/>
                <a:gd name="connsiteX125" fmla="*/ 155082 w 2572159"/>
                <a:gd name="connsiteY125" fmla="*/ 670542 h 1923557"/>
                <a:gd name="connsiteX126" fmla="*/ 172893 w 2572159"/>
                <a:gd name="connsiteY126" fmla="*/ 653563 h 1923557"/>
                <a:gd name="connsiteX127" fmla="*/ 352843 w 2572159"/>
                <a:gd name="connsiteY127" fmla="*/ 622320 h 1923557"/>
                <a:gd name="connsiteX128" fmla="*/ 378158 w 2572159"/>
                <a:gd name="connsiteY128" fmla="*/ 626881 h 1923557"/>
                <a:gd name="connsiteX129" fmla="*/ 378006 w 2572159"/>
                <a:gd name="connsiteY129" fmla="*/ 626743 h 1923557"/>
                <a:gd name="connsiteX130" fmla="*/ 321756 w 2572159"/>
                <a:gd name="connsiteY130" fmla="*/ 528756 h 1923557"/>
                <a:gd name="connsiteX131" fmla="*/ 320487 w 2572159"/>
                <a:gd name="connsiteY131" fmla="*/ 504181 h 1923557"/>
                <a:gd name="connsiteX132" fmla="*/ 341949 w 2572159"/>
                <a:gd name="connsiteY132" fmla="*/ 492143 h 1923557"/>
                <a:gd name="connsiteX133" fmla="*/ 471622 w 2572159"/>
                <a:gd name="connsiteY133" fmla="*/ 490862 h 1923557"/>
                <a:gd name="connsiteX134" fmla="*/ 506887 w 2572159"/>
                <a:gd name="connsiteY134" fmla="*/ 501345 h 1923557"/>
                <a:gd name="connsiteX135" fmla="*/ 505990 w 2572159"/>
                <a:gd name="connsiteY135" fmla="*/ 496090 h 1923557"/>
                <a:gd name="connsiteX136" fmla="*/ 466406 w 2572159"/>
                <a:gd name="connsiteY136" fmla="*/ 478106 h 1923557"/>
                <a:gd name="connsiteX137" fmla="*/ 426484 w 2572159"/>
                <a:gd name="connsiteY137" fmla="*/ 445206 h 1923557"/>
                <a:gd name="connsiteX138" fmla="*/ 413505 w 2572159"/>
                <a:gd name="connsiteY138" fmla="*/ 424300 h 1923557"/>
                <a:gd name="connsiteX139" fmla="*/ 426484 w 2572159"/>
                <a:gd name="connsiteY139" fmla="*/ 403394 h 1923557"/>
                <a:gd name="connsiteX140" fmla="*/ 466405 w 2572159"/>
                <a:gd name="connsiteY140" fmla="*/ 370494 h 1923557"/>
                <a:gd name="connsiteX141" fmla="*/ 521645 w 2572159"/>
                <a:gd name="connsiteY141" fmla="*/ 345398 h 1923557"/>
                <a:gd name="connsiteX142" fmla="*/ 538426 w 2572159"/>
                <a:gd name="connsiteY142" fmla="*/ 313617 h 1923557"/>
                <a:gd name="connsiteX143" fmla="*/ 555569 w 2572159"/>
                <a:gd name="connsiteY143" fmla="*/ 295965 h 1923557"/>
                <a:gd name="connsiteX144" fmla="*/ 578995 w 2572159"/>
                <a:gd name="connsiteY144" fmla="*/ 303500 h 1923557"/>
                <a:gd name="connsiteX145" fmla="*/ 610294 w 2572159"/>
                <a:gd name="connsiteY145" fmla="*/ 326664 h 1923557"/>
                <a:gd name="connsiteX146" fmla="*/ 672099 w 2572159"/>
                <a:gd name="connsiteY146" fmla="*/ 321992 h 1923557"/>
                <a:gd name="connsiteX147" fmla="*/ 729201 w 2572159"/>
                <a:gd name="connsiteY147" fmla="*/ 326309 h 1923557"/>
                <a:gd name="connsiteX148" fmla="*/ 732933 w 2572159"/>
                <a:gd name="connsiteY148" fmla="*/ 284423 h 1923557"/>
                <a:gd name="connsiteX149" fmla="*/ 742849 w 2572159"/>
                <a:gd name="connsiteY149" fmla="*/ 261902 h 1923557"/>
                <a:gd name="connsiteX150" fmla="*/ 767432 w 2572159"/>
                <a:gd name="connsiteY150" fmla="*/ 260801 h 1923557"/>
                <a:gd name="connsiteX151" fmla="*/ 797643 w 2572159"/>
                <a:gd name="connsiteY151" fmla="*/ 269524 h 1923557"/>
                <a:gd name="connsiteX152" fmla="*/ 785327 w 2572159"/>
                <a:gd name="connsiteY152" fmla="*/ 252994 h 1923557"/>
                <a:gd name="connsiteX153" fmla="*/ 766256 w 2572159"/>
                <a:gd name="connsiteY153" fmla="*/ 204905 h 1923557"/>
                <a:gd name="connsiteX154" fmla="*/ 764986 w 2572159"/>
                <a:gd name="connsiteY154" fmla="*/ 180331 h 1923557"/>
                <a:gd name="connsiteX155" fmla="*/ 786447 w 2572159"/>
                <a:gd name="connsiteY155" fmla="*/ 168292 h 1923557"/>
                <a:gd name="connsiteX156" fmla="*/ 968530 w 2572159"/>
                <a:gd name="connsiteY156" fmla="*/ 182592 h 1923557"/>
                <a:gd name="connsiteX157" fmla="*/ 1014599 w 2572159"/>
                <a:gd name="connsiteY157" fmla="*/ 203639 h 1923557"/>
                <a:gd name="connsiteX158" fmla="*/ 1011887 w 2572159"/>
                <a:gd name="connsiteY158" fmla="*/ 108012 h 1923557"/>
                <a:gd name="connsiteX159" fmla="*/ 1036393 w 2572159"/>
                <a:gd name="connsiteY159" fmla="*/ 30588 h 1923557"/>
                <a:gd name="connsiteX160" fmla="*/ 1052392 w 2572159"/>
                <a:gd name="connsiteY160" fmla="*/ 11893 h 1923557"/>
                <a:gd name="connsiteX161" fmla="*/ 1076245 w 2572159"/>
                <a:gd name="connsiteY161" fmla="*/ 17940 h 1923557"/>
                <a:gd name="connsiteX162" fmla="*/ 1161353 w 2572159"/>
                <a:gd name="connsiteY162" fmla="*/ 92254 h 1923557"/>
                <a:gd name="connsiteX163" fmla="*/ 1181335 w 2572159"/>
                <a:gd name="connsiteY163" fmla="*/ 125349 h 1923557"/>
                <a:gd name="connsiteX164" fmla="*/ 1195728 w 2572159"/>
                <a:gd name="connsiteY164" fmla="*/ 82579 h 1923557"/>
                <a:gd name="connsiteX165" fmla="*/ 1210630 w 2572159"/>
                <a:gd name="connsiteY165" fmla="*/ 62997 h 1923557"/>
                <a:gd name="connsiteX166" fmla="*/ 1234789 w 2572159"/>
                <a:gd name="connsiteY166" fmla="*/ 67668 h 1923557"/>
                <a:gd name="connsiteX167" fmla="*/ 1324016 w 2572159"/>
                <a:gd name="connsiteY167" fmla="*/ 136981 h 1923557"/>
                <a:gd name="connsiteX168" fmla="*/ 1361312 w 2572159"/>
                <a:gd name="connsiteY168" fmla="*/ 191432 h 1923557"/>
                <a:gd name="connsiteX169" fmla="*/ 1383627 w 2572159"/>
                <a:gd name="connsiteY169" fmla="*/ 147531 h 1923557"/>
                <a:gd name="connsiteX170" fmla="*/ 1517222 w 2572159"/>
                <a:gd name="connsiteY170" fmla="*/ 22989 h 1923557"/>
                <a:gd name="connsiteX171" fmla="*/ 1541511 w 2572159"/>
                <a:gd name="connsiteY171" fmla="*/ 19050 h 1923557"/>
                <a:gd name="connsiteX172" fmla="*/ 1555816 w 2572159"/>
                <a:gd name="connsiteY172" fmla="*/ 39072 h 1923557"/>
                <a:gd name="connsiteX173" fmla="*/ 1568288 w 2572159"/>
                <a:gd name="connsiteY173" fmla="*/ 74853 h 1923557"/>
                <a:gd name="connsiteX174" fmla="*/ 1568365 w 2572159"/>
                <a:gd name="connsiteY174" fmla="*/ 75501 h 1923557"/>
                <a:gd name="connsiteX175" fmla="*/ 1571995 w 2572159"/>
                <a:gd name="connsiteY175" fmla="*/ 70531 h 1923557"/>
                <a:gd name="connsiteX176" fmla="*/ 1663272 w 2572159"/>
                <a:gd name="connsiteY176" fmla="*/ 3940 h 192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2572159" h="1923557">
                  <a:moveTo>
                    <a:pt x="190725" y="1335665"/>
                  </a:moveTo>
                  <a:lnTo>
                    <a:pt x="176860" y="1339767"/>
                  </a:lnTo>
                  <a:lnTo>
                    <a:pt x="190876" y="1338657"/>
                  </a:lnTo>
                  <a:close/>
                  <a:moveTo>
                    <a:pt x="1687561" y="0"/>
                  </a:moveTo>
                  <a:lnTo>
                    <a:pt x="1701865" y="20022"/>
                  </a:lnTo>
                  <a:cubicBezTo>
                    <a:pt x="1723309" y="61838"/>
                    <a:pt x="1725601" y="128742"/>
                    <a:pt x="1707489" y="202577"/>
                  </a:cubicBezTo>
                  <a:lnTo>
                    <a:pt x="1685617" y="268714"/>
                  </a:lnTo>
                  <a:lnTo>
                    <a:pt x="1699462" y="261522"/>
                  </a:lnTo>
                  <a:cubicBezTo>
                    <a:pt x="1769478" y="231897"/>
                    <a:pt x="1835895" y="223518"/>
                    <a:pt x="1880589" y="238037"/>
                  </a:cubicBezTo>
                  <a:lnTo>
                    <a:pt x="1902632" y="248976"/>
                  </a:lnTo>
                  <a:lnTo>
                    <a:pt x="1902606" y="273582"/>
                  </a:lnTo>
                  <a:cubicBezTo>
                    <a:pt x="1900303" y="289076"/>
                    <a:pt x="1894647" y="305598"/>
                    <a:pt x="1885991" y="322574"/>
                  </a:cubicBezTo>
                  <a:lnTo>
                    <a:pt x="1864163" y="355188"/>
                  </a:lnTo>
                  <a:lnTo>
                    <a:pt x="1865110" y="354506"/>
                  </a:lnTo>
                  <a:cubicBezTo>
                    <a:pt x="1909424" y="326784"/>
                    <a:pt x="1952769" y="312039"/>
                    <a:pt x="1987997" y="313085"/>
                  </a:cubicBezTo>
                  <a:lnTo>
                    <a:pt x="2012223" y="317399"/>
                  </a:lnTo>
                  <a:lnTo>
                    <a:pt x="2019103" y="341025"/>
                  </a:lnTo>
                  <a:lnTo>
                    <a:pt x="2012782" y="394350"/>
                  </a:lnTo>
                  <a:lnTo>
                    <a:pt x="2021608" y="391439"/>
                  </a:lnTo>
                  <a:cubicBezTo>
                    <a:pt x="2065342" y="381254"/>
                    <a:pt x="2104793" y="380757"/>
                    <a:pt x="2134589" y="390436"/>
                  </a:cubicBezTo>
                  <a:lnTo>
                    <a:pt x="2156631" y="401374"/>
                  </a:lnTo>
                  <a:lnTo>
                    <a:pt x="2156605" y="425981"/>
                  </a:lnTo>
                  <a:lnTo>
                    <a:pt x="2148422" y="450112"/>
                  </a:lnTo>
                  <a:lnTo>
                    <a:pt x="2185962" y="450983"/>
                  </a:lnTo>
                  <a:cubicBezTo>
                    <a:pt x="2199489" y="452651"/>
                    <a:pt x="2211851" y="455654"/>
                    <a:pt x="2222768" y="459997"/>
                  </a:cubicBezTo>
                  <a:lnTo>
                    <a:pt x="2244059" y="472333"/>
                  </a:lnTo>
                  <a:lnTo>
                    <a:pt x="2242447" y="496887"/>
                  </a:lnTo>
                  <a:cubicBezTo>
                    <a:pt x="2237501" y="519856"/>
                    <a:pt x="2224878" y="544647"/>
                    <a:pt x="2205892" y="569404"/>
                  </a:cubicBezTo>
                  <a:lnTo>
                    <a:pt x="2186561" y="588112"/>
                  </a:lnTo>
                  <a:lnTo>
                    <a:pt x="2232218" y="597959"/>
                  </a:lnTo>
                  <a:lnTo>
                    <a:pt x="2253345" y="610576"/>
                  </a:lnTo>
                  <a:lnTo>
                    <a:pt x="2251409" y="635105"/>
                  </a:lnTo>
                  <a:cubicBezTo>
                    <a:pt x="2247910" y="650375"/>
                    <a:pt x="2240989" y="666407"/>
                    <a:pt x="2231041" y="682660"/>
                  </a:cubicBezTo>
                  <a:lnTo>
                    <a:pt x="2203692" y="717358"/>
                  </a:lnTo>
                  <a:lnTo>
                    <a:pt x="2218593" y="710194"/>
                  </a:lnTo>
                  <a:cubicBezTo>
                    <a:pt x="2289492" y="682751"/>
                    <a:pt x="2356136" y="676431"/>
                    <a:pt x="2400359" y="692327"/>
                  </a:cubicBezTo>
                  <a:lnTo>
                    <a:pt x="2422052" y="703943"/>
                  </a:lnTo>
                  <a:lnTo>
                    <a:pt x="2421265" y="728538"/>
                  </a:lnTo>
                  <a:cubicBezTo>
                    <a:pt x="2418483" y="743953"/>
                    <a:pt x="2412318" y="760291"/>
                    <a:pt x="2403141" y="776991"/>
                  </a:cubicBezTo>
                  <a:lnTo>
                    <a:pt x="2369501" y="824036"/>
                  </a:lnTo>
                  <a:lnTo>
                    <a:pt x="2425339" y="841775"/>
                  </a:lnTo>
                  <a:cubicBezTo>
                    <a:pt x="2466743" y="859157"/>
                    <a:pt x="2498998" y="881878"/>
                    <a:pt x="2517466" y="907184"/>
                  </a:cubicBezTo>
                  <a:lnTo>
                    <a:pt x="2528913" y="928966"/>
                  </a:lnTo>
                  <a:lnTo>
                    <a:pt x="2514469" y="948888"/>
                  </a:lnTo>
                  <a:cubicBezTo>
                    <a:pt x="2498048" y="965693"/>
                    <a:pt x="2474160" y="979950"/>
                    <a:pt x="2444904" y="990790"/>
                  </a:cubicBezTo>
                  <a:lnTo>
                    <a:pt x="2398842" y="1000475"/>
                  </a:lnTo>
                  <a:lnTo>
                    <a:pt x="2418988" y="1006875"/>
                  </a:lnTo>
                  <a:cubicBezTo>
                    <a:pt x="2460393" y="1024257"/>
                    <a:pt x="2492648" y="1046978"/>
                    <a:pt x="2511115" y="1072284"/>
                  </a:cubicBezTo>
                  <a:lnTo>
                    <a:pt x="2522564" y="1094066"/>
                  </a:lnTo>
                  <a:lnTo>
                    <a:pt x="2508120" y="1113988"/>
                  </a:lnTo>
                  <a:lnTo>
                    <a:pt x="2478178" y="1135253"/>
                  </a:lnTo>
                  <a:lnTo>
                    <a:pt x="2483188" y="1135868"/>
                  </a:lnTo>
                  <a:cubicBezTo>
                    <a:pt x="2513260" y="1144175"/>
                    <a:pt x="2538277" y="1156343"/>
                    <a:pt x="2556071" y="1171688"/>
                  </a:cubicBezTo>
                  <a:lnTo>
                    <a:pt x="2572159" y="1190307"/>
                  </a:lnTo>
                  <a:lnTo>
                    <a:pt x="2562611" y="1212985"/>
                  </a:lnTo>
                  <a:cubicBezTo>
                    <a:pt x="2538245" y="1253168"/>
                    <a:pt x="2482474" y="1290195"/>
                    <a:pt x="2410104" y="1313484"/>
                  </a:cubicBezTo>
                  <a:lnTo>
                    <a:pt x="2397683" y="1316424"/>
                  </a:lnTo>
                  <a:lnTo>
                    <a:pt x="2443730" y="1343569"/>
                  </a:lnTo>
                  <a:cubicBezTo>
                    <a:pt x="2467983" y="1363192"/>
                    <a:pt x="2486060" y="1384338"/>
                    <a:pt x="2496248" y="1405512"/>
                  </a:cubicBezTo>
                  <a:lnTo>
                    <a:pt x="2503563" y="1429006"/>
                  </a:lnTo>
                  <a:lnTo>
                    <a:pt x="2485752" y="1445984"/>
                  </a:lnTo>
                  <a:cubicBezTo>
                    <a:pt x="2472958" y="1455021"/>
                    <a:pt x="2457105" y="1462344"/>
                    <a:pt x="2438851" y="1467811"/>
                  </a:cubicBezTo>
                  <a:lnTo>
                    <a:pt x="2400204" y="1474554"/>
                  </a:lnTo>
                  <a:lnTo>
                    <a:pt x="2402286" y="1475054"/>
                  </a:lnTo>
                  <a:cubicBezTo>
                    <a:pt x="2444829" y="1489425"/>
                    <a:pt x="2478630" y="1509776"/>
                    <a:pt x="2498863" y="1533694"/>
                  </a:cubicBezTo>
                  <a:lnTo>
                    <a:pt x="2511842" y="1554600"/>
                  </a:lnTo>
                  <a:lnTo>
                    <a:pt x="2498863" y="1575505"/>
                  </a:lnTo>
                  <a:cubicBezTo>
                    <a:pt x="2483688" y="1593444"/>
                    <a:pt x="2460882" y="1609376"/>
                    <a:pt x="2432478" y="1622283"/>
                  </a:cubicBezTo>
                  <a:lnTo>
                    <a:pt x="2364522" y="1641748"/>
                  </a:lnTo>
                  <a:lnTo>
                    <a:pt x="2375339" y="1653867"/>
                  </a:lnTo>
                  <a:cubicBezTo>
                    <a:pt x="2402115" y="1689917"/>
                    <a:pt x="2418300" y="1725898"/>
                    <a:pt x="2421301" y="1757083"/>
                  </a:cubicBezTo>
                  <a:lnTo>
                    <a:pt x="2420057" y="1781658"/>
                  </a:lnTo>
                  <a:lnTo>
                    <a:pt x="2397479" y="1791444"/>
                  </a:lnTo>
                  <a:cubicBezTo>
                    <a:pt x="2367224" y="1799574"/>
                    <a:pt x="2327852" y="1797042"/>
                    <a:pt x="2284700" y="1784614"/>
                  </a:cubicBezTo>
                  <a:lnTo>
                    <a:pt x="2279710" y="1782676"/>
                  </a:lnTo>
                  <a:lnTo>
                    <a:pt x="2291221" y="1813448"/>
                  </a:lnTo>
                  <a:lnTo>
                    <a:pt x="2292008" y="1838043"/>
                  </a:lnTo>
                  <a:lnTo>
                    <a:pt x="2270315" y="1849659"/>
                  </a:lnTo>
                  <a:cubicBezTo>
                    <a:pt x="2255574" y="1854957"/>
                    <a:pt x="2238342" y="1857788"/>
                    <a:pt x="2219291" y="1858190"/>
                  </a:cubicBezTo>
                  <a:lnTo>
                    <a:pt x="2187727" y="1855113"/>
                  </a:lnTo>
                  <a:lnTo>
                    <a:pt x="2150577" y="1923557"/>
                  </a:lnTo>
                  <a:lnTo>
                    <a:pt x="371136" y="1923557"/>
                  </a:lnTo>
                  <a:lnTo>
                    <a:pt x="359317" y="1901782"/>
                  </a:lnTo>
                  <a:lnTo>
                    <a:pt x="280282" y="1895808"/>
                  </a:lnTo>
                  <a:cubicBezTo>
                    <a:pt x="205160" y="1884125"/>
                    <a:pt x="144285" y="1856275"/>
                    <a:pt x="113935" y="1820398"/>
                  </a:cubicBezTo>
                  <a:lnTo>
                    <a:pt x="100956" y="1799492"/>
                  </a:lnTo>
                  <a:lnTo>
                    <a:pt x="113935" y="1778586"/>
                  </a:lnTo>
                  <a:lnTo>
                    <a:pt x="126477" y="1768251"/>
                  </a:lnTo>
                  <a:lnTo>
                    <a:pt x="71139" y="1759098"/>
                  </a:lnTo>
                  <a:cubicBezTo>
                    <a:pt x="52838" y="1753791"/>
                    <a:pt x="36920" y="1746610"/>
                    <a:pt x="24047" y="1737686"/>
                  </a:cubicBezTo>
                  <a:lnTo>
                    <a:pt x="6087" y="1720864"/>
                  </a:lnTo>
                  <a:lnTo>
                    <a:pt x="13196" y="1697307"/>
                  </a:lnTo>
                  <a:cubicBezTo>
                    <a:pt x="23195" y="1676045"/>
                    <a:pt x="41085" y="1654740"/>
                    <a:pt x="65165" y="1634904"/>
                  </a:cubicBezTo>
                  <a:lnTo>
                    <a:pt x="80993" y="1625384"/>
                  </a:lnTo>
                  <a:lnTo>
                    <a:pt x="62409" y="1607738"/>
                  </a:lnTo>
                  <a:cubicBezTo>
                    <a:pt x="32751" y="1574021"/>
                    <a:pt x="13655" y="1539497"/>
                    <a:pt x="8091" y="1508667"/>
                  </a:cubicBezTo>
                  <a:lnTo>
                    <a:pt x="7304" y="1484072"/>
                  </a:lnTo>
                  <a:lnTo>
                    <a:pt x="28997" y="1472456"/>
                  </a:lnTo>
                  <a:cubicBezTo>
                    <a:pt x="58479" y="1461859"/>
                    <a:pt x="97925" y="1461135"/>
                    <a:pt x="141954" y="1469961"/>
                  </a:cubicBezTo>
                  <a:lnTo>
                    <a:pt x="153207" y="1473291"/>
                  </a:lnTo>
                  <a:lnTo>
                    <a:pt x="121619" y="1442425"/>
                  </a:lnTo>
                  <a:cubicBezTo>
                    <a:pt x="109657" y="1427593"/>
                    <a:pt x="100722" y="1412589"/>
                    <a:pt x="95282" y="1397900"/>
                  </a:cubicBezTo>
                  <a:lnTo>
                    <a:pt x="90195" y="1373824"/>
                  </a:lnTo>
                  <a:lnTo>
                    <a:pt x="109516" y="1358586"/>
                  </a:lnTo>
                  <a:lnTo>
                    <a:pt x="143497" y="1346493"/>
                  </a:lnTo>
                  <a:lnTo>
                    <a:pt x="97422" y="1350984"/>
                  </a:lnTo>
                  <a:cubicBezTo>
                    <a:pt x="78370" y="1350581"/>
                    <a:pt x="61138" y="1347751"/>
                    <a:pt x="46397" y="1342452"/>
                  </a:cubicBezTo>
                  <a:lnTo>
                    <a:pt x="24705" y="1330837"/>
                  </a:lnTo>
                  <a:lnTo>
                    <a:pt x="25492" y="1306242"/>
                  </a:lnTo>
                  <a:cubicBezTo>
                    <a:pt x="33837" y="1259997"/>
                    <a:pt x="72632" y="1205441"/>
                    <a:pt x="131848" y="1157761"/>
                  </a:cubicBezTo>
                  <a:lnTo>
                    <a:pt x="187650" y="1119663"/>
                  </a:lnTo>
                  <a:lnTo>
                    <a:pt x="172796" y="1112521"/>
                  </a:lnTo>
                  <a:cubicBezTo>
                    <a:pt x="77174" y="1057315"/>
                    <a:pt x="11915" y="980878"/>
                    <a:pt x="788" y="919217"/>
                  </a:cubicBezTo>
                  <a:lnTo>
                    <a:pt x="0" y="894623"/>
                  </a:lnTo>
                  <a:lnTo>
                    <a:pt x="21693" y="883008"/>
                  </a:lnTo>
                  <a:cubicBezTo>
                    <a:pt x="54861" y="871086"/>
                    <a:pt x="100640" y="871660"/>
                    <a:pt x="151367" y="884269"/>
                  </a:cubicBezTo>
                  <a:lnTo>
                    <a:pt x="185828" y="895254"/>
                  </a:lnTo>
                  <a:lnTo>
                    <a:pt x="164962" y="866070"/>
                  </a:lnTo>
                  <a:cubicBezTo>
                    <a:pt x="155784" y="849371"/>
                    <a:pt x="149619" y="833032"/>
                    <a:pt x="146838" y="817617"/>
                  </a:cubicBezTo>
                  <a:lnTo>
                    <a:pt x="146050" y="793023"/>
                  </a:lnTo>
                  <a:lnTo>
                    <a:pt x="167743" y="781408"/>
                  </a:lnTo>
                  <a:cubicBezTo>
                    <a:pt x="182484" y="776109"/>
                    <a:pt x="199716" y="773279"/>
                    <a:pt x="218767" y="772876"/>
                  </a:cubicBezTo>
                  <a:lnTo>
                    <a:pt x="241211" y="775063"/>
                  </a:lnTo>
                  <a:lnTo>
                    <a:pt x="241165" y="775040"/>
                  </a:lnTo>
                  <a:cubicBezTo>
                    <a:pt x="203591" y="750450"/>
                    <a:pt x="175981" y="722268"/>
                    <a:pt x="162399" y="694036"/>
                  </a:cubicBezTo>
                  <a:lnTo>
                    <a:pt x="155082" y="670542"/>
                  </a:lnTo>
                  <a:lnTo>
                    <a:pt x="172893" y="653563"/>
                  </a:lnTo>
                  <a:cubicBezTo>
                    <a:pt x="211276" y="626452"/>
                    <a:pt x="277194" y="614773"/>
                    <a:pt x="352843" y="622320"/>
                  </a:cubicBezTo>
                  <a:lnTo>
                    <a:pt x="378158" y="626881"/>
                  </a:lnTo>
                  <a:lnTo>
                    <a:pt x="378006" y="626743"/>
                  </a:lnTo>
                  <a:cubicBezTo>
                    <a:pt x="347693" y="593614"/>
                    <a:pt x="327923" y="559471"/>
                    <a:pt x="321756" y="528756"/>
                  </a:cubicBezTo>
                  <a:lnTo>
                    <a:pt x="320487" y="504181"/>
                  </a:lnTo>
                  <a:lnTo>
                    <a:pt x="341949" y="492143"/>
                  </a:lnTo>
                  <a:cubicBezTo>
                    <a:pt x="374874" y="479573"/>
                    <a:pt x="420657" y="479249"/>
                    <a:pt x="471622" y="490862"/>
                  </a:cubicBezTo>
                  <a:lnTo>
                    <a:pt x="506887" y="501345"/>
                  </a:lnTo>
                  <a:lnTo>
                    <a:pt x="505990" y="496090"/>
                  </a:lnTo>
                  <a:lnTo>
                    <a:pt x="466406" y="478106"/>
                  </a:lnTo>
                  <a:cubicBezTo>
                    <a:pt x="450108" y="468232"/>
                    <a:pt x="436600" y="457165"/>
                    <a:pt x="426484" y="445206"/>
                  </a:cubicBezTo>
                  <a:lnTo>
                    <a:pt x="413505" y="424300"/>
                  </a:lnTo>
                  <a:lnTo>
                    <a:pt x="426484" y="403394"/>
                  </a:lnTo>
                  <a:cubicBezTo>
                    <a:pt x="436600" y="391435"/>
                    <a:pt x="450108" y="380367"/>
                    <a:pt x="466405" y="370494"/>
                  </a:cubicBezTo>
                  <a:lnTo>
                    <a:pt x="521645" y="345398"/>
                  </a:lnTo>
                  <a:lnTo>
                    <a:pt x="538426" y="313617"/>
                  </a:lnTo>
                  <a:lnTo>
                    <a:pt x="555569" y="295965"/>
                  </a:lnTo>
                  <a:lnTo>
                    <a:pt x="578995" y="303500"/>
                  </a:lnTo>
                  <a:lnTo>
                    <a:pt x="610294" y="326664"/>
                  </a:lnTo>
                  <a:lnTo>
                    <a:pt x="672099" y="321992"/>
                  </a:lnTo>
                  <a:lnTo>
                    <a:pt x="729201" y="326309"/>
                  </a:lnTo>
                  <a:lnTo>
                    <a:pt x="732933" y="284423"/>
                  </a:lnTo>
                  <a:lnTo>
                    <a:pt x="742849" y="261902"/>
                  </a:lnTo>
                  <a:lnTo>
                    <a:pt x="767432" y="260801"/>
                  </a:lnTo>
                  <a:lnTo>
                    <a:pt x="797643" y="269524"/>
                  </a:lnTo>
                  <a:lnTo>
                    <a:pt x="785327" y="252994"/>
                  </a:lnTo>
                  <a:cubicBezTo>
                    <a:pt x="775824" y="236478"/>
                    <a:pt x="769339" y="220263"/>
                    <a:pt x="766256" y="204905"/>
                  </a:cubicBezTo>
                  <a:lnTo>
                    <a:pt x="764986" y="180331"/>
                  </a:lnTo>
                  <a:lnTo>
                    <a:pt x="786447" y="168292"/>
                  </a:lnTo>
                  <a:cubicBezTo>
                    <a:pt x="830350" y="151532"/>
                    <a:pt x="897106" y="156544"/>
                    <a:pt x="968530" y="182592"/>
                  </a:cubicBezTo>
                  <a:lnTo>
                    <a:pt x="1014599" y="203639"/>
                  </a:lnTo>
                  <a:lnTo>
                    <a:pt x="1011887" y="108012"/>
                  </a:lnTo>
                  <a:cubicBezTo>
                    <a:pt x="1015599" y="77036"/>
                    <a:pt x="1023885" y="50479"/>
                    <a:pt x="1036393" y="30588"/>
                  </a:cubicBezTo>
                  <a:lnTo>
                    <a:pt x="1052392" y="11893"/>
                  </a:lnTo>
                  <a:lnTo>
                    <a:pt x="1076245" y="17940"/>
                  </a:lnTo>
                  <a:cubicBezTo>
                    <a:pt x="1105163" y="29990"/>
                    <a:pt x="1134785" y="56051"/>
                    <a:pt x="1161353" y="92254"/>
                  </a:cubicBezTo>
                  <a:lnTo>
                    <a:pt x="1181335" y="125349"/>
                  </a:lnTo>
                  <a:lnTo>
                    <a:pt x="1195728" y="82579"/>
                  </a:lnTo>
                  <a:lnTo>
                    <a:pt x="1210630" y="62997"/>
                  </a:lnTo>
                  <a:lnTo>
                    <a:pt x="1234789" y="67668"/>
                  </a:lnTo>
                  <a:cubicBezTo>
                    <a:pt x="1264351" y="78040"/>
                    <a:pt x="1295417" y="102361"/>
                    <a:pt x="1324016" y="136981"/>
                  </a:cubicBezTo>
                  <a:lnTo>
                    <a:pt x="1361312" y="191432"/>
                  </a:lnTo>
                  <a:lnTo>
                    <a:pt x="1383627" y="147531"/>
                  </a:lnTo>
                  <a:cubicBezTo>
                    <a:pt x="1423307" y="82683"/>
                    <a:pt x="1472430" y="37203"/>
                    <a:pt x="1517222" y="22989"/>
                  </a:cubicBezTo>
                  <a:lnTo>
                    <a:pt x="1541511" y="19050"/>
                  </a:lnTo>
                  <a:lnTo>
                    <a:pt x="1555816" y="39072"/>
                  </a:lnTo>
                  <a:cubicBezTo>
                    <a:pt x="1561177" y="49526"/>
                    <a:pt x="1565340" y="61547"/>
                    <a:pt x="1568288" y="74853"/>
                  </a:cubicBezTo>
                  <a:lnTo>
                    <a:pt x="1568365" y="75501"/>
                  </a:lnTo>
                  <a:lnTo>
                    <a:pt x="1571995" y="70531"/>
                  </a:lnTo>
                  <a:cubicBezTo>
                    <a:pt x="1601625" y="36788"/>
                    <a:pt x="1633411" y="13416"/>
                    <a:pt x="1663272" y="394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252072" y="1207467"/>
            <a:ext cx="1677923" cy="1215239"/>
            <a:chOff x="2036332" y="0"/>
            <a:chExt cx="2150662" cy="1557621"/>
          </a:xfrm>
        </p:grpSpPr>
        <p:sp>
          <p:nvSpPr>
            <p:cNvPr id="33" name="フリーフォーム: 図形 32"/>
            <p:cNvSpPr/>
            <p:nvPr/>
          </p:nvSpPr>
          <p:spPr bwMode="auto">
            <a:xfrm>
              <a:off x="2036332" y="0"/>
              <a:ext cx="1812212" cy="1398588"/>
            </a:xfrm>
            <a:custGeom>
              <a:avLst/>
              <a:gdLst>
                <a:gd name="connsiteX0" fmla="*/ 197246 w 2418433"/>
                <a:gd name="connsiteY0" fmla="*/ 1513870 h 1866444"/>
                <a:gd name="connsiteX1" fmla="*/ 182048 w 2418433"/>
                <a:gd name="connsiteY1" fmla="*/ 1520549 h 1866444"/>
                <a:gd name="connsiteX2" fmla="*/ 199828 w 2418433"/>
                <a:gd name="connsiteY2" fmla="*/ 1528364 h 1866444"/>
                <a:gd name="connsiteX3" fmla="*/ 122772 w 2418433"/>
                <a:gd name="connsiteY3" fmla="*/ 1401767 h 1866444"/>
                <a:gd name="connsiteX4" fmla="*/ 93150 w 2418433"/>
                <a:gd name="connsiteY4" fmla="*/ 1406291 h 1866444"/>
                <a:gd name="connsiteX5" fmla="*/ 107114 w 2418433"/>
                <a:gd name="connsiteY5" fmla="*/ 1405983 h 1866444"/>
                <a:gd name="connsiteX6" fmla="*/ 134319 w 2418433"/>
                <a:gd name="connsiteY6" fmla="*/ 1416598 h 1866444"/>
                <a:gd name="connsiteX7" fmla="*/ 213557 w 2418433"/>
                <a:gd name="connsiteY7" fmla="*/ 963675 h 1866444"/>
                <a:gd name="connsiteX8" fmla="*/ 204085 w 2418433"/>
                <a:gd name="connsiteY8" fmla="*/ 967821 h 1866444"/>
                <a:gd name="connsiteX9" fmla="*/ 188534 w 2418433"/>
                <a:gd name="connsiteY9" fmla="*/ 969531 h 1866444"/>
                <a:gd name="connsiteX10" fmla="*/ 191306 w 2418433"/>
                <a:gd name="connsiteY10" fmla="*/ 974587 h 1866444"/>
                <a:gd name="connsiteX11" fmla="*/ 208977 w 2418433"/>
                <a:gd name="connsiteY11" fmla="*/ 981483 h 1866444"/>
                <a:gd name="connsiteX12" fmla="*/ 377240 w 2418433"/>
                <a:gd name="connsiteY12" fmla="*/ 634807 h 1866444"/>
                <a:gd name="connsiteX13" fmla="*/ 379466 w 2418433"/>
                <a:gd name="connsiteY13" fmla="*/ 638588 h 1866444"/>
                <a:gd name="connsiteX14" fmla="*/ 381187 w 2418433"/>
                <a:gd name="connsiteY14" fmla="*/ 636500 h 1866444"/>
                <a:gd name="connsiteX15" fmla="*/ 872362 w 2418433"/>
                <a:gd name="connsiteY15" fmla="*/ 258992 h 1866444"/>
                <a:gd name="connsiteX16" fmla="*/ 872615 w 2418433"/>
                <a:gd name="connsiteY16" fmla="*/ 266808 h 1866444"/>
                <a:gd name="connsiteX17" fmla="*/ 877208 w 2418433"/>
                <a:gd name="connsiteY17" fmla="*/ 265127 h 1866444"/>
                <a:gd name="connsiteX18" fmla="*/ 879312 w 2418433"/>
                <a:gd name="connsiteY18" fmla="*/ 262442 h 1866444"/>
                <a:gd name="connsiteX19" fmla="*/ 874590 w 2418433"/>
                <a:gd name="connsiteY19" fmla="*/ 260705 h 1866444"/>
                <a:gd name="connsiteX20" fmla="*/ 1624010 w 2418433"/>
                <a:gd name="connsiteY20" fmla="*/ 237840 h 1866444"/>
                <a:gd name="connsiteX21" fmla="*/ 1605698 w 2418433"/>
                <a:gd name="connsiteY21" fmla="*/ 253456 h 1866444"/>
                <a:gd name="connsiteX22" fmla="*/ 1591274 w 2418433"/>
                <a:gd name="connsiteY22" fmla="*/ 259606 h 1866444"/>
                <a:gd name="connsiteX23" fmla="*/ 1592426 w 2418433"/>
                <a:gd name="connsiteY23" fmla="*/ 261498 h 1866444"/>
                <a:gd name="connsiteX24" fmla="*/ 1592572 w 2418433"/>
                <a:gd name="connsiteY24" fmla="*/ 262451 h 1866444"/>
                <a:gd name="connsiteX25" fmla="*/ 1602915 w 2418433"/>
                <a:gd name="connsiteY25" fmla="*/ 266237 h 1866444"/>
                <a:gd name="connsiteX26" fmla="*/ 1610058 w 2418433"/>
                <a:gd name="connsiteY26" fmla="*/ 263192 h 1866444"/>
                <a:gd name="connsiteX27" fmla="*/ 1620180 w 2418433"/>
                <a:gd name="connsiteY27" fmla="*/ 263102 h 1866444"/>
                <a:gd name="connsiteX28" fmla="*/ 1068216 w 2418433"/>
                <a:gd name="connsiteY28" fmla="*/ 202042 h 1866444"/>
                <a:gd name="connsiteX29" fmla="*/ 1066471 w 2418433"/>
                <a:gd name="connsiteY29" fmla="*/ 202363 h 1866444"/>
                <a:gd name="connsiteX30" fmla="*/ 1067124 w 2418433"/>
                <a:gd name="connsiteY30" fmla="*/ 206531 h 1866444"/>
                <a:gd name="connsiteX31" fmla="*/ 1525982 w 2418433"/>
                <a:gd name="connsiteY31" fmla="*/ 0 h 1866444"/>
                <a:gd name="connsiteX32" fmla="*/ 1530682 w 2418433"/>
                <a:gd name="connsiteY32" fmla="*/ 6579 h 1866444"/>
                <a:gd name="connsiteX33" fmla="*/ 1524327 w 2418433"/>
                <a:gd name="connsiteY33" fmla="*/ 91365 h 1866444"/>
                <a:gd name="connsiteX34" fmla="*/ 1524075 w 2418433"/>
                <a:gd name="connsiteY34" fmla="*/ 91780 h 1866444"/>
                <a:gd name="connsiteX35" fmla="*/ 1524874 w 2418433"/>
                <a:gd name="connsiteY35" fmla="*/ 92900 h 1866444"/>
                <a:gd name="connsiteX36" fmla="*/ 1526690 w 2418433"/>
                <a:gd name="connsiteY36" fmla="*/ 104840 h 1866444"/>
                <a:gd name="connsiteX37" fmla="*/ 1536329 w 2418433"/>
                <a:gd name="connsiteY37" fmla="*/ 122937 h 1866444"/>
                <a:gd name="connsiteX38" fmla="*/ 1540070 w 2418433"/>
                <a:gd name="connsiteY38" fmla="*/ 162092 h 1866444"/>
                <a:gd name="connsiteX39" fmla="*/ 1551262 w 2418433"/>
                <a:gd name="connsiteY39" fmla="*/ 176881 h 1866444"/>
                <a:gd name="connsiteX40" fmla="*/ 1552689 w 2418433"/>
                <a:gd name="connsiteY40" fmla="*/ 182386 h 1866444"/>
                <a:gd name="connsiteX41" fmla="*/ 1556180 w 2418433"/>
                <a:gd name="connsiteY41" fmla="*/ 176645 h 1866444"/>
                <a:gd name="connsiteX42" fmla="*/ 1552477 w 2418433"/>
                <a:gd name="connsiteY42" fmla="*/ 152280 h 1866444"/>
                <a:gd name="connsiteX43" fmla="*/ 1564410 w 2418433"/>
                <a:gd name="connsiteY43" fmla="*/ 104199 h 1866444"/>
                <a:gd name="connsiteX44" fmla="*/ 1620143 w 2418433"/>
                <a:gd name="connsiteY44" fmla="*/ 39991 h 1866444"/>
                <a:gd name="connsiteX45" fmla="*/ 1628125 w 2418433"/>
                <a:gd name="connsiteY45" fmla="*/ 38695 h 1866444"/>
                <a:gd name="connsiteX46" fmla="*/ 1632825 w 2418433"/>
                <a:gd name="connsiteY46" fmla="*/ 45274 h 1866444"/>
                <a:gd name="connsiteX47" fmla="*/ 1626471 w 2418433"/>
                <a:gd name="connsiteY47" fmla="*/ 130060 h 1866444"/>
                <a:gd name="connsiteX48" fmla="*/ 1602950 w 2418433"/>
                <a:gd name="connsiteY48" fmla="*/ 168737 h 1866444"/>
                <a:gd name="connsiteX49" fmla="*/ 1604896 w 2418433"/>
                <a:gd name="connsiteY49" fmla="*/ 181547 h 1866444"/>
                <a:gd name="connsiteX50" fmla="*/ 1615865 w 2418433"/>
                <a:gd name="connsiteY50" fmla="*/ 176870 h 1866444"/>
                <a:gd name="connsiteX51" fmla="*/ 1652990 w 2418433"/>
                <a:gd name="connsiteY51" fmla="*/ 176541 h 1866444"/>
                <a:gd name="connsiteX52" fmla="*/ 1660232 w 2418433"/>
                <a:gd name="connsiteY52" fmla="*/ 180136 h 1866444"/>
                <a:gd name="connsiteX53" fmla="*/ 1660223 w 2418433"/>
                <a:gd name="connsiteY53" fmla="*/ 188220 h 1866444"/>
                <a:gd name="connsiteX54" fmla="*/ 1659389 w 2418433"/>
                <a:gd name="connsiteY54" fmla="*/ 189861 h 1866444"/>
                <a:gd name="connsiteX55" fmla="*/ 1686063 w 2418433"/>
                <a:gd name="connsiteY55" fmla="*/ 164412 h 1866444"/>
                <a:gd name="connsiteX56" fmla="*/ 1720707 w 2418433"/>
                <a:gd name="connsiteY56" fmla="*/ 151065 h 1866444"/>
                <a:gd name="connsiteX57" fmla="*/ 1728750 w 2418433"/>
                <a:gd name="connsiteY57" fmla="*/ 151886 h 1866444"/>
                <a:gd name="connsiteX58" fmla="*/ 1731582 w 2418433"/>
                <a:gd name="connsiteY58" fmla="*/ 159460 h 1866444"/>
                <a:gd name="connsiteX59" fmla="*/ 1727444 w 2418433"/>
                <a:gd name="connsiteY59" fmla="*/ 196355 h 1866444"/>
                <a:gd name="connsiteX60" fmla="*/ 1716432 w 2418433"/>
                <a:gd name="connsiteY60" fmla="*/ 216238 h 1866444"/>
                <a:gd name="connsiteX61" fmla="*/ 1718008 w 2418433"/>
                <a:gd name="connsiteY61" fmla="*/ 215566 h 1866444"/>
                <a:gd name="connsiteX62" fmla="*/ 1755132 w 2418433"/>
                <a:gd name="connsiteY62" fmla="*/ 215236 h 1866444"/>
                <a:gd name="connsiteX63" fmla="*/ 1762375 w 2418433"/>
                <a:gd name="connsiteY63" fmla="*/ 218831 h 1866444"/>
                <a:gd name="connsiteX64" fmla="*/ 1762366 w 2418433"/>
                <a:gd name="connsiteY64" fmla="*/ 226916 h 1866444"/>
                <a:gd name="connsiteX65" fmla="*/ 1746809 w 2418433"/>
                <a:gd name="connsiteY65" fmla="*/ 257502 h 1866444"/>
                <a:gd name="connsiteX66" fmla="*/ 1763611 w 2418433"/>
                <a:gd name="connsiteY66" fmla="*/ 252912 h 1866444"/>
                <a:gd name="connsiteX67" fmla="*/ 1771530 w 2418433"/>
                <a:gd name="connsiteY67" fmla="*/ 254540 h 1866444"/>
                <a:gd name="connsiteX68" fmla="*/ 1772854 w 2418433"/>
                <a:gd name="connsiteY68" fmla="*/ 259583 h 1866444"/>
                <a:gd name="connsiteX69" fmla="*/ 1774361 w 2418433"/>
                <a:gd name="connsiteY69" fmla="*/ 257412 h 1866444"/>
                <a:gd name="connsiteX70" fmla="*/ 1774507 w 2418433"/>
                <a:gd name="connsiteY70" fmla="*/ 257298 h 1866444"/>
                <a:gd name="connsiteX71" fmla="*/ 1796209 w 2418433"/>
                <a:gd name="connsiteY71" fmla="*/ 218116 h 1866444"/>
                <a:gd name="connsiteX72" fmla="*/ 1866696 w 2418433"/>
                <a:gd name="connsiteY72" fmla="*/ 170572 h 1866444"/>
                <a:gd name="connsiteX73" fmla="*/ 1874740 w 2418433"/>
                <a:gd name="connsiteY73" fmla="*/ 171393 h 1866444"/>
                <a:gd name="connsiteX74" fmla="*/ 1877572 w 2418433"/>
                <a:gd name="connsiteY74" fmla="*/ 178966 h 1866444"/>
                <a:gd name="connsiteX75" fmla="*/ 1873434 w 2418433"/>
                <a:gd name="connsiteY75" fmla="*/ 215861 h 1866444"/>
                <a:gd name="connsiteX76" fmla="*/ 1854024 w 2418433"/>
                <a:gd name="connsiteY76" fmla="*/ 250907 h 1866444"/>
                <a:gd name="connsiteX77" fmla="*/ 1851420 w 2418433"/>
                <a:gd name="connsiteY77" fmla="*/ 262961 h 1866444"/>
                <a:gd name="connsiteX78" fmla="*/ 1823167 w 2418433"/>
                <a:gd name="connsiteY78" fmla="*/ 303655 h 1866444"/>
                <a:gd name="connsiteX79" fmla="*/ 1813744 w 2418433"/>
                <a:gd name="connsiteY79" fmla="*/ 310981 h 1866444"/>
                <a:gd name="connsiteX80" fmla="*/ 1806970 w 2418433"/>
                <a:gd name="connsiteY80" fmla="*/ 342336 h 1866444"/>
                <a:gd name="connsiteX81" fmla="*/ 1795513 w 2418433"/>
                <a:gd name="connsiteY81" fmla="*/ 358838 h 1866444"/>
                <a:gd name="connsiteX82" fmla="*/ 1805376 w 2418433"/>
                <a:gd name="connsiteY82" fmla="*/ 364831 h 1866444"/>
                <a:gd name="connsiteX83" fmla="*/ 1806567 w 2418433"/>
                <a:gd name="connsiteY83" fmla="*/ 363816 h 1866444"/>
                <a:gd name="connsiteX84" fmla="*/ 1831962 w 2418433"/>
                <a:gd name="connsiteY84" fmla="*/ 327239 h 1866444"/>
                <a:gd name="connsiteX85" fmla="*/ 1906886 w 2418433"/>
                <a:gd name="connsiteY85" fmla="*/ 287050 h 1866444"/>
                <a:gd name="connsiteX86" fmla="*/ 1914806 w 2418433"/>
                <a:gd name="connsiteY86" fmla="*/ 288678 h 1866444"/>
                <a:gd name="connsiteX87" fmla="*/ 1916131 w 2418433"/>
                <a:gd name="connsiteY87" fmla="*/ 293721 h 1866444"/>
                <a:gd name="connsiteX88" fmla="*/ 1917637 w 2418433"/>
                <a:gd name="connsiteY88" fmla="*/ 291551 h 1866444"/>
                <a:gd name="connsiteX89" fmla="*/ 1992562 w 2418433"/>
                <a:gd name="connsiteY89" fmla="*/ 251362 h 1866444"/>
                <a:gd name="connsiteX90" fmla="*/ 2000482 w 2418433"/>
                <a:gd name="connsiteY90" fmla="*/ 252990 h 1866444"/>
                <a:gd name="connsiteX91" fmla="*/ 2002536 w 2418433"/>
                <a:gd name="connsiteY91" fmla="*/ 260810 h 1866444"/>
                <a:gd name="connsiteX92" fmla="*/ 1966444 w 2418433"/>
                <a:gd name="connsiteY92" fmla="*/ 337793 h 1866444"/>
                <a:gd name="connsiteX93" fmla="*/ 1957019 w 2418433"/>
                <a:gd name="connsiteY93" fmla="*/ 345120 h 1866444"/>
                <a:gd name="connsiteX94" fmla="*/ 1950651 w 2418433"/>
                <a:gd name="connsiteY94" fmla="*/ 374605 h 1866444"/>
                <a:gd name="connsiteX95" fmla="*/ 1951580 w 2418433"/>
                <a:gd name="connsiteY95" fmla="*/ 374846 h 1866444"/>
                <a:gd name="connsiteX96" fmla="*/ 1952977 w 2418433"/>
                <a:gd name="connsiteY96" fmla="*/ 376079 h 1866444"/>
                <a:gd name="connsiteX97" fmla="*/ 1972009 w 2418433"/>
                <a:gd name="connsiteY97" fmla="*/ 367965 h 1866444"/>
                <a:gd name="connsiteX98" fmla="*/ 2009132 w 2418433"/>
                <a:gd name="connsiteY98" fmla="*/ 367635 h 1866444"/>
                <a:gd name="connsiteX99" fmla="*/ 2016375 w 2418433"/>
                <a:gd name="connsiteY99" fmla="*/ 371230 h 1866444"/>
                <a:gd name="connsiteX100" fmla="*/ 2016367 w 2418433"/>
                <a:gd name="connsiteY100" fmla="*/ 379315 h 1866444"/>
                <a:gd name="connsiteX101" fmla="*/ 1999535 w 2418433"/>
                <a:gd name="connsiteY101" fmla="*/ 412405 h 1866444"/>
                <a:gd name="connsiteX102" fmla="*/ 1978815 w 2418433"/>
                <a:gd name="connsiteY102" fmla="*/ 430076 h 1866444"/>
                <a:gd name="connsiteX103" fmla="*/ 1976613 w 2418433"/>
                <a:gd name="connsiteY103" fmla="*/ 433790 h 1866444"/>
                <a:gd name="connsiteX104" fmla="*/ 1938054 w 2418433"/>
                <a:gd name="connsiteY104" fmla="*/ 462595 h 1866444"/>
                <a:gd name="connsiteX105" fmla="*/ 1939441 w 2418433"/>
                <a:gd name="connsiteY105" fmla="*/ 463855 h 1866444"/>
                <a:gd name="connsiteX106" fmla="*/ 1972086 w 2418433"/>
                <a:gd name="connsiteY106" fmla="*/ 452215 h 1866444"/>
                <a:gd name="connsiteX107" fmla="*/ 1996104 w 2418433"/>
                <a:gd name="connsiteY107" fmla="*/ 451268 h 1866444"/>
                <a:gd name="connsiteX108" fmla="*/ 2007423 w 2418433"/>
                <a:gd name="connsiteY108" fmla="*/ 442812 h 1866444"/>
                <a:gd name="connsiteX109" fmla="*/ 2054151 w 2418433"/>
                <a:gd name="connsiteY109" fmla="*/ 426362 h 1866444"/>
                <a:gd name="connsiteX110" fmla="*/ 2091220 w 2418433"/>
                <a:gd name="connsiteY110" fmla="*/ 428427 h 1866444"/>
                <a:gd name="connsiteX111" fmla="*/ 2098216 w 2418433"/>
                <a:gd name="connsiteY111" fmla="*/ 432481 h 1866444"/>
                <a:gd name="connsiteX112" fmla="*/ 2097685 w 2418433"/>
                <a:gd name="connsiteY112" fmla="*/ 440549 h 1866444"/>
                <a:gd name="connsiteX113" fmla="*/ 2039068 w 2418433"/>
                <a:gd name="connsiteY113" fmla="*/ 502134 h 1866444"/>
                <a:gd name="connsiteX114" fmla="*/ 1997201 w 2418433"/>
                <a:gd name="connsiteY114" fmla="*/ 516872 h 1866444"/>
                <a:gd name="connsiteX115" fmla="*/ 2004063 w 2418433"/>
                <a:gd name="connsiteY115" fmla="*/ 525189 h 1866444"/>
                <a:gd name="connsiteX116" fmla="*/ 2021999 w 2418433"/>
                <a:gd name="connsiteY116" fmla="*/ 517073 h 1866444"/>
                <a:gd name="connsiteX117" fmla="*/ 2059106 w 2418433"/>
                <a:gd name="connsiteY117" fmla="*/ 515931 h 1866444"/>
                <a:gd name="connsiteX118" fmla="*/ 2066426 w 2418433"/>
                <a:gd name="connsiteY118" fmla="*/ 519365 h 1866444"/>
                <a:gd name="connsiteX119" fmla="*/ 2066594 w 2418433"/>
                <a:gd name="connsiteY119" fmla="*/ 527449 h 1866444"/>
                <a:gd name="connsiteX120" fmla="*/ 2060484 w 2418433"/>
                <a:gd name="connsiteY120" fmla="*/ 540140 h 1866444"/>
                <a:gd name="connsiteX121" fmla="*/ 2066465 w 2418433"/>
                <a:gd name="connsiteY121" fmla="*/ 543606 h 1866444"/>
                <a:gd name="connsiteX122" fmla="*/ 2065934 w 2418433"/>
                <a:gd name="connsiteY122" fmla="*/ 551674 h 1866444"/>
                <a:gd name="connsiteX123" fmla="*/ 2059156 w 2418433"/>
                <a:gd name="connsiteY123" fmla="*/ 563110 h 1866444"/>
                <a:gd name="connsiteX124" fmla="*/ 2062458 w 2418433"/>
                <a:gd name="connsiteY124" fmla="*/ 561997 h 1866444"/>
                <a:gd name="connsiteX125" fmla="*/ 2099495 w 2418433"/>
                <a:gd name="connsiteY125" fmla="*/ 564550 h 1866444"/>
                <a:gd name="connsiteX126" fmla="*/ 2106437 w 2418433"/>
                <a:gd name="connsiteY126" fmla="*/ 568696 h 1866444"/>
                <a:gd name="connsiteX127" fmla="*/ 2105801 w 2418433"/>
                <a:gd name="connsiteY127" fmla="*/ 576755 h 1866444"/>
                <a:gd name="connsiteX128" fmla="*/ 2103078 w 2418433"/>
                <a:gd name="connsiteY128" fmla="*/ 581215 h 1866444"/>
                <a:gd name="connsiteX129" fmla="*/ 2121390 w 2418433"/>
                <a:gd name="connsiteY129" fmla="*/ 578626 h 1866444"/>
                <a:gd name="connsiteX130" fmla="*/ 2157327 w 2418433"/>
                <a:gd name="connsiteY130" fmla="*/ 587942 h 1866444"/>
                <a:gd name="connsiteX131" fmla="*/ 2163388 w 2418433"/>
                <a:gd name="connsiteY131" fmla="*/ 593293 h 1866444"/>
                <a:gd name="connsiteX132" fmla="*/ 2161282 w 2418433"/>
                <a:gd name="connsiteY132" fmla="*/ 601099 h 1866444"/>
                <a:gd name="connsiteX133" fmla="*/ 2149264 w 2418433"/>
                <a:gd name="connsiteY133" fmla="*/ 614445 h 1866444"/>
                <a:gd name="connsiteX134" fmla="*/ 2156078 w 2418433"/>
                <a:gd name="connsiteY134" fmla="*/ 618529 h 1866444"/>
                <a:gd name="connsiteX135" fmla="*/ 2155448 w 2418433"/>
                <a:gd name="connsiteY135" fmla="*/ 626357 h 1866444"/>
                <a:gd name="connsiteX136" fmla="*/ 2169765 w 2418433"/>
                <a:gd name="connsiteY136" fmla="*/ 626673 h 1866444"/>
                <a:gd name="connsiteX137" fmla="*/ 2176894 w 2418433"/>
                <a:gd name="connsiteY137" fmla="*/ 630490 h 1866444"/>
                <a:gd name="connsiteX138" fmla="*/ 2176635 w 2418433"/>
                <a:gd name="connsiteY138" fmla="*/ 638571 h 1866444"/>
                <a:gd name="connsiteX139" fmla="*/ 2166079 w 2418433"/>
                <a:gd name="connsiteY139" fmla="*/ 657823 h 1866444"/>
                <a:gd name="connsiteX140" fmla="*/ 2185562 w 2418433"/>
                <a:gd name="connsiteY140" fmla="*/ 656340 h 1866444"/>
                <a:gd name="connsiteX141" fmla="*/ 2220825 w 2418433"/>
                <a:gd name="connsiteY141" fmla="*/ 667954 h 1866444"/>
                <a:gd name="connsiteX142" fmla="*/ 2222290 w 2418433"/>
                <a:gd name="connsiteY142" fmla="*/ 669427 h 1866444"/>
                <a:gd name="connsiteX143" fmla="*/ 2234791 w 2418433"/>
                <a:gd name="connsiteY143" fmla="*/ 664549 h 1866444"/>
                <a:gd name="connsiteX144" fmla="*/ 2271908 w 2418433"/>
                <a:gd name="connsiteY144" fmla="*/ 665368 h 1866444"/>
                <a:gd name="connsiteX145" fmla="*/ 2279036 w 2418433"/>
                <a:gd name="connsiteY145" fmla="*/ 669185 h 1866444"/>
                <a:gd name="connsiteX146" fmla="*/ 2278778 w 2418433"/>
                <a:gd name="connsiteY146" fmla="*/ 677266 h 1866444"/>
                <a:gd name="connsiteX147" fmla="*/ 2260930 w 2418433"/>
                <a:gd name="connsiteY147" fmla="*/ 709820 h 1866444"/>
                <a:gd name="connsiteX148" fmla="*/ 2233163 w 2418433"/>
                <a:gd name="connsiteY148" fmla="*/ 732052 h 1866444"/>
                <a:gd name="connsiteX149" fmla="*/ 2257179 w 2418433"/>
                <a:gd name="connsiteY149" fmla="*/ 749104 h 1866444"/>
                <a:gd name="connsiteX150" fmla="*/ 2260941 w 2418433"/>
                <a:gd name="connsiteY150" fmla="*/ 756262 h 1866444"/>
                <a:gd name="connsiteX151" fmla="*/ 2260433 w 2418433"/>
                <a:gd name="connsiteY151" fmla="*/ 756962 h 1866444"/>
                <a:gd name="connsiteX152" fmla="*/ 2280740 w 2418433"/>
                <a:gd name="connsiteY152" fmla="*/ 755337 h 1866444"/>
                <a:gd name="connsiteX153" fmla="*/ 2359322 w 2418433"/>
                <a:gd name="connsiteY153" fmla="*/ 787799 h 1866444"/>
                <a:gd name="connsiteX154" fmla="*/ 2363084 w 2418433"/>
                <a:gd name="connsiteY154" fmla="*/ 794957 h 1866444"/>
                <a:gd name="connsiteX155" fmla="*/ 2358338 w 2418433"/>
                <a:gd name="connsiteY155" fmla="*/ 801502 h 1866444"/>
                <a:gd name="connsiteX156" fmla="*/ 2275922 w 2418433"/>
                <a:gd name="connsiteY156" fmla="*/ 822399 h 1866444"/>
                <a:gd name="connsiteX157" fmla="*/ 2263913 w 2418433"/>
                <a:gd name="connsiteY157" fmla="*/ 819672 h 1866444"/>
                <a:gd name="connsiteX158" fmla="*/ 2239142 w 2418433"/>
                <a:gd name="connsiteY158" fmla="*/ 826741 h 1866444"/>
                <a:gd name="connsiteX159" fmla="*/ 2251372 w 2418433"/>
                <a:gd name="connsiteY159" fmla="*/ 835424 h 1866444"/>
                <a:gd name="connsiteX160" fmla="*/ 2255134 w 2418433"/>
                <a:gd name="connsiteY160" fmla="*/ 842582 h 1866444"/>
                <a:gd name="connsiteX161" fmla="*/ 2250388 w 2418433"/>
                <a:gd name="connsiteY161" fmla="*/ 849128 h 1866444"/>
                <a:gd name="connsiteX162" fmla="*/ 2237612 w 2418433"/>
                <a:gd name="connsiteY162" fmla="*/ 855682 h 1866444"/>
                <a:gd name="connsiteX163" fmla="*/ 2250246 w 2418433"/>
                <a:gd name="connsiteY163" fmla="*/ 861313 h 1866444"/>
                <a:gd name="connsiteX164" fmla="*/ 2255343 w 2418433"/>
                <a:gd name="connsiteY164" fmla="*/ 867590 h 1866444"/>
                <a:gd name="connsiteX165" fmla="*/ 2255212 w 2418433"/>
                <a:gd name="connsiteY165" fmla="*/ 867874 h 1866444"/>
                <a:gd name="connsiteX166" fmla="*/ 2297300 w 2418433"/>
                <a:gd name="connsiteY166" fmla="*/ 877431 h 1866444"/>
                <a:gd name="connsiteX167" fmla="*/ 2327571 w 2418433"/>
                <a:gd name="connsiteY167" fmla="*/ 898923 h 1866444"/>
                <a:gd name="connsiteX168" fmla="*/ 2331333 w 2418433"/>
                <a:gd name="connsiteY168" fmla="*/ 906081 h 1866444"/>
                <a:gd name="connsiteX169" fmla="*/ 2326587 w 2418433"/>
                <a:gd name="connsiteY169" fmla="*/ 912628 h 1866444"/>
                <a:gd name="connsiteX170" fmla="*/ 2300018 w 2418433"/>
                <a:gd name="connsiteY170" fmla="*/ 926256 h 1866444"/>
                <a:gd name="connsiteX171" fmla="*/ 2322700 w 2418433"/>
                <a:gd name="connsiteY171" fmla="*/ 931406 h 1866444"/>
                <a:gd name="connsiteX172" fmla="*/ 2352972 w 2418433"/>
                <a:gd name="connsiteY172" fmla="*/ 952899 h 1866444"/>
                <a:gd name="connsiteX173" fmla="*/ 2356734 w 2418433"/>
                <a:gd name="connsiteY173" fmla="*/ 960056 h 1866444"/>
                <a:gd name="connsiteX174" fmla="*/ 2351988 w 2418433"/>
                <a:gd name="connsiteY174" fmla="*/ 966602 h 1866444"/>
                <a:gd name="connsiteX175" fmla="*/ 2318955 w 2418433"/>
                <a:gd name="connsiteY175" fmla="*/ 983548 h 1866444"/>
                <a:gd name="connsiteX176" fmla="*/ 2310633 w 2418433"/>
                <a:gd name="connsiteY176" fmla="*/ 984213 h 1866444"/>
                <a:gd name="connsiteX177" fmla="*/ 2273047 w 2418433"/>
                <a:gd name="connsiteY177" fmla="*/ 1000667 h 1866444"/>
                <a:gd name="connsiteX178" fmla="*/ 2279442 w 2418433"/>
                <a:gd name="connsiteY178" fmla="*/ 1025538 h 1866444"/>
                <a:gd name="connsiteX179" fmla="*/ 2319012 w 2418433"/>
                <a:gd name="connsiteY179" fmla="*/ 1032848 h 1866444"/>
                <a:gd name="connsiteX180" fmla="*/ 2362820 w 2418433"/>
                <a:gd name="connsiteY180" fmla="*/ 1055979 h 1866444"/>
                <a:gd name="connsiteX181" fmla="*/ 2369015 w 2418433"/>
                <a:gd name="connsiteY181" fmla="*/ 1063472 h 1866444"/>
                <a:gd name="connsiteX182" fmla="*/ 2379305 w 2418433"/>
                <a:gd name="connsiteY182" fmla="*/ 1067649 h 1866444"/>
                <a:gd name="connsiteX183" fmla="*/ 2384610 w 2418433"/>
                <a:gd name="connsiteY183" fmla="*/ 1073752 h 1866444"/>
                <a:gd name="connsiteX184" fmla="*/ 2382229 w 2418433"/>
                <a:gd name="connsiteY184" fmla="*/ 1079454 h 1866444"/>
                <a:gd name="connsiteX185" fmla="*/ 2384634 w 2418433"/>
                <a:gd name="connsiteY185" fmla="*/ 1082361 h 1866444"/>
                <a:gd name="connsiteX186" fmla="*/ 2402734 w 2418433"/>
                <a:gd name="connsiteY186" fmla="*/ 1089772 h 1866444"/>
                <a:gd name="connsiteX187" fmla="*/ 2408021 w 2418433"/>
                <a:gd name="connsiteY187" fmla="*/ 1095891 h 1866444"/>
                <a:gd name="connsiteX188" fmla="*/ 2404883 w 2418433"/>
                <a:gd name="connsiteY188" fmla="*/ 1103343 h 1866444"/>
                <a:gd name="connsiteX189" fmla="*/ 2329352 w 2418433"/>
                <a:gd name="connsiteY189" fmla="*/ 1142383 h 1866444"/>
                <a:gd name="connsiteX190" fmla="*/ 2323503 w 2418433"/>
                <a:gd name="connsiteY190" fmla="*/ 1142415 h 1866444"/>
                <a:gd name="connsiteX191" fmla="*/ 2334855 w 2418433"/>
                <a:gd name="connsiteY191" fmla="*/ 1147024 h 1866444"/>
                <a:gd name="connsiteX192" fmla="*/ 2336967 w 2418433"/>
                <a:gd name="connsiteY192" fmla="*/ 1149454 h 1866444"/>
                <a:gd name="connsiteX193" fmla="*/ 2355563 w 2418433"/>
                <a:gd name="connsiteY193" fmla="*/ 1154877 h 1866444"/>
                <a:gd name="connsiteX194" fmla="*/ 2417463 w 2418433"/>
                <a:gd name="connsiteY194" fmla="*/ 1213163 h 1866444"/>
                <a:gd name="connsiteX195" fmla="*/ 2418433 w 2418433"/>
                <a:gd name="connsiteY195" fmla="*/ 1221191 h 1866444"/>
                <a:gd name="connsiteX196" fmla="*/ 2411669 w 2418433"/>
                <a:gd name="connsiteY196" fmla="*/ 1225621 h 1866444"/>
                <a:gd name="connsiteX197" fmla="*/ 2374769 w 2418433"/>
                <a:gd name="connsiteY197" fmla="*/ 1229711 h 1866444"/>
                <a:gd name="connsiteX198" fmla="*/ 2360163 w 2418433"/>
                <a:gd name="connsiteY198" fmla="*/ 1225451 h 1866444"/>
                <a:gd name="connsiteX199" fmla="*/ 2344801 w 2418433"/>
                <a:gd name="connsiteY199" fmla="*/ 1238462 h 1866444"/>
                <a:gd name="connsiteX200" fmla="*/ 2341931 w 2418433"/>
                <a:gd name="connsiteY200" fmla="*/ 1239377 h 1866444"/>
                <a:gd name="connsiteX201" fmla="*/ 2348759 w 2418433"/>
                <a:gd name="connsiteY201" fmla="*/ 1242173 h 1866444"/>
                <a:gd name="connsiteX202" fmla="*/ 2354047 w 2418433"/>
                <a:gd name="connsiteY202" fmla="*/ 1248291 h 1866444"/>
                <a:gd name="connsiteX203" fmla="*/ 2350908 w 2418433"/>
                <a:gd name="connsiteY203" fmla="*/ 1255743 h 1866444"/>
                <a:gd name="connsiteX204" fmla="*/ 2347618 w 2418433"/>
                <a:gd name="connsiteY204" fmla="*/ 1258529 h 1866444"/>
                <a:gd name="connsiteX205" fmla="*/ 2352364 w 2418433"/>
                <a:gd name="connsiteY205" fmla="*/ 1261685 h 1866444"/>
                <a:gd name="connsiteX206" fmla="*/ 2373013 w 2418433"/>
                <a:gd name="connsiteY206" fmla="*/ 1292538 h 1866444"/>
                <a:gd name="connsiteX207" fmla="*/ 2373983 w 2418433"/>
                <a:gd name="connsiteY207" fmla="*/ 1300566 h 1866444"/>
                <a:gd name="connsiteX208" fmla="*/ 2367219 w 2418433"/>
                <a:gd name="connsiteY208" fmla="*/ 1304996 h 1866444"/>
                <a:gd name="connsiteX209" fmla="*/ 2330319 w 2418433"/>
                <a:gd name="connsiteY209" fmla="*/ 1309086 h 1866444"/>
                <a:gd name="connsiteX210" fmla="*/ 2307472 w 2418433"/>
                <a:gd name="connsiteY210" fmla="*/ 1302422 h 1866444"/>
                <a:gd name="connsiteX211" fmla="*/ 2306714 w 2418433"/>
                <a:gd name="connsiteY211" fmla="*/ 1317435 h 1866444"/>
                <a:gd name="connsiteX212" fmla="*/ 2332162 w 2418433"/>
                <a:gd name="connsiteY212" fmla="*/ 1334358 h 1866444"/>
                <a:gd name="connsiteX213" fmla="*/ 2352812 w 2418433"/>
                <a:gd name="connsiteY213" fmla="*/ 1365212 h 1866444"/>
                <a:gd name="connsiteX214" fmla="*/ 2353782 w 2418433"/>
                <a:gd name="connsiteY214" fmla="*/ 1373239 h 1866444"/>
                <a:gd name="connsiteX215" fmla="*/ 2347018 w 2418433"/>
                <a:gd name="connsiteY215" fmla="*/ 1377669 h 1866444"/>
                <a:gd name="connsiteX216" fmla="*/ 2338404 w 2418433"/>
                <a:gd name="connsiteY216" fmla="*/ 1378623 h 1866444"/>
                <a:gd name="connsiteX217" fmla="*/ 2350033 w 2418433"/>
                <a:gd name="connsiteY217" fmla="*/ 1387485 h 1866444"/>
                <a:gd name="connsiteX218" fmla="*/ 2353551 w 2418433"/>
                <a:gd name="connsiteY218" fmla="*/ 1394766 h 1866444"/>
                <a:gd name="connsiteX219" fmla="*/ 2348586 w 2418433"/>
                <a:gd name="connsiteY219" fmla="*/ 1401148 h 1866444"/>
                <a:gd name="connsiteX220" fmla="*/ 2321285 w 2418433"/>
                <a:gd name="connsiteY220" fmla="*/ 1414008 h 1866444"/>
                <a:gd name="connsiteX221" fmla="*/ 2341301 w 2418433"/>
                <a:gd name="connsiteY221" fmla="*/ 1426161 h 1866444"/>
                <a:gd name="connsiteX222" fmla="*/ 2345566 w 2418433"/>
                <a:gd name="connsiteY222" fmla="*/ 1433030 h 1866444"/>
                <a:gd name="connsiteX223" fmla="*/ 2341302 w 2418433"/>
                <a:gd name="connsiteY223" fmla="*/ 1439899 h 1866444"/>
                <a:gd name="connsiteX224" fmla="*/ 2309567 w 2418433"/>
                <a:gd name="connsiteY224" fmla="*/ 1459168 h 1866444"/>
                <a:gd name="connsiteX225" fmla="*/ 2291165 w 2418433"/>
                <a:gd name="connsiteY225" fmla="*/ 1461978 h 1866444"/>
                <a:gd name="connsiteX226" fmla="*/ 2289523 w 2418433"/>
                <a:gd name="connsiteY226" fmla="*/ 1472738 h 1866444"/>
                <a:gd name="connsiteX227" fmla="*/ 2323534 w 2418433"/>
                <a:gd name="connsiteY227" fmla="*/ 1485467 h 1866444"/>
                <a:gd name="connsiteX228" fmla="*/ 2350642 w 2418433"/>
                <a:gd name="connsiteY228" fmla="*/ 1510834 h 1866444"/>
                <a:gd name="connsiteX229" fmla="*/ 2353407 w 2418433"/>
                <a:gd name="connsiteY229" fmla="*/ 1518433 h 1866444"/>
                <a:gd name="connsiteX230" fmla="*/ 2347824 w 2418433"/>
                <a:gd name="connsiteY230" fmla="*/ 1524281 h 1866444"/>
                <a:gd name="connsiteX231" fmla="*/ 2312813 w 2418433"/>
                <a:gd name="connsiteY231" fmla="*/ 1536632 h 1866444"/>
                <a:gd name="connsiteX232" fmla="*/ 2308038 w 2418433"/>
                <a:gd name="connsiteY232" fmla="*/ 1536368 h 1866444"/>
                <a:gd name="connsiteX233" fmla="*/ 2309550 w 2418433"/>
                <a:gd name="connsiteY233" fmla="*/ 1537286 h 1866444"/>
                <a:gd name="connsiteX234" fmla="*/ 2313815 w 2418433"/>
                <a:gd name="connsiteY234" fmla="*/ 1544155 h 1866444"/>
                <a:gd name="connsiteX235" fmla="*/ 2309551 w 2418433"/>
                <a:gd name="connsiteY235" fmla="*/ 1551024 h 1866444"/>
                <a:gd name="connsiteX236" fmla="*/ 2282117 w 2418433"/>
                <a:gd name="connsiteY236" fmla="*/ 1567681 h 1866444"/>
                <a:gd name="connsiteX237" fmla="*/ 2306192 w 2418433"/>
                <a:gd name="connsiteY237" fmla="*/ 1590209 h 1866444"/>
                <a:gd name="connsiteX238" fmla="*/ 2308957 w 2418433"/>
                <a:gd name="connsiteY238" fmla="*/ 1597808 h 1866444"/>
                <a:gd name="connsiteX239" fmla="*/ 2303374 w 2418433"/>
                <a:gd name="connsiteY239" fmla="*/ 1603656 h 1866444"/>
                <a:gd name="connsiteX240" fmla="*/ 2268363 w 2418433"/>
                <a:gd name="connsiteY240" fmla="*/ 1616007 h 1866444"/>
                <a:gd name="connsiteX241" fmla="*/ 2251734 w 2418433"/>
                <a:gd name="connsiteY241" fmla="*/ 1615091 h 1866444"/>
                <a:gd name="connsiteX242" fmla="*/ 2242604 w 2418433"/>
                <a:gd name="connsiteY242" fmla="*/ 1640037 h 1866444"/>
                <a:gd name="connsiteX243" fmla="*/ 2253373 w 2418433"/>
                <a:gd name="connsiteY243" fmla="*/ 1664219 h 1866444"/>
                <a:gd name="connsiteX244" fmla="*/ 2252963 w 2418433"/>
                <a:gd name="connsiteY244" fmla="*/ 1672294 h 1866444"/>
                <a:gd name="connsiteX245" fmla="*/ 2245545 w 2418433"/>
                <a:gd name="connsiteY245" fmla="*/ 1675511 h 1866444"/>
                <a:gd name="connsiteX246" fmla="*/ 2229966 w 2418433"/>
                <a:gd name="connsiteY246" fmla="*/ 1674567 h 1866444"/>
                <a:gd name="connsiteX247" fmla="*/ 2224899 w 2418433"/>
                <a:gd name="connsiteY247" fmla="*/ 1688413 h 1866444"/>
                <a:gd name="connsiteX248" fmla="*/ 2224154 w 2418433"/>
                <a:gd name="connsiteY248" fmla="*/ 1689784 h 1866444"/>
                <a:gd name="connsiteX249" fmla="*/ 2231149 w 2418433"/>
                <a:gd name="connsiteY249" fmla="*/ 1705494 h 1866444"/>
                <a:gd name="connsiteX250" fmla="*/ 2230739 w 2418433"/>
                <a:gd name="connsiteY250" fmla="*/ 1713569 h 1866444"/>
                <a:gd name="connsiteX251" fmla="*/ 2223322 w 2418433"/>
                <a:gd name="connsiteY251" fmla="*/ 1716786 h 1866444"/>
                <a:gd name="connsiteX252" fmla="*/ 2209938 w 2418433"/>
                <a:gd name="connsiteY252" fmla="*/ 1715975 h 1866444"/>
                <a:gd name="connsiteX253" fmla="*/ 2167053 w 2418433"/>
                <a:gd name="connsiteY253" fmla="*/ 1794984 h 1866444"/>
                <a:gd name="connsiteX254" fmla="*/ 2173591 w 2418433"/>
                <a:gd name="connsiteY254" fmla="*/ 1803382 h 1866444"/>
                <a:gd name="connsiteX255" fmla="*/ 2175134 w 2418433"/>
                <a:gd name="connsiteY255" fmla="*/ 1811318 h 1866444"/>
                <a:gd name="connsiteX256" fmla="*/ 2168706 w 2418433"/>
                <a:gd name="connsiteY256" fmla="*/ 1816222 h 1866444"/>
                <a:gd name="connsiteX257" fmla="*/ 2154062 w 2418433"/>
                <a:gd name="connsiteY257" fmla="*/ 1818918 h 1866444"/>
                <a:gd name="connsiteX258" fmla="*/ 2128267 w 2418433"/>
                <a:gd name="connsiteY258" fmla="*/ 1866443 h 1866444"/>
                <a:gd name="connsiteX259" fmla="*/ 2116440 w 2418433"/>
                <a:gd name="connsiteY259" fmla="*/ 1866443 h 1866444"/>
                <a:gd name="connsiteX260" fmla="*/ 2116441 w 2418433"/>
                <a:gd name="connsiteY260" fmla="*/ 1866444 h 1866444"/>
                <a:gd name="connsiteX261" fmla="*/ 1729961 w 2418433"/>
                <a:gd name="connsiteY261" fmla="*/ 1866444 h 1866444"/>
                <a:gd name="connsiteX262" fmla="*/ 1729961 w 2418433"/>
                <a:gd name="connsiteY262" fmla="*/ 1866443 h 1866444"/>
                <a:gd name="connsiteX263" fmla="*/ 348826 w 2418433"/>
                <a:gd name="connsiteY263" fmla="*/ 1866443 h 1866444"/>
                <a:gd name="connsiteX264" fmla="*/ 344823 w 2418433"/>
                <a:gd name="connsiteY264" fmla="*/ 1859067 h 1866444"/>
                <a:gd name="connsiteX265" fmla="*/ 312921 w 2418433"/>
                <a:gd name="connsiteY265" fmla="*/ 1863939 h 1866444"/>
                <a:gd name="connsiteX266" fmla="*/ 232216 w 2418433"/>
                <a:gd name="connsiteY266" fmla="*/ 1837192 h 1866444"/>
                <a:gd name="connsiteX267" fmla="*/ 227951 w 2418433"/>
                <a:gd name="connsiteY267" fmla="*/ 1830322 h 1866444"/>
                <a:gd name="connsiteX268" fmla="*/ 232216 w 2418433"/>
                <a:gd name="connsiteY268" fmla="*/ 1823453 h 1866444"/>
                <a:gd name="connsiteX269" fmla="*/ 263950 w 2418433"/>
                <a:gd name="connsiteY269" fmla="*/ 1804184 h 1866444"/>
                <a:gd name="connsiteX270" fmla="*/ 267232 w 2418433"/>
                <a:gd name="connsiteY270" fmla="*/ 1803683 h 1866444"/>
                <a:gd name="connsiteX271" fmla="*/ 254440 w 2418433"/>
                <a:gd name="connsiteY271" fmla="*/ 1795917 h 1866444"/>
                <a:gd name="connsiteX272" fmla="*/ 250175 w 2418433"/>
                <a:gd name="connsiteY272" fmla="*/ 1789047 h 1866444"/>
                <a:gd name="connsiteX273" fmla="*/ 254440 w 2418433"/>
                <a:gd name="connsiteY273" fmla="*/ 1782178 h 1866444"/>
                <a:gd name="connsiteX274" fmla="*/ 286174 w 2418433"/>
                <a:gd name="connsiteY274" fmla="*/ 1762909 h 1866444"/>
                <a:gd name="connsiteX275" fmla="*/ 292135 w 2418433"/>
                <a:gd name="connsiteY275" fmla="*/ 1761999 h 1866444"/>
                <a:gd name="connsiteX276" fmla="*/ 288174 w 2418433"/>
                <a:gd name="connsiteY276" fmla="*/ 1754701 h 1866444"/>
                <a:gd name="connsiteX277" fmla="*/ 258947 w 2418433"/>
                <a:gd name="connsiteY277" fmla="*/ 1759165 h 1866444"/>
                <a:gd name="connsiteX278" fmla="*/ 178241 w 2418433"/>
                <a:gd name="connsiteY278" fmla="*/ 1732418 h 1866444"/>
                <a:gd name="connsiteX279" fmla="*/ 173976 w 2418433"/>
                <a:gd name="connsiteY279" fmla="*/ 1725548 h 1866444"/>
                <a:gd name="connsiteX280" fmla="*/ 176379 w 2418433"/>
                <a:gd name="connsiteY280" fmla="*/ 1721677 h 1866444"/>
                <a:gd name="connsiteX281" fmla="*/ 168682 w 2418433"/>
                <a:gd name="connsiteY281" fmla="*/ 1722535 h 1866444"/>
                <a:gd name="connsiteX282" fmla="*/ 133035 w 2418433"/>
                <a:gd name="connsiteY282" fmla="*/ 1712163 h 1866444"/>
                <a:gd name="connsiteX283" fmla="*/ 127134 w 2418433"/>
                <a:gd name="connsiteY283" fmla="*/ 1706635 h 1866444"/>
                <a:gd name="connsiteX284" fmla="*/ 129468 w 2418433"/>
                <a:gd name="connsiteY284" fmla="*/ 1698895 h 1866444"/>
                <a:gd name="connsiteX285" fmla="*/ 155116 w 2418433"/>
                <a:gd name="connsiteY285" fmla="*/ 1672051 h 1866444"/>
                <a:gd name="connsiteX286" fmla="*/ 156766 w 2418433"/>
                <a:gd name="connsiteY286" fmla="*/ 1671326 h 1866444"/>
                <a:gd name="connsiteX287" fmla="*/ 155259 w 2418433"/>
                <a:gd name="connsiteY287" fmla="*/ 1670888 h 1866444"/>
                <a:gd name="connsiteX288" fmla="*/ 149358 w 2418433"/>
                <a:gd name="connsiteY288" fmla="*/ 1665360 h 1866444"/>
                <a:gd name="connsiteX289" fmla="*/ 151017 w 2418433"/>
                <a:gd name="connsiteY289" fmla="*/ 1659861 h 1866444"/>
                <a:gd name="connsiteX290" fmla="*/ 129146 w 2418433"/>
                <a:gd name="connsiteY290" fmla="*/ 1642348 h 1866444"/>
                <a:gd name="connsiteX291" fmla="*/ 115610 w 2418433"/>
                <a:gd name="connsiteY291" fmla="*/ 1617660 h 1866444"/>
                <a:gd name="connsiteX292" fmla="*/ 114707 w 2418433"/>
                <a:gd name="connsiteY292" fmla="*/ 1617761 h 1866444"/>
                <a:gd name="connsiteX293" fmla="*/ 79060 w 2418433"/>
                <a:gd name="connsiteY293" fmla="*/ 1607389 h 1866444"/>
                <a:gd name="connsiteX294" fmla="*/ 73159 w 2418433"/>
                <a:gd name="connsiteY294" fmla="*/ 1601861 h 1866444"/>
                <a:gd name="connsiteX295" fmla="*/ 75494 w 2418433"/>
                <a:gd name="connsiteY295" fmla="*/ 1594121 h 1866444"/>
                <a:gd name="connsiteX296" fmla="*/ 101142 w 2418433"/>
                <a:gd name="connsiteY296" fmla="*/ 1567277 h 1866444"/>
                <a:gd name="connsiteX297" fmla="*/ 108324 w 2418433"/>
                <a:gd name="connsiteY297" fmla="*/ 1564120 h 1866444"/>
                <a:gd name="connsiteX298" fmla="*/ 98986 w 2418433"/>
                <a:gd name="connsiteY298" fmla="*/ 1556643 h 1866444"/>
                <a:gd name="connsiteX299" fmla="*/ 93246 w 2418433"/>
                <a:gd name="connsiteY299" fmla="*/ 1554120 h 1866444"/>
                <a:gd name="connsiteX300" fmla="*/ 84818 w 2418433"/>
                <a:gd name="connsiteY300" fmla="*/ 1545299 h 1866444"/>
                <a:gd name="connsiteX301" fmla="*/ 75171 w 2418433"/>
                <a:gd name="connsiteY301" fmla="*/ 1537574 h 1866444"/>
                <a:gd name="connsiteX302" fmla="*/ 72118 w 2418433"/>
                <a:gd name="connsiteY302" fmla="*/ 1532006 h 1866444"/>
                <a:gd name="connsiteX303" fmla="*/ 67600 w 2418433"/>
                <a:gd name="connsiteY303" fmla="*/ 1527277 h 1866444"/>
                <a:gd name="connsiteX304" fmla="*/ 65264 w 2418433"/>
                <a:gd name="connsiteY304" fmla="*/ 1519536 h 1866444"/>
                <a:gd name="connsiteX305" fmla="*/ 65275 w 2418433"/>
                <a:gd name="connsiteY305" fmla="*/ 1519526 h 1866444"/>
                <a:gd name="connsiteX306" fmla="*/ 57322 w 2418433"/>
                <a:gd name="connsiteY306" fmla="*/ 1505020 h 1866444"/>
                <a:gd name="connsiteX307" fmla="*/ 57063 w 2418433"/>
                <a:gd name="connsiteY307" fmla="*/ 1496940 h 1866444"/>
                <a:gd name="connsiteX308" fmla="*/ 64191 w 2418433"/>
                <a:gd name="connsiteY308" fmla="*/ 1493122 h 1866444"/>
                <a:gd name="connsiteX309" fmla="*/ 95995 w 2418433"/>
                <a:gd name="connsiteY309" fmla="*/ 1492421 h 1866444"/>
                <a:gd name="connsiteX310" fmla="*/ 106948 w 2418433"/>
                <a:gd name="connsiteY310" fmla="*/ 1480957 h 1866444"/>
                <a:gd name="connsiteX311" fmla="*/ 114130 w 2418433"/>
                <a:gd name="connsiteY311" fmla="*/ 1477799 h 1866444"/>
                <a:gd name="connsiteX312" fmla="*/ 80978 w 2418433"/>
                <a:gd name="connsiteY312" fmla="*/ 1451254 h 1866444"/>
                <a:gd name="connsiteX313" fmla="*/ 63129 w 2418433"/>
                <a:gd name="connsiteY313" fmla="*/ 1418699 h 1866444"/>
                <a:gd name="connsiteX314" fmla="*/ 62870 w 2418433"/>
                <a:gd name="connsiteY314" fmla="*/ 1410619 h 1866444"/>
                <a:gd name="connsiteX315" fmla="*/ 69998 w 2418433"/>
                <a:gd name="connsiteY315" fmla="*/ 1406802 h 1866444"/>
                <a:gd name="connsiteX316" fmla="*/ 78857 w 2418433"/>
                <a:gd name="connsiteY316" fmla="*/ 1406606 h 1866444"/>
                <a:gd name="connsiteX317" fmla="*/ 35999 w 2418433"/>
                <a:gd name="connsiteY317" fmla="*/ 1400061 h 1866444"/>
                <a:gd name="connsiteX318" fmla="*/ 4265 w 2418433"/>
                <a:gd name="connsiteY318" fmla="*/ 1380793 h 1866444"/>
                <a:gd name="connsiteX319" fmla="*/ 0 w 2418433"/>
                <a:gd name="connsiteY319" fmla="*/ 1373923 h 1866444"/>
                <a:gd name="connsiteX320" fmla="*/ 4264 w 2418433"/>
                <a:gd name="connsiteY320" fmla="*/ 1367054 h 1866444"/>
                <a:gd name="connsiteX321" fmla="*/ 35999 w 2418433"/>
                <a:gd name="connsiteY321" fmla="*/ 1347786 h 1866444"/>
                <a:gd name="connsiteX322" fmla="*/ 43755 w 2418433"/>
                <a:gd name="connsiteY322" fmla="*/ 1346601 h 1866444"/>
                <a:gd name="connsiteX323" fmla="*/ 18627 w 2418433"/>
                <a:gd name="connsiteY323" fmla="*/ 1312361 h 1866444"/>
                <a:gd name="connsiteX324" fmla="*/ 9838 w 2418433"/>
                <a:gd name="connsiteY324" fmla="*/ 1276290 h 1866444"/>
                <a:gd name="connsiteX325" fmla="*/ 11685 w 2418433"/>
                <a:gd name="connsiteY325" fmla="*/ 1268419 h 1866444"/>
                <a:gd name="connsiteX326" fmla="*/ 19560 w 2418433"/>
                <a:gd name="connsiteY326" fmla="*/ 1266583 h 1866444"/>
                <a:gd name="connsiteX327" fmla="*/ 55617 w 2418433"/>
                <a:gd name="connsiteY327" fmla="*/ 1275424 h 1866444"/>
                <a:gd name="connsiteX328" fmla="*/ 95513 w 2418433"/>
                <a:gd name="connsiteY328" fmla="*/ 1304793 h 1866444"/>
                <a:gd name="connsiteX329" fmla="*/ 114541 w 2418433"/>
                <a:gd name="connsiteY329" fmla="*/ 1330720 h 1866444"/>
                <a:gd name="connsiteX330" fmla="*/ 116582 w 2418433"/>
                <a:gd name="connsiteY330" fmla="*/ 1330345 h 1866444"/>
                <a:gd name="connsiteX331" fmla="*/ 165012 w 2418433"/>
                <a:gd name="connsiteY331" fmla="*/ 1340771 h 1866444"/>
                <a:gd name="connsiteX332" fmla="*/ 171749 w 2418433"/>
                <a:gd name="connsiteY332" fmla="*/ 1344585 h 1866444"/>
                <a:gd name="connsiteX333" fmla="*/ 170864 w 2418433"/>
                <a:gd name="connsiteY333" fmla="*/ 1327070 h 1866444"/>
                <a:gd name="connsiteX334" fmla="*/ 160860 w 2418433"/>
                <a:gd name="connsiteY334" fmla="*/ 1314220 h 1866444"/>
                <a:gd name="connsiteX335" fmla="*/ 159317 w 2418433"/>
                <a:gd name="connsiteY335" fmla="*/ 1306282 h 1866444"/>
                <a:gd name="connsiteX336" fmla="*/ 165745 w 2418433"/>
                <a:gd name="connsiteY336" fmla="*/ 1301379 h 1866444"/>
                <a:gd name="connsiteX337" fmla="*/ 169532 w 2418433"/>
                <a:gd name="connsiteY337" fmla="*/ 1300681 h 1866444"/>
                <a:gd name="connsiteX338" fmla="*/ 169148 w 2418433"/>
                <a:gd name="connsiteY338" fmla="*/ 1293064 h 1866444"/>
                <a:gd name="connsiteX339" fmla="*/ 168959 w 2418433"/>
                <a:gd name="connsiteY339" fmla="*/ 1293093 h 1866444"/>
                <a:gd name="connsiteX340" fmla="*/ 88253 w 2418433"/>
                <a:gd name="connsiteY340" fmla="*/ 1266346 h 1866444"/>
                <a:gd name="connsiteX341" fmla="*/ 83988 w 2418433"/>
                <a:gd name="connsiteY341" fmla="*/ 1259476 h 1866444"/>
                <a:gd name="connsiteX342" fmla="*/ 86554 w 2418433"/>
                <a:gd name="connsiteY342" fmla="*/ 1255342 h 1866444"/>
                <a:gd name="connsiteX343" fmla="*/ 68179 w 2418433"/>
                <a:gd name="connsiteY343" fmla="*/ 1241467 h 1866444"/>
                <a:gd name="connsiteX344" fmla="*/ 64629 w 2418433"/>
                <a:gd name="connsiteY344" fmla="*/ 1234202 h 1866444"/>
                <a:gd name="connsiteX345" fmla="*/ 69564 w 2418433"/>
                <a:gd name="connsiteY345" fmla="*/ 1227798 h 1866444"/>
                <a:gd name="connsiteX346" fmla="*/ 75411 w 2418433"/>
                <a:gd name="connsiteY346" fmla="*/ 1225013 h 1866444"/>
                <a:gd name="connsiteX347" fmla="*/ 56580 w 2418433"/>
                <a:gd name="connsiteY347" fmla="*/ 1220152 h 1866444"/>
                <a:gd name="connsiteX348" fmla="*/ 26953 w 2418433"/>
                <a:gd name="connsiteY348" fmla="*/ 1197781 h 1866444"/>
                <a:gd name="connsiteX349" fmla="*/ 23403 w 2418433"/>
                <a:gd name="connsiteY349" fmla="*/ 1190515 h 1866444"/>
                <a:gd name="connsiteX350" fmla="*/ 28338 w 2418433"/>
                <a:gd name="connsiteY350" fmla="*/ 1184112 h 1866444"/>
                <a:gd name="connsiteX351" fmla="*/ 61855 w 2418433"/>
                <a:gd name="connsiteY351" fmla="*/ 1168144 h 1866444"/>
                <a:gd name="connsiteX352" fmla="*/ 69691 w 2418433"/>
                <a:gd name="connsiteY352" fmla="*/ 1167748 h 1866444"/>
                <a:gd name="connsiteX353" fmla="*/ 48147 w 2418433"/>
                <a:gd name="connsiteY353" fmla="*/ 1131147 h 1866444"/>
                <a:gd name="connsiteX354" fmla="*/ 43042 w 2418433"/>
                <a:gd name="connsiteY354" fmla="*/ 1094373 h 1866444"/>
                <a:gd name="connsiteX355" fmla="*/ 45674 w 2418433"/>
                <a:gd name="connsiteY355" fmla="*/ 1086729 h 1866444"/>
                <a:gd name="connsiteX356" fmla="*/ 53694 w 2418433"/>
                <a:gd name="connsiteY356" fmla="*/ 1085697 h 1866444"/>
                <a:gd name="connsiteX357" fmla="*/ 88675 w 2418433"/>
                <a:gd name="connsiteY357" fmla="*/ 1098131 h 1866444"/>
                <a:gd name="connsiteX358" fmla="*/ 108861 w 2418433"/>
                <a:gd name="connsiteY358" fmla="*/ 1116402 h 1866444"/>
                <a:gd name="connsiteX359" fmla="*/ 131242 w 2418433"/>
                <a:gd name="connsiteY359" fmla="*/ 1098482 h 1866444"/>
                <a:gd name="connsiteX360" fmla="*/ 134788 w 2418433"/>
                <a:gd name="connsiteY360" fmla="*/ 1097099 h 1866444"/>
                <a:gd name="connsiteX361" fmla="*/ 133822 w 2418433"/>
                <a:gd name="connsiteY361" fmla="*/ 1095459 h 1866444"/>
                <a:gd name="connsiteX362" fmla="*/ 132415 w 2418433"/>
                <a:gd name="connsiteY362" fmla="*/ 1085314 h 1866444"/>
                <a:gd name="connsiteX363" fmla="*/ 124515 w 2418433"/>
                <a:gd name="connsiteY363" fmla="*/ 1088397 h 1866444"/>
                <a:gd name="connsiteX364" fmla="*/ 87400 w 2418433"/>
                <a:gd name="connsiteY364" fmla="*/ 1087576 h 1866444"/>
                <a:gd name="connsiteX365" fmla="*/ 80273 w 2418433"/>
                <a:gd name="connsiteY365" fmla="*/ 1083760 h 1866444"/>
                <a:gd name="connsiteX366" fmla="*/ 80530 w 2418433"/>
                <a:gd name="connsiteY366" fmla="*/ 1075679 h 1866444"/>
                <a:gd name="connsiteX367" fmla="*/ 98378 w 2418433"/>
                <a:gd name="connsiteY367" fmla="*/ 1043124 h 1866444"/>
                <a:gd name="connsiteX368" fmla="*/ 110960 w 2418433"/>
                <a:gd name="connsiteY368" fmla="*/ 1033051 h 1866444"/>
                <a:gd name="connsiteX369" fmla="*/ 103993 w 2418433"/>
                <a:gd name="connsiteY369" fmla="*/ 1020346 h 1866444"/>
                <a:gd name="connsiteX370" fmla="*/ 103734 w 2418433"/>
                <a:gd name="connsiteY370" fmla="*/ 1012264 h 1866444"/>
                <a:gd name="connsiteX371" fmla="*/ 110863 w 2418433"/>
                <a:gd name="connsiteY371" fmla="*/ 1008447 h 1866444"/>
                <a:gd name="connsiteX372" fmla="*/ 141948 w 2418433"/>
                <a:gd name="connsiteY372" fmla="*/ 1007761 h 1866444"/>
                <a:gd name="connsiteX373" fmla="*/ 131586 w 2418433"/>
                <a:gd name="connsiteY373" fmla="*/ 988863 h 1866444"/>
                <a:gd name="connsiteX374" fmla="*/ 106539 w 2418433"/>
                <a:gd name="connsiteY374" fmla="*/ 979089 h 1866444"/>
                <a:gd name="connsiteX375" fmla="*/ 50018 w 2418433"/>
                <a:gd name="connsiteY375" fmla="*/ 915572 h 1866444"/>
                <a:gd name="connsiteX376" fmla="*/ 49760 w 2418433"/>
                <a:gd name="connsiteY376" fmla="*/ 907490 h 1866444"/>
                <a:gd name="connsiteX377" fmla="*/ 56887 w 2418433"/>
                <a:gd name="connsiteY377" fmla="*/ 903673 h 1866444"/>
                <a:gd name="connsiteX378" fmla="*/ 94005 w 2418433"/>
                <a:gd name="connsiteY378" fmla="*/ 902854 h 1866444"/>
                <a:gd name="connsiteX379" fmla="*/ 140156 w 2418433"/>
                <a:gd name="connsiteY379" fmla="*/ 920863 h 1866444"/>
                <a:gd name="connsiteX380" fmla="*/ 142087 w 2418433"/>
                <a:gd name="connsiteY380" fmla="*/ 922409 h 1866444"/>
                <a:gd name="connsiteX381" fmla="*/ 169198 w 2418433"/>
                <a:gd name="connsiteY381" fmla="*/ 910541 h 1866444"/>
                <a:gd name="connsiteX382" fmla="*/ 158496 w 2418433"/>
                <a:gd name="connsiteY382" fmla="*/ 910777 h 1866444"/>
                <a:gd name="connsiteX383" fmla="*/ 112346 w 2418433"/>
                <a:gd name="connsiteY383" fmla="*/ 892767 h 1866444"/>
                <a:gd name="connsiteX384" fmla="*/ 55825 w 2418433"/>
                <a:gd name="connsiteY384" fmla="*/ 829251 h 1866444"/>
                <a:gd name="connsiteX385" fmla="*/ 55567 w 2418433"/>
                <a:gd name="connsiteY385" fmla="*/ 821169 h 1866444"/>
                <a:gd name="connsiteX386" fmla="*/ 62694 w 2418433"/>
                <a:gd name="connsiteY386" fmla="*/ 817352 h 1866444"/>
                <a:gd name="connsiteX387" fmla="*/ 99811 w 2418433"/>
                <a:gd name="connsiteY387" fmla="*/ 816532 h 1866444"/>
                <a:gd name="connsiteX388" fmla="*/ 145963 w 2418433"/>
                <a:gd name="connsiteY388" fmla="*/ 834541 h 1866444"/>
                <a:gd name="connsiteX389" fmla="*/ 172607 w 2418433"/>
                <a:gd name="connsiteY389" fmla="*/ 855876 h 1866444"/>
                <a:gd name="connsiteX390" fmla="*/ 201955 w 2418433"/>
                <a:gd name="connsiteY390" fmla="*/ 855228 h 1866444"/>
                <a:gd name="connsiteX391" fmla="*/ 245861 w 2418433"/>
                <a:gd name="connsiteY391" fmla="*/ 872360 h 1866444"/>
                <a:gd name="connsiteX392" fmla="*/ 245933 w 2418433"/>
                <a:gd name="connsiteY392" fmla="*/ 872161 h 1866444"/>
                <a:gd name="connsiteX393" fmla="*/ 223706 w 2418433"/>
                <a:gd name="connsiteY393" fmla="*/ 854364 h 1866444"/>
                <a:gd name="connsiteX394" fmla="*/ 203199 w 2418433"/>
                <a:gd name="connsiteY394" fmla="*/ 848364 h 1866444"/>
                <a:gd name="connsiteX395" fmla="*/ 197306 w 2418433"/>
                <a:gd name="connsiteY395" fmla="*/ 842828 h 1866444"/>
                <a:gd name="connsiteX396" fmla="*/ 199653 w 2418433"/>
                <a:gd name="connsiteY396" fmla="*/ 835091 h 1866444"/>
                <a:gd name="connsiteX397" fmla="*/ 204738 w 2418433"/>
                <a:gd name="connsiteY397" fmla="*/ 829784 h 1866444"/>
                <a:gd name="connsiteX398" fmla="*/ 196069 w 2418433"/>
                <a:gd name="connsiteY398" fmla="*/ 813971 h 1866444"/>
                <a:gd name="connsiteX399" fmla="*/ 195810 w 2418433"/>
                <a:gd name="connsiteY399" fmla="*/ 805891 h 1866444"/>
                <a:gd name="connsiteX400" fmla="*/ 202938 w 2418433"/>
                <a:gd name="connsiteY400" fmla="*/ 802074 h 1866444"/>
                <a:gd name="connsiteX401" fmla="*/ 204448 w 2418433"/>
                <a:gd name="connsiteY401" fmla="*/ 802041 h 1866444"/>
                <a:gd name="connsiteX402" fmla="*/ 183488 w 2418433"/>
                <a:gd name="connsiteY402" fmla="*/ 793530 h 1866444"/>
                <a:gd name="connsiteX403" fmla="*/ 178184 w 2418433"/>
                <a:gd name="connsiteY403" fmla="*/ 787428 h 1866444"/>
                <a:gd name="connsiteX404" fmla="*/ 181299 w 2418433"/>
                <a:gd name="connsiteY404" fmla="*/ 779967 h 1866444"/>
                <a:gd name="connsiteX405" fmla="*/ 188492 w 2418433"/>
                <a:gd name="connsiteY405" fmla="*/ 773838 h 1866444"/>
                <a:gd name="connsiteX406" fmla="*/ 164548 w 2418433"/>
                <a:gd name="connsiteY406" fmla="*/ 741213 h 1866444"/>
                <a:gd name="connsiteX407" fmla="*/ 155759 w 2418433"/>
                <a:gd name="connsiteY407" fmla="*/ 705142 h 1866444"/>
                <a:gd name="connsiteX408" fmla="*/ 157607 w 2418433"/>
                <a:gd name="connsiteY408" fmla="*/ 697270 h 1866444"/>
                <a:gd name="connsiteX409" fmla="*/ 165481 w 2418433"/>
                <a:gd name="connsiteY409" fmla="*/ 695434 h 1866444"/>
                <a:gd name="connsiteX410" fmla="*/ 201539 w 2418433"/>
                <a:gd name="connsiteY410" fmla="*/ 704275 h 1866444"/>
                <a:gd name="connsiteX411" fmla="*/ 216887 w 2418433"/>
                <a:gd name="connsiteY411" fmla="*/ 715573 h 1866444"/>
                <a:gd name="connsiteX412" fmla="*/ 245862 w 2418433"/>
                <a:gd name="connsiteY412" fmla="*/ 714933 h 1866444"/>
                <a:gd name="connsiteX413" fmla="*/ 283967 w 2418433"/>
                <a:gd name="connsiteY413" fmla="*/ 729802 h 1866444"/>
                <a:gd name="connsiteX414" fmla="*/ 295234 w 2418433"/>
                <a:gd name="connsiteY414" fmla="*/ 720202 h 1866444"/>
                <a:gd name="connsiteX415" fmla="*/ 306257 w 2418433"/>
                <a:gd name="connsiteY415" fmla="*/ 716651 h 1866444"/>
                <a:gd name="connsiteX416" fmla="*/ 301148 w 2418433"/>
                <a:gd name="connsiteY416" fmla="*/ 711396 h 1866444"/>
                <a:gd name="connsiteX417" fmla="*/ 298744 w 2418433"/>
                <a:gd name="connsiteY417" fmla="*/ 703675 h 1866444"/>
                <a:gd name="connsiteX418" fmla="*/ 304596 w 2418433"/>
                <a:gd name="connsiteY418" fmla="*/ 698096 h 1866444"/>
                <a:gd name="connsiteX419" fmla="*/ 312552 w 2418433"/>
                <a:gd name="connsiteY419" fmla="*/ 695706 h 1866444"/>
                <a:gd name="connsiteX420" fmla="*/ 296358 w 2418433"/>
                <a:gd name="connsiteY420" fmla="*/ 694046 h 1866444"/>
                <a:gd name="connsiteX421" fmla="*/ 224949 w 2418433"/>
                <a:gd name="connsiteY421" fmla="*/ 647898 h 1866444"/>
                <a:gd name="connsiteX422" fmla="*/ 222545 w 2418433"/>
                <a:gd name="connsiteY422" fmla="*/ 640177 h 1866444"/>
                <a:gd name="connsiteX423" fmla="*/ 228397 w 2418433"/>
                <a:gd name="connsiteY423" fmla="*/ 634598 h 1866444"/>
                <a:gd name="connsiteX424" fmla="*/ 249606 w 2418433"/>
                <a:gd name="connsiteY424" fmla="*/ 628224 h 1866444"/>
                <a:gd name="connsiteX425" fmla="*/ 248535 w 2418433"/>
                <a:gd name="connsiteY425" fmla="*/ 626766 h 1866444"/>
                <a:gd name="connsiteX426" fmla="*/ 239747 w 2418433"/>
                <a:gd name="connsiteY426" fmla="*/ 590695 h 1866444"/>
                <a:gd name="connsiteX427" fmla="*/ 241595 w 2418433"/>
                <a:gd name="connsiteY427" fmla="*/ 582823 h 1866444"/>
                <a:gd name="connsiteX428" fmla="*/ 249469 w 2418433"/>
                <a:gd name="connsiteY428" fmla="*/ 580987 h 1866444"/>
                <a:gd name="connsiteX429" fmla="*/ 249680 w 2418433"/>
                <a:gd name="connsiteY429" fmla="*/ 581039 h 1866444"/>
                <a:gd name="connsiteX430" fmla="*/ 230756 w 2418433"/>
                <a:gd name="connsiteY430" fmla="*/ 561577 h 1866444"/>
                <a:gd name="connsiteX431" fmla="*/ 228351 w 2418433"/>
                <a:gd name="connsiteY431" fmla="*/ 553856 h 1866444"/>
                <a:gd name="connsiteX432" fmla="*/ 234204 w 2418433"/>
                <a:gd name="connsiteY432" fmla="*/ 548277 h 1866444"/>
                <a:gd name="connsiteX433" fmla="*/ 246371 w 2418433"/>
                <a:gd name="connsiteY433" fmla="*/ 544621 h 1866444"/>
                <a:gd name="connsiteX434" fmla="*/ 245849 w 2418433"/>
                <a:gd name="connsiteY434" fmla="*/ 540864 h 1866444"/>
                <a:gd name="connsiteX435" fmla="*/ 248482 w 2418433"/>
                <a:gd name="connsiteY435" fmla="*/ 533219 h 1866444"/>
                <a:gd name="connsiteX436" fmla="*/ 256501 w 2418433"/>
                <a:gd name="connsiteY436" fmla="*/ 532187 h 1866444"/>
                <a:gd name="connsiteX437" fmla="*/ 272498 w 2418433"/>
                <a:gd name="connsiteY437" fmla="*/ 537873 h 1866444"/>
                <a:gd name="connsiteX438" fmla="*/ 319041 w 2418433"/>
                <a:gd name="connsiteY438" fmla="*/ 542643 h 1866444"/>
                <a:gd name="connsiteX439" fmla="*/ 343119 w 2418433"/>
                <a:gd name="connsiteY439" fmla="*/ 552973 h 1866444"/>
                <a:gd name="connsiteX440" fmla="*/ 336629 w 2418433"/>
                <a:gd name="connsiteY440" fmla="*/ 541950 h 1866444"/>
                <a:gd name="connsiteX441" fmla="*/ 331525 w 2418433"/>
                <a:gd name="connsiteY441" fmla="*/ 505176 h 1866444"/>
                <a:gd name="connsiteX442" fmla="*/ 334159 w 2418433"/>
                <a:gd name="connsiteY442" fmla="*/ 497531 h 1866444"/>
                <a:gd name="connsiteX443" fmla="*/ 342177 w 2418433"/>
                <a:gd name="connsiteY443" fmla="*/ 496499 h 1866444"/>
                <a:gd name="connsiteX444" fmla="*/ 377160 w 2418433"/>
                <a:gd name="connsiteY444" fmla="*/ 508933 h 1866444"/>
                <a:gd name="connsiteX445" fmla="*/ 378667 w 2418433"/>
                <a:gd name="connsiteY445" fmla="*/ 510299 h 1866444"/>
                <a:gd name="connsiteX446" fmla="*/ 378972 w 2418433"/>
                <a:gd name="connsiteY446" fmla="*/ 510128 h 1866444"/>
                <a:gd name="connsiteX447" fmla="*/ 403681 w 2418433"/>
                <a:gd name="connsiteY447" fmla="*/ 509097 h 1866444"/>
                <a:gd name="connsiteX448" fmla="*/ 394163 w 2418433"/>
                <a:gd name="connsiteY448" fmla="*/ 492037 h 1866444"/>
                <a:gd name="connsiteX449" fmla="*/ 393845 w 2418433"/>
                <a:gd name="connsiteY449" fmla="*/ 483957 h 1866444"/>
                <a:gd name="connsiteX450" fmla="*/ 400945 w 2418433"/>
                <a:gd name="connsiteY450" fmla="*/ 480088 h 1866444"/>
                <a:gd name="connsiteX451" fmla="*/ 411883 w 2418433"/>
                <a:gd name="connsiteY451" fmla="*/ 479766 h 1866444"/>
                <a:gd name="connsiteX452" fmla="*/ 396627 w 2418433"/>
                <a:gd name="connsiteY452" fmla="*/ 468035 h 1866444"/>
                <a:gd name="connsiteX453" fmla="*/ 378143 w 2418433"/>
                <a:gd name="connsiteY453" fmla="*/ 435837 h 1866444"/>
                <a:gd name="connsiteX454" fmla="*/ 377727 w 2418433"/>
                <a:gd name="connsiteY454" fmla="*/ 427763 h 1866444"/>
                <a:gd name="connsiteX455" fmla="*/ 384779 w 2418433"/>
                <a:gd name="connsiteY455" fmla="*/ 423807 h 1866444"/>
                <a:gd name="connsiteX456" fmla="*/ 421873 w 2418433"/>
                <a:gd name="connsiteY456" fmla="*/ 422259 h 1866444"/>
                <a:gd name="connsiteX457" fmla="*/ 468367 w 2418433"/>
                <a:gd name="connsiteY457" fmla="*/ 439360 h 1866444"/>
                <a:gd name="connsiteX458" fmla="*/ 482017 w 2418433"/>
                <a:gd name="connsiteY458" fmla="*/ 449857 h 1866444"/>
                <a:gd name="connsiteX459" fmla="*/ 480329 w 2418433"/>
                <a:gd name="connsiteY459" fmla="*/ 431738 h 1866444"/>
                <a:gd name="connsiteX460" fmla="*/ 490358 w 2418433"/>
                <a:gd name="connsiteY460" fmla="*/ 399469 h 1866444"/>
                <a:gd name="connsiteX461" fmla="*/ 478151 w 2418433"/>
                <a:gd name="connsiteY461" fmla="*/ 377590 h 1866444"/>
                <a:gd name="connsiteX462" fmla="*/ 477833 w 2418433"/>
                <a:gd name="connsiteY462" fmla="*/ 369510 h 1866444"/>
                <a:gd name="connsiteX463" fmla="*/ 484933 w 2418433"/>
                <a:gd name="connsiteY463" fmla="*/ 365641 h 1866444"/>
                <a:gd name="connsiteX464" fmla="*/ 488011 w 2418433"/>
                <a:gd name="connsiteY464" fmla="*/ 365550 h 1866444"/>
                <a:gd name="connsiteX465" fmla="*/ 486610 w 2418433"/>
                <a:gd name="connsiteY465" fmla="*/ 350491 h 1866444"/>
                <a:gd name="connsiteX466" fmla="*/ 486525 w 2418433"/>
                <a:gd name="connsiteY466" fmla="*/ 350356 h 1866444"/>
                <a:gd name="connsiteX467" fmla="*/ 486587 w 2418433"/>
                <a:gd name="connsiteY467" fmla="*/ 350256 h 1866444"/>
                <a:gd name="connsiteX468" fmla="*/ 486137 w 2418433"/>
                <a:gd name="connsiteY468" fmla="*/ 345417 h 1866444"/>
                <a:gd name="connsiteX469" fmla="*/ 497154 w 2418433"/>
                <a:gd name="connsiteY469" fmla="*/ 309964 h 1866444"/>
                <a:gd name="connsiteX470" fmla="*/ 502787 w 2418433"/>
                <a:gd name="connsiteY470" fmla="*/ 304163 h 1866444"/>
                <a:gd name="connsiteX471" fmla="*/ 510484 w 2418433"/>
                <a:gd name="connsiteY471" fmla="*/ 306639 h 1866444"/>
                <a:gd name="connsiteX472" fmla="*/ 527466 w 2418433"/>
                <a:gd name="connsiteY472" fmla="*/ 323464 h 1866444"/>
                <a:gd name="connsiteX473" fmla="*/ 571495 w 2418433"/>
                <a:gd name="connsiteY473" fmla="*/ 316739 h 1866444"/>
                <a:gd name="connsiteX474" fmla="*/ 591318 w 2418433"/>
                <a:gd name="connsiteY474" fmla="*/ 319767 h 1866444"/>
                <a:gd name="connsiteX475" fmla="*/ 590215 w 2418433"/>
                <a:gd name="connsiteY475" fmla="*/ 317214 h 1866444"/>
                <a:gd name="connsiteX476" fmla="*/ 590714 w 2418433"/>
                <a:gd name="connsiteY476" fmla="*/ 309144 h 1866444"/>
                <a:gd name="connsiteX477" fmla="*/ 596855 w 2418433"/>
                <a:gd name="connsiteY477" fmla="*/ 306563 h 1866444"/>
                <a:gd name="connsiteX478" fmla="*/ 594475 w 2418433"/>
                <a:gd name="connsiteY478" fmla="*/ 302729 h 1866444"/>
                <a:gd name="connsiteX479" fmla="*/ 598739 w 2418433"/>
                <a:gd name="connsiteY479" fmla="*/ 295860 h 1866444"/>
                <a:gd name="connsiteX480" fmla="*/ 602002 w 2418433"/>
                <a:gd name="connsiteY480" fmla="*/ 293880 h 1866444"/>
                <a:gd name="connsiteX481" fmla="*/ 577302 w 2418433"/>
                <a:gd name="connsiteY481" fmla="*/ 297652 h 1866444"/>
                <a:gd name="connsiteX482" fmla="*/ 496596 w 2418433"/>
                <a:gd name="connsiteY482" fmla="*/ 270904 h 1866444"/>
                <a:gd name="connsiteX483" fmla="*/ 492331 w 2418433"/>
                <a:gd name="connsiteY483" fmla="*/ 264034 h 1866444"/>
                <a:gd name="connsiteX484" fmla="*/ 496596 w 2418433"/>
                <a:gd name="connsiteY484" fmla="*/ 257166 h 1866444"/>
                <a:gd name="connsiteX485" fmla="*/ 577303 w 2418433"/>
                <a:gd name="connsiteY485" fmla="*/ 230419 h 1866444"/>
                <a:gd name="connsiteX486" fmla="*/ 658008 w 2418433"/>
                <a:gd name="connsiteY486" fmla="*/ 257165 h 1866444"/>
                <a:gd name="connsiteX487" fmla="*/ 662274 w 2418433"/>
                <a:gd name="connsiteY487" fmla="*/ 264035 h 1866444"/>
                <a:gd name="connsiteX488" fmla="*/ 658009 w 2418433"/>
                <a:gd name="connsiteY488" fmla="*/ 270905 h 1866444"/>
                <a:gd name="connsiteX489" fmla="*/ 654746 w 2418433"/>
                <a:gd name="connsiteY489" fmla="*/ 272886 h 1866444"/>
                <a:gd name="connsiteX490" fmla="*/ 679446 w 2418433"/>
                <a:gd name="connsiteY490" fmla="*/ 269114 h 1866444"/>
                <a:gd name="connsiteX491" fmla="*/ 725053 w 2418433"/>
                <a:gd name="connsiteY491" fmla="*/ 276078 h 1866444"/>
                <a:gd name="connsiteX492" fmla="*/ 723995 w 2418433"/>
                <a:gd name="connsiteY492" fmla="*/ 272574 h 1866444"/>
                <a:gd name="connsiteX493" fmla="*/ 729896 w 2418433"/>
                <a:gd name="connsiteY493" fmla="*/ 267047 h 1866444"/>
                <a:gd name="connsiteX494" fmla="*/ 743480 w 2418433"/>
                <a:gd name="connsiteY494" fmla="*/ 263094 h 1866444"/>
                <a:gd name="connsiteX495" fmla="*/ 742889 w 2418433"/>
                <a:gd name="connsiteY495" fmla="*/ 252294 h 1866444"/>
                <a:gd name="connsiteX496" fmla="*/ 746148 w 2418433"/>
                <a:gd name="connsiteY496" fmla="*/ 244895 h 1866444"/>
                <a:gd name="connsiteX497" fmla="*/ 754225 w 2418433"/>
                <a:gd name="connsiteY497" fmla="*/ 244533 h 1866444"/>
                <a:gd name="connsiteX498" fmla="*/ 772816 w 2418433"/>
                <a:gd name="connsiteY498" fmla="*/ 252940 h 1866444"/>
                <a:gd name="connsiteX499" fmla="*/ 772685 w 2418433"/>
                <a:gd name="connsiteY499" fmla="*/ 252113 h 1866444"/>
                <a:gd name="connsiteX500" fmla="*/ 775167 w 2418433"/>
                <a:gd name="connsiteY500" fmla="*/ 244418 h 1866444"/>
                <a:gd name="connsiteX501" fmla="*/ 779393 w 2418433"/>
                <a:gd name="connsiteY501" fmla="*/ 243790 h 1866444"/>
                <a:gd name="connsiteX502" fmla="*/ 780879 w 2418433"/>
                <a:gd name="connsiteY502" fmla="*/ 235113 h 1866444"/>
                <a:gd name="connsiteX503" fmla="*/ 800720 w 2418433"/>
                <a:gd name="connsiteY503" fmla="*/ 203734 h 1866444"/>
                <a:gd name="connsiteX504" fmla="*/ 807666 w 2418433"/>
                <a:gd name="connsiteY504" fmla="*/ 199594 h 1866444"/>
                <a:gd name="connsiteX505" fmla="*/ 814457 w 2418433"/>
                <a:gd name="connsiteY505" fmla="*/ 203983 h 1866444"/>
                <a:gd name="connsiteX506" fmla="*/ 829469 w 2418433"/>
                <a:gd name="connsiteY506" fmla="*/ 229748 h 1866444"/>
                <a:gd name="connsiteX507" fmla="*/ 832595 w 2418433"/>
                <a:gd name="connsiteY507" fmla="*/ 225760 h 1866444"/>
                <a:gd name="connsiteX508" fmla="*/ 816837 w 2418433"/>
                <a:gd name="connsiteY508" fmla="*/ 198308 h 1866444"/>
                <a:gd name="connsiteX509" fmla="*/ 816419 w 2418433"/>
                <a:gd name="connsiteY509" fmla="*/ 190234 h 1866444"/>
                <a:gd name="connsiteX510" fmla="*/ 823470 w 2418433"/>
                <a:gd name="connsiteY510" fmla="*/ 186278 h 1866444"/>
                <a:gd name="connsiteX511" fmla="*/ 829575 w 2418433"/>
                <a:gd name="connsiteY511" fmla="*/ 186024 h 1866444"/>
                <a:gd name="connsiteX512" fmla="*/ 810319 w 2418433"/>
                <a:gd name="connsiteY512" fmla="*/ 165868 h 1866444"/>
                <a:gd name="connsiteX513" fmla="*/ 807983 w 2418433"/>
                <a:gd name="connsiteY513" fmla="*/ 158127 h 1866444"/>
                <a:gd name="connsiteX514" fmla="*/ 813884 w 2418433"/>
                <a:gd name="connsiteY514" fmla="*/ 152600 h 1866444"/>
                <a:gd name="connsiteX515" fmla="*/ 841587 w 2418433"/>
                <a:gd name="connsiteY515" fmla="*/ 144539 h 1866444"/>
                <a:gd name="connsiteX516" fmla="*/ 841127 w 2418433"/>
                <a:gd name="connsiteY516" fmla="*/ 144185 h 1866444"/>
                <a:gd name="connsiteX517" fmla="*/ 822643 w 2418433"/>
                <a:gd name="connsiteY517" fmla="*/ 111988 h 1866444"/>
                <a:gd name="connsiteX518" fmla="*/ 822227 w 2418433"/>
                <a:gd name="connsiteY518" fmla="*/ 103912 h 1866444"/>
                <a:gd name="connsiteX519" fmla="*/ 829278 w 2418433"/>
                <a:gd name="connsiteY519" fmla="*/ 99958 h 1866444"/>
                <a:gd name="connsiteX520" fmla="*/ 866372 w 2418433"/>
                <a:gd name="connsiteY520" fmla="*/ 98410 h 1866444"/>
                <a:gd name="connsiteX521" fmla="*/ 912866 w 2418433"/>
                <a:gd name="connsiteY521" fmla="*/ 115509 h 1866444"/>
                <a:gd name="connsiteX522" fmla="*/ 941562 w 2418433"/>
                <a:gd name="connsiteY522" fmla="*/ 137577 h 1866444"/>
                <a:gd name="connsiteX523" fmla="*/ 940508 w 2418433"/>
                <a:gd name="connsiteY523" fmla="*/ 132153 h 1866444"/>
                <a:gd name="connsiteX524" fmla="*/ 946937 w 2418433"/>
                <a:gd name="connsiteY524" fmla="*/ 127249 h 1866444"/>
                <a:gd name="connsiteX525" fmla="*/ 983449 w 2418433"/>
                <a:gd name="connsiteY525" fmla="*/ 120527 h 1866444"/>
                <a:gd name="connsiteX526" fmla="*/ 995751 w 2418433"/>
                <a:gd name="connsiteY526" fmla="*/ 123176 h 1866444"/>
                <a:gd name="connsiteX527" fmla="*/ 999054 w 2418433"/>
                <a:gd name="connsiteY527" fmla="*/ 109581 h 1866444"/>
                <a:gd name="connsiteX528" fmla="*/ 1003221 w 2418433"/>
                <a:gd name="connsiteY528" fmla="*/ 104712 h 1866444"/>
                <a:gd name="connsiteX529" fmla="*/ 996095 w 2418433"/>
                <a:gd name="connsiteY529" fmla="*/ 59336 h 1866444"/>
                <a:gd name="connsiteX530" fmla="*/ 1004861 w 2418433"/>
                <a:gd name="connsiteY530" fmla="*/ 23260 h 1866444"/>
                <a:gd name="connsiteX531" fmla="*/ 1010118 w 2418433"/>
                <a:gd name="connsiteY531" fmla="*/ 17117 h 1866444"/>
                <a:gd name="connsiteX532" fmla="*/ 1017956 w 2418433"/>
                <a:gd name="connsiteY532" fmla="*/ 19104 h 1866444"/>
                <a:gd name="connsiteX533" fmla="*/ 1067864 w 2418433"/>
                <a:gd name="connsiteY533" fmla="*/ 87937 h 1866444"/>
                <a:gd name="connsiteX534" fmla="*/ 1075550 w 2418433"/>
                <a:gd name="connsiteY534" fmla="*/ 136878 h 1866444"/>
                <a:gd name="connsiteX535" fmla="*/ 1071534 w 2418433"/>
                <a:gd name="connsiteY535" fmla="*/ 153404 h 1866444"/>
                <a:gd name="connsiteX536" fmla="*/ 1074990 w 2418433"/>
                <a:gd name="connsiteY536" fmla="*/ 155361 h 1866444"/>
                <a:gd name="connsiteX537" fmla="*/ 1084862 w 2418433"/>
                <a:gd name="connsiteY537" fmla="*/ 168040 h 1866444"/>
                <a:gd name="connsiteX538" fmla="*/ 1088348 w 2418433"/>
                <a:gd name="connsiteY538" fmla="*/ 168924 h 1866444"/>
                <a:gd name="connsiteX539" fmla="*/ 1116313 w 2418433"/>
                <a:gd name="connsiteY539" fmla="*/ 193342 h 1866444"/>
                <a:gd name="connsiteX540" fmla="*/ 1123385 w 2418433"/>
                <a:gd name="connsiteY540" fmla="*/ 207657 h 1866444"/>
                <a:gd name="connsiteX541" fmla="*/ 1129096 w 2418433"/>
                <a:gd name="connsiteY541" fmla="*/ 206785 h 1866444"/>
                <a:gd name="connsiteX542" fmla="*/ 1144604 w 2418433"/>
                <a:gd name="connsiteY542" fmla="*/ 206001 h 1866444"/>
                <a:gd name="connsiteX543" fmla="*/ 1127866 w 2418433"/>
                <a:gd name="connsiteY543" fmla="*/ 191387 h 1866444"/>
                <a:gd name="connsiteX544" fmla="*/ 1105923 w 2418433"/>
                <a:gd name="connsiteY544" fmla="*/ 146971 h 1866444"/>
                <a:gd name="connsiteX545" fmla="*/ 1107004 w 2418433"/>
                <a:gd name="connsiteY545" fmla="*/ 61955 h 1866444"/>
                <a:gd name="connsiteX546" fmla="*/ 1112261 w 2418433"/>
                <a:gd name="connsiteY546" fmla="*/ 55812 h 1866444"/>
                <a:gd name="connsiteX547" fmla="*/ 1120099 w 2418433"/>
                <a:gd name="connsiteY547" fmla="*/ 57799 h 1866444"/>
                <a:gd name="connsiteX548" fmla="*/ 1170006 w 2418433"/>
                <a:gd name="connsiteY548" fmla="*/ 126632 h 1866444"/>
                <a:gd name="connsiteX549" fmla="*/ 1173935 w 2418433"/>
                <a:gd name="connsiteY549" fmla="*/ 151646 h 1866444"/>
                <a:gd name="connsiteX550" fmla="*/ 1175715 w 2418433"/>
                <a:gd name="connsiteY550" fmla="*/ 151989 h 1866444"/>
                <a:gd name="connsiteX551" fmla="*/ 1166174 w 2418433"/>
                <a:gd name="connsiteY551" fmla="*/ 107893 h 1866444"/>
                <a:gd name="connsiteX552" fmla="*/ 1167459 w 2418433"/>
                <a:gd name="connsiteY552" fmla="*/ 100873 h 1866444"/>
                <a:gd name="connsiteX553" fmla="*/ 1166437 w 2418433"/>
                <a:gd name="connsiteY553" fmla="*/ 97012 h 1866444"/>
                <a:gd name="connsiteX554" fmla="*/ 1168129 w 2418433"/>
                <a:gd name="connsiteY554" fmla="*/ 89106 h 1866444"/>
                <a:gd name="connsiteX555" fmla="*/ 1169684 w 2418433"/>
                <a:gd name="connsiteY555" fmla="*/ 88711 h 1866444"/>
                <a:gd name="connsiteX556" fmla="*/ 1172857 w 2418433"/>
                <a:gd name="connsiteY556" fmla="*/ 71373 h 1866444"/>
                <a:gd name="connsiteX557" fmla="*/ 1177753 w 2418433"/>
                <a:gd name="connsiteY557" fmla="*/ 64939 h 1866444"/>
                <a:gd name="connsiteX558" fmla="*/ 1185693 w 2418433"/>
                <a:gd name="connsiteY558" fmla="*/ 66474 h 1866444"/>
                <a:gd name="connsiteX559" fmla="*/ 1215011 w 2418433"/>
                <a:gd name="connsiteY559" fmla="*/ 89250 h 1866444"/>
                <a:gd name="connsiteX560" fmla="*/ 1222580 w 2418433"/>
                <a:gd name="connsiteY560" fmla="*/ 102587 h 1866444"/>
                <a:gd name="connsiteX561" fmla="*/ 1252655 w 2418433"/>
                <a:gd name="connsiteY561" fmla="*/ 123829 h 1866444"/>
                <a:gd name="connsiteX562" fmla="*/ 1268652 w 2418433"/>
                <a:gd name="connsiteY562" fmla="*/ 144754 h 1866444"/>
                <a:gd name="connsiteX563" fmla="*/ 1275001 w 2418433"/>
                <a:gd name="connsiteY563" fmla="*/ 110068 h 1866444"/>
                <a:gd name="connsiteX564" fmla="*/ 1279897 w 2418433"/>
                <a:gd name="connsiteY564" fmla="*/ 103634 h 1866444"/>
                <a:gd name="connsiteX565" fmla="*/ 1287836 w 2418433"/>
                <a:gd name="connsiteY565" fmla="*/ 105169 h 1866444"/>
                <a:gd name="connsiteX566" fmla="*/ 1305050 w 2418433"/>
                <a:gd name="connsiteY566" fmla="*/ 118542 h 1866444"/>
                <a:gd name="connsiteX567" fmla="*/ 1303299 w 2418433"/>
                <a:gd name="connsiteY567" fmla="*/ 107519 h 1866444"/>
                <a:gd name="connsiteX568" fmla="*/ 1305782 w 2418433"/>
                <a:gd name="connsiteY568" fmla="*/ 99824 h 1866444"/>
                <a:gd name="connsiteX569" fmla="*/ 1312680 w 2418433"/>
                <a:gd name="connsiteY569" fmla="*/ 98798 h 1866444"/>
                <a:gd name="connsiteX570" fmla="*/ 1316217 w 2418433"/>
                <a:gd name="connsiteY570" fmla="*/ 84552 h 1866444"/>
                <a:gd name="connsiteX571" fmla="*/ 1371951 w 2418433"/>
                <a:gd name="connsiteY571" fmla="*/ 20344 h 1866444"/>
                <a:gd name="connsiteX572" fmla="*/ 1379931 w 2418433"/>
                <a:gd name="connsiteY572" fmla="*/ 19049 h 1866444"/>
                <a:gd name="connsiteX573" fmla="*/ 1384632 w 2418433"/>
                <a:gd name="connsiteY573" fmla="*/ 25628 h 1866444"/>
                <a:gd name="connsiteX574" fmla="*/ 1390210 w 2418433"/>
                <a:gd name="connsiteY574" fmla="*/ 62333 h 1866444"/>
                <a:gd name="connsiteX575" fmla="*/ 1388011 w 2418433"/>
                <a:gd name="connsiteY575" fmla="*/ 71199 h 1866444"/>
                <a:gd name="connsiteX576" fmla="*/ 1399833 w 2418433"/>
                <a:gd name="connsiteY576" fmla="*/ 88838 h 1866444"/>
                <a:gd name="connsiteX577" fmla="*/ 1409497 w 2418433"/>
                <a:gd name="connsiteY577" fmla="*/ 137426 h 1866444"/>
                <a:gd name="connsiteX578" fmla="*/ 1409218 w 2418433"/>
                <a:gd name="connsiteY578" fmla="*/ 140026 h 1866444"/>
                <a:gd name="connsiteX579" fmla="*/ 1417010 w 2418433"/>
                <a:gd name="connsiteY579" fmla="*/ 128685 h 1866444"/>
                <a:gd name="connsiteX580" fmla="*/ 1418360 w 2418433"/>
                <a:gd name="connsiteY580" fmla="*/ 123247 h 1866444"/>
                <a:gd name="connsiteX581" fmla="*/ 1444101 w 2418433"/>
                <a:gd name="connsiteY581" fmla="*/ 80919 h 1866444"/>
                <a:gd name="connsiteX582" fmla="*/ 1461611 w 2418433"/>
                <a:gd name="connsiteY582" fmla="*/ 68145 h 1866444"/>
                <a:gd name="connsiteX583" fmla="*/ 1462267 w 2418433"/>
                <a:gd name="connsiteY583" fmla="*/ 65502 h 1866444"/>
                <a:gd name="connsiteX584" fmla="*/ 1518000 w 2418433"/>
                <a:gd name="connsiteY584" fmla="*/ 1295 h 18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</a:cxnLst>
              <a:rect l="l" t="t" r="r" b="b"/>
              <a:pathLst>
                <a:path w="2418433" h="1866444">
                  <a:moveTo>
                    <a:pt x="197246" y="1513870"/>
                  </a:moveTo>
                  <a:lnTo>
                    <a:pt x="182048" y="1520549"/>
                  </a:lnTo>
                  <a:lnTo>
                    <a:pt x="199828" y="1528364"/>
                  </a:lnTo>
                  <a:close/>
                  <a:moveTo>
                    <a:pt x="122772" y="1401767"/>
                  </a:moveTo>
                  <a:lnTo>
                    <a:pt x="93150" y="1406291"/>
                  </a:lnTo>
                  <a:lnTo>
                    <a:pt x="107114" y="1405983"/>
                  </a:lnTo>
                  <a:lnTo>
                    <a:pt x="134319" y="1416598"/>
                  </a:lnTo>
                  <a:close/>
                  <a:moveTo>
                    <a:pt x="213557" y="963675"/>
                  </a:moveTo>
                  <a:lnTo>
                    <a:pt x="204085" y="967821"/>
                  </a:lnTo>
                  <a:lnTo>
                    <a:pt x="188534" y="969531"/>
                  </a:lnTo>
                  <a:lnTo>
                    <a:pt x="191306" y="974587"/>
                  </a:lnTo>
                  <a:lnTo>
                    <a:pt x="208977" y="981483"/>
                  </a:lnTo>
                  <a:close/>
                  <a:moveTo>
                    <a:pt x="377240" y="634807"/>
                  </a:moveTo>
                  <a:lnTo>
                    <a:pt x="379466" y="638588"/>
                  </a:lnTo>
                  <a:lnTo>
                    <a:pt x="381187" y="636500"/>
                  </a:lnTo>
                  <a:close/>
                  <a:moveTo>
                    <a:pt x="872362" y="258992"/>
                  </a:moveTo>
                  <a:lnTo>
                    <a:pt x="872615" y="266808"/>
                  </a:lnTo>
                  <a:lnTo>
                    <a:pt x="877208" y="265127"/>
                  </a:lnTo>
                  <a:lnTo>
                    <a:pt x="879312" y="262442"/>
                  </a:lnTo>
                  <a:lnTo>
                    <a:pt x="874590" y="260705"/>
                  </a:lnTo>
                  <a:close/>
                  <a:moveTo>
                    <a:pt x="1624010" y="237840"/>
                  </a:moveTo>
                  <a:lnTo>
                    <a:pt x="1605698" y="253456"/>
                  </a:lnTo>
                  <a:lnTo>
                    <a:pt x="1591274" y="259606"/>
                  </a:lnTo>
                  <a:lnTo>
                    <a:pt x="1592426" y="261498"/>
                  </a:lnTo>
                  <a:lnTo>
                    <a:pt x="1592572" y="262451"/>
                  </a:lnTo>
                  <a:lnTo>
                    <a:pt x="1602915" y="266237"/>
                  </a:lnTo>
                  <a:lnTo>
                    <a:pt x="1610058" y="263192"/>
                  </a:lnTo>
                  <a:lnTo>
                    <a:pt x="1620180" y="263102"/>
                  </a:lnTo>
                  <a:close/>
                  <a:moveTo>
                    <a:pt x="1068216" y="202042"/>
                  </a:moveTo>
                  <a:lnTo>
                    <a:pt x="1066471" y="202363"/>
                  </a:lnTo>
                  <a:lnTo>
                    <a:pt x="1067124" y="206531"/>
                  </a:lnTo>
                  <a:close/>
                  <a:moveTo>
                    <a:pt x="1525982" y="0"/>
                  </a:moveTo>
                  <a:lnTo>
                    <a:pt x="1530682" y="6579"/>
                  </a:lnTo>
                  <a:cubicBezTo>
                    <a:pt x="1540076" y="24900"/>
                    <a:pt x="1538283" y="57876"/>
                    <a:pt x="1524327" y="91365"/>
                  </a:cubicBezTo>
                  <a:lnTo>
                    <a:pt x="1524075" y="91780"/>
                  </a:lnTo>
                  <a:lnTo>
                    <a:pt x="1524874" y="92900"/>
                  </a:lnTo>
                  <a:lnTo>
                    <a:pt x="1526690" y="104840"/>
                  </a:lnTo>
                  <a:lnTo>
                    <a:pt x="1536329" y="122937"/>
                  </a:lnTo>
                  <a:lnTo>
                    <a:pt x="1540070" y="162092"/>
                  </a:lnTo>
                  <a:lnTo>
                    <a:pt x="1551262" y="176881"/>
                  </a:lnTo>
                  <a:lnTo>
                    <a:pt x="1552689" y="182386"/>
                  </a:lnTo>
                  <a:lnTo>
                    <a:pt x="1556180" y="176645"/>
                  </a:lnTo>
                  <a:lnTo>
                    <a:pt x="1552477" y="152280"/>
                  </a:lnTo>
                  <a:cubicBezTo>
                    <a:pt x="1553495" y="137559"/>
                    <a:pt x="1557432" y="120943"/>
                    <a:pt x="1564410" y="104199"/>
                  </a:cubicBezTo>
                  <a:cubicBezTo>
                    <a:pt x="1578365" y="70709"/>
                    <a:pt x="1600519" y="46217"/>
                    <a:pt x="1620143" y="39991"/>
                  </a:cubicBezTo>
                  <a:lnTo>
                    <a:pt x="1628125" y="38695"/>
                  </a:lnTo>
                  <a:lnTo>
                    <a:pt x="1632825" y="45274"/>
                  </a:lnTo>
                  <a:cubicBezTo>
                    <a:pt x="1642219" y="63594"/>
                    <a:pt x="1640426" y="96571"/>
                    <a:pt x="1626471" y="130060"/>
                  </a:cubicBezTo>
                  <a:lnTo>
                    <a:pt x="1602950" y="168737"/>
                  </a:lnTo>
                  <a:lnTo>
                    <a:pt x="1604896" y="181547"/>
                  </a:lnTo>
                  <a:lnTo>
                    <a:pt x="1615865" y="176870"/>
                  </a:lnTo>
                  <a:cubicBezTo>
                    <a:pt x="1630236" y="173523"/>
                    <a:pt x="1643199" y="173361"/>
                    <a:pt x="1652990" y="176541"/>
                  </a:cubicBezTo>
                  <a:lnTo>
                    <a:pt x="1660232" y="180136"/>
                  </a:lnTo>
                  <a:lnTo>
                    <a:pt x="1660223" y="188220"/>
                  </a:lnTo>
                  <a:lnTo>
                    <a:pt x="1659389" y="189861"/>
                  </a:lnTo>
                  <a:lnTo>
                    <a:pt x="1686063" y="164412"/>
                  </a:lnTo>
                  <a:cubicBezTo>
                    <a:pt x="1698343" y="156231"/>
                    <a:pt x="1710423" y="151525"/>
                    <a:pt x="1720707" y="151065"/>
                  </a:cubicBezTo>
                  <a:lnTo>
                    <a:pt x="1728750" y="151886"/>
                  </a:lnTo>
                  <a:lnTo>
                    <a:pt x="1731582" y="159460"/>
                  </a:lnTo>
                  <a:cubicBezTo>
                    <a:pt x="1733741" y="169525"/>
                    <a:pt x="1732248" y="182403"/>
                    <a:pt x="1727444" y="196355"/>
                  </a:cubicBezTo>
                  <a:lnTo>
                    <a:pt x="1716432" y="216238"/>
                  </a:lnTo>
                  <a:lnTo>
                    <a:pt x="1718008" y="215566"/>
                  </a:lnTo>
                  <a:cubicBezTo>
                    <a:pt x="1732379" y="212218"/>
                    <a:pt x="1745341" y="212056"/>
                    <a:pt x="1755132" y="215236"/>
                  </a:cubicBezTo>
                  <a:lnTo>
                    <a:pt x="1762375" y="218831"/>
                  </a:lnTo>
                  <a:lnTo>
                    <a:pt x="1762366" y="226916"/>
                  </a:lnTo>
                  <a:lnTo>
                    <a:pt x="1746809" y="257502"/>
                  </a:lnTo>
                  <a:lnTo>
                    <a:pt x="1763611" y="252912"/>
                  </a:lnTo>
                  <a:lnTo>
                    <a:pt x="1771530" y="254540"/>
                  </a:lnTo>
                  <a:lnTo>
                    <a:pt x="1772854" y="259583"/>
                  </a:lnTo>
                  <a:lnTo>
                    <a:pt x="1774361" y="257412"/>
                  </a:lnTo>
                  <a:lnTo>
                    <a:pt x="1774507" y="257298"/>
                  </a:lnTo>
                  <a:lnTo>
                    <a:pt x="1796209" y="218116"/>
                  </a:lnTo>
                  <a:cubicBezTo>
                    <a:pt x="1818377" y="189396"/>
                    <a:pt x="1846128" y="171493"/>
                    <a:pt x="1866696" y="170572"/>
                  </a:cubicBezTo>
                  <a:lnTo>
                    <a:pt x="1874740" y="171393"/>
                  </a:lnTo>
                  <a:lnTo>
                    <a:pt x="1877572" y="178966"/>
                  </a:lnTo>
                  <a:cubicBezTo>
                    <a:pt x="1879731" y="189031"/>
                    <a:pt x="1878237" y="201910"/>
                    <a:pt x="1873434" y="215861"/>
                  </a:cubicBezTo>
                  <a:lnTo>
                    <a:pt x="1854024" y="250907"/>
                  </a:lnTo>
                  <a:lnTo>
                    <a:pt x="1851420" y="262961"/>
                  </a:lnTo>
                  <a:cubicBezTo>
                    <a:pt x="1845233" y="276357"/>
                    <a:pt x="1835644" y="290487"/>
                    <a:pt x="1823167" y="303655"/>
                  </a:cubicBezTo>
                  <a:lnTo>
                    <a:pt x="1813744" y="310981"/>
                  </a:lnTo>
                  <a:lnTo>
                    <a:pt x="1806970" y="342336"/>
                  </a:lnTo>
                  <a:lnTo>
                    <a:pt x="1795513" y="358838"/>
                  </a:lnTo>
                  <a:lnTo>
                    <a:pt x="1805376" y="364831"/>
                  </a:lnTo>
                  <a:lnTo>
                    <a:pt x="1806567" y="363816"/>
                  </a:lnTo>
                  <a:lnTo>
                    <a:pt x="1831962" y="327239"/>
                  </a:lnTo>
                  <a:cubicBezTo>
                    <a:pt x="1856915" y="300902"/>
                    <a:pt x="1886330" y="285891"/>
                    <a:pt x="1906886" y="287050"/>
                  </a:cubicBezTo>
                  <a:lnTo>
                    <a:pt x="1914806" y="288678"/>
                  </a:lnTo>
                  <a:lnTo>
                    <a:pt x="1916131" y="293721"/>
                  </a:lnTo>
                  <a:lnTo>
                    <a:pt x="1917637" y="291551"/>
                  </a:lnTo>
                  <a:cubicBezTo>
                    <a:pt x="1942590" y="265214"/>
                    <a:pt x="1972006" y="250203"/>
                    <a:pt x="1992562" y="251362"/>
                  </a:cubicBezTo>
                  <a:lnTo>
                    <a:pt x="2000482" y="252990"/>
                  </a:lnTo>
                  <a:lnTo>
                    <a:pt x="2002536" y="260810"/>
                  </a:lnTo>
                  <a:cubicBezTo>
                    <a:pt x="2004800" y="281274"/>
                    <a:pt x="1991396" y="311457"/>
                    <a:pt x="1966444" y="337793"/>
                  </a:cubicBezTo>
                  <a:lnTo>
                    <a:pt x="1957019" y="345120"/>
                  </a:lnTo>
                  <a:lnTo>
                    <a:pt x="1950651" y="374605"/>
                  </a:lnTo>
                  <a:lnTo>
                    <a:pt x="1951580" y="374846"/>
                  </a:lnTo>
                  <a:lnTo>
                    <a:pt x="1952977" y="376079"/>
                  </a:lnTo>
                  <a:lnTo>
                    <a:pt x="1972009" y="367965"/>
                  </a:lnTo>
                  <a:cubicBezTo>
                    <a:pt x="1986380" y="364618"/>
                    <a:pt x="1999342" y="364455"/>
                    <a:pt x="2009132" y="367635"/>
                  </a:cubicBezTo>
                  <a:lnTo>
                    <a:pt x="2016375" y="371230"/>
                  </a:lnTo>
                  <a:lnTo>
                    <a:pt x="2016367" y="379315"/>
                  </a:lnTo>
                  <a:cubicBezTo>
                    <a:pt x="2014854" y="389497"/>
                    <a:pt x="2008933" y="401030"/>
                    <a:pt x="1999535" y="412405"/>
                  </a:cubicBezTo>
                  <a:lnTo>
                    <a:pt x="1978815" y="430076"/>
                  </a:lnTo>
                  <a:lnTo>
                    <a:pt x="1976613" y="433790"/>
                  </a:lnTo>
                  <a:lnTo>
                    <a:pt x="1938054" y="462595"/>
                  </a:lnTo>
                  <a:lnTo>
                    <a:pt x="1939441" y="463855"/>
                  </a:lnTo>
                  <a:lnTo>
                    <a:pt x="1972086" y="452215"/>
                  </a:lnTo>
                  <a:lnTo>
                    <a:pt x="1996104" y="451268"/>
                  </a:lnTo>
                  <a:lnTo>
                    <a:pt x="2007423" y="442812"/>
                  </a:lnTo>
                  <a:cubicBezTo>
                    <a:pt x="2023429" y="434275"/>
                    <a:pt x="2039594" y="428776"/>
                    <a:pt x="2054151" y="426362"/>
                  </a:cubicBezTo>
                  <a:cubicBezTo>
                    <a:pt x="2068708" y="423950"/>
                    <a:pt x="2081654" y="424622"/>
                    <a:pt x="2091220" y="428427"/>
                  </a:cubicBezTo>
                  <a:lnTo>
                    <a:pt x="2098216" y="432481"/>
                  </a:lnTo>
                  <a:lnTo>
                    <a:pt x="2097685" y="440549"/>
                  </a:lnTo>
                  <a:cubicBezTo>
                    <a:pt x="2093352" y="460675"/>
                    <a:pt x="2071079" y="485058"/>
                    <a:pt x="2039068" y="502134"/>
                  </a:cubicBezTo>
                  <a:lnTo>
                    <a:pt x="1997201" y="516872"/>
                  </a:lnTo>
                  <a:lnTo>
                    <a:pt x="2004063" y="525189"/>
                  </a:lnTo>
                  <a:lnTo>
                    <a:pt x="2021999" y="517073"/>
                  </a:lnTo>
                  <a:cubicBezTo>
                    <a:pt x="2036293" y="513413"/>
                    <a:pt x="2049249" y="512966"/>
                    <a:pt x="2059106" y="515931"/>
                  </a:cubicBezTo>
                  <a:lnTo>
                    <a:pt x="2066426" y="519365"/>
                  </a:lnTo>
                  <a:lnTo>
                    <a:pt x="2066594" y="527449"/>
                  </a:lnTo>
                  <a:lnTo>
                    <a:pt x="2060484" y="540140"/>
                  </a:lnTo>
                  <a:lnTo>
                    <a:pt x="2066465" y="543606"/>
                  </a:lnTo>
                  <a:lnTo>
                    <a:pt x="2065934" y="551674"/>
                  </a:lnTo>
                  <a:lnTo>
                    <a:pt x="2059156" y="563110"/>
                  </a:lnTo>
                  <a:lnTo>
                    <a:pt x="2062458" y="561997"/>
                  </a:lnTo>
                  <a:cubicBezTo>
                    <a:pt x="2077044" y="559774"/>
                    <a:pt x="2089981" y="560619"/>
                    <a:pt x="2099495" y="564550"/>
                  </a:cubicBezTo>
                  <a:lnTo>
                    <a:pt x="2106437" y="568696"/>
                  </a:lnTo>
                  <a:lnTo>
                    <a:pt x="2105801" y="576755"/>
                  </a:lnTo>
                  <a:lnTo>
                    <a:pt x="2103078" y="581215"/>
                  </a:lnTo>
                  <a:lnTo>
                    <a:pt x="2121390" y="578626"/>
                  </a:lnTo>
                  <a:cubicBezTo>
                    <a:pt x="2136136" y="579123"/>
                    <a:pt x="2148697" y="582329"/>
                    <a:pt x="2157327" y="587942"/>
                  </a:cubicBezTo>
                  <a:lnTo>
                    <a:pt x="2163388" y="593293"/>
                  </a:lnTo>
                  <a:lnTo>
                    <a:pt x="2161282" y="601099"/>
                  </a:lnTo>
                  <a:lnTo>
                    <a:pt x="2149264" y="614445"/>
                  </a:lnTo>
                  <a:lnTo>
                    <a:pt x="2156078" y="618529"/>
                  </a:lnTo>
                  <a:lnTo>
                    <a:pt x="2155448" y="626357"/>
                  </a:lnTo>
                  <a:lnTo>
                    <a:pt x="2169765" y="626673"/>
                  </a:lnTo>
                  <a:lnTo>
                    <a:pt x="2176894" y="630490"/>
                  </a:lnTo>
                  <a:lnTo>
                    <a:pt x="2176635" y="638571"/>
                  </a:lnTo>
                  <a:lnTo>
                    <a:pt x="2166079" y="657823"/>
                  </a:lnTo>
                  <a:lnTo>
                    <a:pt x="2185562" y="656340"/>
                  </a:lnTo>
                  <a:cubicBezTo>
                    <a:pt x="2200246" y="657788"/>
                    <a:pt x="2212575" y="661797"/>
                    <a:pt x="2220825" y="667954"/>
                  </a:cubicBezTo>
                  <a:lnTo>
                    <a:pt x="2222290" y="669427"/>
                  </a:lnTo>
                  <a:lnTo>
                    <a:pt x="2234791" y="664549"/>
                  </a:lnTo>
                  <a:cubicBezTo>
                    <a:pt x="2249259" y="661648"/>
                    <a:pt x="2262221" y="661886"/>
                    <a:pt x="2271908" y="665368"/>
                  </a:cubicBezTo>
                  <a:lnTo>
                    <a:pt x="2279036" y="669185"/>
                  </a:lnTo>
                  <a:lnTo>
                    <a:pt x="2278778" y="677266"/>
                  </a:lnTo>
                  <a:cubicBezTo>
                    <a:pt x="2276950" y="687397"/>
                    <a:pt x="2270676" y="698740"/>
                    <a:pt x="2260930" y="709820"/>
                  </a:cubicBezTo>
                  <a:lnTo>
                    <a:pt x="2233163" y="732052"/>
                  </a:lnTo>
                  <a:lnTo>
                    <a:pt x="2257179" y="749104"/>
                  </a:lnTo>
                  <a:lnTo>
                    <a:pt x="2260941" y="756262"/>
                  </a:lnTo>
                  <a:lnTo>
                    <a:pt x="2260433" y="756962"/>
                  </a:lnTo>
                  <a:lnTo>
                    <a:pt x="2280740" y="755337"/>
                  </a:lnTo>
                  <a:cubicBezTo>
                    <a:pt x="2316928" y="757937"/>
                    <a:pt x="2347187" y="771168"/>
                    <a:pt x="2359322" y="787799"/>
                  </a:cubicBezTo>
                  <a:lnTo>
                    <a:pt x="2363084" y="794957"/>
                  </a:lnTo>
                  <a:lnTo>
                    <a:pt x="2358338" y="801502"/>
                  </a:lnTo>
                  <a:cubicBezTo>
                    <a:pt x="2343949" y="816227"/>
                    <a:pt x="2312110" y="824999"/>
                    <a:pt x="2275922" y="822399"/>
                  </a:cubicBezTo>
                  <a:lnTo>
                    <a:pt x="2263913" y="819672"/>
                  </a:lnTo>
                  <a:lnTo>
                    <a:pt x="2239142" y="826741"/>
                  </a:lnTo>
                  <a:lnTo>
                    <a:pt x="2251372" y="835424"/>
                  </a:lnTo>
                  <a:lnTo>
                    <a:pt x="2255134" y="842582"/>
                  </a:lnTo>
                  <a:lnTo>
                    <a:pt x="2250388" y="849128"/>
                  </a:lnTo>
                  <a:lnTo>
                    <a:pt x="2237612" y="855682"/>
                  </a:lnTo>
                  <a:lnTo>
                    <a:pt x="2250246" y="861313"/>
                  </a:lnTo>
                  <a:lnTo>
                    <a:pt x="2255343" y="867590"/>
                  </a:lnTo>
                  <a:lnTo>
                    <a:pt x="2255212" y="867874"/>
                  </a:lnTo>
                  <a:lnTo>
                    <a:pt x="2297300" y="877431"/>
                  </a:lnTo>
                  <a:cubicBezTo>
                    <a:pt x="2310905" y="883143"/>
                    <a:pt x="2321503" y="890608"/>
                    <a:pt x="2327571" y="898923"/>
                  </a:cubicBezTo>
                  <a:lnTo>
                    <a:pt x="2331333" y="906081"/>
                  </a:lnTo>
                  <a:lnTo>
                    <a:pt x="2326587" y="912628"/>
                  </a:lnTo>
                  <a:lnTo>
                    <a:pt x="2300018" y="926256"/>
                  </a:lnTo>
                  <a:lnTo>
                    <a:pt x="2322700" y="931406"/>
                  </a:lnTo>
                  <a:cubicBezTo>
                    <a:pt x="2336305" y="937118"/>
                    <a:pt x="2346904" y="944584"/>
                    <a:pt x="2352972" y="952899"/>
                  </a:cubicBezTo>
                  <a:lnTo>
                    <a:pt x="2356734" y="960056"/>
                  </a:lnTo>
                  <a:lnTo>
                    <a:pt x="2351988" y="966602"/>
                  </a:lnTo>
                  <a:cubicBezTo>
                    <a:pt x="2344794" y="973965"/>
                    <a:pt x="2333236" y="979839"/>
                    <a:pt x="2318955" y="983548"/>
                  </a:cubicBezTo>
                  <a:lnTo>
                    <a:pt x="2310633" y="984213"/>
                  </a:lnTo>
                  <a:lnTo>
                    <a:pt x="2273047" y="1000667"/>
                  </a:lnTo>
                  <a:lnTo>
                    <a:pt x="2279442" y="1025538"/>
                  </a:lnTo>
                  <a:lnTo>
                    <a:pt x="2319012" y="1032848"/>
                  </a:lnTo>
                  <a:cubicBezTo>
                    <a:pt x="2336149" y="1038798"/>
                    <a:pt x="2351164" y="1046932"/>
                    <a:pt x="2362820" y="1055979"/>
                  </a:cubicBezTo>
                  <a:lnTo>
                    <a:pt x="2369015" y="1063472"/>
                  </a:lnTo>
                  <a:lnTo>
                    <a:pt x="2379305" y="1067649"/>
                  </a:lnTo>
                  <a:lnTo>
                    <a:pt x="2384610" y="1073752"/>
                  </a:lnTo>
                  <a:lnTo>
                    <a:pt x="2382229" y="1079454"/>
                  </a:lnTo>
                  <a:lnTo>
                    <a:pt x="2384634" y="1082361"/>
                  </a:lnTo>
                  <a:lnTo>
                    <a:pt x="2402734" y="1089772"/>
                  </a:lnTo>
                  <a:lnTo>
                    <a:pt x="2408021" y="1095891"/>
                  </a:lnTo>
                  <a:lnTo>
                    <a:pt x="2404883" y="1103343"/>
                  </a:lnTo>
                  <a:cubicBezTo>
                    <a:pt x="2394208" y="1120947"/>
                    <a:pt x="2365188" y="1136708"/>
                    <a:pt x="2329352" y="1142383"/>
                  </a:cubicBezTo>
                  <a:lnTo>
                    <a:pt x="2323503" y="1142415"/>
                  </a:lnTo>
                  <a:lnTo>
                    <a:pt x="2334855" y="1147024"/>
                  </a:lnTo>
                  <a:lnTo>
                    <a:pt x="2336967" y="1149454"/>
                  </a:lnTo>
                  <a:lnTo>
                    <a:pt x="2355563" y="1154877"/>
                  </a:lnTo>
                  <a:cubicBezTo>
                    <a:pt x="2388460" y="1170176"/>
                    <a:pt x="2412035" y="1193304"/>
                    <a:pt x="2417463" y="1213163"/>
                  </a:cubicBezTo>
                  <a:lnTo>
                    <a:pt x="2418433" y="1221191"/>
                  </a:lnTo>
                  <a:lnTo>
                    <a:pt x="2411669" y="1225621"/>
                  </a:lnTo>
                  <a:cubicBezTo>
                    <a:pt x="2402327" y="1229944"/>
                    <a:pt x="2389436" y="1231324"/>
                    <a:pt x="2374769" y="1229711"/>
                  </a:cubicBezTo>
                  <a:lnTo>
                    <a:pt x="2360163" y="1225451"/>
                  </a:lnTo>
                  <a:lnTo>
                    <a:pt x="2344801" y="1238462"/>
                  </a:lnTo>
                  <a:lnTo>
                    <a:pt x="2341931" y="1239377"/>
                  </a:lnTo>
                  <a:lnTo>
                    <a:pt x="2348759" y="1242173"/>
                  </a:lnTo>
                  <a:lnTo>
                    <a:pt x="2354047" y="1248291"/>
                  </a:lnTo>
                  <a:lnTo>
                    <a:pt x="2350908" y="1255743"/>
                  </a:lnTo>
                  <a:lnTo>
                    <a:pt x="2347618" y="1258529"/>
                  </a:lnTo>
                  <a:lnTo>
                    <a:pt x="2352364" y="1261685"/>
                  </a:lnTo>
                  <a:cubicBezTo>
                    <a:pt x="2363048" y="1271862"/>
                    <a:pt x="2370299" y="1282609"/>
                    <a:pt x="2373013" y="1292538"/>
                  </a:cubicBezTo>
                  <a:lnTo>
                    <a:pt x="2373983" y="1300566"/>
                  </a:lnTo>
                  <a:lnTo>
                    <a:pt x="2367219" y="1304996"/>
                  </a:lnTo>
                  <a:cubicBezTo>
                    <a:pt x="2357877" y="1309319"/>
                    <a:pt x="2344986" y="1310699"/>
                    <a:pt x="2330319" y="1309086"/>
                  </a:cubicBezTo>
                  <a:lnTo>
                    <a:pt x="2307472" y="1302422"/>
                  </a:lnTo>
                  <a:lnTo>
                    <a:pt x="2306714" y="1317435"/>
                  </a:lnTo>
                  <a:lnTo>
                    <a:pt x="2332162" y="1334358"/>
                  </a:lnTo>
                  <a:cubicBezTo>
                    <a:pt x="2342846" y="1344535"/>
                    <a:pt x="2350098" y="1355281"/>
                    <a:pt x="2352812" y="1365212"/>
                  </a:cubicBezTo>
                  <a:lnTo>
                    <a:pt x="2353782" y="1373239"/>
                  </a:lnTo>
                  <a:lnTo>
                    <a:pt x="2347018" y="1377669"/>
                  </a:lnTo>
                  <a:lnTo>
                    <a:pt x="2338404" y="1378623"/>
                  </a:lnTo>
                  <a:lnTo>
                    <a:pt x="2350033" y="1387485"/>
                  </a:lnTo>
                  <a:lnTo>
                    <a:pt x="2353551" y="1394766"/>
                  </a:lnTo>
                  <a:lnTo>
                    <a:pt x="2348586" y="1401148"/>
                  </a:lnTo>
                  <a:lnTo>
                    <a:pt x="2321285" y="1414008"/>
                  </a:lnTo>
                  <a:lnTo>
                    <a:pt x="2341301" y="1426161"/>
                  </a:lnTo>
                  <a:lnTo>
                    <a:pt x="2345566" y="1433030"/>
                  </a:lnTo>
                  <a:lnTo>
                    <a:pt x="2341302" y="1439899"/>
                  </a:lnTo>
                  <a:cubicBezTo>
                    <a:pt x="2334654" y="1447759"/>
                    <a:pt x="2323547" y="1454445"/>
                    <a:pt x="2309567" y="1459168"/>
                  </a:cubicBezTo>
                  <a:lnTo>
                    <a:pt x="2291165" y="1461978"/>
                  </a:lnTo>
                  <a:lnTo>
                    <a:pt x="2289523" y="1472738"/>
                  </a:lnTo>
                  <a:lnTo>
                    <a:pt x="2323534" y="1485467"/>
                  </a:lnTo>
                  <a:cubicBezTo>
                    <a:pt x="2336247" y="1492956"/>
                    <a:pt x="2345747" y="1501779"/>
                    <a:pt x="2350642" y="1510834"/>
                  </a:cubicBezTo>
                  <a:lnTo>
                    <a:pt x="2353407" y="1518433"/>
                  </a:lnTo>
                  <a:lnTo>
                    <a:pt x="2347824" y="1524281"/>
                  </a:lnTo>
                  <a:cubicBezTo>
                    <a:pt x="2339705" y="1530609"/>
                    <a:pt x="2327464" y="1534877"/>
                    <a:pt x="2312813" y="1536632"/>
                  </a:cubicBezTo>
                  <a:lnTo>
                    <a:pt x="2308038" y="1536368"/>
                  </a:lnTo>
                  <a:lnTo>
                    <a:pt x="2309550" y="1537286"/>
                  </a:lnTo>
                  <a:lnTo>
                    <a:pt x="2313815" y="1544155"/>
                  </a:lnTo>
                  <a:lnTo>
                    <a:pt x="2309551" y="1551024"/>
                  </a:lnTo>
                  <a:lnTo>
                    <a:pt x="2282117" y="1567681"/>
                  </a:lnTo>
                  <a:lnTo>
                    <a:pt x="2306192" y="1590209"/>
                  </a:lnTo>
                  <a:lnTo>
                    <a:pt x="2308957" y="1597808"/>
                  </a:lnTo>
                  <a:lnTo>
                    <a:pt x="2303374" y="1603656"/>
                  </a:lnTo>
                  <a:cubicBezTo>
                    <a:pt x="2295254" y="1609985"/>
                    <a:pt x="2283013" y="1614252"/>
                    <a:pt x="2268363" y="1616007"/>
                  </a:cubicBezTo>
                  <a:lnTo>
                    <a:pt x="2251734" y="1615091"/>
                  </a:lnTo>
                  <a:lnTo>
                    <a:pt x="2242604" y="1640037"/>
                  </a:lnTo>
                  <a:lnTo>
                    <a:pt x="2253373" y="1664219"/>
                  </a:lnTo>
                  <a:lnTo>
                    <a:pt x="2252963" y="1672294"/>
                  </a:lnTo>
                  <a:lnTo>
                    <a:pt x="2245545" y="1675511"/>
                  </a:lnTo>
                  <a:lnTo>
                    <a:pt x="2229966" y="1674567"/>
                  </a:lnTo>
                  <a:lnTo>
                    <a:pt x="2224899" y="1688413"/>
                  </a:lnTo>
                  <a:lnTo>
                    <a:pt x="2224154" y="1689784"/>
                  </a:lnTo>
                  <a:lnTo>
                    <a:pt x="2231149" y="1705494"/>
                  </a:lnTo>
                  <a:lnTo>
                    <a:pt x="2230739" y="1713569"/>
                  </a:lnTo>
                  <a:lnTo>
                    <a:pt x="2223322" y="1716786"/>
                  </a:lnTo>
                  <a:lnTo>
                    <a:pt x="2209938" y="1715975"/>
                  </a:lnTo>
                  <a:lnTo>
                    <a:pt x="2167053" y="1794984"/>
                  </a:lnTo>
                  <a:lnTo>
                    <a:pt x="2173591" y="1803382"/>
                  </a:lnTo>
                  <a:lnTo>
                    <a:pt x="2175134" y="1811318"/>
                  </a:lnTo>
                  <a:lnTo>
                    <a:pt x="2168706" y="1816222"/>
                  </a:lnTo>
                  <a:lnTo>
                    <a:pt x="2154062" y="1818918"/>
                  </a:lnTo>
                  <a:lnTo>
                    <a:pt x="2128267" y="1866443"/>
                  </a:lnTo>
                  <a:lnTo>
                    <a:pt x="2116440" y="1866443"/>
                  </a:lnTo>
                  <a:lnTo>
                    <a:pt x="2116441" y="1866444"/>
                  </a:lnTo>
                  <a:lnTo>
                    <a:pt x="1729961" y="1866444"/>
                  </a:lnTo>
                  <a:lnTo>
                    <a:pt x="1729961" y="1866443"/>
                  </a:lnTo>
                  <a:lnTo>
                    <a:pt x="348826" y="1866443"/>
                  </a:lnTo>
                  <a:lnTo>
                    <a:pt x="344823" y="1859067"/>
                  </a:lnTo>
                  <a:lnTo>
                    <a:pt x="312921" y="1863939"/>
                  </a:lnTo>
                  <a:cubicBezTo>
                    <a:pt x="276641" y="1863939"/>
                    <a:pt x="245512" y="1852910"/>
                    <a:pt x="232216" y="1837192"/>
                  </a:cubicBezTo>
                  <a:lnTo>
                    <a:pt x="227951" y="1830322"/>
                  </a:lnTo>
                  <a:lnTo>
                    <a:pt x="232216" y="1823453"/>
                  </a:lnTo>
                  <a:cubicBezTo>
                    <a:pt x="238865" y="1815593"/>
                    <a:pt x="249971" y="1808907"/>
                    <a:pt x="263950" y="1804184"/>
                  </a:cubicBezTo>
                  <a:lnTo>
                    <a:pt x="267232" y="1803683"/>
                  </a:lnTo>
                  <a:lnTo>
                    <a:pt x="254440" y="1795917"/>
                  </a:lnTo>
                  <a:lnTo>
                    <a:pt x="250175" y="1789047"/>
                  </a:lnTo>
                  <a:lnTo>
                    <a:pt x="254440" y="1782178"/>
                  </a:lnTo>
                  <a:cubicBezTo>
                    <a:pt x="261088" y="1774318"/>
                    <a:pt x="272195" y="1767632"/>
                    <a:pt x="286174" y="1762909"/>
                  </a:cubicBezTo>
                  <a:lnTo>
                    <a:pt x="292135" y="1761999"/>
                  </a:lnTo>
                  <a:lnTo>
                    <a:pt x="288174" y="1754701"/>
                  </a:lnTo>
                  <a:lnTo>
                    <a:pt x="258947" y="1759165"/>
                  </a:lnTo>
                  <a:cubicBezTo>
                    <a:pt x="222667" y="1759165"/>
                    <a:pt x="191538" y="1748135"/>
                    <a:pt x="178241" y="1732418"/>
                  </a:cubicBezTo>
                  <a:lnTo>
                    <a:pt x="173976" y="1725548"/>
                  </a:lnTo>
                  <a:lnTo>
                    <a:pt x="176379" y="1721677"/>
                  </a:lnTo>
                  <a:lnTo>
                    <a:pt x="168682" y="1722535"/>
                  </a:lnTo>
                  <a:cubicBezTo>
                    <a:pt x="153956" y="1721603"/>
                    <a:pt x="141495" y="1718028"/>
                    <a:pt x="133035" y="1712163"/>
                  </a:cubicBezTo>
                  <a:lnTo>
                    <a:pt x="127134" y="1706635"/>
                  </a:lnTo>
                  <a:lnTo>
                    <a:pt x="129468" y="1698895"/>
                  </a:lnTo>
                  <a:cubicBezTo>
                    <a:pt x="133851" y="1689580"/>
                    <a:pt x="142840" y="1680239"/>
                    <a:pt x="155116" y="1672051"/>
                  </a:cubicBezTo>
                  <a:lnTo>
                    <a:pt x="156766" y="1671326"/>
                  </a:lnTo>
                  <a:lnTo>
                    <a:pt x="155259" y="1670888"/>
                  </a:lnTo>
                  <a:lnTo>
                    <a:pt x="149358" y="1665360"/>
                  </a:lnTo>
                  <a:lnTo>
                    <a:pt x="151017" y="1659861"/>
                  </a:lnTo>
                  <a:lnTo>
                    <a:pt x="129146" y="1642348"/>
                  </a:lnTo>
                  <a:lnTo>
                    <a:pt x="115610" y="1617660"/>
                  </a:lnTo>
                  <a:lnTo>
                    <a:pt x="114707" y="1617761"/>
                  </a:lnTo>
                  <a:cubicBezTo>
                    <a:pt x="99982" y="1616829"/>
                    <a:pt x="87520" y="1613254"/>
                    <a:pt x="79060" y="1607389"/>
                  </a:cubicBezTo>
                  <a:lnTo>
                    <a:pt x="73159" y="1601861"/>
                  </a:lnTo>
                  <a:lnTo>
                    <a:pt x="75494" y="1594121"/>
                  </a:lnTo>
                  <a:cubicBezTo>
                    <a:pt x="79875" y="1584806"/>
                    <a:pt x="88866" y="1575465"/>
                    <a:pt x="101142" y="1567277"/>
                  </a:cubicBezTo>
                  <a:lnTo>
                    <a:pt x="108324" y="1564120"/>
                  </a:lnTo>
                  <a:lnTo>
                    <a:pt x="98986" y="1556643"/>
                  </a:lnTo>
                  <a:lnTo>
                    <a:pt x="93246" y="1554120"/>
                  </a:lnTo>
                  <a:lnTo>
                    <a:pt x="84818" y="1545299"/>
                  </a:lnTo>
                  <a:lnTo>
                    <a:pt x="75171" y="1537574"/>
                  </a:lnTo>
                  <a:lnTo>
                    <a:pt x="72118" y="1532006"/>
                  </a:lnTo>
                  <a:lnTo>
                    <a:pt x="67600" y="1527277"/>
                  </a:lnTo>
                  <a:lnTo>
                    <a:pt x="65264" y="1519536"/>
                  </a:lnTo>
                  <a:lnTo>
                    <a:pt x="65275" y="1519526"/>
                  </a:lnTo>
                  <a:lnTo>
                    <a:pt x="57322" y="1505020"/>
                  </a:lnTo>
                  <a:lnTo>
                    <a:pt x="57063" y="1496940"/>
                  </a:lnTo>
                  <a:lnTo>
                    <a:pt x="64191" y="1493122"/>
                  </a:lnTo>
                  <a:lnTo>
                    <a:pt x="95995" y="1492421"/>
                  </a:lnTo>
                  <a:lnTo>
                    <a:pt x="106948" y="1480957"/>
                  </a:lnTo>
                  <a:lnTo>
                    <a:pt x="114130" y="1477799"/>
                  </a:lnTo>
                  <a:lnTo>
                    <a:pt x="80978" y="1451254"/>
                  </a:lnTo>
                  <a:cubicBezTo>
                    <a:pt x="71231" y="1440175"/>
                    <a:pt x="64957" y="1428831"/>
                    <a:pt x="63129" y="1418699"/>
                  </a:cubicBezTo>
                  <a:lnTo>
                    <a:pt x="62870" y="1410619"/>
                  </a:lnTo>
                  <a:lnTo>
                    <a:pt x="69998" y="1406802"/>
                  </a:lnTo>
                  <a:lnTo>
                    <a:pt x="78857" y="1406606"/>
                  </a:lnTo>
                  <a:lnTo>
                    <a:pt x="35999" y="1400061"/>
                  </a:lnTo>
                  <a:cubicBezTo>
                    <a:pt x="22019" y="1395339"/>
                    <a:pt x="10913" y="1388652"/>
                    <a:pt x="4265" y="1380793"/>
                  </a:cubicBezTo>
                  <a:lnTo>
                    <a:pt x="0" y="1373923"/>
                  </a:lnTo>
                  <a:lnTo>
                    <a:pt x="4264" y="1367054"/>
                  </a:lnTo>
                  <a:cubicBezTo>
                    <a:pt x="10913" y="1359195"/>
                    <a:pt x="22019" y="1352508"/>
                    <a:pt x="35999" y="1347786"/>
                  </a:cubicBezTo>
                  <a:lnTo>
                    <a:pt x="43755" y="1346601"/>
                  </a:lnTo>
                  <a:lnTo>
                    <a:pt x="18627" y="1312361"/>
                  </a:lnTo>
                  <a:cubicBezTo>
                    <a:pt x="12090" y="1299132"/>
                    <a:pt x="8974" y="1286548"/>
                    <a:pt x="9838" y="1276290"/>
                  </a:cubicBezTo>
                  <a:lnTo>
                    <a:pt x="11685" y="1268419"/>
                  </a:lnTo>
                  <a:lnTo>
                    <a:pt x="19560" y="1266583"/>
                  </a:lnTo>
                  <a:cubicBezTo>
                    <a:pt x="29819" y="1265734"/>
                    <a:pt x="42398" y="1268868"/>
                    <a:pt x="55617" y="1275424"/>
                  </a:cubicBezTo>
                  <a:cubicBezTo>
                    <a:pt x="68837" y="1281979"/>
                    <a:pt x="82696" y="1291956"/>
                    <a:pt x="95513" y="1304793"/>
                  </a:cubicBezTo>
                  <a:lnTo>
                    <a:pt x="114541" y="1330720"/>
                  </a:lnTo>
                  <a:lnTo>
                    <a:pt x="116582" y="1330345"/>
                  </a:lnTo>
                  <a:cubicBezTo>
                    <a:pt x="131327" y="1330903"/>
                    <a:pt x="148058" y="1334319"/>
                    <a:pt x="165012" y="1340771"/>
                  </a:cubicBezTo>
                  <a:lnTo>
                    <a:pt x="171749" y="1344585"/>
                  </a:lnTo>
                  <a:lnTo>
                    <a:pt x="170864" y="1327070"/>
                  </a:lnTo>
                  <a:lnTo>
                    <a:pt x="160860" y="1314220"/>
                  </a:lnTo>
                  <a:lnTo>
                    <a:pt x="159317" y="1306282"/>
                  </a:lnTo>
                  <a:lnTo>
                    <a:pt x="165745" y="1301379"/>
                  </a:lnTo>
                  <a:lnTo>
                    <a:pt x="169532" y="1300681"/>
                  </a:lnTo>
                  <a:lnTo>
                    <a:pt x="169148" y="1293064"/>
                  </a:lnTo>
                  <a:lnTo>
                    <a:pt x="168959" y="1293093"/>
                  </a:lnTo>
                  <a:cubicBezTo>
                    <a:pt x="132678" y="1293093"/>
                    <a:pt x="101549" y="1282064"/>
                    <a:pt x="88253" y="1266346"/>
                  </a:cubicBezTo>
                  <a:lnTo>
                    <a:pt x="83988" y="1259476"/>
                  </a:lnTo>
                  <a:lnTo>
                    <a:pt x="86554" y="1255342"/>
                  </a:lnTo>
                  <a:lnTo>
                    <a:pt x="68179" y="1241467"/>
                  </a:lnTo>
                  <a:lnTo>
                    <a:pt x="64629" y="1234202"/>
                  </a:lnTo>
                  <a:lnTo>
                    <a:pt x="69564" y="1227798"/>
                  </a:lnTo>
                  <a:lnTo>
                    <a:pt x="75411" y="1225013"/>
                  </a:lnTo>
                  <a:lnTo>
                    <a:pt x="56580" y="1220152"/>
                  </a:lnTo>
                  <a:cubicBezTo>
                    <a:pt x="43149" y="1214044"/>
                    <a:pt x="32774" y="1206270"/>
                    <a:pt x="26953" y="1197781"/>
                  </a:cubicBezTo>
                  <a:lnTo>
                    <a:pt x="23403" y="1190515"/>
                  </a:lnTo>
                  <a:lnTo>
                    <a:pt x="28338" y="1184112"/>
                  </a:lnTo>
                  <a:cubicBezTo>
                    <a:pt x="35746" y="1176964"/>
                    <a:pt x="47470" y="1171431"/>
                    <a:pt x="61855" y="1168144"/>
                  </a:cubicBezTo>
                  <a:lnTo>
                    <a:pt x="69691" y="1167748"/>
                  </a:lnTo>
                  <a:lnTo>
                    <a:pt x="48147" y="1131147"/>
                  </a:lnTo>
                  <a:cubicBezTo>
                    <a:pt x="42978" y="1117326"/>
                    <a:pt x="41147" y="1104492"/>
                    <a:pt x="43042" y="1094373"/>
                  </a:cubicBezTo>
                  <a:lnTo>
                    <a:pt x="45674" y="1086729"/>
                  </a:lnTo>
                  <a:lnTo>
                    <a:pt x="53694" y="1085697"/>
                  </a:lnTo>
                  <a:cubicBezTo>
                    <a:pt x="63986" y="1085887"/>
                    <a:pt x="76185" y="1090275"/>
                    <a:pt x="88675" y="1098131"/>
                  </a:cubicBezTo>
                  <a:lnTo>
                    <a:pt x="108861" y="1116402"/>
                  </a:lnTo>
                  <a:lnTo>
                    <a:pt x="131242" y="1098482"/>
                  </a:lnTo>
                  <a:lnTo>
                    <a:pt x="134788" y="1097099"/>
                  </a:lnTo>
                  <a:lnTo>
                    <a:pt x="133822" y="1095459"/>
                  </a:lnTo>
                  <a:lnTo>
                    <a:pt x="132415" y="1085314"/>
                  </a:lnTo>
                  <a:lnTo>
                    <a:pt x="124515" y="1088397"/>
                  </a:lnTo>
                  <a:cubicBezTo>
                    <a:pt x="110049" y="1091297"/>
                    <a:pt x="97087" y="1091059"/>
                    <a:pt x="87400" y="1087576"/>
                  </a:cubicBezTo>
                  <a:lnTo>
                    <a:pt x="80273" y="1083760"/>
                  </a:lnTo>
                  <a:lnTo>
                    <a:pt x="80530" y="1075679"/>
                  </a:lnTo>
                  <a:cubicBezTo>
                    <a:pt x="82359" y="1065548"/>
                    <a:pt x="88634" y="1054204"/>
                    <a:pt x="98378" y="1043124"/>
                  </a:cubicBezTo>
                  <a:lnTo>
                    <a:pt x="110960" y="1033051"/>
                  </a:lnTo>
                  <a:lnTo>
                    <a:pt x="103993" y="1020346"/>
                  </a:lnTo>
                  <a:lnTo>
                    <a:pt x="103734" y="1012264"/>
                  </a:lnTo>
                  <a:lnTo>
                    <a:pt x="110863" y="1008447"/>
                  </a:lnTo>
                  <a:lnTo>
                    <a:pt x="141948" y="1007761"/>
                  </a:lnTo>
                  <a:lnTo>
                    <a:pt x="131586" y="988863"/>
                  </a:lnTo>
                  <a:lnTo>
                    <a:pt x="106539" y="979089"/>
                  </a:lnTo>
                  <a:cubicBezTo>
                    <a:pt x="75118" y="960948"/>
                    <a:pt x="53675" y="935833"/>
                    <a:pt x="50018" y="915572"/>
                  </a:cubicBezTo>
                  <a:lnTo>
                    <a:pt x="49760" y="907490"/>
                  </a:lnTo>
                  <a:lnTo>
                    <a:pt x="56887" y="903673"/>
                  </a:lnTo>
                  <a:cubicBezTo>
                    <a:pt x="66575" y="900192"/>
                    <a:pt x="79537" y="899954"/>
                    <a:pt x="94005" y="902854"/>
                  </a:cubicBezTo>
                  <a:cubicBezTo>
                    <a:pt x="108473" y="905755"/>
                    <a:pt x="124446" y="911793"/>
                    <a:pt x="140156" y="920863"/>
                  </a:cubicBezTo>
                  <a:lnTo>
                    <a:pt x="142087" y="922409"/>
                  </a:lnTo>
                  <a:lnTo>
                    <a:pt x="169198" y="910541"/>
                  </a:lnTo>
                  <a:lnTo>
                    <a:pt x="158496" y="910777"/>
                  </a:lnTo>
                  <a:cubicBezTo>
                    <a:pt x="144028" y="907876"/>
                    <a:pt x="128055" y="901838"/>
                    <a:pt x="112346" y="892767"/>
                  </a:cubicBezTo>
                  <a:cubicBezTo>
                    <a:pt x="80925" y="874627"/>
                    <a:pt x="59482" y="849512"/>
                    <a:pt x="55825" y="829251"/>
                  </a:cubicBezTo>
                  <a:lnTo>
                    <a:pt x="55567" y="821169"/>
                  </a:lnTo>
                  <a:lnTo>
                    <a:pt x="62694" y="817352"/>
                  </a:lnTo>
                  <a:cubicBezTo>
                    <a:pt x="72382" y="813871"/>
                    <a:pt x="85344" y="813633"/>
                    <a:pt x="99811" y="816532"/>
                  </a:cubicBezTo>
                  <a:cubicBezTo>
                    <a:pt x="114280" y="819433"/>
                    <a:pt x="130253" y="825472"/>
                    <a:pt x="145963" y="834541"/>
                  </a:cubicBezTo>
                  <a:lnTo>
                    <a:pt x="172607" y="855876"/>
                  </a:lnTo>
                  <a:lnTo>
                    <a:pt x="201955" y="855228"/>
                  </a:lnTo>
                  <a:lnTo>
                    <a:pt x="245861" y="872360"/>
                  </a:lnTo>
                  <a:lnTo>
                    <a:pt x="245933" y="872161"/>
                  </a:lnTo>
                  <a:lnTo>
                    <a:pt x="223706" y="854364"/>
                  </a:lnTo>
                  <a:lnTo>
                    <a:pt x="203199" y="848364"/>
                  </a:lnTo>
                  <a:lnTo>
                    <a:pt x="197306" y="842828"/>
                  </a:lnTo>
                  <a:lnTo>
                    <a:pt x="199653" y="835091"/>
                  </a:lnTo>
                  <a:lnTo>
                    <a:pt x="204738" y="829784"/>
                  </a:lnTo>
                  <a:lnTo>
                    <a:pt x="196069" y="813971"/>
                  </a:lnTo>
                  <a:lnTo>
                    <a:pt x="195810" y="805891"/>
                  </a:lnTo>
                  <a:lnTo>
                    <a:pt x="202938" y="802074"/>
                  </a:lnTo>
                  <a:lnTo>
                    <a:pt x="204448" y="802041"/>
                  </a:lnTo>
                  <a:lnTo>
                    <a:pt x="183488" y="793530"/>
                  </a:lnTo>
                  <a:lnTo>
                    <a:pt x="178184" y="787428"/>
                  </a:lnTo>
                  <a:lnTo>
                    <a:pt x="181299" y="779967"/>
                  </a:lnTo>
                  <a:lnTo>
                    <a:pt x="188492" y="773838"/>
                  </a:lnTo>
                  <a:lnTo>
                    <a:pt x="164548" y="741213"/>
                  </a:lnTo>
                  <a:cubicBezTo>
                    <a:pt x="158012" y="727984"/>
                    <a:pt x="154896" y="715400"/>
                    <a:pt x="155759" y="705142"/>
                  </a:cubicBezTo>
                  <a:lnTo>
                    <a:pt x="157607" y="697270"/>
                  </a:lnTo>
                  <a:lnTo>
                    <a:pt x="165481" y="695434"/>
                  </a:lnTo>
                  <a:cubicBezTo>
                    <a:pt x="175740" y="694586"/>
                    <a:pt x="188320" y="697720"/>
                    <a:pt x="201539" y="704275"/>
                  </a:cubicBezTo>
                  <a:lnTo>
                    <a:pt x="216887" y="715573"/>
                  </a:lnTo>
                  <a:lnTo>
                    <a:pt x="245862" y="714933"/>
                  </a:lnTo>
                  <a:lnTo>
                    <a:pt x="283967" y="729802"/>
                  </a:lnTo>
                  <a:lnTo>
                    <a:pt x="295234" y="720202"/>
                  </a:lnTo>
                  <a:lnTo>
                    <a:pt x="306257" y="716651"/>
                  </a:lnTo>
                  <a:lnTo>
                    <a:pt x="301148" y="711396"/>
                  </a:lnTo>
                  <a:lnTo>
                    <a:pt x="298744" y="703675"/>
                  </a:lnTo>
                  <a:lnTo>
                    <a:pt x="304596" y="698096"/>
                  </a:lnTo>
                  <a:lnTo>
                    <a:pt x="312552" y="695706"/>
                  </a:lnTo>
                  <a:lnTo>
                    <a:pt x="296358" y="694046"/>
                  </a:lnTo>
                  <a:cubicBezTo>
                    <a:pt x="261238" y="684939"/>
                    <a:pt x="233874" y="666450"/>
                    <a:pt x="224949" y="647898"/>
                  </a:cubicBezTo>
                  <a:lnTo>
                    <a:pt x="222545" y="640177"/>
                  </a:lnTo>
                  <a:lnTo>
                    <a:pt x="228397" y="634598"/>
                  </a:lnTo>
                  <a:lnTo>
                    <a:pt x="249606" y="628224"/>
                  </a:lnTo>
                  <a:lnTo>
                    <a:pt x="248535" y="626766"/>
                  </a:lnTo>
                  <a:cubicBezTo>
                    <a:pt x="242000" y="613537"/>
                    <a:pt x="238884" y="600953"/>
                    <a:pt x="239747" y="590695"/>
                  </a:cubicBezTo>
                  <a:lnTo>
                    <a:pt x="241595" y="582823"/>
                  </a:lnTo>
                  <a:lnTo>
                    <a:pt x="249469" y="580987"/>
                  </a:lnTo>
                  <a:lnTo>
                    <a:pt x="249680" y="581039"/>
                  </a:lnTo>
                  <a:lnTo>
                    <a:pt x="230756" y="561577"/>
                  </a:lnTo>
                  <a:lnTo>
                    <a:pt x="228351" y="553856"/>
                  </a:lnTo>
                  <a:lnTo>
                    <a:pt x="234204" y="548277"/>
                  </a:lnTo>
                  <a:lnTo>
                    <a:pt x="246371" y="544621"/>
                  </a:lnTo>
                  <a:lnTo>
                    <a:pt x="245849" y="540864"/>
                  </a:lnTo>
                  <a:lnTo>
                    <a:pt x="248482" y="533219"/>
                  </a:lnTo>
                  <a:lnTo>
                    <a:pt x="256501" y="532187"/>
                  </a:lnTo>
                  <a:lnTo>
                    <a:pt x="272498" y="537873"/>
                  </a:lnTo>
                  <a:lnTo>
                    <a:pt x="319041" y="542643"/>
                  </a:lnTo>
                  <a:lnTo>
                    <a:pt x="343119" y="552973"/>
                  </a:lnTo>
                  <a:lnTo>
                    <a:pt x="336629" y="541950"/>
                  </a:lnTo>
                  <a:cubicBezTo>
                    <a:pt x="331461" y="528129"/>
                    <a:pt x="329631" y="515295"/>
                    <a:pt x="331525" y="505176"/>
                  </a:cubicBezTo>
                  <a:lnTo>
                    <a:pt x="334159" y="497531"/>
                  </a:lnTo>
                  <a:lnTo>
                    <a:pt x="342177" y="496499"/>
                  </a:lnTo>
                  <a:cubicBezTo>
                    <a:pt x="352469" y="496690"/>
                    <a:pt x="364669" y="501077"/>
                    <a:pt x="377160" y="508933"/>
                  </a:cubicBezTo>
                  <a:lnTo>
                    <a:pt x="378667" y="510299"/>
                  </a:lnTo>
                  <a:lnTo>
                    <a:pt x="378972" y="510128"/>
                  </a:lnTo>
                  <a:lnTo>
                    <a:pt x="403681" y="509097"/>
                  </a:lnTo>
                  <a:lnTo>
                    <a:pt x="394163" y="492037"/>
                  </a:lnTo>
                  <a:lnTo>
                    <a:pt x="393845" y="483957"/>
                  </a:lnTo>
                  <a:lnTo>
                    <a:pt x="400945" y="480088"/>
                  </a:lnTo>
                  <a:lnTo>
                    <a:pt x="411883" y="479766"/>
                  </a:lnTo>
                  <a:lnTo>
                    <a:pt x="396627" y="468035"/>
                  </a:lnTo>
                  <a:cubicBezTo>
                    <a:pt x="386666" y="457149"/>
                    <a:pt x="380170" y="445930"/>
                    <a:pt x="378143" y="435837"/>
                  </a:cubicBezTo>
                  <a:lnTo>
                    <a:pt x="377727" y="427763"/>
                  </a:lnTo>
                  <a:lnTo>
                    <a:pt x="384779" y="423807"/>
                  </a:lnTo>
                  <a:cubicBezTo>
                    <a:pt x="394395" y="420136"/>
                    <a:pt x="407350" y="419644"/>
                    <a:pt x="421873" y="422259"/>
                  </a:cubicBezTo>
                  <a:cubicBezTo>
                    <a:pt x="436394" y="424876"/>
                    <a:pt x="452482" y="430599"/>
                    <a:pt x="468367" y="439360"/>
                  </a:cubicBezTo>
                  <a:lnTo>
                    <a:pt x="482017" y="449857"/>
                  </a:lnTo>
                  <a:lnTo>
                    <a:pt x="480329" y="431738"/>
                  </a:lnTo>
                  <a:lnTo>
                    <a:pt x="490358" y="399469"/>
                  </a:lnTo>
                  <a:lnTo>
                    <a:pt x="478151" y="377590"/>
                  </a:lnTo>
                  <a:lnTo>
                    <a:pt x="477833" y="369510"/>
                  </a:lnTo>
                  <a:lnTo>
                    <a:pt x="484933" y="365641"/>
                  </a:lnTo>
                  <a:lnTo>
                    <a:pt x="488011" y="365550"/>
                  </a:lnTo>
                  <a:lnTo>
                    <a:pt x="486610" y="350491"/>
                  </a:lnTo>
                  <a:lnTo>
                    <a:pt x="486525" y="350356"/>
                  </a:lnTo>
                  <a:lnTo>
                    <a:pt x="486587" y="350256"/>
                  </a:lnTo>
                  <a:lnTo>
                    <a:pt x="486137" y="345417"/>
                  </a:lnTo>
                  <a:cubicBezTo>
                    <a:pt x="487335" y="330710"/>
                    <a:pt x="491136" y="318316"/>
                    <a:pt x="497154" y="309964"/>
                  </a:cubicBezTo>
                  <a:lnTo>
                    <a:pt x="502787" y="304163"/>
                  </a:lnTo>
                  <a:lnTo>
                    <a:pt x="510484" y="306639"/>
                  </a:lnTo>
                  <a:lnTo>
                    <a:pt x="527466" y="323464"/>
                  </a:lnTo>
                  <a:lnTo>
                    <a:pt x="571495" y="316739"/>
                  </a:lnTo>
                  <a:lnTo>
                    <a:pt x="591318" y="319767"/>
                  </a:lnTo>
                  <a:lnTo>
                    <a:pt x="590215" y="317214"/>
                  </a:lnTo>
                  <a:lnTo>
                    <a:pt x="590714" y="309144"/>
                  </a:lnTo>
                  <a:lnTo>
                    <a:pt x="596855" y="306563"/>
                  </a:lnTo>
                  <a:lnTo>
                    <a:pt x="594475" y="302729"/>
                  </a:lnTo>
                  <a:lnTo>
                    <a:pt x="598739" y="295860"/>
                  </a:lnTo>
                  <a:lnTo>
                    <a:pt x="602002" y="293880"/>
                  </a:lnTo>
                  <a:lnTo>
                    <a:pt x="577302" y="297652"/>
                  </a:lnTo>
                  <a:cubicBezTo>
                    <a:pt x="541022" y="297652"/>
                    <a:pt x="509894" y="286623"/>
                    <a:pt x="496596" y="270904"/>
                  </a:cubicBezTo>
                  <a:lnTo>
                    <a:pt x="492331" y="264034"/>
                  </a:lnTo>
                  <a:lnTo>
                    <a:pt x="496596" y="257166"/>
                  </a:lnTo>
                  <a:cubicBezTo>
                    <a:pt x="509893" y="241447"/>
                    <a:pt x="541022" y="230418"/>
                    <a:pt x="577303" y="230419"/>
                  </a:cubicBezTo>
                  <a:cubicBezTo>
                    <a:pt x="613582" y="230417"/>
                    <a:pt x="644712" y="241448"/>
                    <a:pt x="658008" y="257165"/>
                  </a:cubicBezTo>
                  <a:lnTo>
                    <a:pt x="662274" y="264035"/>
                  </a:lnTo>
                  <a:lnTo>
                    <a:pt x="658009" y="270905"/>
                  </a:lnTo>
                  <a:lnTo>
                    <a:pt x="654746" y="272886"/>
                  </a:lnTo>
                  <a:lnTo>
                    <a:pt x="679446" y="269114"/>
                  </a:lnTo>
                  <a:lnTo>
                    <a:pt x="725053" y="276078"/>
                  </a:lnTo>
                  <a:lnTo>
                    <a:pt x="723995" y="272574"/>
                  </a:lnTo>
                  <a:lnTo>
                    <a:pt x="729896" y="267047"/>
                  </a:lnTo>
                  <a:lnTo>
                    <a:pt x="743480" y="263094"/>
                  </a:lnTo>
                  <a:lnTo>
                    <a:pt x="742889" y="252294"/>
                  </a:lnTo>
                  <a:lnTo>
                    <a:pt x="746148" y="244895"/>
                  </a:lnTo>
                  <a:lnTo>
                    <a:pt x="754225" y="244533"/>
                  </a:lnTo>
                  <a:lnTo>
                    <a:pt x="772816" y="252940"/>
                  </a:lnTo>
                  <a:lnTo>
                    <a:pt x="772685" y="252113"/>
                  </a:lnTo>
                  <a:lnTo>
                    <a:pt x="775167" y="244418"/>
                  </a:lnTo>
                  <a:lnTo>
                    <a:pt x="779393" y="243790"/>
                  </a:lnTo>
                  <a:lnTo>
                    <a:pt x="780879" y="235113"/>
                  </a:lnTo>
                  <a:cubicBezTo>
                    <a:pt x="785854" y="221222"/>
                    <a:pt x="792741" y="210239"/>
                    <a:pt x="800720" y="203734"/>
                  </a:cubicBezTo>
                  <a:lnTo>
                    <a:pt x="807666" y="199594"/>
                  </a:lnTo>
                  <a:lnTo>
                    <a:pt x="814457" y="203983"/>
                  </a:lnTo>
                  <a:lnTo>
                    <a:pt x="829469" y="229748"/>
                  </a:lnTo>
                  <a:lnTo>
                    <a:pt x="832595" y="225760"/>
                  </a:lnTo>
                  <a:lnTo>
                    <a:pt x="816837" y="198308"/>
                  </a:lnTo>
                  <a:lnTo>
                    <a:pt x="816419" y="190234"/>
                  </a:lnTo>
                  <a:lnTo>
                    <a:pt x="823470" y="186278"/>
                  </a:lnTo>
                  <a:lnTo>
                    <a:pt x="829575" y="186024"/>
                  </a:lnTo>
                  <a:lnTo>
                    <a:pt x="810319" y="165868"/>
                  </a:lnTo>
                  <a:lnTo>
                    <a:pt x="807983" y="158127"/>
                  </a:lnTo>
                  <a:lnTo>
                    <a:pt x="813884" y="152600"/>
                  </a:lnTo>
                  <a:lnTo>
                    <a:pt x="841587" y="144539"/>
                  </a:lnTo>
                  <a:lnTo>
                    <a:pt x="841127" y="144185"/>
                  </a:lnTo>
                  <a:cubicBezTo>
                    <a:pt x="831165" y="133299"/>
                    <a:pt x="824669" y="122081"/>
                    <a:pt x="822643" y="111988"/>
                  </a:cubicBezTo>
                  <a:lnTo>
                    <a:pt x="822227" y="103912"/>
                  </a:lnTo>
                  <a:lnTo>
                    <a:pt x="829278" y="99958"/>
                  </a:lnTo>
                  <a:cubicBezTo>
                    <a:pt x="838896" y="96285"/>
                    <a:pt x="851850" y="95793"/>
                    <a:pt x="866372" y="98410"/>
                  </a:cubicBezTo>
                  <a:cubicBezTo>
                    <a:pt x="880894" y="101025"/>
                    <a:pt x="896982" y="106749"/>
                    <a:pt x="912866" y="115509"/>
                  </a:cubicBezTo>
                  <a:lnTo>
                    <a:pt x="941562" y="137577"/>
                  </a:lnTo>
                  <a:lnTo>
                    <a:pt x="940508" y="132153"/>
                  </a:lnTo>
                  <a:lnTo>
                    <a:pt x="946937" y="127249"/>
                  </a:lnTo>
                  <a:cubicBezTo>
                    <a:pt x="955946" y="122269"/>
                    <a:pt x="968704" y="119968"/>
                    <a:pt x="983449" y="120527"/>
                  </a:cubicBezTo>
                  <a:lnTo>
                    <a:pt x="995751" y="123176"/>
                  </a:lnTo>
                  <a:lnTo>
                    <a:pt x="999054" y="109581"/>
                  </a:lnTo>
                  <a:lnTo>
                    <a:pt x="1003221" y="104712"/>
                  </a:lnTo>
                  <a:lnTo>
                    <a:pt x="996095" y="59336"/>
                  </a:lnTo>
                  <a:cubicBezTo>
                    <a:pt x="996367" y="44583"/>
                    <a:pt x="999381" y="31974"/>
                    <a:pt x="1004861" y="23260"/>
                  </a:cubicBezTo>
                  <a:lnTo>
                    <a:pt x="1010118" y="17117"/>
                  </a:lnTo>
                  <a:lnTo>
                    <a:pt x="1017956" y="19104"/>
                  </a:lnTo>
                  <a:cubicBezTo>
                    <a:pt x="1036960" y="27022"/>
                    <a:pt x="1056889" y="53357"/>
                    <a:pt x="1067864" y="87937"/>
                  </a:cubicBezTo>
                  <a:cubicBezTo>
                    <a:pt x="1073352" y="105228"/>
                    <a:pt x="1075822" y="122125"/>
                    <a:pt x="1075550" y="136878"/>
                  </a:cubicBezTo>
                  <a:lnTo>
                    <a:pt x="1071534" y="153404"/>
                  </a:lnTo>
                  <a:lnTo>
                    <a:pt x="1074990" y="155361"/>
                  </a:lnTo>
                  <a:lnTo>
                    <a:pt x="1084862" y="168040"/>
                  </a:lnTo>
                  <a:lnTo>
                    <a:pt x="1088348" y="168924"/>
                  </a:lnTo>
                  <a:cubicBezTo>
                    <a:pt x="1097850" y="172883"/>
                    <a:pt x="1107583" y="181447"/>
                    <a:pt x="1116313" y="193342"/>
                  </a:cubicBezTo>
                  <a:lnTo>
                    <a:pt x="1123385" y="207657"/>
                  </a:lnTo>
                  <a:lnTo>
                    <a:pt x="1129096" y="206785"/>
                  </a:lnTo>
                  <a:lnTo>
                    <a:pt x="1144604" y="206001"/>
                  </a:lnTo>
                  <a:lnTo>
                    <a:pt x="1127866" y="191387"/>
                  </a:lnTo>
                  <a:cubicBezTo>
                    <a:pt x="1119136" y="179490"/>
                    <a:pt x="1111410" y="164262"/>
                    <a:pt x="1105923" y="146971"/>
                  </a:cubicBezTo>
                  <a:cubicBezTo>
                    <a:pt x="1094947" y="112390"/>
                    <a:pt x="1096045" y="79383"/>
                    <a:pt x="1107004" y="61955"/>
                  </a:cubicBezTo>
                  <a:lnTo>
                    <a:pt x="1112261" y="55812"/>
                  </a:lnTo>
                  <a:lnTo>
                    <a:pt x="1120099" y="57799"/>
                  </a:lnTo>
                  <a:cubicBezTo>
                    <a:pt x="1139103" y="65717"/>
                    <a:pt x="1159033" y="92052"/>
                    <a:pt x="1170006" y="126632"/>
                  </a:cubicBezTo>
                  <a:lnTo>
                    <a:pt x="1173935" y="151646"/>
                  </a:lnTo>
                  <a:lnTo>
                    <a:pt x="1175715" y="151989"/>
                  </a:lnTo>
                  <a:lnTo>
                    <a:pt x="1166174" y="107893"/>
                  </a:lnTo>
                  <a:lnTo>
                    <a:pt x="1167459" y="100873"/>
                  </a:lnTo>
                  <a:lnTo>
                    <a:pt x="1166437" y="97012"/>
                  </a:lnTo>
                  <a:lnTo>
                    <a:pt x="1168129" y="89106"/>
                  </a:lnTo>
                  <a:lnTo>
                    <a:pt x="1169684" y="88711"/>
                  </a:lnTo>
                  <a:lnTo>
                    <a:pt x="1172857" y="71373"/>
                  </a:lnTo>
                  <a:lnTo>
                    <a:pt x="1177753" y="64939"/>
                  </a:lnTo>
                  <a:lnTo>
                    <a:pt x="1185693" y="66474"/>
                  </a:lnTo>
                  <a:cubicBezTo>
                    <a:pt x="1195406" y="69883"/>
                    <a:pt x="1205614" y="77874"/>
                    <a:pt x="1215011" y="89250"/>
                  </a:cubicBezTo>
                  <a:lnTo>
                    <a:pt x="1222580" y="102587"/>
                  </a:lnTo>
                  <a:lnTo>
                    <a:pt x="1252655" y="123829"/>
                  </a:lnTo>
                  <a:lnTo>
                    <a:pt x="1268652" y="144754"/>
                  </a:lnTo>
                  <a:lnTo>
                    <a:pt x="1275001" y="110068"/>
                  </a:lnTo>
                  <a:lnTo>
                    <a:pt x="1279897" y="103634"/>
                  </a:lnTo>
                  <a:lnTo>
                    <a:pt x="1287836" y="105169"/>
                  </a:lnTo>
                  <a:lnTo>
                    <a:pt x="1305050" y="118542"/>
                  </a:lnTo>
                  <a:lnTo>
                    <a:pt x="1303299" y="107519"/>
                  </a:lnTo>
                  <a:lnTo>
                    <a:pt x="1305782" y="99824"/>
                  </a:lnTo>
                  <a:lnTo>
                    <a:pt x="1312680" y="98798"/>
                  </a:lnTo>
                  <a:lnTo>
                    <a:pt x="1316217" y="84552"/>
                  </a:lnTo>
                  <a:cubicBezTo>
                    <a:pt x="1330172" y="51062"/>
                    <a:pt x="1352327" y="26570"/>
                    <a:pt x="1371951" y="20344"/>
                  </a:cubicBezTo>
                  <a:lnTo>
                    <a:pt x="1379931" y="19049"/>
                  </a:lnTo>
                  <a:lnTo>
                    <a:pt x="1384632" y="25628"/>
                  </a:lnTo>
                  <a:cubicBezTo>
                    <a:pt x="1389329" y="34788"/>
                    <a:pt x="1391229" y="47612"/>
                    <a:pt x="1390210" y="62333"/>
                  </a:cubicBezTo>
                  <a:lnTo>
                    <a:pt x="1388011" y="71199"/>
                  </a:lnTo>
                  <a:lnTo>
                    <a:pt x="1399833" y="88838"/>
                  </a:lnTo>
                  <a:cubicBezTo>
                    <a:pt x="1405175" y="102592"/>
                    <a:pt x="1408685" y="119304"/>
                    <a:pt x="1409497" y="137426"/>
                  </a:cubicBezTo>
                  <a:lnTo>
                    <a:pt x="1409218" y="140026"/>
                  </a:lnTo>
                  <a:lnTo>
                    <a:pt x="1417010" y="128685"/>
                  </a:lnTo>
                  <a:lnTo>
                    <a:pt x="1418360" y="123247"/>
                  </a:lnTo>
                  <a:cubicBezTo>
                    <a:pt x="1425338" y="106502"/>
                    <a:pt x="1434364" y="92007"/>
                    <a:pt x="1444101" y="80919"/>
                  </a:cubicBezTo>
                  <a:lnTo>
                    <a:pt x="1461611" y="68145"/>
                  </a:lnTo>
                  <a:lnTo>
                    <a:pt x="1462267" y="65502"/>
                  </a:lnTo>
                  <a:cubicBezTo>
                    <a:pt x="1476222" y="32014"/>
                    <a:pt x="1498376" y="7522"/>
                    <a:pt x="1518000" y="1295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/>
            <p:cNvSpPr/>
            <p:nvPr/>
          </p:nvSpPr>
          <p:spPr bwMode="auto">
            <a:xfrm flipH="1">
              <a:off x="2598661" y="331813"/>
              <a:ext cx="1588333" cy="1225808"/>
            </a:xfrm>
            <a:custGeom>
              <a:avLst/>
              <a:gdLst>
                <a:gd name="connsiteX0" fmla="*/ 197246 w 2418433"/>
                <a:gd name="connsiteY0" fmla="*/ 1513870 h 1866444"/>
                <a:gd name="connsiteX1" fmla="*/ 182048 w 2418433"/>
                <a:gd name="connsiteY1" fmla="*/ 1520549 h 1866444"/>
                <a:gd name="connsiteX2" fmla="*/ 199828 w 2418433"/>
                <a:gd name="connsiteY2" fmla="*/ 1528364 h 1866444"/>
                <a:gd name="connsiteX3" fmla="*/ 122772 w 2418433"/>
                <a:gd name="connsiteY3" fmla="*/ 1401767 h 1866444"/>
                <a:gd name="connsiteX4" fmla="*/ 93150 w 2418433"/>
                <a:gd name="connsiteY4" fmla="*/ 1406291 h 1866444"/>
                <a:gd name="connsiteX5" fmla="*/ 107114 w 2418433"/>
                <a:gd name="connsiteY5" fmla="*/ 1405983 h 1866444"/>
                <a:gd name="connsiteX6" fmla="*/ 134319 w 2418433"/>
                <a:gd name="connsiteY6" fmla="*/ 1416598 h 1866444"/>
                <a:gd name="connsiteX7" fmla="*/ 213557 w 2418433"/>
                <a:gd name="connsiteY7" fmla="*/ 963675 h 1866444"/>
                <a:gd name="connsiteX8" fmla="*/ 204085 w 2418433"/>
                <a:gd name="connsiteY8" fmla="*/ 967821 h 1866444"/>
                <a:gd name="connsiteX9" fmla="*/ 188534 w 2418433"/>
                <a:gd name="connsiteY9" fmla="*/ 969531 h 1866444"/>
                <a:gd name="connsiteX10" fmla="*/ 191306 w 2418433"/>
                <a:gd name="connsiteY10" fmla="*/ 974587 h 1866444"/>
                <a:gd name="connsiteX11" fmla="*/ 208977 w 2418433"/>
                <a:gd name="connsiteY11" fmla="*/ 981483 h 1866444"/>
                <a:gd name="connsiteX12" fmla="*/ 377240 w 2418433"/>
                <a:gd name="connsiteY12" fmla="*/ 634807 h 1866444"/>
                <a:gd name="connsiteX13" fmla="*/ 379466 w 2418433"/>
                <a:gd name="connsiteY13" fmla="*/ 638588 h 1866444"/>
                <a:gd name="connsiteX14" fmla="*/ 381187 w 2418433"/>
                <a:gd name="connsiteY14" fmla="*/ 636500 h 1866444"/>
                <a:gd name="connsiteX15" fmla="*/ 872362 w 2418433"/>
                <a:gd name="connsiteY15" fmla="*/ 258992 h 1866444"/>
                <a:gd name="connsiteX16" fmla="*/ 872615 w 2418433"/>
                <a:gd name="connsiteY16" fmla="*/ 266808 h 1866444"/>
                <a:gd name="connsiteX17" fmla="*/ 877208 w 2418433"/>
                <a:gd name="connsiteY17" fmla="*/ 265127 h 1866444"/>
                <a:gd name="connsiteX18" fmla="*/ 879312 w 2418433"/>
                <a:gd name="connsiteY18" fmla="*/ 262442 h 1866444"/>
                <a:gd name="connsiteX19" fmla="*/ 874590 w 2418433"/>
                <a:gd name="connsiteY19" fmla="*/ 260705 h 1866444"/>
                <a:gd name="connsiteX20" fmla="*/ 1624010 w 2418433"/>
                <a:gd name="connsiteY20" fmla="*/ 237840 h 1866444"/>
                <a:gd name="connsiteX21" fmla="*/ 1605698 w 2418433"/>
                <a:gd name="connsiteY21" fmla="*/ 253456 h 1866444"/>
                <a:gd name="connsiteX22" fmla="*/ 1591274 w 2418433"/>
                <a:gd name="connsiteY22" fmla="*/ 259606 h 1866444"/>
                <a:gd name="connsiteX23" fmla="*/ 1592426 w 2418433"/>
                <a:gd name="connsiteY23" fmla="*/ 261498 h 1866444"/>
                <a:gd name="connsiteX24" fmla="*/ 1592572 w 2418433"/>
                <a:gd name="connsiteY24" fmla="*/ 262451 h 1866444"/>
                <a:gd name="connsiteX25" fmla="*/ 1602915 w 2418433"/>
                <a:gd name="connsiteY25" fmla="*/ 266237 h 1866444"/>
                <a:gd name="connsiteX26" fmla="*/ 1610058 w 2418433"/>
                <a:gd name="connsiteY26" fmla="*/ 263192 h 1866444"/>
                <a:gd name="connsiteX27" fmla="*/ 1620180 w 2418433"/>
                <a:gd name="connsiteY27" fmla="*/ 263102 h 1866444"/>
                <a:gd name="connsiteX28" fmla="*/ 1068216 w 2418433"/>
                <a:gd name="connsiteY28" fmla="*/ 202042 h 1866444"/>
                <a:gd name="connsiteX29" fmla="*/ 1066471 w 2418433"/>
                <a:gd name="connsiteY29" fmla="*/ 202363 h 1866444"/>
                <a:gd name="connsiteX30" fmla="*/ 1067124 w 2418433"/>
                <a:gd name="connsiteY30" fmla="*/ 206531 h 1866444"/>
                <a:gd name="connsiteX31" fmla="*/ 1525982 w 2418433"/>
                <a:gd name="connsiteY31" fmla="*/ 0 h 1866444"/>
                <a:gd name="connsiteX32" fmla="*/ 1530682 w 2418433"/>
                <a:gd name="connsiteY32" fmla="*/ 6579 h 1866444"/>
                <a:gd name="connsiteX33" fmla="*/ 1524327 w 2418433"/>
                <a:gd name="connsiteY33" fmla="*/ 91365 h 1866444"/>
                <a:gd name="connsiteX34" fmla="*/ 1524075 w 2418433"/>
                <a:gd name="connsiteY34" fmla="*/ 91780 h 1866444"/>
                <a:gd name="connsiteX35" fmla="*/ 1524874 w 2418433"/>
                <a:gd name="connsiteY35" fmla="*/ 92900 h 1866444"/>
                <a:gd name="connsiteX36" fmla="*/ 1526690 w 2418433"/>
                <a:gd name="connsiteY36" fmla="*/ 104840 h 1866444"/>
                <a:gd name="connsiteX37" fmla="*/ 1536329 w 2418433"/>
                <a:gd name="connsiteY37" fmla="*/ 122937 h 1866444"/>
                <a:gd name="connsiteX38" fmla="*/ 1540070 w 2418433"/>
                <a:gd name="connsiteY38" fmla="*/ 162092 h 1866444"/>
                <a:gd name="connsiteX39" fmla="*/ 1551262 w 2418433"/>
                <a:gd name="connsiteY39" fmla="*/ 176881 h 1866444"/>
                <a:gd name="connsiteX40" fmla="*/ 1552689 w 2418433"/>
                <a:gd name="connsiteY40" fmla="*/ 182386 h 1866444"/>
                <a:gd name="connsiteX41" fmla="*/ 1556180 w 2418433"/>
                <a:gd name="connsiteY41" fmla="*/ 176645 h 1866444"/>
                <a:gd name="connsiteX42" fmla="*/ 1552477 w 2418433"/>
                <a:gd name="connsiteY42" fmla="*/ 152280 h 1866444"/>
                <a:gd name="connsiteX43" fmla="*/ 1564410 w 2418433"/>
                <a:gd name="connsiteY43" fmla="*/ 104199 h 1866444"/>
                <a:gd name="connsiteX44" fmla="*/ 1620143 w 2418433"/>
                <a:gd name="connsiteY44" fmla="*/ 39991 h 1866444"/>
                <a:gd name="connsiteX45" fmla="*/ 1628125 w 2418433"/>
                <a:gd name="connsiteY45" fmla="*/ 38695 h 1866444"/>
                <a:gd name="connsiteX46" fmla="*/ 1632825 w 2418433"/>
                <a:gd name="connsiteY46" fmla="*/ 45274 h 1866444"/>
                <a:gd name="connsiteX47" fmla="*/ 1626471 w 2418433"/>
                <a:gd name="connsiteY47" fmla="*/ 130060 h 1866444"/>
                <a:gd name="connsiteX48" fmla="*/ 1602950 w 2418433"/>
                <a:gd name="connsiteY48" fmla="*/ 168737 h 1866444"/>
                <a:gd name="connsiteX49" fmla="*/ 1604896 w 2418433"/>
                <a:gd name="connsiteY49" fmla="*/ 181547 h 1866444"/>
                <a:gd name="connsiteX50" fmla="*/ 1615865 w 2418433"/>
                <a:gd name="connsiteY50" fmla="*/ 176870 h 1866444"/>
                <a:gd name="connsiteX51" fmla="*/ 1652990 w 2418433"/>
                <a:gd name="connsiteY51" fmla="*/ 176541 h 1866444"/>
                <a:gd name="connsiteX52" fmla="*/ 1660232 w 2418433"/>
                <a:gd name="connsiteY52" fmla="*/ 180136 h 1866444"/>
                <a:gd name="connsiteX53" fmla="*/ 1660223 w 2418433"/>
                <a:gd name="connsiteY53" fmla="*/ 188220 h 1866444"/>
                <a:gd name="connsiteX54" fmla="*/ 1659389 w 2418433"/>
                <a:gd name="connsiteY54" fmla="*/ 189861 h 1866444"/>
                <a:gd name="connsiteX55" fmla="*/ 1686063 w 2418433"/>
                <a:gd name="connsiteY55" fmla="*/ 164412 h 1866444"/>
                <a:gd name="connsiteX56" fmla="*/ 1720707 w 2418433"/>
                <a:gd name="connsiteY56" fmla="*/ 151065 h 1866444"/>
                <a:gd name="connsiteX57" fmla="*/ 1728750 w 2418433"/>
                <a:gd name="connsiteY57" fmla="*/ 151886 h 1866444"/>
                <a:gd name="connsiteX58" fmla="*/ 1731582 w 2418433"/>
                <a:gd name="connsiteY58" fmla="*/ 159460 h 1866444"/>
                <a:gd name="connsiteX59" fmla="*/ 1727444 w 2418433"/>
                <a:gd name="connsiteY59" fmla="*/ 196355 h 1866444"/>
                <a:gd name="connsiteX60" fmla="*/ 1716432 w 2418433"/>
                <a:gd name="connsiteY60" fmla="*/ 216238 h 1866444"/>
                <a:gd name="connsiteX61" fmla="*/ 1718008 w 2418433"/>
                <a:gd name="connsiteY61" fmla="*/ 215566 h 1866444"/>
                <a:gd name="connsiteX62" fmla="*/ 1755132 w 2418433"/>
                <a:gd name="connsiteY62" fmla="*/ 215236 h 1866444"/>
                <a:gd name="connsiteX63" fmla="*/ 1762375 w 2418433"/>
                <a:gd name="connsiteY63" fmla="*/ 218831 h 1866444"/>
                <a:gd name="connsiteX64" fmla="*/ 1762366 w 2418433"/>
                <a:gd name="connsiteY64" fmla="*/ 226916 h 1866444"/>
                <a:gd name="connsiteX65" fmla="*/ 1746809 w 2418433"/>
                <a:gd name="connsiteY65" fmla="*/ 257502 h 1866444"/>
                <a:gd name="connsiteX66" fmla="*/ 1763611 w 2418433"/>
                <a:gd name="connsiteY66" fmla="*/ 252912 h 1866444"/>
                <a:gd name="connsiteX67" fmla="*/ 1771530 w 2418433"/>
                <a:gd name="connsiteY67" fmla="*/ 254540 h 1866444"/>
                <a:gd name="connsiteX68" fmla="*/ 1772854 w 2418433"/>
                <a:gd name="connsiteY68" fmla="*/ 259583 h 1866444"/>
                <a:gd name="connsiteX69" fmla="*/ 1774361 w 2418433"/>
                <a:gd name="connsiteY69" fmla="*/ 257412 h 1866444"/>
                <a:gd name="connsiteX70" fmla="*/ 1774507 w 2418433"/>
                <a:gd name="connsiteY70" fmla="*/ 257298 h 1866444"/>
                <a:gd name="connsiteX71" fmla="*/ 1796209 w 2418433"/>
                <a:gd name="connsiteY71" fmla="*/ 218116 h 1866444"/>
                <a:gd name="connsiteX72" fmla="*/ 1866696 w 2418433"/>
                <a:gd name="connsiteY72" fmla="*/ 170572 h 1866444"/>
                <a:gd name="connsiteX73" fmla="*/ 1874740 w 2418433"/>
                <a:gd name="connsiteY73" fmla="*/ 171393 h 1866444"/>
                <a:gd name="connsiteX74" fmla="*/ 1877572 w 2418433"/>
                <a:gd name="connsiteY74" fmla="*/ 178966 h 1866444"/>
                <a:gd name="connsiteX75" fmla="*/ 1873434 w 2418433"/>
                <a:gd name="connsiteY75" fmla="*/ 215861 h 1866444"/>
                <a:gd name="connsiteX76" fmla="*/ 1854024 w 2418433"/>
                <a:gd name="connsiteY76" fmla="*/ 250907 h 1866444"/>
                <a:gd name="connsiteX77" fmla="*/ 1851420 w 2418433"/>
                <a:gd name="connsiteY77" fmla="*/ 262961 h 1866444"/>
                <a:gd name="connsiteX78" fmla="*/ 1823167 w 2418433"/>
                <a:gd name="connsiteY78" fmla="*/ 303655 h 1866444"/>
                <a:gd name="connsiteX79" fmla="*/ 1813744 w 2418433"/>
                <a:gd name="connsiteY79" fmla="*/ 310981 h 1866444"/>
                <a:gd name="connsiteX80" fmla="*/ 1806970 w 2418433"/>
                <a:gd name="connsiteY80" fmla="*/ 342336 h 1866444"/>
                <a:gd name="connsiteX81" fmla="*/ 1795513 w 2418433"/>
                <a:gd name="connsiteY81" fmla="*/ 358838 h 1866444"/>
                <a:gd name="connsiteX82" fmla="*/ 1805376 w 2418433"/>
                <a:gd name="connsiteY82" fmla="*/ 364831 h 1866444"/>
                <a:gd name="connsiteX83" fmla="*/ 1806567 w 2418433"/>
                <a:gd name="connsiteY83" fmla="*/ 363816 h 1866444"/>
                <a:gd name="connsiteX84" fmla="*/ 1831962 w 2418433"/>
                <a:gd name="connsiteY84" fmla="*/ 327239 h 1866444"/>
                <a:gd name="connsiteX85" fmla="*/ 1906886 w 2418433"/>
                <a:gd name="connsiteY85" fmla="*/ 287050 h 1866444"/>
                <a:gd name="connsiteX86" fmla="*/ 1914806 w 2418433"/>
                <a:gd name="connsiteY86" fmla="*/ 288678 h 1866444"/>
                <a:gd name="connsiteX87" fmla="*/ 1916131 w 2418433"/>
                <a:gd name="connsiteY87" fmla="*/ 293721 h 1866444"/>
                <a:gd name="connsiteX88" fmla="*/ 1917637 w 2418433"/>
                <a:gd name="connsiteY88" fmla="*/ 291551 h 1866444"/>
                <a:gd name="connsiteX89" fmla="*/ 1992562 w 2418433"/>
                <a:gd name="connsiteY89" fmla="*/ 251362 h 1866444"/>
                <a:gd name="connsiteX90" fmla="*/ 2000482 w 2418433"/>
                <a:gd name="connsiteY90" fmla="*/ 252990 h 1866444"/>
                <a:gd name="connsiteX91" fmla="*/ 2002536 w 2418433"/>
                <a:gd name="connsiteY91" fmla="*/ 260810 h 1866444"/>
                <a:gd name="connsiteX92" fmla="*/ 1966444 w 2418433"/>
                <a:gd name="connsiteY92" fmla="*/ 337793 h 1866444"/>
                <a:gd name="connsiteX93" fmla="*/ 1957019 w 2418433"/>
                <a:gd name="connsiteY93" fmla="*/ 345120 h 1866444"/>
                <a:gd name="connsiteX94" fmla="*/ 1950651 w 2418433"/>
                <a:gd name="connsiteY94" fmla="*/ 374605 h 1866444"/>
                <a:gd name="connsiteX95" fmla="*/ 1951580 w 2418433"/>
                <a:gd name="connsiteY95" fmla="*/ 374846 h 1866444"/>
                <a:gd name="connsiteX96" fmla="*/ 1952977 w 2418433"/>
                <a:gd name="connsiteY96" fmla="*/ 376079 h 1866444"/>
                <a:gd name="connsiteX97" fmla="*/ 1972009 w 2418433"/>
                <a:gd name="connsiteY97" fmla="*/ 367965 h 1866444"/>
                <a:gd name="connsiteX98" fmla="*/ 2009132 w 2418433"/>
                <a:gd name="connsiteY98" fmla="*/ 367635 h 1866444"/>
                <a:gd name="connsiteX99" fmla="*/ 2016375 w 2418433"/>
                <a:gd name="connsiteY99" fmla="*/ 371230 h 1866444"/>
                <a:gd name="connsiteX100" fmla="*/ 2016367 w 2418433"/>
                <a:gd name="connsiteY100" fmla="*/ 379315 h 1866444"/>
                <a:gd name="connsiteX101" fmla="*/ 1999535 w 2418433"/>
                <a:gd name="connsiteY101" fmla="*/ 412405 h 1866444"/>
                <a:gd name="connsiteX102" fmla="*/ 1978815 w 2418433"/>
                <a:gd name="connsiteY102" fmla="*/ 430076 h 1866444"/>
                <a:gd name="connsiteX103" fmla="*/ 1976613 w 2418433"/>
                <a:gd name="connsiteY103" fmla="*/ 433790 h 1866444"/>
                <a:gd name="connsiteX104" fmla="*/ 1938054 w 2418433"/>
                <a:gd name="connsiteY104" fmla="*/ 462595 h 1866444"/>
                <a:gd name="connsiteX105" fmla="*/ 1939441 w 2418433"/>
                <a:gd name="connsiteY105" fmla="*/ 463855 h 1866444"/>
                <a:gd name="connsiteX106" fmla="*/ 1972086 w 2418433"/>
                <a:gd name="connsiteY106" fmla="*/ 452215 h 1866444"/>
                <a:gd name="connsiteX107" fmla="*/ 1996104 w 2418433"/>
                <a:gd name="connsiteY107" fmla="*/ 451268 h 1866444"/>
                <a:gd name="connsiteX108" fmla="*/ 2007423 w 2418433"/>
                <a:gd name="connsiteY108" fmla="*/ 442812 h 1866444"/>
                <a:gd name="connsiteX109" fmla="*/ 2054151 w 2418433"/>
                <a:gd name="connsiteY109" fmla="*/ 426362 h 1866444"/>
                <a:gd name="connsiteX110" fmla="*/ 2091220 w 2418433"/>
                <a:gd name="connsiteY110" fmla="*/ 428427 h 1866444"/>
                <a:gd name="connsiteX111" fmla="*/ 2098216 w 2418433"/>
                <a:gd name="connsiteY111" fmla="*/ 432481 h 1866444"/>
                <a:gd name="connsiteX112" fmla="*/ 2097685 w 2418433"/>
                <a:gd name="connsiteY112" fmla="*/ 440549 h 1866444"/>
                <a:gd name="connsiteX113" fmla="*/ 2039068 w 2418433"/>
                <a:gd name="connsiteY113" fmla="*/ 502134 h 1866444"/>
                <a:gd name="connsiteX114" fmla="*/ 1997201 w 2418433"/>
                <a:gd name="connsiteY114" fmla="*/ 516872 h 1866444"/>
                <a:gd name="connsiteX115" fmla="*/ 2004063 w 2418433"/>
                <a:gd name="connsiteY115" fmla="*/ 525189 h 1866444"/>
                <a:gd name="connsiteX116" fmla="*/ 2021999 w 2418433"/>
                <a:gd name="connsiteY116" fmla="*/ 517073 h 1866444"/>
                <a:gd name="connsiteX117" fmla="*/ 2059106 w 2418433"/>
                <a:gd name="connsiteY117" fmla="*/ 515931 h 1866444"/>
                <a:gd name="connsiteX118" fmla="*/ 2066426 w 2418433"/>
                <a:gd name="connsiteY118" fmla="*/ 519365 h 1866444"/>
                <a:gd name="connsiteX119" fmla="*/ 2066594 w 2418433"/>
                <a:gd name="connsiteY119" fmla="*/ 527449 h 1866444"/>
                <a:gd name="connsiteX120" fmla="*/ 2060484 w 2418433"/>
                <a:gd name="connsiteY120" fmla="*/ 540140 h 1866444"/>
                <a:gd name="connsiteX121" fmla="*/ 2066465 w 2418433"/>
                <a:gd name="connsiteY121" fmla="*/ 543606 h 1866444"/>
                <a:gd name="connsiteX122" fmla="*/ 2065934 w 2418433"/>
                <a:gd name="connsiteY122" fmla="*/ 551674 h 1866444"/>
                <a:gd name="connsiteX123" fmla="*/ 2059156 w 2418433"/>
                <a:gd name="connsiteY123" fmla="*/ 563110 h 1866444"/>
                <a:gd name="connsiteX124" fmla="*/ 2062458 w 2418433"/>
                <a:gd name="connsiteY124" fmla="*/ 561997 h 1866444"/>
                <a:gd name="connsiteX125" fmla="*/ 2099495 w 2418433"/>
                <a:gd name="connsiteY125" fmla="*/ 564550 h 1866444"/>
                <a:gd name="connsiteX126" fmla="*/ 2106437 w 2418433"/>
                <a:gd name="connsiteY126" fmla="*/ 568696 h 1866444"/>
                <a:gd name="connsiteX127" fmla="*/ 2105801 w 2418433"/>
                <a:gd name="connsiteY127" fmla="*/ 576755 h 1866444"/>
                <a:gd name="connsiteX128" fmla="*/ 2103078 w 2418433"/>
                <a:gd name="connsiteY128" fmla="*/ 581215 h 1866444"/>
                <a:gd name="connsiteX129" fmla="*/ 2121390 w 2418433"/>
                <a:gd name="connsiteY129" fmla="*/ 578626 h 1866444"/>
                <a:gd name="connsiteX130" fmla="*/ 2157327 w 2418433"/>
                <a:gd name="connsiteY130" fmla="*/ 587942 h 1866444"/>
                <a:gd name="connsiteX131" fmla="*/ 2163388 w 2418433"/>
                <a:gd name="connsiteY131" fmla="*/ 593293 h 1866444"/>
                <a:gd name="connsiteX132" fmla="*/ 2161282 w 2418433"/>
                <a:gd name="connsiteY132" fmla="*/ 601099 h 1866444"/>
                <a:gd name="connsiteX133" fmla="*/ 2149264 w 2418433"/>
                <a:gd name="connsiteY133" fmla="*/ 614445 h 1866444"/>
                <a:gd name="connsiteX134" fmla="*/ 2156078 w 2418433"/>
                <a:gd name="connsiteY134" fmla="*/ 618529 h 1866444"/>
                <a:gd name="connsiteX135" fmla="*/ 2155448 w 2418433"/>
                <a:gd name="connsiteY135" fmla="*/ 626357 h 1866444"/>
                <a:gd name="connsiteX136" fmla="*/ 2169765 w 2418433"/>
                <a:gd name="connsiteY136" fmla="*/ 626673 h 1866444"/>
                <a:gd name="connsiteX137" fmla="*/ 2176894 w 2418433"/>
                <a:gd name="connsiteY137" fmla="*/ 630490 h 1866444"/>
                <a:gd name="connsiteX138" fmla="*/ 2176635 w 2418433"/>
                <a:gd name="connsiteY138" fmla="*/ 638571 h 1866444"/>
                <a:gd name="connsiteX139" fmla="*/ 2166079 w 2418433"/>
                <a:gd name="connsiteY139" fmla="*/ 657823 h 1866444"/>
                <a:gd name="connsiteX140" fmla="*/ 2185562 w 2418433"/>
                <a:gd name="connsiteY140" fmla="*/ 656340 h 1866444"/>
                <a:gd name="connsiteX141" fmla="*/ 2220825 w 2418433"/>
                <a:gd name="connsiteY141" fmla="*/ 667954 h 1866444"/>
                <a:gd name="connsiteX142" fmla="*/ 2222290 w 2418433"/>
                <a:gd name="connsiteY142" fmla="*/ 669427 h 1866444"/>
                <a:gd name="connsiteX143" fmla="*/ 2234791 w 2418433"/>
                <a:gd name="connsiteY143" fmla="*/ 664549 h 1866444"/>
                <a:gd name="connsiteX144" fmla="*/ 2271908 w 2418433"/>
                <a:gd name="connsiteY144" fmla="*/ 665368 h 1866444"/>
                <a:gd name="connsiteX145" fmla="*/ 2279036 w 2418433"/>
                <a:gd name="connsiteY145" fmla="*/ 669185 h 1866444"/>
                <a:gd name="connsiteX146" fmla="*/ 2278778 w 2418433"/>
                <a:gd name="connsiteY146" fmla="*/ 677266 h 1866444"/>
                <a:gd name="connsiteX147" fmla="*/ 2260930 w 2418433"/>
                <a:gd name="connsiteY147" fmla="*/ 709820 h 1866444"/>
                <a:gd name="connsiteX148" fmla="*/ 2233163 w 2418433"/>
                <a:gd name="connsiteY148" fmla="*/ 732052 h 1866444"/>
                <a:gd name="connsiteX149" fmla="*/ 2257179 w 2418433"/>
                <a:gd name="connsiteY149" fmla="*/ 749104 h 1866444"/>
                <a:gd name="connsiteX150" fmla="*/ 2260941 w 2418433"/>
                <a:gd name="connsiteY150" fmla="*/ 756262 h 1866444"/>
                <a:gd name="connsiteX151" fmla="*/ 2260433 w 2418433"/>
                <a:gd name="connsiteY151" fmla="*/ 756962 h 1866444"/>
                <a:gd name="connsiteX152" fmla="*/ 2280740 w 2418433"/>
                <a:gd name="connsiteY152" fmla="*/ 755337 h 1866444"/>
                <a:gd name="connsiteX153" fmla="*/ 2359322 w 2418433"/>
                <a:gd name="connsiteY153" fmla="*/ 787799 h 1866444"/>
                <a:gd name="connsiteX154" fmla="*/ 2363084 w 2418433"/>
                <a:gd name="connsiteY154" fmla="*/ 794957 h 1866444"/>
                <a:gd name="connsiteX155" fmla="*/ 2358338 w 2418433"/>
                <a:gd name="connsiteY155" fmla="*/ 801502 h 1866444"/>
                <a:gd name="connsiteX156" fmla="*/ 2275922 w 2418433"/>
                <a:gd name="connsiteY156" fmla="*/ 822399 h 1866444"/>
                <a:gd name="connsiteX157" fmla="*/ 2263913 w 2418433"/>
                <a:gd name="connsiteY157" fmla="*/ 819672 h 1866444"/>
                <a:gd name="connsiteX158" fmla="*/ 2239142 w 2418433"/>
                <a:gd name="connsiteY158" fmla="*/ 826741 h 1866444"/>
                <a:gd name="connsiteX159" fmla="*/ 2251372 w 2418433"/>
                <a:gd name="connsiteY159" fmla="*/ 835424 h 1866444"/>
                <a:gd name="connsiteX160" fmla="*/ 2255134 w 2418433"/>
                <a:gd name="connsiteY160" fmla="*/ 842582 h 1866444"/>
                <a:gd name="connsiteX161" fmla="*/ 2250388 w 2418433"/>
                <a:gd name="connsiteY161" fmla="*/ 849128 h 1866444"/>
                <a:gd name="connsiteX162" fmla="*/ 2237612 w 2418433"/>
                <a:gd name="connsiteY162" fmla="*/ 855682 h 1866444"/>
                <a:gd name="connsiteX163" fmla="*/ 2250246 w 2418433"/>
                <a:gd name="connsiteY163" fmla="*/ 861313 h 1866444"/>
                <a:gd name="connsiteX164" fmla="*/ 2255343 w 2418433"/>
                <a:gd name="connsiteY164" fmla="*/ 867590 h 1866444"/>
                <a:gd name="connsiteX165" fmla="*/ 2255212 w 2418433"/>
                <a:gd name="connsiteY165" fmla="*/ 867874 h 1866444"/>
                <a:gd name="connsiteX166" fmla="*/ 2297300 w 2418433"/>
                <a:gd name="connsiteY166" fmla="*/ 877431 h 1866444"/>
                <a:gd name="connsiteX167" fmla="*/ 2327571 w 2418433"/>
                <a:gd name="connsiteY167" fmla="*/ 898923 h 1866444"/>
                <a:gd name="connsiteX168" fmla="*/ 2331333 w 2418433"/>
                <a:gd name="connsiteY168" fmla="*/ 906081 h 1866444"/>
                <a:gd name="connsiteX169" fmla="*/ 2326587 w 2418433"/>
                <a:gd name="connsiteY169" fmla="*/ 912628 h 1866444"/>
                <a:gd name="connsiteX170" fmla="*/ 2300018 w 2418433"/>
                <a:gd name="connsiteY170" fmla="*/ 926256 h 1866444"/>
                <a:gd name="connsiteX171" fmla="*/ 2322700 w 2418433"/>
                <a:gd name="connsiteY171" fmla="*/ 931406 h 1866444"/>
                <a:gd name="connsiteX172" fmla="*/ 2352972 w 2418433"/>
                <a:gd name="connsiteY172" fmla="*/ 952899 h 1866444"/>
                <a:gd name="connsiteX173" fmla="*/ 2356734 w 2418433"/>
                <a:gd name="connsiteY173" fmla="*/ 960056 h 1866444"/>
                <a:gd name="connsiteX174" fmla="*/ 2351988 w 2418433"/>
                <a:gd name="connsiteY174" fmla="*/ 966602 h 1866444"/>
                <a:gd name="connsiteX175" fmla="*/ 2318955 w 2418433"/>
                <a:gd name="connsiteY175" fmla="*/ 983548 h 1866444"/>
                <a:gd name="connsiteX176" fmla="*/ 2310633 w 2418433"/>
                <a:gd name="connsiteY176" fmla="*/ 984213 h 1866444"/>
                <a:gd name="connsiteX177" fmla="*/ 2273047 w 2418433"/>
                <a:gd name="connsiteY177" fmla="*/ 1000667 h 1866444"/>
                <a:gd name="connsiteX178" fmla="*/ 2279442 w 2418433"/>
                <a:gd name="connsiteY178" fmla="*/ 1025538 h 1866444"/>
                <a:gd name="connsiteX179" fmla="*/ 2319012 w 2418433"/>
                <a:gd name="connsiteY179" fmla="*/ 1032848 h 1866444"/>
                <a:gd name="connsiteX180" fmla="*/ 2362820 w 2418433"/>
                <a:gd name="connsiteY180" fmla="*/ 1055979 h 1866444"/>
                <a:gd name="connsiteX181" fmla="*/ 2369015 w 2418433"/>
                <a:gd name="connsiteY181" fmla="*/ 1063472 h 1866444"/>
                <a:gd name="connsiteX182" fmla="*/ 2379305 w 2418433"/>
                <a:gd name="connsiteY182" fmla="*/ 1067649 h 1866444"/>
                <a:gd name="connsiteX183" fmla="*/ 2384610 w 2418433"/>
                <a:gd name="connsiteY183" fmla="*/ 1073752 h 1866444"/>
                <a:gd name="connsiteX184" fmla="*/ 2382229 w 2418433"/>
                <a:gd name="connsiteY184" fmla="*/ 1079454 h 1866444"/>
                <a:gd name="connsiteX185" fmla="*/ 2384634 w 2418433"/>
                <a:gd name="connsiteY185" fmla="*/ 1082361 h 1866444"/>
                <a:gd name="connsiteX186" fmla="*/ 2402734 w 2418433"/>
                <a:gd name="connsiteY186" fmla="*/ 1089772 h 1866444"/>
                <a:gd name="connsiteX187" fmla="*/ 2408021 w 2418433"/>
                <a:gd name="connsiteY187" fmla="*/ 1095891 h 1866444"/>
                <a:gd name="connsiteX188" fmla="*/ 2404883 w 2418433"/>
                <a:gd name="connsiteY188" fmla="*/ 1103343 h 1866444"/>
                <a:gd name="connsiteX189" fmla="*/ 2329352 w 2418433"/>
                <a:gd name="connsiteY189" fmla="*/ 1142383 h 1866444"/>
                <a:gd name="connsiteX190" fmla="*/ 2323503 w 2418433"/>
                <a:gd name="connsiteY190" fmla="*/ 1142415 h 1866444"/>
                <a:gd name="connsiteX191" fmla="*/ 2334855 w 2418433"/>
                <a:gd name="connsiteY191" fmla="*/ 1147024 h 1866444"/>
                <a:gd name="connsiteX192" fmla="*/ 2336967 w 2418433"/>
                <a:gd name="connsiteY192" fmla="*/ 1149454 h 1866444"/>
                <a:gd name="connsiteX193" fmla="*/ 2355563 w 2418433"/>
                <a:gd name="connsiteY193" fmla="*/ 1154877 h 1866444"/>
                <a:gd name="connsiteX194" fmla="*/ 2417463 w 2418433"/>
                <a:gd name="connsiteY194" fmla="*/ 1213163 h 1866444"/>
                <a:gd name="connsiteX195" fmla="*/ 2418433 w 2418433"/>
                <a:gd name="connsiteY195" fmla="*/ 1221191 h 1866444"/>
                <a:gd name="connsiteX196" fmla="*/ 2411669 w 2418433"/>
                <a:gd name="connsiteY196" fmla="*/ 1225621 h 1866444"/>
                <a:gd name="connsiteX197" fmla="*/ 2374769 w 2418433"/>
                <a:gd name="connsiteY197" fmla="*/ 1229711 h 1866444"/>
                <a:gd name="connsiteX198" fmla="*/ 2360163 w 2418433"/>
                <a:gd name="connsiteY198" fmla="*/ 1225451 h 1866444"/>
                <a:gd name="connsiteX199" fmla="*/ 2344801 w 2418433"/>
                <a:gd name="connsiteY199" fmla="*/ 1238462 h 1866444"/>
                <a:gd name="connsiteX200" fmla="*/ 2341931 w 2418433"/>
                <a:gd name="connsiteY200" fmla="*/ 1239377 h 1866444"/>
                <a:gd name="connsiteX201" fmla="*/ 2348759 w 2418433"/>
                <a:gd name="connsiteY201" fmla="*/ 1242173 h 1866444"/>
                <a:gd name="connsiteX202" fmla="*/ 2354047 w 2418433"/>
                <a:gd name="connsiteY202" fmla="*/ 1248291 h 1866444"/>
                <a:gd name="connsiteX203" fmla="*/ 2350908 w 2418433"/>
                <a:gd name="connsiteY203" fmla="*/ 1255743 h 1866444"/>
                <a:gd name="connsiteX204" fmla="*/ 2347618 w 2418433"/>
                <a:gd name="connsiteY204" fmla="*/ 1258529 h 1866444"/>
                <a:gd name="connsiteX205" fmla="*/ 2352364 w 2418433"/>
                <a:gd name="connsiteY205" fmla="*/ 1261685 h 1866444"/>
                <a:gd name="connsiteX206" fmla="*/ 2373013 w 2418433"/>
                <a:gd name="connsiteY206" fmla="*/ 1292538 h 1866444"/>
                <a:gd name="connsiteX207" fmla="*/ 2373983 w 2418433"/>
                <a:gd name="connsiteY207" fmla="*/ 1300566 h 1866444"/>
                <a:gd name="connsiteX208" fmla="*/ 2367219 w 2418433"/>
                <a:gd name="connsiteY208" fmla="*/ 1304996 h 1866444"/>
                <a:gd name="connsiteX209" fmla="*/ 2330319 w 2418433"/>
                <a:gd name="connsiteY209" fmla="*/ 1309086 h 1866444"/>
                <a:gd name="connsiteX210" fmla="*/ 2307472 w 2418433"/>
                <a:gd name="connsiteY210" fmla="*/ 1302422 h 1866444"/>
                <a:gd name="connsiteX211" fmla="*/ 2306714 w 2418433"/>
                <a:gd name="connsiteY211" fmla="*/ 1317435 h 1866444"/>
                <a:gd name="connsiteX212" fmla="*/ 2332162 w 2418433"/>
                <a:gd name="connsiteY212" fmla="*/ 1334358 h 1866444"/>
                <a:gd name="connsiteX213" fmla="*/ 2352812 w 2418433"/>
                <a:gd name="connsiteY213" fmla="*/ 1365212 h 1866444"/>
                <a:gd name="connsiteX214" fmla="*/ 2353782 w 2418433"/>
                <a:gd name="connsiteY214" fmla="*/ 1373239 h 1866444"/>
                <a:gd name="connsiteX215" fmla="*/ 2347018 w 2418433"/>
                <a:gd name="connsiteY215" fmla="*/ 1377669 h 1866444"/>
                <a:gd name="connsiteX216" fmla="*/ 2338404 w 2418433"/>
                <a:gd name="connsiteY216" fmla="*/ 1378623 h 1866444"/>
                <a:gd name="connsiteX217" fmla="*/ 2350033 w 2418433"/>
                <a:gd name="connsiteY217" fmla="*/ 1387485 h 1866444"/>
                <a:gd name="connsiteX218" fmla="*/ 2353551 w 2418433"/>
                <a:gd name="connsiteY218" fmla="*/ 1394766 h 1866444"/>
                <a:gd name="connsiteX219" fmla="*/ 2348586 w 2418433"/>
                <a:gd name="connsiteY219" fmla="*/ 1401148 h 1866444"/>
                <a:gd name="connsiteX220" fmla="*/ 2321285 w 2418433"/>
                <a:gd name="connsiteY220" fmla="*/ 1414008 h 1866444"/>
                <a:gd name="connsiteX221" fmla="*/ 2341301 w 2418433"/>
                <a:gd name="connsiteY221" fmla="*/ 1426161 h 1866444"/>
                <a:gd name="connsiteX222" fmla="*/ 2345566 w 2418433"/>
                <a:gd name="connsiteY222" fmla="*/ 1433030 h 1866444"/>
                <a:gd name="connsiteX223" fmla="*/ 2341302 w 2418433"/>
                <a:gd name="connsiteY223" fmla="*/ 1439899 h 1866444"/>
                <a:gd name="connsiteX224" fmla="*/ 2309567 w 2418433"/>
                <a:gd name="connsiteY224" fmla="*/ 1459168 h 1866444"/>
                <a:gd name="connsiteX225" fmla="*/ 2291165 w 2418433"/>
                <a:gd name="connsiteY225" fmla="*/ 1461978 h 1866444"/>
                <a:gd name="connsiteX226" fmla="*/ 2289523 w 2418433"/>
                <a:gd name="connsiteY226" fmla="*/ 1472738 h 1866444"/>
                <a:gd name="connsiteX227" fmla="*/ 2323534 w 2418433"/>
                <a:gd name="connsiteY227" fmla="*/ 1485467 h 1866444"/>
                <a:gd name="connsiteX228" fmla="*/ 2350642 w 2418433"/>
                <a:gd name="connsiteY228" fmla="*/ 1510834 h 1866444"/>
                <a:gd name="connsiteX229" fmla="*/ 2353407 w 2418433"/>
                <a:gd name="connsiteY229" fmla="*/ 1518433 h 1866444"/>
                <a:gd name="connsiteX230" fmla="*/ 2347824 w 2418433"/>
                <a:gd name="connsiteY230" fmla="*/ 1524281 h 1866444"/>
                <a:gd name="connsiteX231" fmla="*/ 2312813 w 2418433"/>
                <a:gd name="connsiteY231" fmla="*/ 1536632 h 1866444"/>
                <a:gd name="connsiteX232" fmla="*/ 2308038 w 2418433"/>
                <a:gd name="connsiteY232" fmla="*/ 1536368 h 1866444"/>
                <a:gd name="connsiteX233" fmla="*/ 2309550 w 2418433"/>
                <a:gd name="connsiteY233" fmla="*/ 1537286 h 1866444"/>
                <a:gd name="connsiteX234" fmla="*/ 2313815 w 2418433"/>
                <a:gd name="connsiteY234" fmla="*/ 1544155 h 1866444"/>
                <a:gd name="connsiteX235" fmla="*/ 2309551 w 2418433"/>
                <a:gd name="connsiteY235" fmla="*/ 1551024 h 1866444"/>
                <a:gd name="connsiteX236" fmla="*/ 2282117 w 2418433"/>
                <a:gd name="connsiteY236" fmla="*/ 1567681 h 1866444"/>
                <a:gd name="connsiteX237" fmla="*/ 2306192 w 2418433"/>
                <a:gd name="connsiteY237" fmla="*/ 1590209 h 1866444"/>
                <a:gd name="connsiteX238" fmla="*/ 2308957 w 2418433"/>
                <a:gd name="connsiteY238" fmla="*/ 1597808 h 1866444"/>
                <a:gd name="connsiteX239" fmla="*/ 2303374 w 2418433"/>
                <a:gd name="connsiteY239" fmla="*/ 1603656 h 1866444"/>
                <a:gd name="connsiteX240" fmla="*/ 2268363 w 2418433"/>
                <a:gd name="connsiteY240" fmla="*/ 1616007 h 1866444"/>
                <a:gd name="connsiteX241" fmla="*/ 2251734 w 2418433"/>
                <a:gd name="connsiteY241" fmla="*/ 1615091 h 1866444"/>
                <a:gd name="connsiteX242" fmla="*/ 2242604 w 2418433"/>
                <a:gd name="connsiteY242" fmla="*/ 1640037 h 1866444"/>
                <a:gd name="connsiteX243" fmla="*/ 2253373 w 2418433"/>
                <a:gd name="connsiteY243" fmla="*/ 1664219 h 1866444"/>
                <a:gd name="connsiteX244" fmla="*/ 2252963 w 2418433"/>
                <a:gd name="connsiteY244" fmla="*/ 1672294 h 1866444"/>
                <a:gd name="connsiteX245" fmla="*/ 2245545 w 2418433"/>
                <a:gd name="connsiteY245" fmla="*/ 1675511 h 1866444"/>
                <a:gd name="connsiteX246" fmla="*/ 2229966 w 2418433"/>
                <a:gd name="connsiteY246" fmla="*/ 1674567 h 1866444"/>
                <a:gd name="connsiteX247" fmla="*/ 2224899 w 2418433"/>
                <a:gd name="connsiteY247" fmla="*/ 1688413 h 1866444"/>
                <a:gd name="connsiteX248" fmla="*/ 2224154 w 2418433"/>
                <a:gd name="connsiteY248" fmla="*/ 1689784 h 1866444"/>
                <a:gd name="connsiteX249" fmla="*/ 2231149 w 2418433"/>
                <a:gd name="connsiteY249" fmla="*/ 1705494 h 1866444"/>
                <a:gd name="connsiteX250" fmla="*/ 2230739 w 2418433"/>
                <a:gd name="connsiteY250" fmla="*/ 1713569 h 1866444"/>
                <a:gd name="connsiteX251" fmla="*/ 2223322 w 2418433"/>
                <a:gd name="connsiteY251" fmla="*/ 1716786 h 1866444"/>
                <a:gd name="connsiteX252" fmla="*/ 2209938 w 2418433"/>
                <a:gd name="connsiteY252" fmla="*/ 1715975 h 1866444"/>
                <a:gd name="connsiteX253" fmla="*/ 2167053 w 2418433"/>
                <a:gd name="connsiteY253" fmla="*/ 1794984 h 1866444"/>
                <a:gd name="connsiteX254" fmla="*/ 2173591 w 2418433"/>
                <a:gd name="connsiteY254" fmla="*/ 1803382 h 1866444"/>
                <a:gd name="connsiteX255" fmla="*/ 2175134 w 2418433"/>
                <a:gd name="connsiteY255" fmla="*/ 1811318 h 1866444"/>
                <a:gd name="connsiteX256" fmla="*/ 2168706 w 2418433"/>
                <a:gd name="connsiteY256" fmla="*/ 1816222 h 1866444"/>
                <a:gd name="connsiteX257" fmla="*/ 2154062 w 2418433"/>
                <a:gd name="connsiteY257" fmla="*/ 1818918 h 1866444"/>
                <a:gd name="connsiteX258" fmla="*/ 2128267 w 2418433"/>
                <a:gd name="connsiteY258" fmla="*/ 1866443 h 1866444"/>
                <a:gd name="connsiteX259" fmla="*/ 2116440 w 2418433"/>
                <a:gd name="connsiteY259" fmla="*/ 1866443 h 1866444"/>
                <a:gd name="connsiteX260" fmla="*/ 2116441 w 2418433"/>
                <a:gd name="connsiteY260" fmla="*/ 1866444 h 1866444"/>
                <a:gd name="connsiteX261" fmla="*/ 1729961 w 2418433"/>
                <a:gd name="connsiteY261" fmla="*/ 1866444 h 1866444"/>
                <a:gd name="connsiteX262" fmla="*/ 1729961 w 2418433"/>
                <a:gd name="connsiteY262" fmla="*/ 1866443 h 1866444"/>
                <a:gd name="connsiteX263" fmla="*/ 348826 w 2418433"/>
                <a:gd name="connsiteY263" fmla="*/ 1866443 h 1866444"/>
                <a:gd name="connsiteX264" fmla="*/ 344823 w 2418433"/>
                <a:gd name="connsiteY264" fmla="*/ 1859067 h 1866444"/>
                <a:gd name="connsiteX265" fmla="*/ 312921 w 2418433"/>
                <a:gd name="connsiteY265" fmla="*/ 1863939 h 1866444"/>
                <a:gd name="connsiteX266" fmla="*/ 232216 w 2418433"/>
                <a:gd name="connsiteY266" fmla="*/ 1837192 h 1866444"/>
                <a:gd name="connsiteX267" fmla="*/ 227951 w 2418433"/>
                <a:gd name="connsiteY267" fmla="*/ 1830322 h 1866444"/>
                <a:gd name="connsiteX268" fmla="*/ 232216 w 2418433"/>
                <a:gd name="connsiteY268" fmla="*/ 1823453 h 1866444"/>
                <a:gd name="connsiteX269" fmla="*/ 263950 w 2418433"/>
                <a:gd name="connsiteY269" fmla="*/ 1804184 h 1866444"/>
                <a:gd name="connsiteX270" fmla="*/ 267232 w 2418433"/>
                <a:gd name="connsiteY270" fmla="*/ 1803683 h 1866444"/>
                <a:gd name="connsiteX271" fmla="*/ 254440 w 2418433"/>
                <a:gd name="connsiteY271" fmla="*/ 1795917 h 1866444"/>
                <a:gd name="connsiteX272" fmla="*/ 250175 w 2418433"/>
                <a:gd name="connsiteY272" fmla="*/ 1789047 h 1866444"/>
                <a:gd name="connsiteX273" fmla="*/ 254440 w 2418433"/>
                <a:gd name="connsiteY273" fmla="*/ 1782178 h 1866444"/>
                <a:gd name="connsiteX274" fmla="*/ 286174 w 2418433"/>
                <a:gd name="connsiteY274" fmla="*/ 1762909 h 1866444"/>
                <a:gd name="connsiteX275" fmla="*/ 292135 w 2418433"/>
                <a:gd name="connsiteY275" fmla="*/ 1761999 h 1866444"/>
                <a:gd name="connsiteX276" fmla="*/ 288174 w 2418433"/>
                <a:gd name="connsiteY276" fmla="*/ 1754701 h 1866444"/>
                <a:gd name="connsiteX277" fmla="*/ 258947 w 2418433"/>
                <a:gd name="connsiteY277" fmla="*/ 1759165 h 1866444"/>
                <a:gd name="connsiteX278" fmla="*/ 178241 w 2418433"/>
                <a:gd name="connsiteY278" fmla="*/ 1732418 h 1866444"/>
                <a:gd name="connsiteX279" fmla="*/ 173976 w 2418433"/>
                <a:gd name="connsiteY279" fmla="*/ 1725548 h 1866444"/>
                <a:gd name="connsiteX280" fmla="*/ 176379 w 2418433"/>
                <a:gd name="connsiteY280" fmla="*/ 1721677 h 1866444"/>
                <a:gd name="connsiteX281" fmla="*/ 168682 w 2418433"/>
                <a:gd name="connsiteY281" fmla="*/ 1722535 h 1866444"/>
                <a:gd name="connsiteX282" fmla="*/ 133035 w 2418433"/>
                <a:gd name="connsiteY282" fmla="*/ 1712163 h 1866444"/>
                <a:gd name="connsiteX283" fmla="*/ 127134 w 2418433"/>
                <a:gd name="connsiteY283" fmla="*/ 1706635 h 1866444"/>
                <a:gd name="connsiteX284" fmla="*/ 129468 w 2418433"/>
                <a:gd name="connsiteY284" fmla="*/ 1698895 h 1866444"/>
                <a:gd name="connsiteX285" fmla="*/ 155116 w 2418433"/>
                <a:gd name="connsiteY285" fmla="*/ 1672051 h 1866444"/>
                <a:gd name="connsiteX286" fmla="*/ 156766 w 2418433"/>
                <a:gd name="connsiteY286" fmla="*/ 1671326 h 1866444"/>
                <a:gd name="connsiteX287" fmla="*/ 155259 w 2418433"/>
                <a:gd name="connsiteY287" fmla="*/ 1670888 h 1866444"/>
                <a:gd name="connsiteX288" fmla="*/ 149358 w 2418433"/>
                <a:gd name="connsiteY288" fmla="*/ 1665360 h 1866444"/>
                <a:gd name="connsiteX289" fmla="*/ 151017 w 2418433"/>
                <a:gd name="connsiteY289" fmla="*/ 1659861 h 1866444"/>
                <a:gd name="connsiteX290" fmla="*/ 129146 w 2418433"/>
                <a:gd name="connsiteY290" fmla="*/ 1642348 h 1866444"/>
                <a:gd name="connsiteX291" fmla="*/ 115610 w 2418433"/>
                <a:gd name="connsiteY291" fmla="*/ 1617660 h 1866444"/>
                <a:gd name="connsiteX292" fmla="*/ 114707 w 2418433"/>
                <a:gd name="connsiteY292" fmla="*/ 1617761 h 1866444"/>
                <a:gd name="connsiteX293" fmla="*/ 79060 w 2418433"/>
                <a:gd name="connsiteY293" fmla="*/ 1607389 h 1866444"/>
                <a:gd name="connsiteX294" fmla="*/ 73159 w 2418433"/>
                <a:gd name="connsiteY294" fmla="*/ 1601861 h 1866444"/>
                <a:gd name="connsiteX295" fmla="*/ 75494 w 2418433"/>
                <a:gd name="connsiteY295" fmla="*/ 1594121 h 1866444"/>
                <a:gd name="connsiteX296" fmla="*/ 101142 w 2418433"/>
                <a:gd name="connsiteY296" fmla="*/ 1567277 h 1866444"/>
                <a:gd name="connsiteX297" fmla="*/ 108324 w 2418433"/>
                <a:gd name="connsiteY297" fmla="*/ 1564120 h 1866444"/>
                <a:gd name="connsiteX298" fmla="*/ 98986 w 2418433"/>
                <a:gd name="connsiteY298" fmla="*/ 1556643 h 1866444"/>
                <a:gd name="connsiteX299" fmla="*/ 93246 w 2418433"/>
                <a:gd name="connsiteY299" fmla="*/ 1554120 h 1866444"/>
                <a:gd name="connsiteX300" fmla="*/ 84818 w 2418433"/>
                <a:gd name="connsiteY300" fmla="*/ 1545299 h 1866444"/>
                <a:gd name="connsiteX301" fmla="*/ 75171 w 2418433"/>
                <a:gd name="connsiteY301" fmla="*/ 1537574 h 1866444"/>
                <a:gd name="connsiteX302" fmla="*/ 72118 w 2418433"/>
                <a:gd name="connsiteY302" fmla="*/ 1532006 h 1866444"/>
                <a:gd name="connsiteX303" fmla="*/ 67600 w 2418433"/>
                <a:gd name="connsiteY303" fmla="*/ 1527277 h 1866444"/>
                <a:gd name="connsiteX304" fmla="*/ 65264 w 2418433"/>
                <a:gd name="connsiteY304" fmla="*/ 1519536 h 1866444"/>
                <a:gd name="connsiteX305" fmla="*/ 65275 w 2418433"/>
                <a:gd name="connsiteY305" fmla="*/ 1519526 h 1866444"/>
                <a:gd name="connsiteX306" fmla="*/ 57322 w 2418433"/>
                <a:gd name="connsiteY306" fmla="*/ 1505020 h 1866444"/>
                <a:gd name="connsiteX307" fmla="*/ 57063 w 2418433"/>
                <a:gd name="connsiteY307" fmla="*/ 1496940 h 1866444"/>
                <a:gd name="connsiteX308" fmla="*/ 64191 w 2418433"/>
                <a:gd name="connsiteY308" fmla="*/ 1493122 h 1866444"/>
                <a:gd name="connsiteX309" fmla="*/ 95995 w 2418433"/>
                <a:gd name="connsiteY309" fmla="*/ 1492421 h 1866444"/>
                <a:gd name="connsiteX310" fmla="*/ 106948 w 2418433"/>
                <a:gd name="connsiteY310" fmla="*/ 1480957 h 1866444"/>
                <a:gd name="connsiteX311" fmla="*/ 114130 w 2418433"/>
                <a:gd name="connsiteY311" fmla="*/ 1477799 h 1866444"/>
                <a:gd name="connsiteX312" fmla="*/ 80978 w 2418433"/>
                <a:gd name="connsiteY312" fmla="*/ 1451254 h 1866444"/>
                <a:gd name="connsiteX313" fmla="*/ 63129 w 2418433"/>
                <a:gd name="connsiteY313" fmla="*/ 1418699 h 1866444"/>
                <a:gd name="connsiteX314" fmla="*/ 62870 w 2418433"/>
                <a:gd name="connsiteY314" fmla="*/ 1410619 h 1866444"/>
                <a:gd name="connsiteX315" fmla="*/ 69998 w 2418433"/>
                <a:gd name="connsiteY315" fmla="*/ 1406802 h 1866444"/>
                <a:gd name="connsiteX316" fmla="*/ 78857 w 2418433"/>
                <a:gd name="connsiteY316" fmla="*/ 1406606 h 1866444"/>
                <a:gd name="connsiteX317" fmla="*/ 35999 w 2418433"/>
                <a:gd name="connsiteY317" fmla="*/ 1400061 h 1866444"/>
                <a:gd name="connsiteX318" fmla="*/ 4265 w 2418433"/>
                <a:gd name="connsiteY318" fmla="*/ 1380793 h 1866444"/>
                <a:gd name="connsiteX319" fmla="*/ 0 w 2418433"/>
                <a:gd name="connsiteY319" fmla="*/ 1373923 h 1866444"/>
                <a:gd name="connsiteX320" fmla="*/ 4264 w 2418433"/>
                <a:gd name="connsiteY320" fmla="*/ 1367054 h 1866444"/>
                <a:gd name="connsiteX321" fmla="*/ 35999 w 2418433"/>
                <a:gd name="connsiteY321" fmla="*/ 1347786 h 1866444"/>
                <a:gd name="connsiteX322" fmla="*/ 43755 w 2418433"/>
                <a:gd name="connsiteY322" fmla="*/ 1346601 h 1866444"/>
                <a:gd name="connsiteX323" fmla="*/ 18627 w 2418433"/>
                <a:gd name="connsiteY323" fmla="*/ 1312361 h 1866444"/>
                <a:gd name="connsiteX324" fmla="*/ 9838 w 2418433"/>
                <a:gd name="connsiteY324" fmla="*/ 1276290 h 1866444"/>
                <a:gd name="connsiteX325" fmla="*/ 11685 w 2418433"/>
                <a:gd name="connsiteY325" fmla="*/ 1268419 h 1866444"/>
                <a:gd name="connsiteX326" fmla="*/ 19560 w 2418433"/>
                <a:gd name="connsiteY326" fmla="*/ 1266583 h 1866444"/>
                <a:gd name="connsiteX327" fmla="*/ 55617 w 2418433"/>
                <a:gd name="connsiteY327" fmla="*/ 1275424 h 1866444"/>
                <a:gd name="connsiteX328" fmla="*/ 95513 w 2418433"/>
                <a:gd name="connsiteY328" fmla="*/ 1304793 h 1866444"/>
                <a:gd name="connsiteX329" fmla="*/ 114541 w 2418433"/>
                <a:gd name="connsiteY329" fmla="*/ 1330720 h 1866444"/>
                <a:gd name="connsiteX330" fmla="*/ 116582 w 2418433"/>
                <a:gd name="connsiteY330" fmla="*/ 1330345 h 1866444"/>
                <a:gd name="connsiteX331" fmla="*/ 165012 w 2418433"/>
                <a:gd name="connsiteY331" fmla="*/ 1340771 h 1866444"/>
                <a:gd name="connsiteX332" fmla="*/ 171749 w 2418433"/>
                <a:gd name="connsiteY332" fmla="*/ 1344585 h 1866444"/>
                <a:gd name="connsiteX333" fmla="*/ 170864 w 2418433"/>
                <a:gd name="connsiteY333" fmla="*/ 1327070 h 1866444"/>
                <a:gd name="connsiteX334" fmla="*/ 160860 w 2418433"/>
                <a:gd name="connsiteY334" fmla="*/ 1314220 h 1866444"/>
                <a:gd name="connsiteX335" fmla="*/ 159317 w 2418433"/>
                <a:gd name="connsiteY335" fmla="*/ 1306282 h 1866444"/>
                <a:gd name="connsiteX336" fmla="*/ 165745 w 2418433"/>
                <a:gd name="connsiteY336" fmla="*/ 1301379 h 1866444"/>
                <a:gd name="connsiteX337" fmla="*/ 169532 w 2418433"/>
                <a:gd name="connsiteY337" fmla="*/ 1300681 h 1866444"/>
                <a:gd name="connsiteX338" fmla="*/ 169148 w 2418433"/>
                <a:gd name="connsiteY338" fmla="*/ 1293064 h 1866444"/>
                <a:gd name="connsiteX339" fmla="*/ 168959 w 2418433"/>
                <a:gd name="connsiteY339" fmla="*/ 1293093 h 1866444"/>
                <a:gd name="connsiteX340" fmla="*/ 88253 w 2418433"/>
                <a:gd name="connsiteY340" fmla="*/ 1266346 h 1866444"/>
                <a:gd name="connsiteX341" fmla="*/ 83988 w 2418433"/>
                <a:gd name="connsiteY341" fmla="*/ 1259476 h 1866444"/>
                <a:gd name="connsiteX342" fmla="*/ 86554 w 2418433"/>
                <a:gd name="connsiteY342" fmla="*/ 1255342 h 1866444"/>
                <a:gd name="connsiteX343" fmla="*/ 68179 w 2418433"/>
                <a:gd name="connsiteY343" fmla="*/ 1241467 h 1866444"/>
                <a:gd name="connsiteX344" fmla="*/ 64629 w 2418433"/>
                <a:gd name="connsiteY344" fmla="*/ 1234202 h 1866444"/>
                <a:gd name="connsiteX345" fmla="*/ 69564 w 2418433"/>
                <a:gd name="connsiteY345" fmla="*/ 1227798 h 1866444"/>
                <a:gd name="connsiteX346" fmla="*/ 75411 w 2418433"/>
                <a:gd name="connsiteY346" fmla="*/ 1225013 h 1866444"/>
                <a:gd name="connsiteX347" fmla="*/ 56580 w 2418433"/>
                <a:gd name="connsiteY347" fmla="*/ 1220152 h 1866444"/>
                <a:gd name="connsiteX348" fmla="*/ 26953 w 2418433"/>
                <a:gd name="connsiteY348" fmla="*/ 1197781 h 1866444"/>
                <a:gd name="connsiteX349" fmla="*/ 23403 w 2418433"/>
                <a:gd name="connsiteY349" fmla="*/ 1190515 h 1866444"/>
                <a:gd name="connsiteX350" fmla="*/ 28338 w 2418433"/>
                <a:gd name="connsiteY350" fmla="*/ 1184112 h 1866444"/>
                <a:gd name="connsiteX351" fmla="*/ 61855 w 2418433"/>
                <a:gd name="connsiteY351" fmla="*/ 1168144 h 1866444"/>
                <a:gd name="connsiteX352" fmla="*/ 69691 w 2418433"/>
                <a:gd name="connsiteY352" fmla="*/ 1167748 h 1866444"/>
                <a:gd name="connsiteX353" fmla="*/ 48147 w 2418433"/>
                <a:gd name="connsiteY353" fmla="*/ 1131147 h 1866444"/>
                <a:gd name="connsiteX354" fmla="*/ 43042 w 2418433"/>
                <a:gd name="connsiteY354" fmla="*/ 1094373 h 1866444"/>
                <a:gd name="connsiteX355" fmla="*/ 45674 w 2418433"/>
                <a:gd name="connsiteY355" fmla="*/ 1086729 h 1866444"/>
                <a:gd name="connsiteX356" fmla="*/ 53694 w 2418433"/>
                <a:gd name="connsiteY356" fmla="*/ 1085697 h 1866444"/>
                <a:gd name="connsiteX357" fmla="*/ 88675 w 2418433"/>
                <a:gd name="connsiteY357" fmla="*/ 1098131 h 1866444"/>
                <a:gd name="connsiteX358" fmla="*/ 108861 w 2418433"/>
                <a:gd name="connsiteY358" fmla="*/ 1116402 h 1866444"/>
                <a:gd name="connsiteX359" fmla="*/ 131242 w 2418433"/>
                <a:gd name="connsiteY359" fmla="*/ 1098482 h 1866444"/>
                <a:gd name="connsiteX360" fmla="*/ 134788 w 2418433"/>
                <a:gd name="connsiteY360" fmla="*/ 1097099 h 1866444"/>
                <a:gd name="connsiteX361" fmla="*/ 133822 w 2418433"/>
                <a:gd name="connsiteY361" fmla="*/ 1095459 h 1866444"/>
                <a:gd name="connsiteX362" fmla="*/ 132415 w 2418433"/>
                <a:gd name="connsiteY362" fmla="*/ 1085314 h 1866444"/>
                <a:gd name="connsiteX363" fmla="*/ 124515 w 2418433"/>
                <a:gd name="connsiteY363" fmla="*/ 1088397 h 1866444"/>
                <a:gd name="connsiteX364" fmla="*/ 87400 w 2418433"/>
                <a:gd name="connsiteY364" fmla="*/ 1087576 h 1866444"/>
                <a:gd name="connsiteX365" fmla="*/ 80273 w 2418433"/>
                <a:gd name="connsiteY365" fmla="*/ 1083760 h 1866444"/>
                <a:gd name="connsiteX366" fmla="*/ 80530 w 2418433"/>
                <a:gd name="connsiteY366" fmla="*/ 1075679 h 1866444"/>
                <a:gd name="connsiteX367" fmla="*/ 98378 w 2418433"/>
                <a:gd name="connsiteY367" fmla="*/ 1043124 h 1866444"/>
                <a:gd name="connsiteX368" fmla="*/ 110960 w 2418433"/>
                <a:gd name="connsiteY368" fmla="*/ 1033051 h 1866444"/>
                <a:gd name="connsiteX369" fmla="*/ 103993 w 2418433"/>
                <a:gd name="connsiteY369" fmla="*/ 1020346 h 1866444"/>
                <a:gd name="connsiteX370" fmla="*/ 103734 w 2418433"/>
                <a:gd name="connsiteY370" fmla="*/ 1012264 h 1866444"/>
                <a:gd name="connsiteX371" fmla="*/ 110863 w 2418433"/>
                <a:gd name="connsiteY371" fmla="*/ 1008447 h 1866444"/>
                <a:gd name="connsiteX372" fmla="*/ 141948 w 2418433"/>
                <a:gd name="connsiteY372" fmla="*/ 1007761 h 1866444"/>
                <a:gd name="connsiteX373" fmla="*/ 131586 w 2418433"/>
                <a:gd name="connsiteY373" fmla="*/ 988863 h 1866444"/>
                <a:gd name="connsiteX374" fmla="*/ 106539 w 2418433"/>
                <a:gd name="connsiteY374" fmla="*/ 979089 h 1866444"/>
                <a:gd name="connsiteX375" fmla="*/ 50018 w 2418433"/>
                <a:gd name="connsiteY375" fmla="*/ 915572 h 1866444"/>
                <a:gd name="connsiteX376" fmla="*/ 49760 w 2418433"/>
                <a:gd name="connsiteY376" fmla="*/ 907490 h 1866444"/>
                <a:gd name="connsiteX377" fmla="*/ 56887 w 2418433"/>
                <a:gd name="connsiteY377" fmla="*/ 903673 h 1866444"/>
                <a:gd name="connsiteX378" fmla="*/ 94005 w 2418433"/>
                <a:gd name="connsiteY378" fmla="*/ 902854 h 1866444"/>
                <a:gd name="connsiteX379" fmla="*/ 140156 w 2418433"/>
                <a:gd name="connsiteY379" fmla="*/ 920863 h 1866444"/>
                <a:gd name="connsiteX380" fmla="*/ 142087 w 2418433"/>
                <a:gd name="connsiteY380" fmla="*/ 922409 h 1866444"/>
                <a:gd name="connsiteX381" fmla="*/ 169198 w 2418433"/>
                <a:gd name="connsiteY381" fmla="*/ 910541 h 1866444"/>
                <a:gd name="connsiteX382" fmla="*/ 158496 w 2418433"/>
                <a:gd name="connsiteY382" fmla="*/ 910777 h 1866444"/>
                <a:gd name="connsiteX383" fmla="*/ 112346 w 2418433"/>
                <a:gd name="connsiteY383" fmla="*/ 892767 h 1866444"/>
                <a:gd name="connsiteX384" fmla="*/ 55825 w 2418433"/>
                <a:gd name="connsiteY384" fmla="*/ 829251 h 1866444"/>
                <a:gd name="connsiteX385" fmla="*/ 55567 w 2418433"/>
                <a:gd name="connsiteY385" fmla="*/ 821169 h 1866444"/>
                <a:gd name="connsiteX386" fmla="*/ 62694 w 2418433"/>
                <a:gd name="connsiteY386" fmla="*/ 817352 h 1866444"/>
                <a:gd name="connsiteX387" fmla="*/ 99811 w 2418433"/>
                <a:gd name="connsiteY387" fmla="*/ 816532 h 1866444"/>
                <a:gd name="connsiteX388" fmla="*/ 145963 w 2418433"/>
                <a:gd name="connsiteY388" fmla="*/ 834541 h 1866444"/>
                <a:gd name="connsiteX389" fmla="*/ 172607 w 2418433"/>
                <a:gd name="connsiteY389" fmla="*/ 855876 h 1866444"/>
                <a:gd name="connsiteX390" fmla="*/ 201955 w 2418433"/>
                <a:gd name="connsiteY390" fmla="*/ 855228 h 1866444"/>
                <a:gd name="connsiteX391" fmla="*/ 245861 w 2418433"/>
                <a:gd name="connsiteY391" fmla="*/ 872360 h 1866444"/>
                <a:gd name="connsiteX392" fmla="*/ 245933 w 2418433"/>
                <a:gd name="connsiteY392" fmla="*/ 872161 h 1866444"/>
                <a:gd name="connsiteX393" fmla="*/ 223706 w 2418433"/>
                <a:gd name="connsiteY393" fmla="*/ 854364 h 1866444"/>
                <a:gd name="connsiteX394" fmla="*/ 203199 w 2418433"/>
                <a:gd name="connsiteY394" fmla="*/ 848364 h 1866444"/>
                <a:gd name="connsiteX395" fmla="*/ 197306 w 2418433"/>
                <a:gd name="connsiteY395" fmla="*/ 842828 h 1866444"/>
                <a:gd name="connsiteX396" fmla="*/ 199653 w 2418433"/>
                <a:gd name="connsiteY396" fmla="*/ 835091 h 1866444"/>
                <a:gd name="connsiteX397" fmla="*/ 204738 w 2418433"/>
                <a:gd name="connsiteY397" fmla="*/ 829784 h 1866444"/>
                <a:gd name="connsiteX398" fmla="*/ 196069 w 2418433"/>
                <a:gd name="connsiteY398" fmla="*/ 813971 h 1866444"/>
                <a:gd name="connsiteX399" fmla="*/ 195810 w 2418433"/>
                <a:gd name="connsiteY399" fmla="*/ 805891 h 1866444"/>
                <a:gd name="connsiteX400" fmla="*/ 202938 w 2418433"/>
                <a:gd name="connsiteY400" fmla="*/ 802074 h 1866444"/>
                <a:gd name="connsiteX401" fmla="*/ 204448 w 2418433"/>
                <a:gd name="connsiteY401" fmla="*/ 802041 h 1866444"/>
                <a:gd name="connsiteX402" fmla="*/ 183488 w 2418433"/>
                <a:gd name="connsiteY402" fmla="*/ 793530 h 1866444"/>
                <a:gd name="connsiteX403" fmla="*/ 178184 w 2418433"/>
                <a:gd name="connsiteY403" fmla="*/ 787428 h 1866444"/>
                <a:gd name="connsiteX404" fmla="*/ 181299 w 2418433"/>
                <a:gd name="connsiteY404" fmla="*/ 779967 h 1866444"/>
                <a:gd name="connsiteX405" fmla="*/ 188492 w 2418433"/>
                <a:gd name="connsiteY405" fmla="*/ 773838 h 1866444"/>
                <a:gd name="connsiteX406" fmla="*/ 164548 w 2418433"/>
                <a:gd name="connsiteY406" fmla="*/ 741213 h 1866444"/>
                <a:gd name="connsiteX407" fmla="*/ 155759 w 2418433"/>
                <a:gd name="connsiteY407" fmla="*/ 705142 h 1866444"/>
                <a:gd name="connsiteX408" fmla="*/ 157607 w 2418433"/>
                <a:gd name="connsiteY408" fmla="*/ 697270 h 1866444"/>
                <a:gd name="connsiteX409" fmla="*/ 165481 w 2418433"/>
                <a:gd name="connsiteY409" fmla="*/ 695434 h 1866444"/>
                <a:gd name="connsiteX410" fmla="*/ 201539 w 2418433"/>
                <a:gd name="connsiteY410" fmla="*/ 704275 h 1866444"/>
                <a:gd name="connsiteX411" fmla="*/ 216887 w 2418433"/>
                <a:gd name="connsiteY411" fmla="*/ 715573 h 1866444"/>
                <a:gd name="connsiteX412" fmla="*/ 245862 w 2418433"/>
                <a:gd name="connsiteY412" fmla="*/ 714933 h 1866444"/>
                <a:gd name="connsiteX413" fmla="*/ 283967 w 2418433"/>
                <a:gd name="connsiteY413" fmla="*/ 729802 h 1866444"/>
                <a:gd name="connsiteX414" fmla="*/ 295234 w 2418433"/>
                <a:gd name="connsiteY414" fmla="*/ 720202 h 1866444"/>
                <a:gd name="connsiteX415" fmla="*/ 306257 w 2418433"/>
                <a:gd name="connsiteY415" fmla="*/ 716651 h 1866444"/>
                <a:gd name="connsiteX416" fmla="*/ 301148 w 2418433"/>
                <a:gd name="connsiteY416" fmla="*/ 711396 h 1866444"/>
                <a:gd name="connsiteX417" fmla="*/ 298744 w 2418433"/>
                <a:gd name="connsiteY417" fmla="*/ 703675 h 1866444"/>
                <a:gd name="connsiteX418" fmla="*/ 304596 w 2418433"/>
                <a:gd name="connsiteY418" fmla="*/ 698096 h 1866444"/>
                <a:gd name="connsiteX419" fmla="*/ 312552 w 2418433"/>
                <a:gd name="connsiteY419" fmla="*/ 695706 h 1866444"/>
                <a:gd name="connsiteX420" fmla="*/ 296358 w 2418433"/>
                <a:gd name="connsiteY420" fmla="*/ 694046 h 1866444"/>
                <a:gd name="connsiteX421" fmla="*/ 224949 w 2418433"/>
                <a:gd name="connsiteY421" fmla="*/ 647898 h 1866444"/>
                <a:gd name="connsiteX422" fmla="*/ 222545 w 2418433"/>
                <a:gd name="connsiteY422" fmla="*/ 640177 h 1866444"/>
                <a:gd name="connsiteX423" fmla="*/ 228397 w 2418433"/>
                <a:gd name="connsiteY423" fmla="*/ 634598 h 1866444"/>
                <a:gd name="connsiteX424" fmla="*/ 249606 w 2418433"/>
                <a:gd name="connsiteY424" fmla="*/ 628224 h 1866444"/>
                <a:gd name="connsiteX425" fmla="*/ 248535 w 2418433"/>
                <a:gd name="connsiteY425" fmla="*/ 626766 h 1866444"/>
                <a:gd name="connsiteX426" fmla="*/ 239747 w 2418433"/>
                <a:gd name="connsiteY426" fmla="*/ 590695 h 1866444"/>
                <a:gd name="connsiteX427" fmla="*/ 241595 w 2418433"/>
                <a:gd name="connsiteY427" fmla="*/ 582823 h 1866444"/>
                <a:gd name="connsiteX428" fmla="*/ 249469 w 2418433"/>
                <a:gd name="connsiteY428" fmla="*/ 580987 h 1866444"/>
                <a:gd name="connsiteX429" fmla="*/ 249680 w 2418433"/>
                <a:gd name="connsiteY429" fmla="*/ 581039 h 1866444"/>
                <a:gd name="connsiteX430" fmla="*/ 230756 w 2418433"/>
                <a:gd name="connsiteY430" fmla="*/ 561577 h 1866444"/>
                <a:gd name="connsiteX431" fmla="*/ 228351 w 2418433"/>
                <a:gd name="connsiteY431" fmla="*/ 553856 h 1866444"/>
                <a:gd name="connsiteX432" fmla="*/ 234204 w 2418433"/>
                <a:gd name="connsiteY432" fmla="*/ 548277 h 1866444"/>
                <a:gd name="connsiteX433" fmla="*/ 246371 w 2418433"/>
                <a:gd name="connsiteY433" fmla="*/ 544621 h 1866444"/>
                <a:gd name="connsiteX434" fmla="*/ 245849 w 2418433"/>
                <a:gd name="connsiteY434" fmla="*/ 540864 h 1866444"/>
                <a:gd name="connsiteX435" fmla="*/ 248482 w 2418433"/>
                <a:gd name="connsiteY435" fmla="*/ 533219 h 1866444"/>
                <a:gd name="connsiteX436" fmla="*/ 256501 w 2418433"/>
                <a:gd name="connsiteY436" fmla="*/ 532187 h 1866444"/>
                <a:gd name="connsiteX437" fmla="*/ 272498 w 2418433"/>
                <a:gd name="connsiteY437" fmla="*/ 537873 h 1866444"/>
                <a:gd name="connsiteX438" fmla="*/ 319041 w 2418433"/>
                <a:gd name="connsiteY438" fmla="*/ 542643 h 1866444"/>
                <a:gd name="connsiteX439" fmla="*/ 343119 w 2418433"/>
                <a:gd name="connsiteY439" fmla="*/ 552973 h 1866444"/>
                <a:gd name="connsiteX440" fmla="*/ 336629 w 2418433"/>
                <a:gd name="connsiteY440" fmla="*/ 541950 h 1866444"/>
                <a:gd name="connsiteX441" fmla="*/ 331525 w 2418433"/>
                <a:gd name="connsiteY441" fmla="*/ 505176 h 1866444"/>
                <a:gd name="connsiteX442" fmla="*/ 334159 w 2418433"/>
                <a:gd name="connsiteY442" fmla="*/ 497531 h 1866444"/>
                <a:gd name="connsiteX443" fmla="*/ 342177 w 2418433"/>
                <a:gd name="connsiteY443" fmla="*/ 496499 h 1866444"/>
                <a:gd name="connsiteX444" fmla="*/ 377160 w 2418433"/>
                <a:gd name="connsiteY444" fmla="*/ 508933 h 1866444"/>
                <a:gd name="connsiteX445" fmla="*/ 378667 w 2418433"/>
                <a:gd name="connsiteY445" fmla="*/ 510299 h 1866444"/>
                <a:gd name="connsiteX446" fmla="*/ 378972 w 2418433"/>
                <a:gd name="connsiteY446" fmla="*/ 510128 h 1866444"/>
                <a:gd name="connsiteX447" fmla="*/ 403681 w 2418433"/>
                <a:gd name="connsiteY447" fmla="*/ 509097 h 1866444"/>
                <a:gd name="connsiteX448" fmla="*/ 394163 w 2418433"/>
                <a:gd name="connsiteY448" fmla="*/ 492037 h 1866444"/>
                <a:gd name="connsiteX449" fmla="*/ 393845 w 2418433"/>
                <a:gd name="connsiteY449" fmla="*/ 483957 h 1866444"/>
                <a:gd name="connsiteX450" fmla="*/ 400945 w 2418433"/>
                <a:gd name="connsiteY450" fmla="*/ 480088 h 1866444"/>
                <a:gd name="connsiteX451" fmla="*/ 411883 w 2418433"/>
                <a:gd name="connsiteY451" fmla="*/ 479766 h 1866444"/>
                <a:gd name="connsiteX452" fmla="*/ 396627 w 2418433"/>
                <a:gd name="connsiteY452" fmla="*/ 468035 h 1866444"/>
                <a:gd name="connsiteX453" fmla="*/ 378143 w 2418433"/>
                <a:gd name="connsiteY453" fmla="*/ 435837 h 1866444"/>
                <a:gd name="connsiteX454" fmla="*/ 377727 w 2418433"/>
                <a:gd name="connsiteY454" fmla="*/ 427763 h 1866444"/>
                <a:gd name="connsiteX455" fmla="*/ 384779 w 2418433"/>
                <a:gd name="connsiteY455" fmla="*/ 423807 h 1866444"/>
                <a:gd name="connsiteX456" fmla="*/ 421873 w 2418433"/>
                <a:gd name="connsiteY456" fmla="*/ 422259 h 1866444"/>
                <a:gd name="connsiteX457" fmla="*/ 468367 w 2418433"/>
                <a:gd name="connsiteY457" fmla="*/ 439360 h 1866444"/>
                <a:gd name="connsiteX458" fmla="*/ 482017 w 2418433"/>
                <a:gd name="connsiteY458" fmla="*/ 449857 h 1866444"/>
                <a:gd name="connsiteX459" fmla="*/ 480329 w 2418433"/>
                <a:gd name="connsiteY459" fmla="*/ 431738 h 1866444"/>
                <a:gd name="connsiteX460" fmla="*/ 490358 w 2418433"/>
                <a:gd name="connsiteY460" fmla="*/ 399469 h 1866444"/>
                <a:gd name="connsiteX461" fmla="*/ 478151 w 2418433"/>
                <a:gd name="connsiteY461" fmla="*/ 377590 h 1866444"/>
                <a:gd name="connsiteX462" fmla="*/ 477833 w 2418433"/>
                <a:gd name="connsiteY462" fmla="*/ 369510 h 1866444"/>
                <a:gd name="connsiteX463" fmla="*/ 484933 w 2418433"/>
                <a:gd name="connsiteY463" fmla="*/ 365641 h 1866444"/>
                <a:gd name="connsiteX464" fmla="*/ 488011 w 2418433"/>
                <a:gd name="connsiteY464" fmla="*/ 365550 h 1866444"/>
                <a:gd name="connsiteX465" fmla="*/ 486610 w 2418433"/>
                <a:gd name="connsiteY465" fmla="*/ 350491 h 1866444"/>
                <a:gd name="connsiteX466" fmla="*/ 486525 w 2418433"/>
                <a:gd name="connsiteY466" fmla="*/ 350356 h 1866444"/>
                <a:gd name="connsiteX467" fmla="*/ 486587 w 2418433"/>
                <a:gd name="connsiteY467" fmla="*/ 350256 h 1866444"/>
                <a:gd name="connsiteX468" fmla="*/ 486137 w 2418433"/>
                <a:gd name="connsiteY468" fmla="*/ 345417 h 1866444"/>
                <a:gd name="connsiteX469" fmla="*/ 497154 w 2418433"/>
                <a:gd name="connsiteY469" fmla="*/ 309964 h 1866444"/>
                <a:gd name="connsiteX470" fmla="*/ 502787 w 2418433"/>
                <a:gd name="connsiteY470" fmla="*/ 304163 h 1866444"/>
                <a:gd name="connsiteX471" fmla="*/ 510484 w 2418433"/>
                <a:gd name="connsiteY471" fmla="*/ 306639 h 1866444"/>
                <a:gd name="connsiteX472" fmla="*/ 527466 w 2418433"/>
                <a:gd name="connsiteY472" fmla="*/ 323464 h 1866444"/>
                <a:gd name="connsiteX473" fmla="*/ 571495 w 2418433"/>
                <a:gd name="connsiteY473" fmla="*/ 316739 h 1866444"/>
                <a:gd name="connsiteX474" fmla="*/ 591318 w 2418433"/>
                <a:gd name="connsiteY474" fmla="*/ 319767 h 1866444"/>
                <a:gd name="connsiteX475" fmla="*/ 590215 w 2418433"/>
                <a:gd name="connsiteY475" fmla="*/ 317214 h 1866444"/>
                <a:gd name="connsiteX476" fmla="*/ 590714 w 2418433"/>
                <a:gd name="connsiteY476" fmla="*/ 309144 h 1866444"/>
                <a:gd name="connsiteX477" fmla="*/ 596855 w 2418433"/>
                <a:gd name="connsiteY477" fmla="*/ 306563 h 1866444"/>
                <a:gd name="connsiteX478" fmla="*/ 594475 w 2418433"/>
                <a:gd name="connsiteY478" fmla="*/ 302729 h 1866444"/>
                <a:gd name="connsiteX479" fmla="*/ 598739 w 2418433"/>
                <a:gd name="connsiteY479" fmla="*/ 295860 h 1866444"/>
                <a:gd name="connsiteX480" fmla="*/ 602002 w 2418433"/>
                <a:gd name="connsiteY480" fmla="*/ 293880 h 1866444"/>
                <a:gd name="connsiteX481" fmla="*/ 577302 w 2418433"/>
                <a:gd name="connsiteY481" fmla="*/ 297652 h 1866444"/>
                <a:gd name="connsiteX482" fmla="*/ 496596 w 2418433"/>
                <a:gd name="connsiteY482" fmla="*/ 270904 h 1866444"/>
                <a:gd name="connsiteX483" fmla="*/ 492331 w 2418433"/>
                <a:gd name="connsiteY483" fmla="*/ 264034 h 1866444"/>
                <a:gd name="connsiteX484" fmla="*/ 496596 w 2418433"/>
                <a:gd name="connsiteY484" fmla="*/ 257166 h 1866444"/>
                <a:gd name="connsiteX485" fmla="*/ 577303 w 2418433"/>
                <a:gd name="connsiteY485" fmla="*/ 230419 h 1866444"/>
                <a:gd name="connsiteX486" fmla="*/ 658008 w 2418433"/>
                <a:gd name="connsiteY486" fmla="*/ 257165 h 1866444"/>
                <a:gd name="connsiteX487" fmla="*/ 662274 w 2418433"/>
                <a:gd name="connsiteY487" fmla="*/ 264035 h 1866444"/>
                <a:gd name="connsiteX488" fmla="*/ 658009 w 2418433"/>
                <a:gd name="connsiteY488" fmla="*/ 270905 h 1866444"/>
                <a:gd name="connsiteX489" fmla="*/ 654746 w 2418433"/>
                <a:gd name="connsiteY489" fmla="*/ 272886 h 1866444"/>
                <a:gd name="connsiteX490" fmla="*/ 679446 w 2418433"/>
                <a:gd name="connsiteY490" fmla="*/ 269114 h 1866444"/>
                <a:gd name="connsiteX491" fmla="*/ 725053 w 2418433"/>
                <a:gd name="connsiteY491" fmla="*/ 276078 h 1866444"/>
                <a:gd name="connsiteX492" fmla="*/ 723995 w 2418433"/>
                <a:gd name="connsiteY492" fmla="*/ 272574 h 1866444"/>
                <a:gd name="connsiteX493" fmla="*/ 729896 w 2418433"/>
                <a:gd name="connsiteY493" fmla="*/ 267047 h 1866444"/>
                <a:gd name="connsiteX494" fmla="*/ 743480 w 2418433"/>
                <a:gd name="connsiteY494" fmla="*/ 263094 h 1866444"/>
                <a:gd name="connsiteX495" fmla="*/ 742889 w 2418433"/>
                <a:gd name="connsiteY495" fmla="*/ 252294 h 1866444"/>
                <a:gd name="connsiteX496" fmla="*/ 746148 w 2418433"/>
                <a:gd name="connsiteY496" fmla="*/ 244895 h 1866444"/>
                <a:gd name="connsiteX497" fmla="*/ 754225 w 2418433"/>
                <a:gd name="connsiteY497" fmla="*/ 244533 h 1866444"/>
                <a:gd name="connsiteX498" fmla="*/ 772816 w 2418433"/>
                <a:gd name="connsiteY498" fmla="*/ 252940 h 1866444"/>
                <a:gd name="connsiteX499" fmla="*/ 772685 w 2418433"/>
                <a:gd name="connsiteY499" fmla="*/ 252113 h 1866444"/>
                <a:gd name="connsiteX500" fmla="*/ 775167 w 2418433"/>
                <a:gd name="connsiteY500" fmla="*/ 244418 h 1866444"/>
                <a:gd name="connsiteX501" fmla="*/ 779393 w 2418433"/>
                <a:gd name="connsiteY501" fmla="*/ 243790 h 1866444"/>
                <a:gd name="connsiteX502" fmla="*/ 780879 w 2418433"/>
                <a:gd name="connsiteY502" fmla="*/ 235113 h 1866444"/>
                <a:gd name="connsiteX503" fmla="*/ 800720 w 2418433"/>
                <a:gd name="connsiteY503" fmla="*/ 203734 h 1866444"/>
                <a:gd name="connsiteX504" fmla="*/ 807666 w 2418433"/>
                <a:gd name="connsiteY504" fmla="*/ 199594 h 1866444"/>
                <a:gd name="connsiteX505" fmla="*/ 814457 w 2418433"/>
                <a:gd name="connsiteY505" fmla="*/ 203983 h 1866444"/>
                <a:gd name="connsiteX506" fmla="*/ 829469 w 2418433"/>
                <a:gd name="connsiteY506" fmla="*/ 229748 h 1866444"/>
                <a:gd name="connsiteX507" fmla="*/ 832595 w 2418433"/>
                <a:gd name="connsiteY507" fmla="*/ 225760 h 1866444"/>
                <a:gd name="connsiteX508" fmla="*/ 816837 w 2418433"/>
                <a:gd name="connsiteY508" fmla="*/ 198308 h 1866444"/>
                <a:gd name="connsiteX509" fmla="*/ 816419 w 2418433"/>
                <a:gd name="connsiteY509" fmla="*/ 190234 h 1866444"/>
                <a:gd name="connsiteX510" fmla="*/ 823470 w 2418433"/>
                <a:gd name="connsiteY510" fmla="*/ 186278 h 1866444"/>
                <a:gd name="connsiteX511" fmla="*/ 829575 w 2418433"/>
                <a:gd name="connsiteY511" fmla="*/ 186024 h 1866444"/>
                <a:gd name="connsiteX512" fmla="*/ 810319 w 2418433"/>
                <a:gd name="connsiteY512" fmla="*/ 165868 h 1866444"/>
                <a:gd name="connsiteX513" fmla="*/ 807983 w 2418433"/>
                <a:gd name="connsiteY513" fmla="*/ 158127 h 1866444"/>
                <a:gd name="connsiteX514" fmla="*/ 813884 w 2418433"/>
                <a:gd name="connsiteY514" fmla="*/ 152600 h 1866444"/>
                <a:gd name="connsiteX515" fmla="*/ 841587 w 2418433"/>
                <a:gd name="connsiteY515" fmla="*/ 144539 h 1866444"/>
                <a:gd name="connsiteX516" fmla="*/ 841127 w 2418433"/>
                <a:gd name="connsiteY516" fmla="*/ 144185 h 1866444"/>
                <a:gd name="connsiteX517" fmla="*/ 822643 w 2418433"/>
                <a:gd name="connsiteY517" fmla="*/ 111988 h 1866444"/>
                <a:gd name="connsiteX518" fmla="*/ 822227 w 2418433"/>
                <a:gd name="connsiteY518" fmla="*/ 103912 h 1866444"/>
                <a:gd name="connsiteX519" fmla="*/ 829278 w 2418433"/>
                <a:gd name="connsiteY519" fmla="*/ 99958 h 1866444"/>
                <a:gd name="connsiteX520" fmla="*/ 866372 w 2418433"/>
                <a:gd name="connsiteY520" fmla="*/ 98410 h 1866444"/>
                <a:gd name="connsiteX521" fmla="*/ 912866 w 2418433"/>
                <a:gd name="connsiteY521" fmla="*/ 115509 h 1866444"/>
                <a:gd name="connsiteX522" fmla="*/ 941562 w 2418433"/>
                <a:gd name="connsiteY522" fmla="*/ 137577 h 1866444"/>
                <a:gd name="connsiteX523" fmla="*/ 940508 w 2418433"/>
                <a:gd name="connsiteY523" fmla="*/ 132153 h 1866444"/>
                <a:gd name="connsiteX524" fmla="*/ 946937 w 2418433"/>
                <a:gd name="connsiteY524" fmla="*/ 127249 h 1866444"/>
                <a:gd name="connsiteX525" fmla="*/ 983449 w 2418433"/>
                <a:gd name="connsiteY525" fmla="*/ 120527 h 1866444"/>
                <a:gd name="connsiteX526" fmla="*/ 995751 w 2418433"/>
                <a:gd name="connsiteY526" fmla="*/ 123176 h 1866444"/>
                <a:gd name="connsiteX527" fmla="*/ 999054 w 2418433"/>
                <a:gd name="connsiteY527" fmla="*/ 109581 h 1866444"/>
                <a:gd name="connsiteX528" fmla="*/ 1003221 w 2418433"/>
                <a:gd name="connsiteY528" fmla="*/ 104712 h 1866444"/>
                <a:gd name="connsiteX529" fmla="*/ 996095 w 2418433"/>
                <a:gd name="connsiteY529" fmla="*/ 59336 h 1866444"/>
                <a:gd name="connsiteX530" fmla="*/ 1004861 w 2418433"/>
                <a:gd name="connsiteY530" fmla="*/ 23260 h 1866444"/>
                <a:gd name="connsiteX531" fmla="*/ 1010118 w 2418433"/>
                <a:gd name="connsiteY531" fmla="*/ 17117 h 1866444"/>
                <a:gd name="connsiteX532" fmla="*/ 1017956 w 2418433"/>
                <a:gd name="connsiteY532" fmla="*/ 19104 h 1866444"/>
                <a:gd name="connsiteX533" fmla="*/ 1067864 w 2418433"/>
                <a:gd name="connsiteY533" fmla="*/ 87937 h 1866444"/>
                <a:gd name="connsiteX534" fmla="*/ 1075550 w 2418433"/>
                <a:gd name="connsiteY534" fmla="*/ 136878 h 1866444"/>
                <a:gd name="connsiteX535" fmla="*/ 1071534 w 2418433"/>
                <a:gd name="connsiteY535" fmla="*/ 153404 h 1866444"/>
                <a:gd name="connsiteX536" fmla="*/ 1074990 w 2418433"/>
                <a:gd name="connsiteY536" fmla="*/ 155361 h 1866444"/>
                <a:gd name="connsiteX537" fmla="*/ 1084862 w 2418433"/>
                <a:gd name="connsiteY537" fmla="*/ 168040 h 1866444"/>
                <a:gd name="connsiteX538" fmla="*/ 1088348 w 2418433"/>
                <a:gd name="connsiteY538" fmla="*/ 168924 h 1866444"/>
                <a:gd name="connsiteX539" fmla="*/ 1116313 w 2418433"/>
                <a:gd name="connsiteY539" fmla="*/ 193342 h 1866444"/>
                <a:gd name="connsiteX540" fmla="*/ 1123385 w 2418433"/>
                <a:gd name="connsiteY540" fmla="*/ 207657 h 1866444"/>
                <a:gd name="connsiteX541" fmla="*/ 1129096 w 2418433"/>
                <a:gd name="connsiteY541" fmla="*/ 206785 h 1866444"/>
                <a:gd name="connsiteX542" fmla="*/ 1144604 w 2418433"/>
                <a:gd name="connsiteY542" fmla="*/ 206001 h 1866444"/>
                <a:gd name="connsiteX543" fmla="*/ 1127866 w 2418433"/>
                <a:gd name="connsiteY543" fmla="*/ 191387 h 1866444"/>
                <a:gd name="connsiteX544" fmla="*/ 1105923 w 2418433"/>
                <a:gd name="connsiteY544" fmla="*/ 146971 h 1866444"/>
                <a:gd name="connsiteX545" fmla="*/ 1107004 w 2418433"/>
                <a:gd name="connsiteY545" fmla="*/ 61955 h 1866444"/>
                <a:gd name="connsiteX546" fmla="*/ 1112261 w 2418433"/>
                <a:gd name="connsiteY546" fmla="*/ 55812 h 1866444"/>
                <a:gd name="connsiteX547" fmla="*/ 1120099 w 2418433"/>
                <a:gd name="connsiteY547" fmla="*/ 57799 h 1866444"/>
                <a:gd name="connsiteX548" fmla="*/ 1170006 w 2418433"/>
                <a:gd name="connsiteY548" fmla="*/ 126632 h 1866444"/>
                <a:gd name="connsiteX549" fmla="*/ 1173935 w 2418433"/>
                <a:gd name="connsiteY549" fmla="*/ 151646 h 1866444"/>
                <a:gd name="connsiteX550" fmla="*/ 1175715 w 2418433"/>
                <a:gd name="connsiteY550" fmla="*/ 151989 h 1866444"/>
                <a:gd name="connsiteX551" fmla="*/ 1166174 w 2418433"/>
                <a:gd name="connsiteY551" fmla="*/ 107893 h 1866444"/>
                <a:gd name="connsiteX552" fmla="*/ 1167459 w 2418433"/>
                <a:gd name="connsiteY552" fmla="*/ 100873 h 1866444"/>
                <a:gd name="connsiteX553" fmla="*/ 1166437 w 2418433"/>
                <a:gd name="connsiteY553" fmla="*/ 97012 h 1866444"/>
                <a:gd name="connsiteX554" fmla="*/ 1168129 w 2418433"/>
                <a:gd name="connsiteY554" fmla="*/ 89106 h 1866444"/>
                <a:gd name="connsiteX555" fmla="*/ 1169684 w 2418433"/>
                <a:gd name="connsiteY555" fmla="*/ 88711 h 1866444"/>
                <a:gd name="connsiteX556" fmla="*/ 1172857 w 2418433"/>
                <a:gd name="connsiteY556" fmla="*/ 71373 h 1866444"/>
                <a:gd name="connsiteX557" fmla="*/ 1177753 w 2418433"/>
                <a:gd name="connsiteY557" fmla="*/ 64939 h 1866444"/>
                <a:gd name="connsiteX558" fmla="*/ 1185693 w 2418433"/>
                <a:gd name="connsiteY558" fmla="*/ 66474 h 1866444"/>
                <a:gd name="connsiteX559" fmla="*/ 1215011 w 2418433"/>
                <a:gd name="connsiteY559" fmla="*/ 89250 h 1866444"/>
                <a:gd name="connsiteX560" fmla="*/ 1222580 w 2418433"/>
                <a:gd name="connsiteY560" fmla="*/ 102587 h 1866444"/>
                <a:gd name="connsiteX561" fmla="*/ 1252655 w 2418433"/>
                <a:gd name="connsiteY561" fmla="*/ 123829 h 1866444"/>
                <a:gd name="connsiteX562" fmla="*/ 1268652 w 2418433"/>
                <a:gd name="connsiteY562" fmla="*/ 144754 h 1866444"/>
                <a:gd name="connsiteX563" fmla="*/ 1275001 w 2418433"/>
                <a:gd name="connsiteY563" fmla="*/ 110068 h 1866444"/>
                <a:gd name="connsiteX564" fmla="*/ 1279897 w 2418433"/>
                <a:gd name="connsiteY564" fmla="*/ 103634 h 1866444"/>
                <a:gd name="connsiteX565" fmla="*/ 1287836 w 2418433"/>
                <a:gd name="connsiteY565" fmla="*/ 105169 h 1866444"/>
                <a:gd name="connsiteX566" fmla="*/ 1305050 w 2418433"/>
                <a:gd name="connsiteY566" fmla="*/ 118542 h 1866444"/>
                <a:gd name="connsiteX567" fmla="*/ 1303299 w 2418433"/>
                <a:gd name="connsiteY567" fmla="*/ 107519 h 1866444"/>
                <a:gd name="connsiteX568" fmla="*/ 1305782 w 2418433"/>
                <a:gd name="connsiteY568" fmla="*/ 99824 h 1866444"/>
                <a:gd name="connsiteX569" fmla="*/ 1312680 w 2418433"/>
                <a:gd name="connsiteY569" fmla="*/ 98798 h 1866444"/>
                <a:gd name="connsiteX570" fmla="*/ 1316217 w 2418433"/>
                <a:gd name="connsiteY570" fmla="*/ 84552 h 1866444"/>
                <a:gd name="connsiteX571" fmla="*/ 1371951 w 2418433"/>
                <a:gd name="connsiteY571" fmla="*/ 20344 h 1866444"/>
                <a:gd name="connsiteX572" fmla="*/ 1379931 w 2418433"/>
                <a:gd name="connsiteY572" fmla="*/ 19049 h 1866444"/>
                <a:gd name="connsiteX573" fmla="*/ 1384632 w 2418433"/>
                <a:gd name="connsiteY573" fmla="*/ 25628 h 1866444"/>
                <a:gd name="connsiteX574" fmla="*/ 1390210 w 2418433"/>
                <a:gd name="connsiteY574" fmla="*/ 62333 h 1866444"/>
                <a:gd name="connsiteX575" fmla="*/ 1388011 w 2418433"/>
                <a:gd name="connsiteY575" fmla="*/ 71199 h 1866444"/>
                <a:gd name="connsiteX576" fmla="*/ 1399833 w 2418433"/>
                <a:gd name="connsiteY576" fmla="*/ 88838 h 1866444"/>
                <a:gd name="connsiteX577" fmla="*/ 1409497 w 2418433"/>
                <a:gd name="connsiteY577" fmla="*/ 137426 h 1866444"/>
                <a:gd name="connsiteX578" fmla="*/ 1409218 w 2418433"/>
                <a:gd name="connsiteY578" fmla="*/ 140026 h 1866444"/>
                <a:gd name="connsiteX579" fmla="*/ 1417010 w 2418433"/>
                <a:gd name="connsiteY579" fmla="*/ 128685 h 1866444"/>
                <a:gd name="connsiteX580" fmla="*/ 1418360 w 2418433"/>
                <a:gd name="connsiteY580" fmla="*/ 123247 h 1866444"/>
                <a:gd name="connsiteX581" fmla="*/ 1444101 w 2418433"/>
                <a:gd name="connsiteY581" fmla="*/ 80919 h 1866444"/>
                <a:gd name="connsiteX582" fmla="*/ 1461611 w 2418433"/>
                <a:gd name="connsiteY582" fmla="*/ 68145 h 1866444"/>
                <a:gd name="connsiteX583" fmla="*/ 1462267 w 2418433"/>
                <a:gd name="connsiteY583" fmla="*/ 65502 h 1866444"/>
                <a:gd name="connsiteX584" fmla="*/ 1518000 w 2418433"/>
                <a:gd name="connsiteY584" fmla="*/ 1295 h 18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</a:cxnLst>
              <a:rect l="l" t="t" r="r" b="b"/>
              <a:pathLst>
                <a:path w="2418433" h="1866444">
                  <a:moveTo>
                    <a:pt x="197246" y="1513870"/>
                  </a:moveTo>
                  <a:lnTo>
                    <a:pt x="182048" y="1520549"/>
                  </a:lnTo>
                  <a:lnTo>
                    <a:pt x="199828" y="1528364"/>
                  </a:lnTo>
                  <a:close/>
                  <a:moveTo>
                    <a:pt x="122772" y="1401767"/>
                  </a:moveTo>
                  <a:lnTo>
                    <a:pt x="93150" y="1406291"/>
                  </a:lnTo>
                  <a:lnTo>
                    <a:pt x="107114" y="1405983"/>
                  </a:lnTo>
                  <a:lnTo>
                    <a:pt x="134319" y="1416598"/>
                  </a:lnTo>
                  <a:close/>
                  <a:moveTo>
                    <a:pt x="213557" y="963675"/>
                  </a:moveTo>
                  <a:lnTo>
                    <a:pt x="204085" y="967821"/>
                  </a:lnTo>
                  <a:lnTo>
                    <a:pt x="188534" y="969531"/>
                  </a:lnTo>
                  <a:lnTo>
                    <a:pt x="191306" y="974587"/>
                  </a:lnTo>
                  <a:lnTo>
                    <a:pt x="208977" y="981483"/>
                  </a:lnTo>
                  <a:close/>
                  <a:moveTo>
                    <a:pt x="377240" y="634807"/>
                  </a:moveTo>
                  <a:lnTo>
                    <a:pt x="379466" y="638588"/>
                  </a:lnTo>
                  <a:lnTo>
                    <a:pt x="381187" y="636500"/>
                  </a:lnTo>
                  <a:close/>
                  <a:moveTo>
                    <a:pt x="872362" y="258992"/>
                  </a:moveTo>
                  <a:lnTo>
                    <a:pt x="872615" y="266808"/>
                  </a:lnTo>
                  <a:lnTo>
                    <a:pt x="877208" y="265127"/>
                  </a:lnTo>
                  <a:lnTo>
                    <a:pt x="879312" y="262442"/>
                  </a:lnTo>
                  <a:lnTo>
                    <a:pt x="874590" y="260705"/>
                  </a:lnTo>
                  <a:close/>
                  <a:moveTo>
                    <a:pt x="1624010" y="237840"/>
                  </a:moveTo>
                  <a:lnTo>
                    <a:pt x="1605698" y="253456"/>
                  </a:lnTo>
                  <a:lnTo>
                    <a:pt x="1591274" y="259606"/>
                  </a:lnTo>
                  <a:lnTo>
                    <a:pt x="1592426" y="261498"/>
                  </a:lnTo>
                  <a:lnTo>
                    <a:pt x="1592572" y="262451"/>
                  </a:lnTo>
                  <a:lnTo>
                    <a:pt x="1602915" y="266237"/>
                  </a:lnTo>
                  <a:lnTo>
                    <a:pt x="1610058" y="263192"/>
                  </a:lnTo>
                  <a:lnTo>
                    <a:pt x="1620180" y="263102"/>
                  </a:lnTo>
                  <a:close/>
                  <a:moveTo>
                    <a:pt x="1068216" y="202042"/>
                  </a:moveTo>
                  <a:lnTo>
                    <a:pt x="1066471" y="202363"/>
                  </a:lnTo>
                  <a:lnTo>
                    <a:pt x="1067124" y="206531"/>
                  </a:lnTo>
                  <a:close/>
                  <a:moveTo>
                    <a:pt x="1525982" y="0"/>
                  </a:moveTo>
                  <a:lnTo>
                    <a:pt x="1530682" y="6579"/>
                  </a:lnTo>
                  <a:cubicBezTo>
                    <a:pt x="1540076" y="24900"/>
                    <a:pt x="1538283" y="57876"/>
                    <a:pt x="1524327" y="91365"/>
                  </a:cubicBezTo>
                  <a:lnTo>
                    <a:pt x="1524075" y="91780"/>
                  </a:lnTo>
                  <a:lnTo>
                    <a:pt x="1524874" y="92900"/>
                  </a:lnTo>
                  <a:lnTo>
                    <a:pt x="1526690" y="104840"/>
                  </a:lnTo>
                  <a:lnTo>
                    <a:pt x="1536329" y="122937"/>
                  </a:lnTo>
                  <a:lnTo>
                    <a:pt x="1540070" y="162092"/>
                  </a:lnTo>
                  <a:lnTo>
                    <a:pt x="1551262" y="176881"/>
                  </a:lnTo>
                  <a:lnTo>
                    <a:pt x="1552689" y="182386"/>
                  </a:lnTo>
                  <a:lnTo>
                    <a:pt x="1556180" y="176645"/>
                  </a:lnTo>
                  <a:lnTo>
                    <a:pt x="1552477" y="152280"/>
                  </a:lnTo>
                  <a:cubicBezTo>
                    <a:pt x="1553495" y="137559"/>
                    <a:pt x="1557432" y="120943"/>
                    <a:pt x="1564410" y="104199"/>
                  </a:cubicBezTo>
                  <a:cubicBezTo>
                    <a:pt x="1578365" y="70709"/>
                    <a:pt x="1600519" y="46217"/>
                    <a:pt x="1620143" y="39991"/>
                  </a:cubicBezTo>
                  <a:lnTo>
                    <a:pt x="1628125" y="38695"/>
                  </a:lnTo>
                  <a:lnTo>
                    <a:pt x="1632825" y="45274"/>
                  </a:lnTo>
                  <a:cubicBezTo>
                    <a:pt x="1642219" y="63594"/>
                    <a:pt x="1640426" y="96571"/>
                    <a:pt x="1626471" y="130060"/>
                  </a:cubicBezTo>
                  <a:lnTo>
                    <a:pt x="1602950" y="168737"/>
                  </a:lnTo>
                  <a:lnTo>
                    <a:pt x="1604896" y="181547"/>
                  </a:lnTo>
                  <a:lnTo>
                    <a:pt x="1615865" y="176870"/>
                  </a:lnTo>
                  <a:cubicBezTo>
                    <a:pt x="1630236" y="173523"/>
                    <a:pt x="1643199" y="173361"/>
                    <a:pt x="1652990" y="176541"/>
                  </a:cubicBezTo>
                  <a:lnTo>
                    <a:pt x="1660232" y="180136"/>
                  </a:lnTo>
                  <a:lnTo>
                    <a:pt x="1660223" y="188220"/>
                  </a:lnTo>
                  <a:lnTo>
                    <a:pt x="1659389" y="189861"/>
                  </a:lnTo>
                  <a:lnTo>
                    <a:pt x="1686063" y="164412"/>
                  </a:lnTo>
                  <a:cubicBezTo>
                    <a:pt x="1698343" y="156231"/>
                    <a:pt x="1710423" y="151525"/>
                    <a:pt x="1720707" y="151065"/>
                  </a:cubicBezTo>
                  <a:lnTo>
                    <a:pt x="1728750" y="151886"/>
                  </a:lnTo>
                  <a:lnTo>
                    <a:pt x="1731582" y="159460"/>
                  </a:lnTo>
                  <a:cubicBezTo>
                    <a:pt x="1733741" y="169525"/>
                    <a:pt x="1732248" y="182403"/>
                    <a:pt x="1727444" y="196355"/>
                  </a:cubicBezTo>
                  <a:lnTo>
                    <a:pt x="1716432" y="216238"/>
                  </a:lnTo>
                  <a:lnTo>
                    <a:pt x="1718008" y="215566"/>
                  </a:lnTo>
                  <a:cubicBezTo>
                    <a:pt x="1732379" y="212218"/>
                    <a:pt x="1745341" y="212056"/>
                    <a:pt x="1755132" y="215236"/>
                  </a:cubicBezTo>
                  <a:lnTo>
                    <a:pt x="1762375" y="218831"/>
                  </a:lnTo>
                  <a:lnTo>
                    <a:pt x="1762366" y="226916"/>
                  </a:lnTo>
                  <a:lnTo>
                    <a:pt x="1746809" y="257502"/>
                  </a:lnTo>
                  <a:lnTo>
                    <a:pt x="1763611" y="252912"/>
                  </a:lnTo>
                  <a:lnTo>
                    <a:pt x="1771530" y="254540"/>
                  </a:lnTo>
                  <a:lnTo>
                    <a:pt x="1772854" y="259583"/>
                  </a:lnTo>
                  <a:lnTo>
                    <a:pt x="1774361" y="257412"/>
                  </a:lnTo>
                  <a:lnTo>
                    <a:pt x="1774507" y="257298"/>
                  </a:lnTo>
                  <a:lnTo>
                    <a:pt x="1796209" y="218116"/>
                  </a:lnTo>
                  <a:cubicBezTo>
                    <a:pt x="1818377" y="189396"/>
                    <a:pt x="1846128" y="171493"/>
                    <a:pt x="1866696" y="170572"/>
                  </a:cubicBezTo>
                  <a:lnTo>
                    <a:pt x="1874740" y="171393"/>
                  </a:lnTo>
                  <a:lnTo>
                    <a:pt x="1877572" y="178966"/>
                  </a:lnTo>
                  <a:cubicBezTo>
                    <a:pt x="1879731" y="189031"/>
                    <a:pt x="1878237" y="201910"/>
                    <a:pt x="1873434" y="215861"/>
                  </a:cubicBezTo>
                  <a:lnTo>
                    <a:pt x="1854024" y="250907"/>
                  </a:lnTo>
                  <a:lnTo>
                    <a:pt x="1851420" y="262961"/>
                  </a:lnTo>
                  <a:cubicBezTo>
                    <a:pt x="1845233" y="276357"/>
                    <a:pt x="1835644" y="290487"/>
                    <a:pt x="1823167" y="303655"/>
                  </a:cubicBezTo>
                  <a:lnTo>
                    <a:pt x="1813744" y="310981"/>
                  </a:lnTo>
                  <a:lnTo>
                    <a:pt x="1806970" y="342336"/>
                  </a:lnTo>
                  <a:lnTo>
                    <a:pt x="1795513" y="358838"/>
                  </a:lnTo>
                  <a:lnTo>
                    <a:pt x="1805376" y="364831"/>
                  </a:lnTo>
                  <a:lnTo>
                    <a:pt x="1806567" y="363816"/>
                  </a:lnTo>
                  <a:lnTo>
                    <a:pt x="1831962" y="327239"/>
                  </a:lnTo>
                  <a:cubicBezTo>
                    <a:pt x="1856915" y="300902"/>
                    <a:pt x="1886330" y="285891"/>
                    <a:pt x="1906886" y="287050"/>
                  </a:cubicBezTo>
                  <a:lnTo>
                    <a:pt x="1914806" y="288678"/>
                  </a:lnTo>
                  <a:lnTo>
                    <a:pt x="1916131" y="293721"/>
                  </a:lnTo>
                  <a:lnTo>
                    <a:pt x="1917637" y="291551"/>
                  </a:lnTo>
                  <a:cubicBezTo>
                    <a:pt x="1942590" y="265214"/>
                    <a:pt x="1972006" y="250203"/>
                    <a:pt x="1992562" y="251362"/>
                  </a:cubicBezTo>
                  <a:lnTo>
                    <a:pt x="2000482" y="252990"/>
                  </a:lnTo>
                  <a:lnTo>
                    <a:pt x="2002536" y="260810"/>
                  </a:lnTo>
                  <a:cubicBezTo>
                    <a:pt x="2004800" y="281274"/>
                    <a:pt x="1991396" y="311457"/>
                    <a:pt x="1966444" y="337793"/>
                  </a:cubicBezTo>
                  <a:lnTo>
                    <a:pt x="1957019" y="345120"/>
                  </a:lnTo>
                  <a:lnTo>
                    <a:pt x="1950651" y="374605"/>
                  </a:lnTo>
                  <a:lnTo>
                    <a:pt x="1951580" y="374846"/>
                  </a:lnTo>
                  <a:lnTo>
                    <a:pt x="1952977" y="376079"/>
                  </a:lnTo>
                  <a:lnTo>
                    <a:pt x="1972009" y="367965"/>
                  </a:lnTo>
                  <a:cubicBezTo>
                    <a:pt x="1986380" y="364618"/>
                    <a:pt x="1999342" y="364455"/>
                    <a:pt x="2009132" y="367635"/>
                  </a:cubicBezTo>
                  <a:lnTo>
                    <a:pt x="2016375" y="371230"/>
                  </a:lnTo>
                  <a:lnTo>
                    <a:pt x="2016367" y="379315"/>
                  </a:lnTo>
                  <a:cubicBezTo>
                    <a:pt x="2014854" y="389497"/>
                    <a:pt x="2008933" y="401030"/>
                    <a:pt x="1999535" y="412405"/>
                  </a:cubicBezTo>
                  <a:lnTo>
                    <a:pt x="1978815" y="430076"/>
                  </a:lnTo>
                  <a:lnTo>
                    <a:pt x="1976613" y="433790"/>
                  </a:lnTo>
                  <a:lnTo>
                    <a:pt x="1938054" y="462595"/>
                  </a:lnTo>
                  <a:lnTo>
                    <a:pt x="1939441" y="463855"/>
                  </a:lnTo>
                  <a:lnTo>
                    <a:pt x="1972086" y="452215"/>
                  </a:lnTo>
                  <a:lnTo>
                    <a:pt x="1996104" y="451268"/>
                  </a:lnTo>
                  <a:lnTo>
                    <a:pt x="2007423" y="442812"/>
                  </a:lnTo>
                  <a:cubicBezTo>
                    <a:pt x="2023429" y="434275"/>
                    <a:pt x="2039594" y="428776"/>
                    <a:pt x="2054151" y="426362"/>
                  </a:cubicBezTo>
                  <a:cubicBezTo>
                    <a:pt x="2068708" y="423950"/>
                    <a:pt x="2081654" y="424622"/>
                    <a:pt x="2091220" y="428427"/>
                  </a:cubicBezTo>
                  <a:lnTo>
                    <a:pt x="2098216" y="432481"/>
                  </a:lnTo>
                  <a:lnTo>
                    <a:pt x="2097685" y="440549"/>
                  </a:lnTo>
                  <a:cubicBezTo>
                    <a:pt x="2093352" y="460675"/>
                    <a:pt x="2071079" y="485058"/>
                    <a:pt x="2039068" y="502134"/>
                  </a:cubicBezTo>
                  <a:lnTo>
                    <a:pt x="1997201" y="516872"/>
                  </a:lnTo>
                  <a:lnTo>
                    <a:pt x="2004063" y="525189"/>
                  </a:lnTo>
                  <a:lnTo>
                    <a:pt x="2021999" y="517073"/>
                  </a:lnTo>
                  <a:cubicBezTo>
                    <a:pt x="2036293" y="513413"/>
                    <a:pt x="2049249" y="512966"/>
                    <a:pt x="2059106" y="515931"/>
                  </a:cubicBezTo>
                  <a:lnTo>
                    <a:pt x="2066426" y="519365"/>
                  </a:lnTo>
                  <a:lnTo>
                    <a:pt x="2066594" y="527449"/>
                  </a:lnTo>
                  <a:lnTo>
                    <a:pt x="2060484" y="540140"/>
                  </a:lnTo>
                  <a:lnTo>
                    <a:pt x="2066465" y="543606"/>
                  </a:lnTo>
                  <a:lnTo>
                    <a:pt x="2065934" y="551674"/>
                  </a:lnTo>
                  <a:lnTo>
                    <a:pt x="2059156" y="563110"/>
                  </a:lnTo>
                  <a:lnTo>
                    <a:pt x="2062458" y="561997"/>
                  </a:lnTo>
                  <a:cubicBezTo>
                    <a:pt x="2077044" y="559774"/>
                    <a:pt x="2089981" y="560619"/>
                    <a:pt x="2099495" y="564550"/>
                  </a:cubicBezTo>
                  <a:lnTo>
                    <a:pt x="2106437" y="568696"/>
                  </a:lnTo>
                  <a:lnTo>
                    <a:pt x="2105801" y="576755"/>
                  </a:lnTo>
                  <a:lnTo>
                    <a:pt x="2103078" y="581215"/>
                  </a:lnTo>
                  <a:lnTo>
                    <a:pt x="2121390" y="578626"/>
                  </a:lnTo>
                  <a:cubicBezTo>
                    <a:pt x="2136136" y="579123"/>
                    <a:pt x="2148697" y="582329"/>
                    <a:pt x="2157327" y="587942"/>
                  </a:cubicBezTo>
                  <a:lnTo>
                    <a:pt x="2163388" y="593293"/>
                  </a:lnTo>
                  <a:lnTo>
                    <a:pt x="2161282" y="601099"/>
                  </a:lnTo>
                  <a:lnTo>
                    <a:pt x="2149264" y="614445"/>
                  </a:lnTo>
                  <a:lnTo>
                    <a:pt x="2156078" y="618529"/>
                  </a:lnTo>
                  <a:lnTo>
                    <a:pt x="2155448" y="626357"/>
                  </a:lnTo>
                  <a:lnTo>
                    <a:pt x="2169765" y="626673"/>
                  </a:lnTo>
                  <a:lnTo>
                    <a:pt x="2176894" y="630490"/>
                  </a:lnTo>
                  <a:lnTo>
                    <a:pt x="2176635" y="638571"/>
                  </a:lnTo>
                  <a:lnTo>
                    <a:pt x="2166079" y="657823"/>
                  </a:lnTo>
                  <a:lnTo>
                    <a:pt x="2185562" y="656340"/>
                  </a:lnTo>
                  <a:cubicBezTo>
                    <a:pt x="2200246" y="657788"/>
                    <a:pt x="2212575" y="661797"/>
                    <a:pt x="2220825" y="667954"/>
                  </a:cubicBezTo>
                  <a:lnTo>
                    <a:pt x="2222290" y="669427"/>
                  </a:lnTo>
                  <a:lnTo>
                    <a:pt x="2234791" y="664549"/>
                  </a:lnTo>
                  <a:cubicBezTo>
                    <a:pt x="2249259" y="661648"/>
                    <a:pt x="2262221" y="661886"/>
                    <a:pt x="2271908" y="665368"/>
                  </a:cubicBezTo>
                  <a:lnTo>
                    <a:pt x="2279036" y="669185"/>
                  </a:lnTo>
                  <a:lnTo>
                    <a:pt x="2278778" y="677266"/>
                  </a:lnTo>
                  <a:cubicBezTo>
                    <a:pt x="2276950" y="687397"/>
                    <a:pt x="2270676" y="698740"/>
                    <a:pt x="2260930" y="709820"/>
                  </a:cubicBezTo>
                  <a:lnTo>
                    <a:pt x="2233163" y="732052"/>
                  </a:lnTo>
                  <a:lnTo>
                    <a:pt x="2257179" y="749104"/>
                  </a:lnTo>
                  <a:lnTo>
                    <a:pt x="2260941" y="756262"/>
                  </a:lnTo>
                  <a:lnTo>
                    <a:pt x="2260433" y="756962"/>
                  </a:lnTo>
                  <a:lnTo>
                    <a:pt x="2280740" y="755337"/>
                  </a:lnTo>
                  <a:cubicBezTo>
                    <a:pt x="2316928" y="757937"/>
                    <a:pt x="2347187" y="771168"/>
                    <a:pt x="2359322" y="787799"/>
                  </a:cubicBezTo>
                  <a:lnTo>
                    <a:pt x="2363084" y="794957"/>
                  </a:lnTo>
                  <a:lnTo>
                    <a:pt x="2358338" y="801502"/>
                  </a:lnTo>
                  <a:cubicBezTo>
                    <a:pt x="2343949" y="816227"/>
                    <a:pt x="2312110" y="824999"/>
                    <a:pt x="2275922" y="822399"/>
                  </a:cubicBezTo>
                  <a:lnTo>
                    <a:pt x="2263913" y="819672"/>
                  </a:lnTo>
                  <a:lnTo>
                    <a:pt x="2239142" y="826741"/>
                  </a:lnTo>
                  <a:lnTo>
                    <a:pt x="2251372" y="835424"/>
                  </a:lnTo>
                  <a:lnTo>
                    <a:pt x="2255134" y="842582"/>
                  </a:lnTo>
                  <a:lnTo>
                    <a:pt x="2250388" y="849128"/>
                  </a:lnTo>
                  <a:lnTo>
                    <a:pt x="2237612" y="855682"/>
                  </a:lnTo>
                  <a:lnTo>
                    <a:pt x="2250246" y="861313"/>
                  </a:lnTo>
                  <a:lnTo>
                    <a:pt x="2255343" y="867590"/>
                  </a:lnTo>
                  <a:lnTo>
                    <a:pt x="2255212" y="867874"/>
                  </a:lnTo>
                  <a:lnTo>
                    <a:pt x="2297300" y="877431"/>
                  </a:lnTo>
                  <a:cubicBezTo>
                    <a:pt x="2310905" y="883143"/>
                    <a:pt x="2321503" y="890608"/>
                    <a:pt x="2327571" y="898923"/>
                  </a:cubicBezTo>
                  <a:lnTo>
                    <a:pt x="2331333" y="906081"/>
                  </a:lnTo>
                  <a:lnTo>
                    <a:pt x="2326587" y="912628"/>
                  </a:lnTo>
                  <a:lnTo>
                    <a:pt x="2300018" y="926256"/>
                  </a:lnTo>
                  <a:lnTo>
                    <a:pt x="2322700" y="931406"/>
                  </a:lnTo>
                  <a:cubicBezTo>
                    <a:pt x="2336305" y="937118"/>
                    <a:pt x="2346904" y="944584"/>
                    <a:pt x="2352972" y="952899"/>
                  </a:cubicBezTo>
                  <a:lnTo>
                    <a:pt x="2356734" y="960056"/>
                  </a:lnTo>
                  <a:lnTo>
                    <a:pt x="2351988" y="966602"/>
                  </a:lnTo>
                  <a:cubicBezTo>
                    <a:pt x="2344794" y="973965"/>
                    <a:pt x="2333236" y="979839"/>
                    <a:pt x="2318955" y="983548"/>
                  </a:cubicBezTo>
                  <a:lnTo>
                    <a:pt x="2310633" y="984213"/>
                  </a:lnTo>
                  <a:lnTo>
                    <a:pt x="2273047" y="1000667"/>
                  </a:lnTo>
                  <a:lnTo>
                    <a:pt x="2279442" y="1025538"/>
                  </a:lnTo>
                  <a:lnTo>
                    <a:pt x="2319012" y="1032848"/>
                  </a:lnTo>
                  <a:cubicBezTo>
                    <a:pt x="2336149" y="1038798"/>
                    <a:pt x="2351164" y="1046932"/>
                    <a:pt x="2362820" y="1055979"/>
                  </a:cubicBezTo>
                  <a:lnTo>
                    <a:pt x="2369015" y="1063472"/>
                  </a:lnTo>
                  <a:lnTo>
                    <a:pt x="2379305" y="1067649"/>
                  </a:lnTo>
                  <a:lnTo>
                    <a:pt x="2384610" y="1073752"/>
                  </a:lnTo>
                  <a:lnTo>
                    <a:pt x="2382229" y="1079454"/>
                  </a:lnTo>
                  <a:lnTo>
                    <a:pt x="2384634" y="1082361"/>
                  </a:lnTo>
                  <a:lnTo>
                    <a:pt x="2402734" y="1089772"/>
                  </a:lnTo>
                  <a:lnTo>
                    <a:pt x="2408021" y="1095891"/>
                  </a:lnTo>
                  <a:lnTo>
                    <a:pt x="2404883" y="1103343"/>
                  </a:lnTo>
                  <a:cubicBezTo>
                    <a:pt x="2394208" y="1120947"/>
                    <a:pt x="2365188" y="1136708"/>
                    <a:pt x="2329352" y="1142383"/>
                  </a:cubicBezTo>
                  <a:lnTo>
                    <a:pt x="2323503" y="1142415"/>
                  </a:lnTo>
                  <a:lnTo>
                    <a:pt x="2334855" y="1147024"/>
                  </a:lnTo>
                  <a:lnTo>
                    <a:pt x="2336967" y="1149454"/>
                  </a:lnTo>
                  <a:lnTo>
                    <a:pt x="2355563" y="1154877"/>
                  </a:lnTo>
                  <a:cubicBezTo>
                    <a:pt x="2388460" y="1170176"/>
                    <a:pt x="2412035" y="1193304"/>
                    <a:pt x="2417463" y="1213163"/>
                  </a:cubicBezTo>
                  <a:lnTo>
                    <a:pt x="2418433" y="1221191"/>
                  </a:lnTo>
                  <a:lnTo>
                    <a:pt x="2411669" y="1225621"/>
                  </a:lnTo>
                  <a:cubicBezTo>
                    <a:pt x="2402327" y="1229944"/>
                    <a:pt x="2389436" y="1231324"/>
                    <a:pt x="2374769" y="1229711"/>
                  </a:cubicBezTo>
                  <a:lnTo>
                    <a:pt x="2360163" y="1225451"/>
                  </a:lnTo>
                  <a:lnTo>
                    <a:pt x="2344801" y="1238462"/>
                  </a:lnTo>
                  <a:lnTo>
                    <a:pt x="2341931" y="1239377"/>
                  </a:lnTo>
                  <a:lnTo>
                    <a:pt x="2348759" y="1242173"/>
                  </a:lnTo>
                  <a:lnTo>
                    <a:pt x="2354047" y="1248291"/>
                  </a:lnTo>
                  <a:lnTo>
                    <a:pt x="2350908" y="1255743"/>
                  </a:lnTo>
                  <a:lnTo>
                    <a:pt x="2347618" y="1258529"/>
                  </a:lnTo>
                  <a:lnTo>
                    <a:pt x="2352364" y="1261685"/>
                  </a:lnTo>
                  <a:cubicBezTo>
                    <a:pt x="2363048" y="1271862"/>
                    <a:pt x="2370299" y="1282609"/>
                    <a:pt x="2373013" y="1292538"/>
                  </a:cubicBezTo>
                  <a:lnTo>
                    <a:pt x="2373983" y="1300566"/>
                  </a:lnTo>
                  <a:lnTo>
                    <a:pt x="2367219" y="1304996"/>
                  </a:lnTo>
                  <a:cubicBezTo>
                    <a:pt x="2357877" y="1309319"/>
                    <a:pt x="2344986" y="1310699"/>
                    <a:pt x="2330319" y="1309086"/>
                  </a:cubicBezTo>
                  <a:lnTo>
                    <a:pt x="2307472" y="1302422"/>
                  </a:lnTo>
                  <a:lnTo>
                    <a:pt x="2306714" y="1317435"/>
                  </a:lnTo>
                  <a:lnTo>
                    <a:pt x="2332162" y="1334358"/>
                  </a:lnTo>
                  <a:cubicBezTo>
                    <a:pt x="2342846" y="1344535"/>
                    <a:pt x="2350098" y="1355281"/>
                    <a:pt x="2352812" y="1365212"/>
                  </a:cubicBezTo>
                  <a:lnTo>
                    <a:pt x="2353782" y="1373239"/>
                  </a:lnTo>
                  <a:lnTo>
                    <a:pt x="2347018" y="1377669"/>
                  </a:lnTo>
                  <a:lnTo>
                    <a:pt x="2338404" y="1378623"/>
                  </a:lnTo>
                  <a:lnTo>
                    <a:pt x="2350033" y="1387485"/>
                  </a:lnTo>
                  <a:lnTo>
                    <a:pt x="2353551" y="1394766"/>
                  </a:lnTo>
                  <a:lnTo>
                    <a:pt x="2348586" y="1401148"/>
                  </a:lnTo>
                  <a:lnTo>
                    <a:pt x="2321285" y="1414008"/>
                  </a:lnTo>
                  <a:lnTo>
                    <a:pt x="2341301" y="1426161"/>
                  </a:lnTo>
                  <a:lnTo>
                    <a:pt x="2345566" y="1433030"/>
                  </a:lnTo>
                  <a:lnTo>
                    <a:pt x="2341302" y="1439899"/>
                  </a:lnTo>
                  <a:cubicBezTo>
                    <a:pt x="2334654" y="1447759"/>
                    <a:pt x="2323547" y="1454445"/>
                    <a:pt x="2309567" y="1459168"/>
                  </a:cubicBezTo>
                  <a:lnTo>
                    <a:pt x="2291165" y="1461978"/>
                  </a:lnTo>
                  <a:lnTo>
                    <a:pt x="2289523" y="1472738"/>
                  </a:lnTo>
                  <a:lnTo>
                    <a:pt x="2323534" y="1485467"/>
                  </a:lnTo>
                  <a:cubicBezTo>
                    <a:pt x="2336247" y="1492956"/>
                    <a:pt x="2345747" y="1501779"/>
                    <a:pt x="2350642" y="1510834"/>
                  </a:cubicBezTo>
                  <a:lnTo>
                    <a:pt x="2353407" y="1518433"/>
                  </a:lnTo>
                  <a:lnTo>
                    <a:pt x="2347824" y="1524281"/>
                  </a:lnTo>
                  <a:cubicBezTo>
                    <a:pt x="2339705" y="1530609"/>
                    <a:pt x="2327464" y="1534877"/>
                    <a:pt x="2312813" y="1536632"/>
                  </a:cubicBezTo>
                  <a:lnTo>
                    <a:pt x="2308038" y="1536368"/>
                  </a:lnTo>
                  <a:lnTo>
                    <a:pt x="2309550" y="1537286"/>
                  </a:lnTo>
                  <a:lnTo>
                    <a:pt x="2313815" y="1544155"/>
                  </a:lnTo>
                  <a:lnTo>
                    <a:pt x="2309551" y="1551024"/>
                  </a:lnTo>
                  <a:lnTo>
                    <a:pt x="2282117" y="1567681"/>
                  </a:lnTo>
                  <a:lnTo>
                    <a:pt x="2306192" y="1590209"/>
                  </a:lnTo>
                  <a:lnTo>
                    <a:pt x="2308957" y="1597808"/>
                  </a:lnTo>
                  <a:lnTo>
                    <a:pt x="2303374" y="1603656"/>
                  </a:lnTo>
                  <a:cubicBezTo>
                    <a:pt x="2295254" y="1609985"/>
                    <a:pt x="2283013" y="1614252"/>
                    <a:pt x="2268363" y="1616007"/>
                  </a:cubicBezTo>
                  <a:lnTo>
                    <a:pt x="2251734" y="1615091"/>
                  </a:lnTo>
                  <a:lnTo>
                    <a:pt x="2242604" y="1640037"/>
                  </a:lnTo>
                  <a:lnTo>
                    <a:pt x="2253373" y="1664219"/>
                  </a:lnTo>
                  <a:lnTo>
                    <a:pt x="2252963" y="1672294"/>
                  </a:lnTo>
                  <a:lnTo>
                    <a:pt x="2245545" y="1675511"/>
                  </a:lnTo>
                  <a:lnTo>
                    <a:pt x="2229966" y="1674567"/>
                  </a:lnTo>
                  <a:lnTo>
                    <a:pt x="2224899" y="1688413"/>
                  </a:lnTo>
                  <a:lnTo>
                    <a:pt x="2224154" y="1689784"/>
                  </a:lnTo>
                  <a:lnTo>
                    <a:pt x="2231149" y="1705494"/>
                  </a:lnTo>
                  <a:lnTo>
                    <a:pt x="2230739" y="1713569"/>
                  </a:lnTo>
                  <a:lnTo>
                    <a:pt x="2223322" y="1716786"/>
                  </a:lnTo>
                  <a:lnTo>
                    <a:pt x="2209938" y="1715975"/>
                  </a:lnTo>
                  <a:lnTo>
                    <a:pt x="2167053" y="1794984"/>
                  </a:lnTo>
                  <a:lnTo>
                    <a:pt x="2173591" y="1803382"/>
                  </a:lnTo>
                  <a:lnTo>
                    <a:pt x="2175134" y="1811318"/>
                  </a:lnTo>
                  <a:lnTo>
                    <a:pt x="2168706" y="1816222"/>
                  </a:lnTo>
                  <a:lnTo>
                    <a:pt x="2154062" y="1818918"/>
                  </a:lnTo>
                  <a:lnTo>
                    <a:pt x="2128267" y="1866443"/>
                  </a:lnTo>
                  <a:lnTo>
                    <a:pt x="2116440" y="1866443"/>
                  </a:lnTo>
                  <a:lnTo>
                    <a:pt x="2116441" y="1866444"/>
                  </a:lnTo>
                  <a:lnTo>
                    <a:pt x="1729961" y="1866444"/>
                  </a:lnTo>
                  <a:lnTo>
                    <a:pt x="1729961" y="1866443"/>
                  </a:lnTo>
                  <a:lnTo>
                    <a:pt x="348826" y="1866443"/>
                  </a:lnTo>
                  <a:lnTo>
                    <a:pt x="344823" y="1859067"/>
                  </a:lnTo>
                  <a:lnTo>
                    <a:pt x="312921" y="1863939"/>
                  </a:lnTo>
                  <a:cubicBezTo>
                    <a:pt x="276641" y="1863939"/>
                    <a:pt x="245512" y="1852910"/>
                    <a:pt x="232216" y="1837192"/>
                  </a:cubicBezTo>
                  <a:lnTo>
                    <a:pt x="227951" y="1830322"/>
                  </a:lnTo>
                  <a:lnTo>
                    <a:pt x="232216" y="1823453"/>
                  </a:lnTo>
                  <a:cubicBezTo>
                    <a:pt x="238865" y="1815593"/>
                    <a:pt x="249971" y="1808907"/>
                    <a:pt x="263950" y="1804184"/>
                  </a:cubicBezTo>
                  <a:lnTo>
                    <a:pt x="267232" y="1803683"/>
                  </a:lnTo>
                  <a:lnTo>
                    <a:pt x="254440" y="1795917"/>
                  </a:lnTo>
                  <a:lnTo>
                    <a:pt x="250175" y="1789047"/>
                  </a:lnTo>
                  <a:lnTo>
                    <a:pt x="254440" y="1782178"/>
                  </a:lnTo>
                  <a:cubicBezTo>
                    <a:pt x="261088" y="1774318"/>
                    <a:pt x="272195" y="1767632"/>
                    <a:pt x="286174" y="1762909"/>
                  </a:cubicBezTo>
                  <a:lnTo>
                    <a:pt x="292135" y="1761999"/>
                  </a:lnTo>
                  <a:lnTo>
                    <a:pt x="288174" y="1754701"/>
                  </a:lnTo>
                  <a:lnTo>
                    <a:pt x="258947" y="1759165"/>
                  </a:lnTo>
                  <a:cubicBezTo>
                    <a:pt x="222667" y="1759165"/>
                    <a:pt x="191538" y="1748135"/>
                    <a:pt x="178241" y="1732418"/>
                  </a:cubicBezTo>
                  <a:lnTo>
                    <a:pt x="173976" y="1725548"/>
                  </a:lnTo>
                  <a:lnTo>
                    <a:pt x="176379" y="1721677"/>
                  </a:lnTo>
                  <a:lnTo>
                    <a:pt x="168682" y="1722535"/>
                  </a:lnTo>
                  <a:cubicBezTo>
                    <a:pt x="153956" y="1721603"/>
                    <a:pt x="141495" y="1718028"/>
                    <a:pt x="133035" y="1712163"/>
                  </a:cubicBezTo>
                  <a:lnTo>
                    <a:pt x="127134" y="1706635"/>
                  </a:lnTo>
                  <a:lnTo>
                    <a:pt x="129468" y="1698895"/>
                  </a:lnTo>
                  <a:cubicBezTo>
                    <a:pt x="133851" y="1689580"/>
                    <a:pt x="142840" y="1680239"/>
                    <a:pt x="155116" y="1672051"/>
                  </a:cubicBezTo>
                  <a:lnTo>
                    <a:pt x="156766" y="1671326"/>
                  </a:lnTo>
                  <a:lnTo>
                    <a:pt x="155259" y="1670888"/>
                  </a:lnTo>
                  <a:lnTo>
                    <a:pt x="149358" y="1665360"/>
                  </a:lnTo>
                  <a:lnTo>
                    <a:pt x="151017" y="1659861"/>
                  </a:lnTo>
                  <a:lnTo>
                    <a:pt x="129146" y="1642348"/>
                  </a:lnTo>
                  <a:lnTo>
                    <a:pt x="115610" y="1617660"/>
                  </a:lnTo>
                  <a:lnTo>
                    <a:pt x="114707" y="1617761"/>
                  </a:lnTo>
                  <a:cubicBezTo>
                    <a:pt x="99982" y="1616829"/>
                    <a:pt x="87520" y="1613254"/>
                    <a:pt x="79060" y="1607389"/>
                  </a:cubicBezTo>
                  <a:lnTo>
                    <a:pt x="73159" y="1601861"/>
                  </a:lnTo>
                  <a:lnTo>
                    <a:pt x="75494" y="1594121"/>
                  </a:lnTo>
                  <a:cubicBezTo>
                    <a:pt x="79875" y="1584806"/>
                    <a:pt x="88866" y="1575465"/>
                    <a:pt x="101142" y="1567277"/>
                  </a:cubicBezTo>
                  <a:lnTo>
                    <a:pt x="108324" y="1564120"/>
                  </a:lnTo>
                  <a:lnTo>
                    <a:pt x="98986" y="1556643"/>
                  </a:lnTo>
                  <a:lnTo>
                    <a:pt x="93246" y="1554120"/>
                  </a:lnTo>
                  <a:lnTo>
                    <a:pt x="84818" y="1545299"/>
                  </a:lnTo>
                  <a:lnTo>
                    <a:pt x="75171" y="1537574"/>
                  </a:lnTo>
                  <a:lnTo>
                    <a:pt x="72118" y="1532006"/>
                  </a:lnTo>
                  <a:lnTo>
                    <a:pt x="67600" y="1527277"/>
                  </a:lnTo>
                  <a:lnTo>
                    <a:pt x="65264" y="1519536"/>
                  </a:lnTo>
                  <a:lnTo>
                    <a:pt x="65275" y="1519526"/>
                  </a:lnTo>
                  <a:lnTo>
                    <a:pt x="57322" y="1505020"/>
                  </a:lnTo>
                  <a:lnTo>
                    <a:pt x="57063" y="1496940"/>
                  </a:lnTo>
                  <a:lnTo>
                    <a:pt x="64191" y="1493122"/>
                  </a:lnTo>
                  <a:lnTo>
                    <a:pt x="95995" y="1492421"/>
                  </a:lnTo>
                  <a:lnTo>
                    <a:pt x="106948" y="1480957"/>
                  </a:lnTo>
                  <a:lnTo>
                    <a:pt x="114130" y="1477799"/>
                  </a:lnTo>
                  <a:lnTo>
                    <a:pt x="80978" y="1451254"/>
                  </a:lnTo>
                  <a:cubicBezTo>
                    <a:pt x="71231" y="1440175"/>
                    <a:pt x="64957" y="1428831"/>
                    <a:pt x="63129" y="1418699"/>
                  </a:cubicBezTo>
                  <a:lnTo>
                    <a:pt x="62870" y="1410619"/>
                  </a:lnTo>
                  <a:lnTo>
                    <a:pt x="69998" y="1406802"/>
                  </a:lnTo>
                  <a:lnTo>
                    <a:pt x="78857" y="1406606"/>
                  </a:lnTo>
                  <a:lnTo>
                    <a:pt x="35999" y="1400061"/>
                  </a:lnTo>
                  <a:cubicBezTo>
                    <a:pt x="22019" y="1395339"/>
                    <a:pt x="10913" y="1388652"/>
                    <a:pt x="4265" y="1380793"/>
                  </a:cubicBezTo>
                  <a:lnTo>
                    <a:pt x="0" y="1373923"/>
                  </a:lnTo>
                  <a:lnTo>
                    <a:pt x="4264" y="1367054"/>
                  </a:lnTo>
                  <a:cubicBezTo>
                    <a:pt x="10913" y="1359195"/>
                    <a:pt x="22019" y="1352508"/>
                    <a:pt x="35999" y="1347786"/>
                  </a:cubicBezTo>
                  <a:lnTo>
                    <a:pt x="43755" y="1346601"/>
                  </a:lnTo>
                  <a:lnTo>
                    <a:pt x="18627" y="1312361"/>
                  </a:lnTo>
                  <a:cubicBezTo>
                    <a:pt x="12090" y="1299132"/>
                    <a:pt x="8974" y="1286548"/>
                    <a:pt x="9838" y="1276290"/>
                  </a:cubicBezTo>
                  <a:lnTo>
                    <a:pt x="11685" y="1268419"/>
                  </a:lnTo>
                  <a:lnTo>
                    <a:pt x="19560" y="1266583"/>
                  </a:lnTo>
                  <a:cubicBezTo>
                    <a:pt x="29819" y="1265734"/>
                    <a:pt x="42398" y="1268868"/>
                    <a:pt x="55617" y="1275424"/>
                  </a:cubicBezTo>
                  <a:cubicBezTo>
                    <a:pt x="68837" y="1281979"/>
                    <a:pt x="82696" y="1291956"/>
                    <a:pt x="95513" y="1304793"/>
                  </a:cubicBezTo>
                  <a:lnTo>
                    <a:pt x="114541" y="1330720"/>
                  </a:lnTo>
                  <a:lnTo>
                    <a:pt x="116582" y="1330345"/>
                  </a:lnTo>
                  <a:cubicBezTo>
                    <a:pt x="131327" y="1330903"/>
                    <a:pt x="148058" y="1334319"/>
                    <a:pt x="165012" y="1340771"/>
                  </a:cubicBezTo>
                  <a:lnTo>
                    <a:pt x="171749" y="1344585"/>
                  </a:lnTo>
                  <a:lnTo>
                    <a:pt x="170864" y="1327070"/>
                  </a:lnTo>
                  <a:lnTo>
                    <a:pt x="160860" y="1314220"/>
                  </a:lnTo>
                  <a:lnTo>
                    <a:pt x="159317" y="1306282"/>
                  </a:lnTo>
                  <a:lnTo>
                    <a:pt x="165745" y="1301379"/>
                  </a:lnTo>
                  <a:lnTo>
                    <a:pt x="169532" y="1300681"/>
                  </a:lnTo>
                  <a:lnTo>
                    <a:pt x="169148" y="1293064"/>
                  </a:lnTo>
                  <a:lnTo>
                    <a:pt x="168959" y="1293093"/>
                  </a:lnTo>
                  <a:cubicBezTo>
                    <a:pt x="132678" y="1293093"/>
                    <a:pt x="101549" y="1282064"/>
                    <a:pt x="88253" y="1266346"/>
                  </a:cubicBezTo>
                  <a:lnTo>
                    <a:pt x="83988" y="1259476"/>
                  </a:lnTo>
                  <a:lnTo>
                    <a:pt x="86554" y="1255342"/>
                  </a:lnTo>
                  <a:lnTo>
                    <a:pt x="68179" y="1241467"/>
                  </a:lnTo>
                  <a:lnTo>
                    <a:pt x="64629" y="1234202"/>
                  </a:lnTo>
                  <a:lnTo>
                    <a:pt x="69564" y="1227798"/>
                  </a:lnTo>
                  <a:lnTo>
                    <a:pt x="75411" y="1225013"/>
                  </a:lnTo>
                  <a:lnTo>
                    <a:pt x="56580" y="1220152"/>
                  </a:lnTo>
                  <a:cubicBezTo>
                    <a:pt x="43149" y="1214044"/>
                    <a:pt x="32774" y="1206270"/>
                    <a:pt x="26953" y="1197781"/>
                  </a:cubicBezTo>
                  <a:lnTo>
                    <a:pt x="23403" y="1190515"/>
                  </a:lnTo>
                  <a:lnTo>
                    <a:pt x="28338" y="1184112"/>
                  </a:lnTo>
                  <a:cubicBezTo>
                    <a:pt x="35746" y="1176964"/>
                    <a:pt x="47470" y="1171431"/>
                    <a:pt x="61855" y="1168144"/>
                  </a:cubicBezTo>
                  <a:lnTo>
                    <a:pt x="69691" y="1167748"/>
                  </a:lnTo>
                  <a:lnTo>
                    <a:pt x="48147" y="1131147"/>
                  </a:lnTo>
                  <a:cubicBezTo>
                    <a:pt x="42978" y="1117326"/>
                    <a:pt x="41147" y="1104492"/>
                    <a:pt x="43042" y="1094373"/>
                  </a:cubicBezTo>
                  <a:lnTo>
                    <a:pt x="45674" y="1086729"/>
                  </a:lnTo>
                  <a:lnTo>
                    <a:pt x="53694" y="1085697"/>
                  </a:lnTo>
                  <a:cubicBezTo>
                    <a:pt x="63986" y="1085887"/>
                    <a:pt x="76185" y="1090275"/>
                    <a:pt x="88675" y="1098131"/>
                  </a:cubicBezTo>
                  <a:lnTo>
                    <a:pt x="108861" y="1116402"/>
                  </a:lnTo>
                  <a:lnTo>
                    <a:pt x="131242" y="1098482"/>
                  </a:lnTo>
                  <a:lnTo>
                    <a:pt x="134788" y="1097099"/>
                  </a:lnTo>
                  <a:lnTo>
                    <a:pt x="133822" y="1095459"/>
                  </a:lnTo>
                  <a:lnTo>
                    <a:pt x="132415" y="1085314"/>
                  </a:lnTo>
                  <a:lnTo>
                    <a:pt x="124515" y="1088397"/>
                  </a:lnTo>
                  <a:cubicBezTo>
                    <a:pt x="110049" y="1091297"/>
                    <a:pt x="97087" y="1091059"/>
                    <a:pt x="87400" y="1087576"/>
                  </a:cubicBezTo>
                  <a:lnTo>
                    <a:pt x="80273" y="1083760"/>
                  </a:lnTo>
                  <a:lnTo>
                    <a:pt x="80530" y="1075679"/>
                  </a:lnTo>
                  <a:cubicBezTo>
                    <a:pt x="82359" y="1065548"/>
                    <a:pt x="88634" y="1054204"/>
                    <a:pt x="98378" y="1043124"/>
                  </a:cubicBezTo>
                  <a:lnTo>
                    <a:pt x="110960" y="1033051"/>
                  </a:lnTo>
                  <a:lnTo>
                    <a:pt x="103993" y="1020346"/>
                  </a:lnTo>
                  <a:lnTo>
                    <a:pt x="103734" y="1012264"/>
                  </a:lnTo>
                  <a:lnTo>
                    <a:pt x="110863" y="1008447"/>
                  </a:lnTo>
                  <a:lnTo>
                    <a:pt x="141948" y="1007761"/>
                  </a:lnTo>
                  <a:lnTo>
                    <a:pt x="131586" y="988863"/>
                  </a:lnTo>
                  <a:lnTo>
                    <a:pt x="106539" y="979089"/>
                  </a:lnTo>
                  <a:cubicBezTo>
                    <a:pt x="75118" y="960948"/>
                    <a:pt x="53675" y="935833"/>
                    <a:pt x="50018" y="915572"/>
                  </a:cubicBezTo>
                  <a:lnTo>
                    <a:pt x="49760" y="907490"/>
                  </a:lnTo>
                  <a:lnTo>
                    <a:pt x="56887" y="903673"/>
                  </a:lnTo>
                  <a:cubicBezTo>
                    <a:pt x="66575" y="900192"/>
                    <a:pt x="79537" y="899954"/>
                    <a:pt x="94005" y="902854"/>
                  </a:cubicBezTo>
                  <a:cubicBezTo>
                    <a:pt x="108473" y="905755"/>
                    <a:pt x="124446" y="911793"/>
                    <a:pt x="140156" y="920863"/>
                  </a:cubicBezTo>
                  <a:lnTo>
                    <a:pt x="142087" y="922409"/>
                  </a:lnTo>
                  <a:lnTo>
                    <a:pt x="169198" y="910541"/>
                  </a:lnTo>
                  <a:lnTo>
                    <a:pt x="158496" y="910777"/>
                  </a:lnTo>
                  <a:cubicBezTo>
                    <a:pt x="144028" y="907876"/>
                    <a:pt x="128055" y="901838"/>
                    <a:pt x="112346" y="892767"/>
                  </a:cubicBezTo>
                  <a:cubicBezTo>
                    <a:pt x="80925" y="874627"/>
                    <a:pt x="59482" y="849512"/>
                    <a:pt x="55825" y="829251"/>
                  </a:cubicBezTo>
                  <a:lnTo>
                    <a:pt x="55567" y="821169"/>
                  </a:lnTo>
                  <a:lnTo>
                    <a:pt x="62694" y="817352"/>
                  </a:lnTo>
                  <a:cubicBezTo>
                    <a:pt x="72382" y="813871"/>
                    <a:pt x="85344" y="813633"/>
                    <a:pt x="99811" y="816532"/>
                  </a:cubicBezTo>
                  <a:cubicBezTo>
                    <a:pt x="114280" y="819433"/>
                    <a:pt x="130253" y="825472"/>
                    <a:pt x="145963" y="834541"/>
                  </a:cubicBezTo>
                  <a:lnTo>
                    <a:pt x="172607" y="855876"/>
                  </a:lnTo>
                  <a:lnTo>
                    <a:pt x="201955" y="855228"/>
                  </a:lnTo>
                  <a:lnTo>
                    <a:pt x="245861" y="872360"/>
                  </a:lnTo>
                  <a:lnTo>
                    <a:pt x="245933" y="872161"/>
                  </a:lnTo>
                  <a:lnTo>
                    <a:pt x="223706" y="854364"/>
                  </a:lnTo>
                  <a:lnTo>
                    <a:pt x="203199" y="848364"/>
                  </a:lnTo>
                  <a:lnTo>
                    <a:pt x="197306" y="842828"/>
                  </a:lnTo>
                  <a:lnTo>
                    <a:pt x="199653" y="835091"/>
                  </a:lnTo>
                  <a:lnTo>
                    <a:pt x="204738" y="829784"/>
                  </a:lnTo>
                  <a:lnTo>
                    <a:pt x="196069" y="813971"/>
                  </a:lnTo>
                  <a:lnTo>
                    <a:pt x="195810" y="805891"/>
                  </a:lnTo>
                  <a:lnTo>
                    <a:pt x="202938" y="802074"/>
                  </a:lnTo>
                  <a:lnTo>
                    <a:pt x="204448" y="802041"/>
                  </a:lnTo>
                  <a:lnTo>
                    <a:pt x="183488" y="793530"/>
                  </a:lnTo>
                  <a:lnTo>
                    <a:pt x="178184" y="787428"/>
                  </a:lnTo>
                  <a:lnTo>
                    <a:pt x="181299" y="779967"/>
                  </a:lnTo>
                  <a:lnTo>
                    <a:pt x="188492" y="773838"/>
                  </a:lnTo>
                  <a:lnTo>
                    <a:pt x="164548" y="741213"/>
                  </a:lnTo>
                  <a:cubicBezTo>
                    <a:pt x="158012" y="727984"/>
                    <a:pt x="154896" y="715400"/>
                    <a:pt x="155759" y="705142"/>
                  </a:cubicBezTo>
                  <a:lnTo>
                    <a:pt x="157607" y="697270"/>
                  </a:lnTo>
                  <a:lnTo>
                    <a:pt x="165481" y="695434"/>
                  </a:lnTo>
                  <a:cubicBezTo>
                    <a:pt x="175740" y="694586"/>
                    <a:pt x="188320" y="697720"/>
                    <a:pt x="201539" y="704275"/>
                  </a:cubicBezTo>
                  <a:lnTo>
                    <a:pt x="216887" y="715573"/>
                  </a:lnTo>
                  <a:lnTo>
                    <a:pt x="245862" y="714933"/>
                  </a:lnTo>
                  <a:lnTo>
                    <a:pt x="283967" y="729802"/>
                  </a:lnTo>
                  <a:lnTo>
                    <a:pt x="295234" y="720202"/>
                  </a:lnTo>
                  <a:lnTo>
                    <a:pt x="306257" y="716651"/>
                  </a:lnTo>
                  <a:lnTo>
                    <a:pt x="301148" y="711396"/>
                  </a:lnTo>
                  <a:lnTo>
                    <a:pt x="298744" y="703675"/>
                  </a:lnTo>
                  <a:lnTo>
                    <a:pt x="304596" y="698096"/>
                  </a:lnTo>
                  <a:lnTo>
                    <a:pt x="312552" y="695706"/>
                  </a:lnTo>
                  <a:lnTo>
                    <a:pt x="296358" y="694046"/>
                  </a:lnTo>
                  <a:cubicBezTo>
                    <a:pt x="261238" y="684939"/>
                    <a:pt x="233874" y="666450"/>
                    <a:pt x="224949" y="647898"/>
                  </a:cubicBezTo>
                  <a:lnTo>
                    <a:pt x="222545" y="640177"/>
                  </a:lnTo>
                  <a:lnTo>
                    <a:pt x="228397" y="634598"/>
                  </a:lnTo>
                  <a:lnTo>
                    <a:pt x="249606" y="628224"/>
                  </a:lnTo>
                  <a:lnTo>
                    <a:pt x="248535" y="626766"/>
                  </a:lnTo>
                  <a:cubicBezTo>
                    <a:pt x="242000" y="613537"/>
                    <a:pt x="238884" y="600953"/>
                    <a:pt x="239747" y="590695"/>
                  </a:cubicBezTo>
                  <a:lnTo>
                    <a:pt x="241595" y="582823"/>
                  </a:lnTo>
                  <a:lnTo>
                    <a:pt x="249469" y="580987"/>
                  </a:lnTo>
                  <a:lnTo>
                    <a:pt x="249680" y="581039"/>
                  </a:lnTo>
                  <a:lnTo>
                    <a:pt x="230756" y="561577"/>
                  </a:lnTo>
                  <a:lnTo>
                    <a:pt x="228351" y="553856"/>
                  </a:lnTo>
                  <a:lnTo>
                    <a:pt x="234204" y="548277"/>
                  </a:lnTo>
                  <a:lnTo>
                    <a:pt x="246371" y="544621"/>
                  </a:lnTo>
                  <a:lnTo>
                    <a:pt x="245849" y="540864"/>
                  </a:lnTo>
                  <a:lnTo>
                    <a:pt x="248482" y="533219"/>
                  </a:lnTo>
                  <a:lnTo>
                    <a:pt x="256501" y="532187"/>
                  </a:lnTo>
                  <a:lnTo>
                    <a:pt x="272498" y="537873"/>
                  </a:lnTo>
                  <a:lnTo>
                    <a:pt x="319041" y="542643"/>
                  </a:lnTo>
                  <a:lnTo>
                    <a:pt x="343119" y="552973"/>
                  </a:lnTo>
                  <a:lnTo>
                    <a:pt x="336629" y="541950"/>
                  </a:lnTo>
                  <a:cubicBezTo>
                    <a:pt x="331461" y="528129"/>
                    <a:pt x="329631" y="515295"/>
                    <a:pt x="331525" y="505176"/>
                  </a:cubicBezTo>
                  <a:lnTo>
                    <a:pt x="334159" y="497531"/>
                  </a:lnTo>
                  <a:lnTo>
                    <a:pt x="342177" y="496499"/>
                  </a:lnTo>
                  <a:cubicBezTo>
                    <a:pt x="352469" y="496690"/>
                    <a:pt x="364669" y="501077"/>
                    <a:pt x="377160" y="508933"/>
                  </a:cubicBezTo>
                  <a:lnTo>
                    <a:pt x="378667" y="510299"/>
                  </a:lnTo>
                  <a:lnTo>
                    <a:pt x="378972" y="510128"/>
                  </a:lnTo>
                  <a:lnTo>
                    <a:pt x="403681" y="509097"/>
                  </a:lnTo>
                  <a:lnTo>
                    <a:pt x="394163" y="492037"/>
                  </a:lnTo>
                  <a:lnTo>
                    <a:pt x="393845" y="483957"/>
                  </a:lnTo>
                  <a:lnTo>
                    <a:pt x="400945" y="480088"/>
                  </a:lnTo>
                  <a:lnTo>
                    <a:pt x="411883" y="479766"/>
                  </a:lnTo>
                  <a:lnTo>
                    <a:pt x="396627" y="468035"/>
                  </a:lnTo>
                  <a:cubicBezTo>
                    <a:pt x="386666" y="457149"/>
                    <a:pt x="380170" y="445930"/>
                    <a:pt x="378143" y="435837"/>
                  </a:cubicBezTo>
                  <a:lnTo>
                    <a:pt x="377727" y="427763"/>
                  </a:lnTo>
                  <a:lnTo>
                    <a:pt x="384779" y="423807"/>
                  </a:lnTo>
                  <a:cubicBezTo>
                    <a:pt x="394395" y="420136"/>
                    <a:pt x="407350" y="419644"/>
                    <a:pt x="421873" y="422259"/>
                  </a:cubicBezTo>
                  <a:cubicBezTo>
                    <a:pt x="436394" y="424876"/>
                    <a:pt x="452482" y="430599"/>
                    <a:pt x="468367" y="439360"/>
                  </a:cubicBezTo>
                  <a:lnTo>
                    <a:pt x="482017" y="449857"/>
                  </a:lnTo>
                  <a:lnTo>
                    <a:pt x="480329" y="431738"/>
                  </a:lnTo>
                  <a:lnTo>
                    <a:pt x="490358" y="399469"/>
                  </a:lnTo>
                  <a:lnTo>
                    <a:pt x="478151" y="377590"/>
                  </a:lnTo>
                  <a:lnTo>
                    <a:pt x="477833" y="369510"/>
                  </a:lnTo>
                  <a:lnTo>
                    <a:pt x="484933" y="365641"/>
                  </a:lnTo>
                  <a:lnTo>
                    <a:pt x="488011" y="365550"/>
                  </a:lnTo>
                  <a:lnTo>
                    <a:pt x="486610" y="350491"/>
                  </a:lnTo>
                  <a:lnTo>
                    <a:pt x="486525" y="350356"/>
                  </a:lnTo>
                  <a:lnTo>
                    <a:pt x="486587" y="350256"/>
                  </a:lnTo>
                  <a:lnTo>
                    <a:pt x="486137" y="345417"/>
                  </a:lnTo>
                  <a:cubicBezTo>
                    <a:pt x="487335" y="330710"/>
                    <a:pt x="491136" y="318316"/>
                    <a:pt x="497154" y="309964"/>
                  </a:cubicBezTo>
                  <a:lnTo>
                    <a:pt x="502787" y="304163"/>
                  </a:lnTo>
                  <a:lnTo>
                    <a:pt x="510484" y="306639"/>
                  </a:lnTo>
                  <a:lnTo>
                    <a:pt x="527466" y="323464"/>
                  </a:lnTo>
                  <a:lnTo>
                    <a:pt x="571495" y="316739"/>
                  </a:lnTo>
                  <a:lnTo>
                    <a:pt x="591318" y="319767"/>
                  </a:lnTo>
                  <a:lnTo>
                    <a:pt x="590215" y="317214"/>
                  </a:lnTo>
                  <a:lnTo>
                    <a:pt x="590714" y="309144"/>
                  </a:lnTo>
                  <a:lnTo>
                    <a:pt x="596855" y="306563"/>
                  </a:lnTo>
                  <a:lnTo>
                    <a:pt x="594475" y="302729"/>
                  </a:lnTo>
                  <a:lnTo>
                    <a:pt x="598739" y="295860"/>
                  </a:lnTo>
                  <a:lnTo>
                    <a:pt x="602002" y="293880"/>
                  </a:lnTo>
                  <a:lnTo>
                    <a:pt x="577302" y="297652"/>
                  </a:lnTo>
                  <a:cubicBezTo>
                    <a:pt x="541022" y="297652"/>
                    <a:pt x="509894" y="286623"/>
                    <a:pt x="496596" y="270904"/>
                  </a:cubicBezTo>
                  <a:lnTo>
                    <a:pt x="492331" y="264034"/>
                  </a:lnTo>
                  <a:lnTo>
                    <a:pt x="496596" y="257166"/>
                  </a:lnTo>
                  <a:cubicBezTo>
                    <a:pt x="509893" y="241447"/>
                    <a:pt x="541022" y="230418"/>
                    <a:pt x="577303" y="230419"/>
                  </a:cubicBezTo>
                  <a:cubicBezTo>
                    <a:pt x="613582" y="230417"/>
                    <a:pt x="644712" y="241448"/>
                    <a:pt x="658008" y="257165"/>
                  </a:cubicBezTo>
                  <a:lnTo>
                    <a:pt x="662274" y="264035"/>
                  </a:lnTo>
                  <a:lnTo>
                    <a:pt x="658009" y="270905"/>
                  </a:lnTo>
                  <a:lnTo>
                    <a:pt x="654746" y="272886"/>
                  </a:lnTo>
                  <a:lnTo>
                    <a:pt x="679446" y="269114"/>
                  </a:lnTo>
                  <a:lnTo>
                    <a:pt x="725053" y="276078"/>
                  </a:lnTo>
                  <a:lnTo>
                    <a:pt x="723995" y="272574"/>
                  </a:lnTo>
                  <a:lnTo>
                    <a:pt x="729896" y="267047"/>
                  </a:lnTo>
                  <a:lnTo>
                    <a:pt x="743480" y="263094"/>
                  </a:lnTo>
                  <a:lnTo>
                    <a:pt x="742889" y="252294"/>
                  </a:lnTo>
                  <a:lnTo>
                    <a:pt x="746148" y="244895"/>
                  </a:lnTo>
                  <a:lnTo>
                    <a:pt x="754225" y="244533"/>
                  </a:lnTo>
                  <a:lnTo>
                    <a:pt x="772816" y="252940"/>
                  </a:lnTo>
                  <a:lnTo>
                    <a:pt x="772685" y="252113"/>
                  </a:lnTo>
                  <a:lnTo>
                    <a:pt x="775167" y="244418"/>
                  </a:lnTo>
                  <a:lnTo>
                    <a:pt x="779393" y="243790"/>
                  </a:lnTo>
                  <a:lnTo>
                    <a:pt x="780879" y="235113"/>
                  </a:lnTo>
                  <a:cubicBezTo>
                    <a:pt x="785854" y="221222"/>
                    <a:pt x="792741" y="210239"/>
                    <a:pt x="800720" y="203734"/>
                  </a:cubicBezTo>
                  <a:lnTo>
                    <a:pt x="807666" y="199594"/>
                  </a:lnTo>
                  <a:lnTo>
                    <a:pt x="814457" y="203983"/>
                  </a:lnTo>
                  <a:lnTo>
                    <a:pt x="829469" y="229748"/>
                  </a:lnTo>
                  <a:lnTo>
                    <a:pt x="832595" y="225760"/>
                  </a:lnTo>
                  <a:lnTo>
                    <a:pt x="816837" y="198308"/>
                  </a:lnTo>
                  <a:lnTo>
                    <a:pt x="816419" y="190234"/>
                  </a:lnTo>
                  <a:lnTo>
                    <a:pt x="823470" y="186278"/>
                  </a:lnTo>
                  <a:lnTo>
                    <a:pt x="829575" y="186024"/>
                  </a:lnTo>
                  <a:lnTo>
                    <a:pt x="810319" y="165868"/>
                  </a:lnTo>
                  <a:lnTo>
                    <a:pt x="807983" y="158127"/>
                  </a:lnTo>
                  <a:lnTo>
                    <a:pt x="813884" y="152600"/>
                  </a:lnTo>
                  <a:lnTo>
                    <a:pt x="841587" y="144539"/>
                  </a:lnTo>
                  <a:lnTo>
                    <a:pt x="841127" y="144185"/>
                  </a:lnTo>
                  <a:cubicBezTo>
                    <a:pt x="831165" y="133299"/>
                    <a:pt x="824669" y="122081"/>
                    <a:pt x="822643" y="111988"/>
                  </a:cubicBezTo>
                  <a:lnTo>
                    <a:pt x="822227" y="103912"/>
                  </a:lnTo>
                  <a:lnTo>
                    <a:pt x="829278" y="99958"/>
                  </a:lnTo>
                  <a:cubicBezTo>
                    <a:pt x="838896" y="96285"/>
                    <a:pt x="851850" y="95793"/>
                    <a:pt x="866372" y="98410"/>
                  </a:cubicBezTo>
                  <a:cubicBezTo>
                    <a:pt x="880894" y="101025"/>
                    <a:pt x="896982" y="106749"/>
                    <a:pt x="912866" y="115509"/>
                  </a:cubicBezTo>
                  <a:lnTo>
                    <a:pt x="941562" y="137577"/>
                  </a:lnTo>
                  <a:lnTo>
                    <a:pt x="940508" y="132153"/>
                  </a:lnTo>
                  <a:lnTo>
                    <a:pt x="946937" y="127249"/>
                  </a:lnTo>
                  <a:cubicBezTo>
                    <a:pt x="955946" y="122269"/>
                    <a:pt x="968704" y="119968"/>
                    <a:pt x="983449" y="120527"/>
                  </a:cubicBezTo>
                  <a:lnTo>
                    <a:pt x="995751" y="123176"/>
                  </a:lnTo>
                  <a:lnTo>
                    <a:pt x="999054" y="109581"/>
                  </a:lnTo>
                  <a:lnTo>
                    <a:pt x="1003221" y="104712"/>
                  </a:lnTo>
                  <a:lnTo>
                    <a:pt x="996095" y="59336"/>
                  </a:lnTo>
                  <a:cubicBezTo>
                    <a:pt x="996367" y="44583"/>
                    <a:pt x="999381" y="31974"/>
                    <a:pt x="1004861" y="23260"/>
                  </a:cubicBezTo>
                  <a:lnTo>
                    <a:pt x="1010118" y="17117"/>
                  </a:lnTo>
                  <a:lnTo>
                    <a:pt x="1017956" y="19104"/>
                  </a:lnTo>
                  <a:cubicBezTo>
                    <a:pt x="1036960" y="27022"/>
                    <a:pt x="1056889" y="53357"/>
                    <a:pt x="1067864" y="87937"/>
                  </a:cubicBezTo>
                  <a:cubicBezTo>
                    <a:pt x="1073352" y="105228"/>
                    <a:pt x="1075822" y="122125"/>
                    <a:pt x="1075550" y="136878"/>
                  </a:cubicBezTo>
                  <a:lnTo>
                    <a:pt x="1071534" y="153404"/>
                  </a:lnTo>
                  <a:lnTo>
                    <a:pt x="1074990" y="155361"/>
                  </a:lnTo>
                  <a:lnTo>
                    <a:pt x="1084862" y="168040"/>
                  </a:lnTo>
                  <a:lnTo>
                    <a:pt x="1088348" y="168924"/>
                  </a:lnTo>
                  <a:cubicBezTo>
                    <a:pt x="1097850" y="172883"/>
                    <a:pt x="1107583" y="181447"/>
                    <a:pt x="1116313" y="193342"/>
                  </a:cubicBezTo>
                  <a:lnTo>
                    <a:pt x="1123385" y="207657"/>
                  </a:lnTo>
                  <a:lnTo>
                    <a:pt x="1129096" y="206785"/>
                  </a:lnTo>
                  <a:lnTo>
                    <a:pt x="1144604" y="206001"/>
                  </a:lnTo>
                  <a:lnTo>
                    <a:pt x="1127866" y="191387"/>
                  </a:lnTo>
                  <a:cubicBezTo>
                    <a:pt x="1119136" y="179490"/>
                    <a:pt x="1111410" y="164262"/>
                    <a:pt x="1105923" y="146971"/>
                  </a:cubicBezTo>
                  <a:cubicBezTo>
                    <a:pt x="1094947" y="112390"/>
                    <a:pt x="1096045" y="79383"/>
                    <a:pt x="1107004" y="61955"/>
                  </a:cubicBezTo>
                  <a:lnTo>
                    <a:pt x="1112261" y="55812"/>
                  </a:lnTo>
                  <a:lnTo>
                    <a:pt x="1120099" y="57799"/>
                  </a:lnTo>
                  <a:cubicBezTo>
                    <a:pt x="1139103" y="65717"/>
                    <a:pt x="1159033" y="92052"/>
                    <a:pt x="1170006" y="126632"/>
                  </a:cubicBezTo>
                  <a:lnTo>
                    <a:pt x="1173935" y="151646"/>
                  </a:lnTo>
                  <a:lnTo>
                    <a:pt x="1175715" y="151989"/>
                  </a:lnTo>
                  <a:lnTo>
                    <a:pt x="1166174" y="107893"/>
                  </a:lnTo>
                  <a:lnTo>
                    <a:pt x="1167459" y="100873"/>
                  </a:lnTo>
                  <a:lnTo>
                    <a:pt x="1166437" y="97012"/>
                  </a:lnTo>
                  <a:lnTo>
                    <a:pt x="1168129" y="89106"/>
                  </a:lnTo>
                  <a:lnTo>
                    <a:pt x="1169684" y="88711"/>
                  </a:lnTo>
                  <a:lnTo>
                    <a:pt x="1172857" y="71373"/>
                  </a:lnTo>
                  <a:lnTo>
                    <a:pt x="1177753" y="64939"/>
                  </a:lnTo>
                  <a:lnTo>
                    <a:pt x="1185693" y="66474"/>
                  </a:lnTo>
                  <a:cubicBezTo>
                    <a:pt x="1195406" y="69883"/>
                    <a:pt x="1205614" y="77874"/>
                    <a:pt x="1215011" y="89250"/>
                  </a:cubicBezTo>
                  <a:lnTo>
                    <a:pt x="1222580" y="102587"/>
                  </a:lnTo>
                  <a:lnTo>
                    <a:pt x="1252655" y="123829"/>
                  </a:lnTo>
                  <a:lnTo>
                    <a:pt x="1268652" y="144754"/>
                  </a:lnTo>
                  <a:lnTo>
                    <a:pt x="1275001" y="110068"/>
                  </a:lnTo>
                  <a:lnTo>
                    <a:pt x="1279897" y="103634"/>
                  </a:lnTo>
                  <a:lnTo>
                    <a:pt x="1287836" y="105169"/>
                  </a:lnTo>
                  <a:lnTo>
                    <a:pt x="1305050" y="118542"/>
                  </a:lnTo>
                  <a:lnTo>
                    <a:pt x="1303299" y="107519"/>
                  </a:lnTo>
                  <a:lnTo>
                    <a:pt x="1305782" y="99824"/>
                  </a:lnTo>
                  <a:lnTo>
                    <a:pt x="1312680" y="98798"/>
                  </a:lnTo>
                  <a:lnTo>
                    <a:pt x="1316217" y="84552"/>
                  </a:lnTo>
                  <a:cubicBezTo>
                    <a:pt x="1330172" y="51062"/>
                    <a:pt x="1352327" y="26570"/>
                    <a:pt x="1371951" y="20344"/>
                  </a:cubicBezTo>
                  <a:lnTo>
                    <a:pt x="1379931" y="19049"/>
                  </a:lnTo>
                  <a:lnTo>
                    <a:pt x="1384632" y="25628"/>
                  </a:lnTo>
                  <a:cubicBezTo>
                    <a:pt x="1389329" y="34788"/>
                    <a:pt x="1391229" y="47612"/>
                    <a:pt x="1390210" y="62333"/>
                  </a:cubicBezTo>
                  <a:lnTo>
                    <a:pt x="1388011" y="71199"/>
                  </a:lnTo>
                  <a:lnTo>
                    <a:pt x="1399833" y="88838"/>
                  </a:lnTo>
                  <a:cubicBezTo>
                    <a:pt x="1405175" y="102592"/>
                    <a:pt x="1408685" y="119304"/>
                    <a:pt x="1409497" y="137426"/>
                  </a:cubicBezTo>
                  <a:lnTo>
                    <a:pt x="1409218" y="140026"/>
                  </a:lnTo>
                  <a:lnTo>
                    <a:pt x="1417010" y="128685"/>
                  </a:lnTo>
                  <a:lnTo>
                    <a:pt x="1418360" y="123247"/>
                  </a:lnTo>
                  <a:cubicBezTo>
                    <a:pt x="1425338" y="106502"/>
                    <a:pt x="1434364" y="92007"/>
                    <a:pt x="1444101" y="80919"/>
                  </a:cubicBezTo>
                  <a:lnTo>
                    <a:pt x="1461611" y="68145"/>
                  </a:lnTo>
                  <a:lnTo>
                    <a:pt x="1462267" y="65502"/>
                  </a:lnTo>
                  <a:cubicBezTo>
                    <a:pt x="1476222" y="32014"/>
                    <a:pt x="1498376" y="7522"/>
                    <a:pt x="1518000" y="1295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068734" y="5017685"/>
            <a:ext cx="1861261" cy="1294475"/>
            <a:chOff x="1924684" y="3085749"/>
            <a:chExt cx="2385653" cy="1659180"/>
          </a:xfrm>
        </p:grpSpPr>
        <p:sp>
          <p:nvSpPr>
            <p:cNvPr id="36" name="フリーフォーム: 図形 35"/>
            <p:cNvSpPr/>
            <p:nvPr/>
          </p:nvSpPr>
          <p:spPr bwMode="auto">
            <a:xfrm>
              <a:off x="1924684" y="3085749"/>
              <a:ext cx="2047201" cy="1500147"/>
            </a:xfrm>
            <a:custGeom>
              <a:avLst/>
              <a:gdLst>
                <a:gd name="connsiteX0" fmla="*/ 1796200 w 2732031"/>
                <a:gd name="connsiteY0" fmla="*/ 0 h 2001976"/>
                <a:gd name="connsiteX1" fmla="*/ 1815204 w 2732031"/>
                <a:gd name="connsiteY1" fmla="*/ 26599 h 2001976"/>
                <a:gd name="connsiteX2" fmla="*/ 1822674 w 2732031"/>
                <a:gd name="connsiteY2" fmla="*/ 269130 h 2001976"/>
                <a:gd name="connsiteX3" fmla="*/ 1816581 w 2732031"/>
                <a:gd name="connsiteY3" fmla="*/ 287555 h 2001976"/>
                <a:gd name="connsiteX4" fmla="*/ 1871432 w 2732031"/>
                <a:gd name="connsiteY4" fmla="*/ 269459 h 2001976"/>
                <a:gd name="connsiteX5" fmla="*/ 2021531 w 2732031"/>
                <a:gd name="connsiteY5" fmla="*/ 268127 h 2001976"/>
                <a:gd name="connsiteX6" fmla="*/ 2050814 w 2732031"/>
                <a:gd name="connsiteY6" fmla="*/ 282659 h 2001976"/>
                <a:gd name="connsiteX7" fmla="*/ 2050781 w 2732031"/>
                <a:gd name="connsiteY7" fmla="*/ 315350 h 2001976"/>
                <a:gd name="connsiteX8" fmla="*/ 2042724 w 2732031"/>
                <a:gd name="connsiteY8" fmla="*/ 339107 h 2001976"/>
                <a:gd name="connsiteX9" fmla="*/ 2062721 w 2732031"/>
                <a:gd name="connsiteY9" fmla="*/ 332351 h 2001976"/>
                <a:gd name="connsiteX10" fmla="*/ 2112765 w 2732031"/>
                <a:gd name="connsiteY10" fmla="*/ 326887 h 2001976"/>
                <a:gd name="connsiteX11" fmla="*/ 2144949 w 2732031"/>
                <a:gd name="connsiteY11" fmla="*/ 332618 h 2001976"/>
                <a:gd name="connsiteX12" fmla="*/ 2154089 w 2732031"/>
                <a:gd name="connsiteY12" fmla="*/ 364004 h 2001976"/>
                <a:gd name="connsiteX13" fmla="*/ 2154009 w 2732031"/>
                <a:gd name="connsiteY13" fmla="*/ 414346 h 2001976"/>
                <a:gd name="connsiteX14" fmla="*/ 2153133 w 2732031"/>
                <a:gd name="connsiteY14" fmla="*/ 418290 h 2001976"/>
                <a:gd name="connsiteX15" fmla="*/ 2207426 w 2732031"/>
                <a:gd name="connsiteY15" fmla="*/ 411295 h 2001976"/>
                <a:gd name="connsiteX16" fmla="*/ 2275531 w 2732031"/>
                <a:gd name="connsiteY16" fmla="*/ 420526 h 2001976"/>
                <a:gd name="connsiteX17" fmla="*/ 2304814 w 2732031"/>
                <a:gd name="connsiteY17" fmla="*/ 435058 h 2001976"/>
                <a:gd name="connsiteX18" fmla="*/ 2304780 w 2732031"/>
                <a:gd name="connsiteY18" fmla="*/ 467749 h 2001976"/>
                <a:gd name="connsiteX19" fmla="*/ 2300297 w 2732031"/>
                <a:gd name="connsiteY19" fmla="*/ 480971 h 2001976"/>
                <a:gd name="connsiteX20" fmla="*/ 2366691 w 2732031"/>
                <a:gd name="connsiteY20" fmla="*/ 494376 h 2001976"/>
                <a:gd name="connsiteX21" fmla="*/ 2394976 w 2732031"/>
                <a:gd name="connsiteY21" fmla="*/ 510765 h 2001976"/>
                <a:gd name="connsiteX22" fmla="*/ 2392834 w 2732031"/>
                <a:gd name="connsiteY22" fmla="*/ 543386 h 2001976"/>
                <a:gd name="connsiteX23" fmla="*/ 2375546 w 2732031"/>
                <a:gd name="connsiteY23" fmla="*/ 590667 h 2001976"/>
                <a:gd name="connsiteX24" fmla="*/ 2351828 w 2732031"/>
                <a:gd name="connsiteY24" fmla="*/ 627872 h 2001976"/>
                <a:gd name="connsiteX25" fmla="*/ 2376716 w 2732031"/>
                <a:gd name="connsiteY25" fmla="*/ 633239 h 2001976"/>
                <a:gd name="connsiteX26" fmla="*/ 2404783 w 2732031"/>
                <a:gd name="connsiteY26" fmla="*/ 650001 h 2001976"/>
                <a:gd name="connsiteX27" fmla="*/ 2402211 w 2732031"/>
                <a:gd name="connsiteY27" fmla="*/ 682591 h 2001976"/>
                <a:gd name="connsiteX28" fmla="*/ 2384686 w 2732031"/>
                <a:gd name="connsiteY28" fmla="*/ 723508 h 2001976"/>
                <a:gd name="connsiteX29" fmla="*/ 2392698 w 2732031"/>
                <a:gd name="connsiteY29" fmla="*/ 721137 h 2001976"/>
                <a:gd name="connsiteX30" fmla="*/ 2542766 w 2732031"/>
                <a:gd name="connsiteY30" fmla="*/ 724452 h 2001976"/>
                <a:gd name="connsiteX31" fmla="*/ 2571585 w 2732031"/>
                <a:gd name="connsiteY31" fmla="*/ 739884 h 2001976"/>
                <a:gd name="connsiteX32" fmla="*/ 2570539 w 2732031"/>
                <a:gd name="connsiteY32" fmla="*/ 772558 h 2001976"/>
                <a:gd name="connsiteX33" fmla="*/ 2546462 w 2732031"/>
                <a:gd name="connsiteY33" fmla="*/ 836930 h 2001976"/>
                <a:gd name="connsiteX34" fmla="*/ 2512117 w 2732031"/>
                <a:gd name="connsiteY34" fmla="*/ 884963 h 2001976"/>
                <a:gd name="connsiteX35" fmla="*/ 2552009 w 2732031"/>
                <a:gd name="connsiteY35" fmla="*/ 897636 h 2001976"/>
                <a:gd name="connsiteX36" fmla="*/ 2674404 w 2732031"/>
                <a:gd name="connsiteY36" fmla="*/ 984533 h 2001976"/>
                <a:gd name="connsiteX37" fmla="*/ 2689613 w 2732031"/>
                <a:gd name="connsiteY37" fmla="*/ 1013471 h 2001976"/>
                <a:gd name="connsiteX38" fmla="*/ 2670424 w 2732031"/>
                <a:gd name="connsiteY38" fmla="*/ 1039939 h 2001976"/>
                <a:gd name="connsiteX39" fmla="*/ 2514708 w 2732031"/>
                <a:gd name="connsiteY39" fmla="*/ 1113657 h 2001976"/>
                <a:gd name="connsiteX40" fmla="*/ 2466774 w 2732031"/>
                <a:gd name="connsiteY40" fmla="*/ 1120574 h 2001976"/>
                <a:gd name="connsiteX41" fmla="*/ 2476260 w 2732031"/>
                <a:gd name="connsiteY41" fmla="*/ 1129606 h 2001976"/>
                <a:gd name="connsiteX42" fmla="*/ 2491468 w 2732031"/>
                <a:gd name="connsiteY42" fmla="*/ 1158544 h 2001976"/>
                <a:gd name="connsiteX43" fmla="*/ 2485467 w 2732031"/>
                <a:gd name="connsiteY43" fmla="*/ 1166822 h 2001976"/>
                <a:gd name="connsiteX44" fmla="*/ 2549225 w 2732031"/>
                <a:gd name="connsiteY44" fmla="*/ 1170523 h 2001976"/>
                <a:gd name="connsiteX45" fmla="*/ 2710657 w 2732031"/>
                <a:gd name="connsiteY45" fmla="*/ 1230702 h 2001976"/>
                <a:gd name="connsiteX46" fmla="*/ 2732031 w 2732031"/>
                <a:gd name="connsiteY46" fmla="*/ 1255438 h 2001976"/>
                <a:gd name="connsiteX47" fmla="*/ 2719345 w 2732031"/>
                <a:gd name="connsiteY47" fmla="*/ 1285567 h 2001976"/>
                <a:gd name="connsiteX48" fmla="*/ 2604802 w 2732031"/>
                <a:gd name="connsiteY48" fmla="*/ 1382580 h 2001976"/>
                <a:gd name="connsiteX49" fmla="*/ 2561130 w 2732031"/>
                <a:gd name="connsiteY49" fmla="*/ 1400681 h 2001976"/>
                <a:gd name="connsiteX50" fmla="*/ 2582270 w 2732031"/>
                <a:gd name="connsiteY50" fmla="*/ 1415242 h 2001976"/>
                <a:gd name="connsiteX51" fmla="*/ 2652041 w 2732031"/>
                <a:gd name="connsiteY51" fmla="*/ 1497536 h 2001976"/>
                <a:gd name="connsiteX52" fmla="*/ 2661762 w 2732031"/>
                <a:gd name="connsiteY52" fmla="*/ 1528749 h 2001976"/>
                <a:gd name="connsiteX53" fmla="*/ 2638100 w 2732031"/>
                <a:gd name="connsiteY53" fmla="*/ 1551305 h 2001976"/>
                <a:gd name="connsiteX54" fmla="*/ 2608563 w 2732031"/>
                <a:gd name="connsiteY54" fmla="*/ 1566551 h 2001976"/>
                <a:gd name="connsiteX55" fmla="*/ 2655516 w 2732031"/>
                <a:gd name="connsiteY55" fmla="*/ 1605244 h 2001976"/>
                <a:gd name="connsiteX56" fmla="*/ 2672759 w 2732031"/>
                <a:gd name="connsiteY56" fmla="*/ 1633018 h 2001976"/>
                <a:gd name="connsiteX57" fmla="*/ 2655516 w 2732031"/>
                <a:gd name="connsiteY57" fmla="*/ 1660791 h 2001976"/>
                <a:gd name="connsiteX58" fmla="*/ 2567323 w 2732031"/>
                <a:gd name="connsiteY58" fmla="*/ 1722938 h 2001976"/>
                <a:gd name="connsiteX59" fmla="*/ 2509581 w 2732031"/>
                <a:gd name="connsiteY59" fmla="*/ 1743984 h 2001976"/>
                <a:gd name="connsiteX60" fmla="*/ 2548804 w 2732031"/>
                <a:gd name="connsiteY60" fmla="*/ 1809691 h 2001976"/>
                <a:gd name="connsiteX61" fmla="*/ 2567489 w 2732031"/>
                <a:gd name="connsiteY61" fmla="*/ 1875830 h 2001976"/>
                <a:gd name="connsiteX62" fmla="*/ 2565837 w 2732031"/>
                <a:gd name="connsiteY62" fmla="*/ 1908479 h 2001976"/>
                <a:gd name="connsiteX63" fmla="*/ 2535842 w 2732031"/>
                <a:gd name="connsiteY63" fmla="*/ 1921480 h 2001976"/>
                <a:gd name="connsiteX64" fmla="*/ 2467352 w 2732031"/>
                <a:gd name="connsiteY64" fmla="*/ 1927184 h 2001976"/>
                <a:gd name="connsiteX65" fmla="*/ 2438908 w 2732031"/>
                <a:gd name="connsiteY65" fmla="*/ 1922016 h 2001976"/>
                <a:gd name="connsiteX66" fmla="*/ 2440497 w 2732031"/>
                <a:gd name="connsiteY66" fmla="*/ 1926265 h 2001976"/>
                <a:gd name="connsiteX67" fmla="*/ 2441543 w 2732031"/>
                <a:gd name="connsiteY67" fmla="*/ 1958939 h 2001976"/>
                <a:gd name="connsiteX68" fmla="*/ 2412723 w 2732031"/>
                <a:gd name="connsiteY68" fmla="*/ 1974371 h 2001976"/>
                <a:gd name="connsiteX69" fmla="*/ 2262655 w 2732031"/>
                <a:gd name="connsiteY69" fmla="*/ 1977686 h 2001976"/>
                <a:gd name="connsiteX70" fmla="*/ 2242895 w 2732031"/>
                <a:gd name="connsiteY70" fmla="*/ 1971838 h 2001976"/>
                <a:gd name="connsiteX71" fmla="*/ 2226537 w 2732031"/>
                <a:gd name="connsiteY71" fmla="*/ 2001975 h 2001976"/>
                <a:gd name="connsiteX72" fmla="*/ 447095 w 2732031"/>
                <a:gd name="connsiteY72" fmla="*/ 2001976 h 2001976"/>
                <a:gd name="connsiteX73" fmla="*/ 426255 w 2732031"/>
                <a:gd name="connsiteY73" fmla="*/ 1963580 h 2001976"/>
                <a:gd name="connsiteX74" fmla="*/ 393298 w 2732031"/>
                <a:gd name="connsiteY74" fmla="*/ 1961711 h 2001976"/>
                <a:gd name="connsiteX75" fmla="*/ 200005 w 2732031"/>
                <a:gd name="connsiteY75" fmla="*/ 1901809 h 2001976"/>
                <a:gd name="connsiteX76" fmla="*/ 179968 w 2732031"/>
                <a:gd name="connsiteY76" fmla="*/ 1885297 h 2001976"/>
                <a:gd name="connsiteX77" fmla="*/ 167988 w 2732031"/>
                <a:gd name="connsiteY77" fmla="*/ 1885616 h 2001976"/>
                <a:gd name="connsiteX78" fmla="*/ 23860 w 2732031"/>
                <a:gd name="connsiteY78" fmla="*/ 1843678 h 2001976"/>
                <a:gd name="connsiteX79" fmla="*/ 0 w 2732031"/>
                <a:gd name="connsiteY79" fmla="*/ 1821331 h 2001976"/>
                <a:gd name="connsiteX80" fmla="*/ 9444 w 2732031"/>
                <a:gd name="connsiteY80" fmla="*/ 1790034 h 2001976"/>
                <a:gd name="connsiteX81" fmla="*/ 78488 w 2732031"/>
                <a:gd name="connsiteY81" fmla="*/ 1707129 h 2001976"/>
                <a:gd name="connsiteX82" fmla="*/ 94843 w 2732031"/>
                <a:gd name="connsiteY82" fmla="*/ 1695648 h 2001976"/>
                <a:gd name="connsiteX83" fmla="*/ 82898 w 2732031"/>
                <a:gd name="connsiteY83" fmla="*/ 1684306 h 2001976"/>
                <a:gd name="connsiteX84" fmla="*/ 10734 w 2732031"/>
                <a:gd name="connsiteY84" fmla="*/ 1552686 h 2001976"/>
                <a:gd name="connsiteX85" fmla="*/ 9688 w 2732031"/>
                <a:gd name="connsiteY85" fmla="*/ 1520011 h 2001976"/>
                <a:gd name="connsiteX86" fmla="*/ 38508 w 2732031"/>
                <a:gd name="connsiteY86" fmla="*/ 1504580 h 2001976"/>
                <a:gd name="connsiteX87" fmla="*/ 188576 w 2732031"/>
                <a:gd name="connsiteY87" fmla="*/ 1501266 h 2001976"/>
                <a:gd name="connsiteX88" fmla="*/ 199416 w 2732031"/>
                <a:gd name="connsiteY88" fmla="*/ 1504474 h 2001976"/>
                <a:gd name="connsiteX89" fmla="*/ 144673 w 2732031"/>
                <a:gd name="connsiteY89" fmla="*/ 1450983 h 2001976"/>
                <a:gd name="connsiteX90" fmla="*/ 109683 w 2732031"/>
                <a:gd name="connsiteY90" fmla="*/ 1391829 h 2001976"/>
                <a:gd name="connsiteX91" fmla="*/ 106638 w 2732031"/>
                <a:gd name="connsiteY91" fmla="*/ 1377418 h 2001976"/>
                <a:gd name="connsiteX92" fmla="*/ 45951 w 2732031"/>
                <a:gd name="connsiteY92" fmla="*/ 1367271 h 2001976"/>
                <a:gd name="connsiteX93" fmla="*/ 17132 w 2732031"/>
                <a:gd name="connsiteY93" fmla="*/ 1351840 h 2001976"/>
                <a:gd name="connsiteX94" fmla="*/ 18177 w 2732031"/>
                <a:gd name="connsiteY94" fmla="*/ 1319166 h 2001976"/>
                <a:gd name="connsiteX95" fmla="*/ 90341 w 2732031"/>
                <a:gd name="connsiteY95" fmla="*/ 1187545 h 2001976"/>
                <a:gd name="connsiteX96" fmla="*/ 131778 w 2732031"/>
                <a:gd name="connsiteY96" fmla="*/ 1148202 h 2001976"/>
                <a:gd name="connsiteX97" fmla="*/ 75595 w 2732031"/>
                <a:gd name="connsiteY97" fmla="*/ 1094857 h 2001976"/>
                <a:gd name="connsiteX98" fmla="*/ 3431 w 2732031"/>
                <a:gd name="connsiteY98" fmla="*/ 963237 h 2001976"/>
                <a:gd name="connsiteX99" fmla="*/ 2385 w 2732031"/>
                <a:gd name="connsiteY99" fmla="*/ 930563 h 2001976"/>
                <a:gd name="connsiteX100" fmla="*/ 31204 w 2732031"/>
                <a:gd name="connsiteY100" fmla="*/ 915132 h 2001976"/>
                <a:gd name="connsiteX101" fmla="*/ 138655 w 2732031"/>
                <a:gd name="connsiteY101" fmla="*/ 905408 h 2001976"/>
                <a:gd name="connsiteX102" fmla="*/ 167769 w 2732031"/>
                <a:gd name="connsiteY102" fmla="*/ 910528 h 2001976"/>
                <a:gd name="connsiteX103" fmla="*/ 149481 w 2732031"/>
                <a:gd name="connsiteY103" fmla="*/ 861637 h 2001976"/>
                <a:gd name="connsiteX104" fmla="*/ 148435 w 2732031"/>
                <a:gd name="connsiteY104" fmla="*/ 828963 h 2001976"/>
                <a:gd name="connsiteX105" fmla="*/ 177255 w 2732031"/>
                <a:gd name="connsiteY105" fmla="*/ 813531 h 2001976"/>
                <a:gd name="connsiteX106" fmla="*/ 195445 w 2732031"/>
                <a:gd name="connsiteY106" fmla="*/ 809718 h 2001976"/>
                <a:gd name="connsiteX107" fmla="*/ 158525 w 2732031"/>
                <a:gd name="connsiteY107" fmla="*/ 758849 h 2001976"/>
                <a:gd name="connsiteX108" fmla="*/ 148805 w 2732031"/>
                <a:gd name="connsiteY108" fmla="*/ 727636 h 2001976"/>
                <a:gd name="connsiteX109" fmla="*/ 172467 w 2732031"/>
                <a:gd name="connsiteY109" fmla="*/ 705079 h 2001976"/>
                <a:gd name="connsiteX110" fmla="*/ 316220 w 2732031"/>
                <a:gd name="connsiteY110" fmla="*/ 661873 h 2001976"/>
                <a:gd name="connsiteX111" fmla="*/ 365719 w 2732031"/>
                <a:gd name="connsiteY111" fmla="*/ 662755 h 2001976"/>
                <a:gd name="connsiteX112" fmla="*/ 340367 w 2732031"/>
                <a:gd name="connsiteY112" fmla="*/ 621736 h 2001976"/>
                <a:gd name="connsiteX113" fmla="*/ 323739 w 2732031"/>
                <a:gd name="connsiteY113" fmla="*/ 574218 h 2001976"/>
                <a:gd name="connsiteX114" fmla="*/ 322053 w 2732031"/>
                <a:gd name="connsiteY114" fmla="*/ 541571 h 2001976"/>
                <a:gd name="connsiteX115" fmla="*/ 350565 w 2732031"/>
                <a:gd name="connsiteY115" fmla="*/ 525578 h 2001976"/>
                <a:gd name="connsiteX116" fmla="*/ 412292 w 2732031"/>
                <a:gd name="connsiteY116" fmla="*/ 515258 h 2001976"/>
                <a:gd name="connsiteX117" fmla="*/ 404507 w 2732031"/>
                <a:gd name="connsiteY117" fmla="*/ 502719 h 2001976"/>
                <a:gd name="connsiteX118" fmla="*/ 421750 w 2732031"/>
                <a:gd name="connsiteY118" fmla="*/ 474944 h 2001976"/>
                <a:gd name="connsiteX119" fmla="*/ 550056 w 2732031"/>
                <a:gd name="connsiteY119" fmla="*/ 397040 h 2001976"/>
                <a:gd name="connsiteX120" fmla="*/ 555242 w 2732031"/>
                <a:gd name="connsiteY120" fmla="*/ 395793 h 2001976"/>
                <a:gd name="connsiteX121" fmla="*/ 558620 w 2732031"/>
                <a:gd name="connsiteY121" fmla="*/ 377442 h 2001976"/>
                <a:gd name="connsiteX122" fmla="*/ 588195 w 2732031"/>
                <a:gd name="connsiteY122" fmla="*/ 315404 h 2001976"/>
                <a:gd name="connsiteX123" fmla="*/ 610972 w 2732031"/>
                <a:gd name="connsiteY123" fmla="*/ 291953 h 2001976"/>
                <a:gd name="connsiteX124" fmla="*/ 642093 w 2732031"/>
                <a:gd name="connsiteY124" fmla="*/ 301963 h 2001976"/>
                <a:gd name="connsiteX125" fmla="*/ 697336 w 2732031"/>
                <a:gd name="connsiteY125" fmla="*/ 342848 h 2001976"/>
                <a:gd name="connsiteX126" fmla="*/ 718141 w 2732031"/>
                <a:gd name="connsiteY126" fmla="*/ 369061 h 2001976"/>
                <a:gd name="connsiteX127" fmla="*/ 748058 w 2732031"/>
                <a:gd name="connsiteY127" fmla="*/ 366799 h 2001976"/>
                <a:gd name="connsiteX128" fmla="*/ 751673 w 2732031"/>
                <a:gd name="connsiteY128" fmla="*/ 367072 h 2001976"/>
                <a:gd name="connsiteX129" fmla="*/ 757636 w 2732031"/>
                <a:gd name="connsiteY129" fmla="*/ 300142 h 2001976"/>
                <a:gd name="connsiteX130" fmla="*/ 770811 w 2732031"/>
                <a:gd name="connsiteY130" fmla="*/ 270222 h 2001976"/>
                <a:gd name="connsiteX131" fmla="*/ 776019 w 2732031"/>
                <a:gd name="connsiteY131" fmla="*/ 269989 h 2001976"/>
                <a:gd name="connsiteX132" fmla="*/ 768239 w 2732031"/>
                <a:gd name="connsiteY132" fmla="*/ 250368 h 2001976"/>
                <a:gd name="connsiteX133" fmla="*/ 766554 w 2732031"/>
                <a:gd name="connsiteY133" fmla="*/ 217721 h 2001976"/>
                <a:gd name="connsiteX134" fmla="*/ 795065 w 2732031"/>
                <a:gd name="connsiteY134" fmla="*/ 201728 h 2001976"/>
                <a:gd name="connsiteX135" fmla="*/ 945040 w 2732031"/>
                <a:gd name="connsiteY135" fmla="*/ 195472 h 2001976"/>
                <a:gd name="connsiteX136" fmla="*/ 1024282 w 2732031"/>
                <a:gd name="connsiteY136" fmla="*/ 217241 h 2001976"/>
                <a:gd name="connsiteX137" fmla="*/ 1046897 w 2732031"/>
                <a:gd name="connsiteY137" fmla="*/ 160943 h 2001976"/>
                <a:gd name="connsiteX138" fmla="*/ 1068153 w 2732031"/>
                <a:gd name="connsiteY138" fmla="*/ 136106 h 2001976"/>
                <a:gd name="connsiteX139" fmla="*/ 1099842 w 2732031"/>
                <a:gd name="connsiteY139" fmla="*/ 144140 h 2001976"/>
                <a:gd name="connsiteX140" fmla="*/ 1185755 w 2732031"/>
                <a:gd name="connsiteY140" fmla="*/ 209402 h 2001976"/>
                <a:gd name="connsiteX141" fmla="*/ 1192315 w 2732031"/>
                <a:gd name="connsiteY141" fmla="*/ 217911 h 2001976"/>
                <a:gd name="connsiteX142" fmla="*/ 1183088 w 2732031"/>
                <a:gd name="connsiteY142" fmla="*/ 141214 h 2001976"/>
                <a:gd name="connsiteX143" fmla="*/ 1192890 w 2732031"/>
                <a:gd name="connsiteY143" fmla="*/ 73188 h 2001976"/>
                <a:gd name="connsiteX144" fmla="*/ 1207666 w 2732031"/>
                <a:gd name="connsiteY144" fmla="*/ 44028 h 2001976"/>
                <a:gd name="connsiteX145" fmla="*/ 1240355 w 2732031"/>
                <a:gd name="connsiteY145" fmla="*/ 44336 h 2001976"/>
                <a:gd name="connsiteX146" fmla="*/ 1502259 w 2732031"/>
                <a:gd name="connsiteY146" fmla="*/ 266997 h 2001976"/>
                <a:gd name="connsiteX147" fmla="*/ 1523847 w 2732031"/>
                <a:gd name="connsiteY147" fmla="*/ 309420 h 2001976"/>
                <a:gd name="connsiteX148" fmla="*/ 1538592 w 2732031"/>
                <a:gd name="connsiteY148" fmla="*/ 264836 h 2001976"/>
                <a:gd name="connsiteX149" fmla="*/ 1763931 w 2732031"/>
                <a:gd name="connsiteY149" fmla="*/ 5233 h 200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732031" h="2001976">
                  <a:moveTo>
                    <a:pt x="1796200" y="0"/>
                  </a:moveTo>
                  <a:lnTo>
                    <a:pt x="1815204" y="26599"/>
                  </a:lnTo>
                  <a:cubicBezTo>
                    <a:pt x="1843693" y="82152"/>
                    <a:pt x="1846736" y="171037"/>
                    <a:pt x="1822674" y="269130"/>
                  </a:cubicBezTo>
                  <a:lnTo>
                    <a:pt x="1816581" y="287555"/>
                  </a:lnTo>
                  <a:lnTo>
                    <a:pt x="1871432" y="269459"/>
                  </a:lnTo>
                  <a:cubicBezTo>
                    <a:pt x="1929535" y="255929"/>
                    <a:pt x="1981946" y="255267"/>
                    <a:pt x="2021531" y="268127"/>
                  </a:cubicBezTo>
                  <a:lnTo>
                    <a:pt x="2050814" y="282659"/>
                  </a:lnTo>
                  <a:lnTo>
                    <a:pt x="2050781" y="315350"/>
                  </a:lnTo>
                  <a:lnTo>
                    <a:pt x="2042724" y="339107"/>
                  </a:lnTo>
                  <a:lnTo>
                    <a:pt x="2062721" y="332351"/>
                  </a:lnTo>
                  <a:cubicBezTo>
                    <a:pt x="2080367" y="328291"/>
                    <a:pt x="2097165" y="326423"/>
                    <a:pt x="2112765" y="326887"/>
                  </a:cubicBezTo>
                  <a:lnTo>
                    <a:pt x="2144949" y="332618"/>
                  </a:lnTo>
                  <a:lnTo>
                    <a:pt x="2154089" y="364004"/>
                  </a:lnTo>
                  <a:cubicBezTo>
                    <a:pt x="2156219" y="379466"/>
                    <a:pt x="2156158" y="396368"/>
                    <a:pt x="2154009" y="414346"/>
                  </a:cubicBezTo>
                  <a:lnTo>
                    <a:pt x="2153133" y="418290"/>
                  </a:lnTo>
                  <a:lnTo>
                    <a:pt x="2207426" y="411295"/>
                  </a:lnTo>
                  <a:cubicBezTo>
                    <a:pt x="2232740" y="411046"/>
                    <a:pt x="2255739" y="414096"/>
                    <a:pt x="2275531" y="420526"/>
                  </a:cubicBezTo>
                  <a:lnTo>
                    <a:pt x="2304814" y="435058"/>
                  </a:lnTo>
                  <a:lnTo>
                    <a:pt x="2304780" y="467749"/>
                  </a:lnTo>
                  <a:lnTo>
                    <a:pt x="2300297" y="480971"/>
                  </a:lnTo>
                  <a:lnTo>
                    <a:pt x="2366691" y="494376"/>
                  </a:lnTo>
                  <a:lnTo>
                    <a:pt x="2394976" y="510765"/>
                  </a:lnTo>
                  <a:lnTo>
                    <a:pt x="2392834" y="543386"/>
                  </a:lnTo>
                  <a:cubicBezTo>
                    <a:pt x="2389550" y="558644"/>
                    <a:pt x="2383713" y="574507"/>
                    <a:pt x="2375546" y="590667"/>
                  </a:cubicBezTo>
                  <a:lnTo>
                    <a:pt x="2351828" y="627872"/>
                  </a:lnTo>
                  <a:lnTo>
                    <a:pt x="2376716" y="633239"/>
                  </a:lnTo>
                  <a:lnTo>
                    <a:pt x="2404783" y="650001"/>
                  </a:lnTo>
                  <a:lnTo>
                    <a:pt x="2402211" y="682591"/>
                  </a:lnTo>
                  <a:lnTo>
                    <a:pt x="2384686" y="723508"/>
                  </a:lnTo>
                  <a:lnTo>
                    <a:pt x="2392698" y="721137"/>
                  </a:lnTo>
                  <a:cubicBezTo>
                    <a:pt x="2451192" y="709411"/>
                    <a:pt x="2503599" y="710373"/>
                    <a:pt x="2542766" y="724452"/>
                  </a:cubicBezTo>
                  <a:lnTo>
                    <a:pt x="2571585" y="739884"/>
                  </a:lnTo>
                  <a:lnTo>
                    <a:pt x="2570539" y="772558"/>
                  </a:lnTo>
                  <a:cubicBezTo>
                    <a:pt x="2566844" y="793037"/>
                    <a:pt x="2558654" y="814744"/>
                    <a:pt x="2546462" y="836930"/>
                  </a:cubicBezTo>
                  <a:lnTo>
                    <a:pt x="2512117" y="884963"/>
                  </a:lnTo>
                  <a:lnTo>
                    <a:pt x="2552009" y="897636"/>
                  </a:lnTo>
                  <a:cubicBezTo>
                    <a:pt x="2607017" y="920729"/>
                    <a:pt x="2649869" y="950913"/>
                    <a:pt x="2674404" y="984533"/>
                  </a:cubicBezTo>
                  <a:lnTo>
                    <a:pt x="2689613" y="1013471"/>
                  </a:lnTo>
                  <a:lnTo>
                    <a:pt x="2670424" y="1039939"/>
                  </a:lnTo>
                  <a:cubicBezTo>
                    <a:pt x="2637699" y="1073428"/>
                    <a:pt x="2582652" y="1099299"/>
                    <a:pt x="2514708" y="1113657"/>
                  </a:cubicBezTo>
                  <a:lnTo>
                    <a:pt x="2466774" y="1120574"/>
                  </a:lnTo>
                  <a:lnTo>
                    <a:pt x="2476260" y="1129606"/>
                  </a:lnTo>
                  <a:lnTo>
                    <a:pt x="2491468" y="1158544"/>
                  </a:lnTo>
                  <a:lnTo>
                    <a:pt x="2485467" y="1166822"/>
                  </a:lnTo>
                  <a:lnTo>
                    <a:pt x="2549225" y="1170523"/>
                  </a:lnTo>
                  <a:cubicBezTo>
                    <a:pt x="2618145" y="1179038"/>
                    <a:pt x="2675198" y="1200124"/>
                    <a:pt x="2710657" y="1230702"/>
                  </a:cubicBezTo>
                  <a:lnTo>
                    <a:pt x="2732031" y="1255438"/>
                  </a:lnTo>
                  <a:lnTo>
                    <a:pt x="2719345" y="1285567"/>
                  </a:lnTo>
                  <a:cubicBezTo>
                    <a:pt x="2697765" y="1321156"/>
                    <a:pt x="2657641" y="1354883"/>
                    <a:pt x="2604802" y="1382580"/>
                  </a:cubicBezTo>
                  <a:lnTo>
                    <a:pt x="2561130" y="1400681"/>
                  </a:lnTo>
                  <a:lnTo>
                    <a:pt x="2582270" y="1415242"/>
                  </a:lnTo>
                  <a:cubicBezTo>
                    <a:pt x="2614492" y="1441313"/>
                    <a:pt x="2638508" y="1469406"/>
                    <a:pt x="2652041" y="1497536"/>
                  </a:cubicBezTo>
                  <a:lnTo>
                    <a:pt x="2661762" y="1528749"/>
                  </a:lnTo>
                  <a:lnTo>
                    <a:pt x="2638100" y="1551305"/>
                  </a:lnTo>
                  <a:lnTo>
                    <a:pt x="2608563" y="1566551"/>
                  </a:lnTo>
                  <a:lnTo>
                    <a:pt x="2655516" y="1605244"/>
                  </a:lnTo>
                  <a:lnTo>
                    <a:pt x="2672759" y="1633018"/>
                  </a:lnTo>
                  <a:lnTo>
                    <a:pt x="2655516" y="1660791"/>
                  </a:lnTo>
                  <a:cubicBezTo>
                    <a:pt x="2635356" y="1684624"/>
                    <a:pt x="2605058" y="1705790"/>
                    <a:pt x="2567323" y="1722938"/>
                  </a:cubicBezTo>
                  <a:lnTo>
                    <a:pt x="2509581" y="1743984"/>
                  </a:lnTo>
                  <a:lnTo>
                    <a:pt x="2548804" y="1809691"/>
                  </a:lnTo>
                  <a:cubicBezTo>
                    <a:pt x="2559124" y="1832807"/>
                    <a:pt x="2565496" y="1855116"/>
                    <a:pt x="2567489" y="1875830"/>
                  </a:cubicBezTo>
                  <a:lnTo>
                    <a:pt x="2565837" y="1908479"/>
                  </a:lnTo>
                  <a:lnTo>
                    <a:pt x="2535842" y="1921480"/>
                  </a:lnTo>
                  <a:cubicBezTo>
                    <a:pt x="2515745" y="1926881"/>
                    <a:pt x="2492620" y="1928739"/>
                    <a:pt x="2467352" y="1927184"/>
                  </a:cubicBezTo>
                  <a:lnTo>
                    <a:pt x="2438908" y="1922016"/>
                  </a:lnTo>
                  <a:lnTo>
                    <a:pt x="2440497" y="1926265"/>
                  </a:lnTo>
                  <a:lnTo>
                    <a:pt x="2441543" y="1958939"/>
                  </a:lnTo>
                  <a:lnTo>
                    <a:pt x="2412723" y="1974371"/>
                  </a:lnTo>
                  <a:cubicBezTo>
                    <a:pt x="2373556" y="1988450"/>
                    <a:pt x="2321149" y="1989411"/>
                    <a:pt x="2262655" y="1977686"/>
                  </a:cubicBezTo>
                  <a:lnTo>
                    <a:pt x="2242895" y="1971838"/>
                  </a:lnTo>
                  <a:lnTo>
                    <a:pt x="2226537" y="2001975"/>
                  </a:lnTo>
                  <a:lnTo>
                    <a:pt x="447095" y="2001976"/>
                  </a:lnTo>
                  <a:lnTo>
                    <a:pt x="426255" y="1963580"/>
                  </a:lnTo>
                  <a:lnTo>
                    <a:pt x="393298" y="1961711"/>
                  </a:lnTo>
                  <a:cubicBezTo>
                    <a:pt x="316192" y="1952812"/>
                    <a:pt x="248720" y="1931323"/>
                    <a:pt x="200005" y="1901809"/>
                  </a:cubicBezTo>
                  <a:lnTo>
                    <a:pt x="179968" y="1885297"/>
                  </a:lnTo>
                  <a:lnTo>
                    <a:pt x="167988" y="1885616"/>
                  </a:lnTo>
                  <a:cubicBezTo>
                    <a:pt x="108448" y="1881846"/>
                    <a:pt x="58066" y="1867389"/>
                    <a:pt x="23860" y="1843678"/>
                  </a:cubicBezTo>
                  <a:lnTo>
                    <a:pt x="0" y="1821331"/>
                  </a:lnTo>
                  <a:lnTo>
                    <a:pt x="9444" y="1790034"/>
                  </a:lnTo>
                  <a:cubicBezTo>
                    <a:pt x="22728" y="1761786"/>
                    <a:pt x="46496" y="1733482"/>
                    <a:pt x="78488" y="1707129"/>
                  </a:cubicBezTo>
                  <a:lnTo>
                    <a:pt x="94843" y="1695648"/>
                  </a:lnTo>
                  <a:lnTo>
                    <a:pt x="82898" y="1684306"/>
                  </a:lnTo>
                  <a:cubicBezTo>
                    <a:pt x="43495" y="1639511"/>
                    <a:pt x="18126" y="1593645"/>
                    <a:pt x="10734" y="1552686"/>
                  </a:cubicBezTo>
                  <a:lnTo>
                    <a:pt x="9688" y="1520011"/>
                  </a:lnTo>
                  <a:lnTo>
                    <a:pt x="38508" y="1504580"/>
                  </a:lnTo>
                  <a:cubicBezTo>
                    <a:pt x="77675" y="1490501"/>
                    <a:pt x="130082" y="1489540"/>
                    <a:pt x="188576" y="1501266"/>
                  </a:cubicBezTo>
                  <a:lnTo>
                    <a:pt x="199416" y="1504474"/>
                  </a:lnTo>
                  <a:lnTo>
                    <a:pt x="144673" y="1450983"/>
                  </a:lnTo>
                  <a:cubicBezTo>
                    <a:pt x="128780" y="1431278"/>
                    <a:pt x="116911" y="1411344"/>
                    <a:pt x="109683" y="1391829"/>
                  </a:cubicBezTo>
                  <a:lnTo>
                    <a:pt x="106638" y="1377418"/>
                  </a:lnTo>
                  <a:lnTo>
                    <a:pt x="45951" y="1367271"/>
                  </a:lnTo>
                  <a:lnTo>
                    <a:pt x="17132" y="1351840"/>
                  </a:lnTo>
                  <a:lnTo>
                    <a:pt x="18177" y="1319166"/>
                  </a:lnTo>
                  <a:cubicBezTo>
                    <a:pt x="25569" y="1278206"/>
                    <a:pt x="50939" y="1232340"/>
                    <a:pt x="90341" y="1187545"/>
                  </a:cubicBezTo>
                  <a:lnTo>
                    <a:pt x="131778" y="1148202"/>
                  </a:lnTo>
                  <a:lnTo>
                    <a:pt x="75595" y="1094857"/>
                  </a:lnTo>
                  <a:cubicBezTo>
                    <a:pt x="36193" y="1050062"/>
                    <a:pt x="10822" y="1004196"/>
                    <a:pt x="3431" y="963237"/>
                  </a:cubicBezTo>
                  <a:lnTo>
                    <a:pt x="2385" y="930563"/>
                  </a:lnTo>
                  <a:lnTo>
                    <a:pt x="31204" y="915132"/>
                  </a:lnTo>
                  <a:cubicBezTo>
                    <a:pt x="60581" y="904572"/>
                    <a:pt x="97403" y="901391"/>
                    <a:pt x="138655" y="905408"/>
                  </a:cubicBezTo>
                  <a:lnTo>
                    <a:pt x="167769" y="910528"/>
                  </a:lnTo>
                  <a:lnTo>
                    <a:pt x="149481" y="861637"/>
                  </a:lnTo>
                  <a:lnTo>
                    <a:pt x="148435" y="828963"/>
                  </a:lnTo>
                  <a:lnTo>
                    <a:pt x="177255" y="813531"/>
                  </a:lnTo>
                  <a:lnTo>
                    <a:pt x="195445" y="809718"/>
                  </a:lnTo>
                  <a:lnTo>
                    <a:pt x="158525" y="758849"/>
                  </a:lnTo>
                  <a:lnTo>
                    <a:pt x="148805" y="727636"/>
                  </a:lnTo>
                  <a:lnTo>
                    <a:pt x="172467" y="705079"/>
                  </a:lnTo>
                  <a:cubicBezTo>
                    <a:pt x="206463" y="681067"/>
                    <a:pt x="256717" y="666167"/>
                    <a:pt x="316220" y="661873"/>
                  </a:cubicBezTo>
                  <a:lnTo>
                    <a:pt x="365719" y="662755"/>
                  </a:lnTo>
                  <a:lnTo>
                    <a:pt x="340367" y="621736"/>
                  </a:lnTo>
                  <a:cubicBezTo>
                    <a:pt x="332426" y="605464"/>
                    <a:pt x="326812" y="589521"/>
                    <a:pt x="323739" y="574218"/>
                  </a:cubicBezTo>
                  <a:lnTo>
                    <a:pt x="322053" y="541571"/>
                  </a:lnTo>
                  <a:lnTo>
                    <a:pt x="350565" y="525578"/>
                  </a:lnTo>
                  <a:lnTo>
                    <a:pt x="412292" y="515258"/>
                  </a:lnTo>
                  <a:lnTo>
                    <a:pt x="404507" y="502719"/>
                  </a:lnTo>
                  <a:lnTo>
                    <a:pt x="421750" y="474944"/>
                  </a:lnTo>
                  <a:cubicBezTo>
                    <a:pt x="448630" y="443169"/>
                    <a:pt x="493535" y="416132"/>
                    <a:pt x="550056" y="397040"/>
                  </a:cubicBezTo>
                  <a:lnTo>
                    <a:pt x="555242" y="395793"/>
                  </a:lnTo>
                  <a:lnTo>
                    <a:pt x="558620" y="377442"/>
                  </a:lnTo>
                  <a:cubicBezTo>
                    <a:pt x="566108" y="353260"/>
                    <a:pt x="576033" y="332289"/>
                    <a:pt x="588195" y="315404"/>
                  </a:cubicBezTo>
                  <a:lnTo>
                    <a:pt x="610972" y="291953"/>
                  </a:lnTo>
                  <a:lnTo>
                    <a:pt x="642093" y="301963"/>
                  </a:lnTo>
                  <a:cubicBezTo>
                    <a:pt x="660761" y="311159"/>
                    <a:pt x="679369" y="325014"/>
                    <a:pt x="697336" y="342848"/>
                  </a:cubicBezTo>
                  <a:lnTo>
                    <a:pt x="718141" y="369061"/>
                  </a:lnTo>
                  <a:lnTo>
                    <a:pt x="748058" y="366799"/>
                  </a:lnTo>
                  <a:lnTo>
                    <a:pt x="751673" y="367072"/>
                  </a:lnTo>
                  <a:lnTo>
                    <a:pt x="757636" y="300142"/>
                  </a:lnTo>
                  <a:lnTo>
                    <a:pt x="770811" y="270222"/>
                  </a:lnTo>
                  <a:lnTo>
                    <a:pt x="776019" y="269989"/>
                  </a:lnTo>
                  <a:lnTo>
                    <a:pt x="768239" y="250368"/>
                  </a:lnTo>
                  <a:lnTo>
                    <a:pt x="766554" y="217721"/>
                  </a:lnTo>
                  <a:lnTo>
                    <a:pt x="795065" y="201728"/>
                  </a:lnTo>
                  <a:cubicBezTo>
                    <a:pt x="833949" y="186884"/>
                    <a:pt x="886326" y="184895"/>
                    <a:pt x="945040" y="195472"/>
                  </a:cubicBezTo>
                  <a:lnTo>
                    <a:pt x="1024282" y="217241"/>
                  </a:lnTo>
                  <a:lnTo>
                    <a:pt x="1046897" y="160943"/>
                  </a:lnTo>
                  <a:lnTo>
                    <a:pt x="1068153" y="136106"/>
                  </a:lnTo>
                  <a:lnTo>
                    <a:pt x="1099842" y="144140"/>
                  </a:lnTo>
                  <a:cubicBezTo>
                    <a:pt x="1128656" y="156146"/>
                    <a:pt x="1157996" y="178623"/>
                    <a:pt x="1185755" y="209402"/>
                  </a:cubicBezTo>
                  <a:lnTo>
                    <a:pt x="1192315" y="217911"/>
                  </a:lnTo>
                  <a:lnTo>
                    <a:pt x="1183088" y="141214"/>
                  </a:lnTo>
                  <a:cubicBezTo>
                    <a:pt x="1183051" y="115899"/>
                    <a:pt x="1186294" y="92926"/>
                    <a:pt x="1192890" y="73188"/>
                  </a:cubicBezTo>
                  <a:lnTo>
                    <a:pt x="1207666" y="44028"/>
                  </a:lnTo>
                  <a:lnTo>
                    <a:pt x="1240355" y="44336"/>
                  </a:lnTo>
                  <a:cubicBezTo>
                    <a:pt x="1322587" y="57264"/>
                    <a:pt x="1426065" y="141649"/>
                    <a:pt x="1502259" y="266997"/>
                  </a:cubicBezTo>
                  <a:lnTo>
                    <a:pt x="1523847" y="309420"/>
                  </a:lnTo>
                  <a:lnTo>
                    <a:pt x="1538592" y="264836"/>
                  </a:lnTo>
                  <a:cubicBezTo>
                    <a:pt x="1595015" y="129434"/>
                    <a:pt x="1684589" y="30413"/>
                    <a:pt x="1763931" y="5233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/>
            <p:cNvSpPr/>
            <p:nvPr/>
          </p:nvSpPr>
          <p:spPr bwMode="auto">
            <a:xfrm flipH="1">
              <a:off x="2516045" y="3430109"/>
              <a:ext cx="1794292" cy="1314820"/>
            </a:xfrm>
            <a:custGeom>
              <a:avLst/>
              <a:gdLst>
                <a:gd name="connsiteX0" fmla="*/ 1796200 w 2732031"/>
                <a:gd name="connsiteY0" fmla="*/ 0 h 2001976"/>
                <a:gd name="connsiteX1" fmla="*/ 1815204 w 2732031"/>
                <a:gd name="connsiteY1" fmla="*/ 26599 h 2001976"/>
                <a:gd name="connsiteX2" fmla="*/ 1822674 w 2732031"/>
                <a:gd name="connsiteY2" fmla="*/ 269130 h 2001976"/>
                <a:gd name="connsiteX3" fmla="*/ 1816581 w 2732031"/>
                <a:gd name="connsiteY3" fmla="*/ 287555 h 2001976"/>
                <a:gd name="connsiteX4" fmla="*/ 1871432 w 2732031"/>
                <a:gd name="connsiteY4" fmla="*/ 269459 h 2001976"/>
                <a:gd name="connsiteX5" fmla="*/ 2021531 w 2732031"/>
                <a:gd name="connsiteY5" fmla="*/ 268127 h 2001976"/>
                <a:gd name="connsiteX6" fmla="*/ 2050814 w 2732031"/>
                <a:gd name="connsiteY6" fmla="*/ 282659 h 2001976"/>
                <a:gd name="connsiteX7" fmla="*/ 2050781 w 2732031"/>
                <a:gd name="connsiteY7" fmla="*/ 315350 h 2001976"/>
                <a:gd name="connsiteX8" fmla="*/ 2042724 w 2732031"/>
                <a:gd name="connsiteY8" fmla="*/ 339107 h 2001976"/>
                <a:gd name="connsiteX9" fmla="*/ 2062721 w 2732031"/>
                <a:gd name="connsiteY9" fmla="*/ 332351 h 2001976"/>
                <a:gd name="connsiteX10" fmla="*/ 2112765 w 2732031"/>
                <a:gd name="connsiteY10" fmla="*/ 326887 h 2001976"/>
                <a:gd name="connsiteX11" fmla="*/ 2144949 w 2732031"/>
                <a:gd name="connsiteY11" fmla="*/ 332618 h 2001976"/>
                <a:gd name="connsiteX12" fmla="*/ 2154089 w 2732031"/>
                <a:gd name="connsiteY12" fmla="*/ 364004 h 2001976"/>
                <a:gd name="connsiteX13" fmla="*/ 2154009 w 2732031"/>
                <a:gd name="connsiteY13" fmla="*/ 414346 h 2001976"/>
                <a:gd name="connsiteX14" fmla="*/ 2153133 w 2732031"/>
                <a:gd name="connsiteY14" fmla="*/ 418290 h 2001976"/>
                <a:gd name="connsiteX15" fmla="*/ 2207426 w 2732031"/>
                <a:gd name="connsiteY15" fmla="*/ 411295 h 2001976"/>
                <a:gd name="connsiteX16" fmla="*/ 2275531 w 2732031"/>
                <a:gd name="connsiteY16" fmla="*/ 420526 h 2001976"/>
                <a:gd name="connsiteX17" fmla="*/ 2304814 w 2732031"/>
                <a:gd name="connsiteY17" fmla="*/ 435058 h 2001976"/>
                <a:gd name="connsiteX18" fmla="*/ 2304780 w 2732031"/>
                <a:gd name="connsiteY18" fmla="*/ 467749 h 2001976"/>
                <a:gd name="connsiteX19" fmla="*/ 2300297 w 2732031"/>
                <a:gd name="connsiteY19" fmla="*/ 480971 h 2001976"/>
                <a:gd name="connsiteX20" fmla="*/ 2366691 w 2732031"/>
                <a:gd name="connsiteY20" fmla="*/ 494376 h 2001976"/>
                <a:gd name="connsiteX21" fmla="*/ 2394976 w 2732031"/>
                <a:gd name="connsiteY21" fmla="*/ 510765 h 2001976"/>
                <a:gd name="connsiteX22" fmla="*/ 2392834 w 2732031"/>
                <a:gd name="connsiteY22" fmla="*/ 543386 h 2001976"/>
                <a:gd name="connsiteX23" fmla="*/ 2375546 w 2732031"/>
                <a:gd name="connsiteY23" fmla="*/ 590667 h 2001976"/>
                <a:gd name="connsiteX24" fmla="*/ 2351828 w 2732031"/>
                <a:gd name="connsiteY24" fmla="*/ 627872 h 2001976"/>
                <a:gd name="connsiteX25" fmla="*/ 2376716 w 2732031"/>
                <a:gd name="connsiteY25" fmla="*/ 633239 h 2001976"/>
                <a:gd name="connsiteX26" fmla="*/ 2404783 w 2732031"/>
                <a:gd name="connsiteY26" fmla="*/ 650001 h 2001976"/>
                <a:gd name="connsiteX27" fmla="*/ 2402211 w 2732031"/>
                <a:gd name="connsiteY27" fmla="*/ 682591 h 2001976"/>
                <a:gd name="connsiteX28" fmla="*/ 2384686 w 2732031"/>
                <a:gd name="connsiteY28" fmla="*/ 723508 h 2001976"/>
                <a:gd name="connsiteX29" fmla="*/ 2392698 w 2732031"/>
                <a:gd name="connsiteY29" fmla="*/ 721137 h 2001976"/>
                <a:gd name="connsiteX30" fmla="*/ 2542766 w 2732031"/>
                <a:gd name="connsiteY30" fmla="*/ 724452 h 2001976"/>
                <a:gd name="connsiteX31" fmla="*/ 2571585 w 2732031"/>
                <a:gd name="connsiteY31" fmla="*/ 739884 h 2001976"/>
                <a:gd name="connsiteX32" fmla="*/ 2570539 w 2732031"/>
                <a:gd name="connsiteY32" fmla="*/ 772558 h 2001976"/>
                <a:gd name="connsiteX33" fmla="*/ 2546462 w 2732031"/>
                <a:gd name="connsiteY33" fmla="*/ 836930 h 2001976"/>
                <a:gd name="connsiteX34" fmla="*/ 2512117 w 2732031"/>
                <a:gd name="connsiteY34" fmla="*/ 884963 h 2001976"/>
                <a:gd name="connsiteX35" fmla="*/ 2552009 w 2732031"/>
                <a:gd name="connsiteY35" fmla="*/ 897636 h 2001976"/>
                <a:gd name="connsiteX36" fmla="*/ 2674404 w 2732031"/>
                <a:gd name="connsiteY36" fmla="*/ 984533 h 2001976"/>
                <a:gd name="connsiteX37" fmla="*/ 2689613 w 2732031"/>
                <a:gd name="connsiteY37" fmla="*/ 1013471 h 2001976"/>
                <a:gd name="connsiteX38" fmla="*/ 2670424 w 2732031"/>
                <a:gd name="connsiteY38" fmla="*/ 1039939 h 2001976"/>
                <a:gd name="connsiteX39" fmla="*/ 2514708 w 2732031"/>
                <a:gd name="connsiteY39" fmla="*/ 1113657 h 2001976"/>
                <a:gd name="connsiteX40" fmla="*/ 2466774 w 2732031"/>
                <a:gd name="connsiteY40" fmla="*/ 1120574 h 2001976"/>
                <a:gd name="connsiteX41" fmla="*/ 2476260 w 2732031"/>
                <a:gd name="connsiteY41" fmla="*/ 1129606 h 2001976"/>
                <a:gd name="connsiteX42" fmla="*/ 2491468 w 2732031"/>
                <a:gd name="connsiteY42" fmla="*/ 1158544 h 2001976"/>
                <a:gd name="connsiteX43" fmla="*/ 2485467 w 2732031"/>
                <a:gd name="connsiteY43" fmla="*/ 1166822 h 2001976"/>
                <a:gd name="connsiteX44" fmla="*/ 2549225 w 2732031"/>
                <a:gd name="connsiteY44" fmla="*/ 1170523 h 2001976"/>
                <a:gd name="connsiteX45" fmla="*/ 2710657 w 2732031"/>
                <a:gd name="connsiteY45" fmla="*/ 1230702 h 2001976"/>
                <a:gd name="connsiteX46" fmla="*/ 2732031 w 2732031"/>
                <a:gd name="connsiteY46" fmla="*/ 1255438 h 2001976"/>
                <a:gd name="connsiteX47" fmla="*/ 2719345 w 2732031"/>
                <a:gd name="connsiteY47" fmla="*/ 1285567 h 2001976"/>
                <a:gd name="connsiteX48" fmla="*/ 2604802 w 2732031"/>
                <a:gd name="connsiteY48" fmla="*/ 1382580 h 2001976"/>
                <a:gd name="connsiteX49" fmla="*/ 2561130 w 2732031"/>
                <a:gd name="connsiteY49" fmla="*/ 1400681 h 2001976"/>
                <a:gd name="connsiteX50" fmla="*/ 2582270 w 2732031"/>
                <a:gd name="connsiteY50" fmla="*/ 1415242 h 2001976"/>
                <a:gd name="connsiteX51" fmla="*/ 2652041 w 2732031"/>
                <a:gd name="connsiteY51" fmla="*/ 1497536 h 2001976"/>
                <a:gd name="connsiteX52" fmla="*/ 2661762 w 2732031"/>
                <a:gd name="connsiteY52" fmla="*/ 1528749 h 2001976"/>
                <a:gd name="connsiteX53" fmla="*/ 2638100 w 2732031"/>
                <a:gd name="connsiteY53" fmla="*/ 1551305 h 2001976"/>
                <a:gd name="connsiteX54" fmla="*/ 2608563 w 2732031"/>
                <a:gd name="connsiteY54" fmla="*/ 1566551 h 2001976"/>
                <a:gd name="connsiteX55" fmla="*/ 2655516 w 2732031"/>
                <a:gd name="connsiteY55" fmla="*/ 1605244 h 2001976"/>
                <a:gd name="connsiteX56" fmla="*/ 2672759 w 2732031"/>
                <a:gd name="connsiteY56" fmla="*/ 1633018 h 2001976"/>
                <a:gd name="connsiteX57" fmla="*/ 2655516 w 2732031"/>
                <a:gd name="connsiteY57" fmla="*/ 1660791 h 2001976"/>
                <a:gd name="connsiteX58" fmla="*/ 2567323 w 2732031"/>
                <a:gd name="connsiteY58" fmla="*/ 1722938 h 2001976"/>
                <a:gd name="connsiteX59" fmla="*/ 2509581 w 2732031"/>
                <a:gd name="connsiteY59" fmla="*/ 1743984 h 2001976"/>
                <a:gd name="connsiteX60" fmla="*/ 2548804 w 2732031"/>
                <a:gd name="connsiteY60" fmla="*/ 1809691 h 2001976"/>
                <a:gd name="connsiteX61" fmla="*/ 2567489 w 2732031"/>
                <a:gd name="connsiteY61" fmla="*/ 1875830 h 2001976"/>
                <a:gd name="connsiteX62" fmla="*/ 2565837 w 2732031"/>
                <a:gd name="connsiteY62" fmla="*/ 1908479 h 2001976"/>
                <a:gd name="connsiteX63" fmla="*/ 2535842 w 2732031"/>
                <a:gd name="connsiteY63" fmla="*/ 1921480 h 2001976"/>
                <a:gd name="connsiteX64" fmla="*/ 2467352 w 2732031"/>
                <a:gd name="connsiteY64" fmla="*/ 1927184 h 2001976"/>
                <a:gd name="connsiteX65" fmla="*/ 2438908 w 2732031"/>
                <a:gd name="connsiteY65" fmla="*/ 1922016 h 2001976"/>
                <a:gd name="connsiteX66" fmla="*/ 2440497 w 2732031"/>
                <a:gd name="connsiteY66" fmla="*/ 1926265 h 2001976"/>
                <a:gd name="connsiteX67" fmla="*/ 2441543 w 2732031"/>
                <a:gd name="connsiteY67" fmla="*/ 1958939 h 2001976"/>
                <a:gd name="connsiteX68" fmla="*/ 2412723 w 2732031"/>
                <a:gd name="connsiteY68" fmla="*/ 1974371 h 2001976"/>
                <a:gd name="connsiteX69" fmla="*/ 2262655 w 2732031"/>
                <a:gd name="connsiteY69" fmla="*/ 1977686 h 2001976"/>
                <a:gd name="connsiteX70" fmla="*/ 2242895 w 2732031"/>
                <a:gd name="connsiteY70" fmla="*/ 1971838 h 2001976"/>
                <a:gd name="connsiteX71" fmla="*/ 2226537 w 2732031"/>
                <a:gd name="connsiteY71" fmla="*/ 2001975 h 2001976"/>
                <a:gd name="connsiteX72" fmla="*/ 447095 w 2732031"/>
                <a:gd name="connsiteY72" fmla="*/ 2001976 h 2001976"/>
                <a:gd name="connsiteX73" fmla="*/ 426255 w 2732031"/>
                <a:gd name="connsiteY73" fmla="*/ 1963580 h 2001976"/>
                <a:gd name="connsiteX74" fmla="*/ 393298 w 2732031"/>
                <a:gd name="connsiteY74" fmla="*/ 1961711 h 2001976"/>
                <a:gd name="connsiteX75" fmla="*/ 200005 w 2732031"/>
                <a:gd name="connsiteY75" fmla="*/ 1901809 h 2001976"/>
                <a:gd name="connsiteX76" fmla="*/ 179968 w 2732031"/>
                <a:gd name="connsiteY76" fmla="*/ 1885297 h 2001976"/>
                <a:gd name="connsiteX77" fmla="*/ 167988 w 2732031"/>
                <a:gd name="connsiteY77" fmla="*/ 1885616 h 2001976"/>
                <a:gd name="connsiteX78" fmla="*/ 23860 w 2732031"/>
                <a:gd name="connsiteY78" fmla="*/ 1843678 h 2001976"/>
                <a:gd name="connsiteX79" fmla="*/ 0 w 2732031"/>
                <a:gd name="connsiteY79" fmla="*/ 1821331 h 2001976"/>
                <a:gd name="connsiteX80" fmla="*/ 9444 w 2732031"/>
                <a:gd name="connsiteY80" fmla="*/ 1790034 h 2001976"/>
                <a:gd name="connsiteX81" fmla="*/ 78488 w 2732031"/>
                <a:gd name="connsiteY81" fmla="*/ 1707129 h 2001976"/>
                <a:gd name="connsiteX82" fmla="*/ 94843 w 2732031"/>
                <a:gd name="connsiteY82" fmla="*/ 1695648 h 2001976"/>
                <a:gd name="connsiteX83" fmla="*/ 82898 w 2732031"/>
                <a:gd name="connsiteY83" fmla="*/ 1684306 h 2001976"/>
                <a:gd name="connsiteX84" fmla="*/ 10734 w 2732031"/>
                <a:gd name="connsiteY84" fmla="*/ 1552686 h 2001976"/>
                <a:gd name="connsiteX85" fmla="*/ 9688 w 2732031"/>
                <a:gd name="connsiteY85" fmla="*/ 1520011 h 2001976"/>
                <a:gd name="connsiteX86" fmla="*/ 38508 w 2732031"/>
                <a:gd name="connsiteY86" fmla="*/ 1504580 h 2001976"/>
                <a:gd name="connsiteX87" fmla="*/ 188576 w 2732031"/>
                <a:gd name="connsiteY87" fmla="*/ 1501266 h 2001976"/>
                <a:gd name="connsiteX88" fmla="*/ 199416 w 2732031"/>
                <a:gd name="connsiteY88" fmla="*/ 1504474 h 2001976"/>
                <a:gd name="connsiteX89" fmla="*/ 144673 w 2732031"/>
                <a:gd name="connsiteY89" fmla="*/ 1450983 h 2001976"/>
                <a:gd name="connsiteX90" fmla="*/ 109683 w 2732031"/>
                <a:gd name="connsiteY90" fmla="*/ 1391829 h 2001976"/>
                <a:gd name="connsiteX91" fmla="*/ 106638 w 2732031"/>
                <a:gd name="connsiteY91" fmla="*/ 1377418 h 2001976"/>
                <a:gd name="connsiteX92" fmla="*/ 45951 w 2732031"/>
                <a:gd name="connsiteY92" fmla="*/ 1367271 h 2001976"/>
                <a:gd name="connsiteX93" fmla="*/ 17132 w 2732031"/>
                <a:gd name="connsiteY93" fmla="*/ 1351840 h 2001976"/>
                <a:gd name="connsiteX94" fmla="*/ 18177 w 2732031"/>
                <a:gd name="connsiteY94" fmla="*/ 1319166 h 2001976"/>
                <a:gd name="connsiteX95" fmla="*/ 90341 w 2732031"/>
                <a:gd name="connsiteY95" fmla="*/ 1187545 h 2001976"/>
                <a:gd name="connsiteX96" fmla="*/ 131778 w 2732031"/>
                <a:gd name="connsiteY96" fmla="*/ 1148202 h 2001976"/>
                <a:gd name="connsiteX97" fmla="*/ 75595 w 2732031"/>
                <a:gd name="connsiteY97" fmla="*/ 1094857 h 2001976"/>
                <a:gd name="connsiteX98" fmla="*/ 3431 w 2732031"/>
                <a:gd name="connsiteY98" fmla="*/ 963237 h 2001976"/>
                <a:gd name="connsiteX99" fmla="*/ 2385 w 2732031"/>
                <a:gd name="connsiteY99" fmla="*/ 930563 h 2001976"/>
                <a:gd name="connsiteX100" fmla="*/ 31204 w 2732031"/>
                <a:gd name="connsiteY100" fmla="*/ 915132 h 2001976"/>
                <a:gd name="connsiteX101" fmla="*/ 138655 w 2732031"/>
                <a:gd name="connsiteY101" fmla="*/ 905408 h 2001976"/>
                <a:gd name="connsiteX102" fmla="*/ 167769 w 2732031"/>
                <a:gd name="connsiteY102" fmla="*/ 910528 h 2001976"/>
                <a:gd name="connsiteX103" fmla="*/ 149481 w 2732031"/>
                <a:gd name="connsiteY103" fmla="*/ 861637 h 2001976"/>
                <a:gd name="connsiteX104" fmla="*/ 148435 w 2732031"/>
                <a:gd name="connsiteY104" fmla="*/ 828963 h 2001976"/>
                <a:gd name="connsiteX105" fmla="*/ 177255 w 2732031"/>
                <a:gd name="connsiteY105" fmla="*/ 813531 h 2001976"/>
                <a:gd name="connsiteX106" fmla="*/ 195445 w 2732031"/>
                <a:gd name="connsiteY106" fmla="*/ 809718 h 2001976"/>
                <a:gd name="connsiteX107" fmla="*/ 158525 w 2732031"/>
                <a:gd name="connsiteY107" fmla="*/ 758849 h 2001976"/>
                <a:gd name="connsiteX108" fmla="*/ 148805 w 2732031"/>
                <a:gd name="connsiteY108" fmla="*/ 727636 h 2001976"/>
                <a:gd name="connsiteX109" fmla="*/ 172467 w 2732031"/>
                <a:gd name="connsiteY109" fmla="*/ 705079 h 2001976"/>
                <a:gd name="connsiteX110" fmla="*/ 316220 w 2732031"/>
                <a:gd name="connsiteY110" fmla="*/ 661873 h 2001976"/>
                <a:gd name="connsiteX111" fmla="*/ 365719 w 2732031"/>
                <a:gd name="connsiteY111" fmla="*/ 662755 h 2001976"/>
                <a:gd name="connsiteX112" fmla="*/ 340367 w 2732031"/>
                <a:gd name="connsiteY112" fmla="*/ 621736 h 2001976"/>
                <a:gd name="connsiteX113" fmla="*/ 323739 w 2732031"/>
                <a:gd name="connsiteY113" fmla="*/ 574218 h 2001976"/>
                <a:gd name="connsiteX114" fmla="*/ 322053 w 2732031"/>
                <a:gd name="connsiteY114" fmla="*/ 541571 h 2001976"/>
                <a:gd name="connsiteX115" fmla="*/ 350565 w 2732031"/>
                <a:gd name="connsiteY115" fmla="*/ 525578 h 2001976"/>
                <a:gd name="connsiteX116" fmla="*/ 412292 w 2732031"/>
                <a:gd name="connsiteY116" fmla="*/ 515258 h 2001976"/>
                <a:gd name="connsiteX117" fmla="*/ 404507 w 2732031"/>
                <a:gd name="connsiteY117" fmla="*/ 502719 h 2001976"/>
                <a:gd name="connsiteX118" fmla="*/ 421750 w 2732031"/>
                <a:gd name="connsiteY118" fmla="*/ 474944 h 2001976"/>
                <a:gd name="connsiteX119" fmla="*/ 550056 w 2732031"/>
                <a:gd name="connsiteY119" fmla="*/ 397040 h 2001976"/>
                <a:gd name="connsiteX120" fmla="*/ 555242 w 2732031"/>
                <a:gd name="connsiteY120" fmla="*/ 395793 h 2001976"/>
                <a:gd name="connsiteX121" fmla="*/ 558620 w 2732031"/>
                <a:gd name="connsiteY121" fmla="*/ 377442 h 2001976"/>
                <a:gd name="connsiteX122" fmla="*/ 588195 w 2732031"/>
                <a:gd name="connsiteY122" fmla="*/ 315404 h 2001976"/>
                <a:gd name="connsiteX123" fmla="*/ 610972 w 2732031"/>
                <a:gd name="connsiteY123" fmla="*/ 291953 h 2001976"/>
                <a:gd name="connsiteX124" fmla="*/ 642093 w 2732031"/>
                <a:gd name="connsiteY124" fmla="*/ 301963 h 2001976"/>
                <a:gd name="connsiteX125" fmla="*/ 697336 w 2732031"/>
                <a:gd name="connsiteY125" fmla="*/ 342848 h 2001976"/>
                <a:gd name="connsiteX126" fmla="*/ 718141 w 2732031"/>
                <a:gd name="connsiteY126" fmla="*/ 369061 h 2001976"/>
                <a:gd name="connsiteX127" fmla="*/ 748058 w 2732031"/>
                <a:gd name="connsiteY127" fmla="*/ 366799 h 2001976"/>
                <a:gd name="connsiteX128" fmla="*/ 751673 w 2732031"/>
                <a:gd name="connsiteY128" fmla="*/ 367072 h 2001976"/>
                <a:gd name="connsiteX129" fmla="*/ 757636 w 2732031"/>
                <a:gd name="connsiteY129" fmla="*/ 300142 h 2001976"/>
                <a:gd name="connsiteX130" fmla="*/ 770811 w 2732031"/>
                <a:gd name="connsiteY130" fmla="*/ 270222 h 2001976"/>
                <a:gd name="connsiteX131" fmla="*/ 776019 w 2732031"/>
                <a:gd name="connsiteY131" fmla="*/ 269989 h 2001976"/>
                <a:gd name="connsiteX132" fmla="*/ 768239 w 2732031"/>
                <a:gd name="connsiteY132" fmla="*/ 250368 h 2001976"/>
                <a:gd name="connsiteX133" fmla="*/ 766554 w 2732031"/>
                <a:gd name="connsiteY133" fmla="*/ 217721 h 2001976"/>
                <a:gd name="connsiteX134" fmla="*/ 795065 w 2732031"/>
                <a:gd name="connsiteY134" fmla="*/ 201728 h 2001976"/>
                <a:gd name="connsiteX135" fmla="*/ 945040 w 2732031"/>
                <a:gd name="connsiteY135" fmla="*/ 195472 h 2001976"/>
                <a:gd name="connsiteX136" fmla="*/ 1024282 w 2732031"/>
                <a:gd name="connsiteY136" fmla="*/ 217241 h 2001976"/>
                <a:gd name="connsiteX137" fmla="*/ 1046897 w 2732031"/>
                <a:gd name="connsiteY137" fmla="*/ 160943 h 2001976"/>
                <a:gd name="connsiteX138" fmla="*/ 1068153 w 2732031"/>
                <a:gd name="connsiteY138" fmla="*/ 136106 h 2001976"/>
                <a:gd name="connsiteX139" fmla="*/ 1099842 w 2732031"/>
                <a:gd name="connsiteY139" fmla="*/ 144140 h 2001976"/>
                <a:gd name="connsiteX140" fmla="*/ 1185755 w 2732031"/>
                <a:gd name="connsiteY140" fmla="*/ 209402 h 2001976"/>
                <a:gd name="connsiteX141" fmla="*/ 1192315 w 2732031"/>
                <a:gd name="connsiteY141" fmla="*/ 217911 h 2001976"/>
                <a:gd name="connsiteX142" fmla="*/ 1183088 w 2732031"/>
                <a:gd name="connsiteY142" fmla="*/ 141214 h 2001976"/>
                <a:gd name="connsiteX143" fmla="*/ 1192890 w 2732031"/>
                <a:gd name="connsiteY143" fmla="*/ 73188 h 2001976"/>
                <a:gd name="connsiteX144" fmla="*/ 1207666 w 2732031"/>
                <a:gd name="connsiteY144" fmla="*/ 44028 h 2001976"/>
                <a:gd name="connsiteX145" fmla="*/ 1240355 w 2732031"/>
                <a:gd name="connsiteY145" fmla="*/ 44336 h 2001976"/>
                <a:gd name="connsiteX146" fmla="*/ 1502259 w 2732031"/>
                <a:gd name="connsiteY146" fmla="*/ 266997 h 2001976"/>
                <a:gd name="connsiteX147" fmla="*/ 1523847 w 2732031"/>
                <a:gd name="connsiteY147" fmla="*/ 309420 h 2001976"/>
                <a:gd name="connsiteX148" fmla="*/ 1538592 w 2732031"/>
                <a:gd name="connsiteY148" fmla="*/ 264836 h 2001976"/>
                <a:gd name="connsiteX149" fmla="*/ 1763931 w 2732031"/>
                <a:gd name="connsiteY149" fmla="*/ 5233 h 200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732031" h="2001976">
                  <a:moveTo>
                    <a:pt x="1796200" y="0"/>
                  </a:moveTo>
                  <a:lnTo>
                    <a:pt x="1815204" y="26599"/>
                  </a:lnTo>
                  <a:cubicBezTo>
                    <a:pt x="1843693" y="82152"/>
                    <a:pt x="1846736" y="171037"/>
                    <a:pt x="1822674" y="269130"/>
                  </a:cubicBezTo>
                  <a:lnTo>
                    <a:pt x="1816581" y="287555"/>
                  </a:lnTo>
                  <a:lnTo>
                    <a:pt x="1871432" y="269459"/>
                  </a:lnTo>
                  <a:cubicBezTo>
                    <a:pt x="1929535" y="255929"/>
                    <a:pt x="1981946" y="255267"/>
                    <a:pt x="2021531" y="268127"/>
                  </a:cubicBezTo>
                  <a:lnTo>
                    <a:pt x="2050814" y="282659"/>
                  </a:lnTo>
                  <a:lnTo>
                    <a:pt x="2050781" y="315350"/>
                  </a:lnTo>
                  <a:lnTo>
                    <a:pt x="2042724" y="339107"/>
                  </a:lnTo>
                  <a:lnTo>
                    <a:pt x="2062721" y="332351"/>
                  </a:lnTo>
                  <a:cubicBezTo>
                    <a:pt x="2080367" y="328291"/>
                    <a:pt x="2097165" y="326423"/>
                    <a:pt x="2112765" y="326887"/>
                  </a:cubicBezTo>
                  <a:lnTo>
                    <a:pt x="2144949" y="332618"/>
                  </a:lnTo>
                  <a:lnTo>
                    <a:pt x="2154089" y="364004"/>
                  </a:lnTo>
                  <a:cubicBezTo>
                    <a:pt x="2156219" y="379466"/>
                    <a:pt x="2156158" y="396368"/>
                    <a:pt x="2154009" y="414346"/>
                  </a:cubicBezTo>
                  <a:lnTo>
                    <a:pt x="2153133" y="418290"/>
                  </a:lnTo>
                  <a:lnTo>
                    <a:pt x="2207426" y="411295"/>
                  </a:lnTo>
                  <a:cubicBezTo>
                    <a:pt x="2232740" y="411046"/>
                    <a:pt x="2255739" y="414096"/>
                    <a:pt x="2275531" y="420526"/>
                  </a:cubicBezTo>
                  <a:lnTo>
                    <a:pt x="2304814" y="435058"/>
                  </a:lnTo>
                  <a:lnTo>
                    <a:pt x="2304780" y="467749"/>
                  </a:lnTo>
                  <a:lnTo>
                    <a:pt x="2300297" y="480971"/>
                  </a:lnTo>
                  <a:lnTo>
                    <a:pt x="2366691" y="494376"/>
                  </a:lnTo>
                  <a:lnTo>
                    <a:pt x="2394976" y="510765"/>
                  </a:lnTo>
                  <a:lnTo>
                    <a:pt x="2392834" y="543386"/>
                  </a:lnTo>
                  <a:cubicBezTo>
                    <a:pt x="2389550" y="558644"/>
                    <a:pt x="2383713" y="574507"/>
                    <a:pt x="2375546" y="590667"/>
                  </a:cubicBezTo>
                  <a:lnTo>
                    <a:pt x="2351828" y="627872"/>
                  </a:lnTo>
                  <a:lnTo>
                    <a:pt x="2376716" y="633239"/>
                  </a:lnTo>
                  <a:lnTo>
                    <a:pt x="2404783" y="650001"/>
                  </a:lnTo>
                  <a:lnTo>
                    <a:pt x="2402211" y="682591"/>
                  </a:lnTo>
                  <a:lnTo>
                    <a:pt x="2384686" y="723508"/>
                  </a:lnTo>
                  <a:lnTo>
                    <a:pt x="2392698" y="721137"/>
                  </a:lnTo>
                  <a:cubicBezTo>
                    <a:pt x="2451192" y="709411"/>
                    <a:pt x="2503599" y="710373"/>
                    <a:pt x="2542766" y="724452"/>
                  </a:cubicBezTo>
                  <a:lnTo>
                    <a:pt x="2571585" y="739884"/>
                  </a:lnTo>
                  <a:lnTo>
                    <a:pt x="2570539" y="772558"/>
                  </a:lnTo>
                  <a:cubicBezTo>
                    <a:pt x="2566844" y="793037"/>
                    <a:pt x="2558654" y="814744"/>
                    <a:pt x="2546462" y="836930"/>
                  </a:cubicBezTo>
                  <a:lnTo>
                    <a:pt x="2512117" y="884963"/>
                  </a:lnTo>
                  <a:lnTo>
                    <a:pt x="2552009" y="897636"/>
                  </a:lnTo>
                  <a:cubicBezTo>
                    <a:pt x="2607017" y="920729"/>
                    <a:pt x="2649869" y="950913"/>
                    <a:pt x="2674404" y="984533"/>
                  </a:cubicBezTo>
                  <a:lnTo>
                    <a:pt x="2689613" y="1013471"/>
                  </a:lnTo>
                  <a:lnTo>
                    <a:pt x="2670424" y="1039939"/>
                  </a:lnTo>
                  <a:cubicBezTo>
                    <a:pt x="2637699" y="1073428"/>
                    <a:pt x="2582652" y="1099299"/>
                    <a:pt x="2514708" y="1113657"/>
                  </a:cubicBezTo>
                  <a:lnTo>
                    <a:pt x="2466774" y="1120574"/>
                  </a:lnTo>
                  <a:lnTo>
                    <a:pt x="2476260" y="1129606"/>
                  </a:lnTo>
                  <a:lnTo>
                    <a:pt x="2491468" y="1158544"/>
                  </a:lnTo>
                  <a:lnTo>
                    <a:pt x="2485467" y="1166822"/>
                  </a:lnTo>
                  <a:lnTo>
                    <a:pt x="2549225" y="1170523"/>
                  </a:lnTo>
                  <a:cubicBezTo>
                    <a:pt x="2618145" y="1179038"/>
                    <a:pt x="2675198" y="1200124"/>
                    <a:pt x="2710657" y="1230702"/>
                  </a:cubicBezTo>
                  <a:lnTo>
                    <a:pt x="2732031" y="1255438"/>
                  </a:lnTo>
                  <a:lnTo>
                    <a:pt x="2719345" y="1285567"/>
                  </a:lnTo>
                  <a:cubicBezTo>
                    <a:pt x="2697765" y="1321156"/>
                    <a:pt x="2657641" y="1354883"/>
                    <a:pt x="2604802" y="1382580"/>
                  </a:cubicBezTo>
                  <a:lnTo>
                    <a:pt x="2561130" y="1400681"/>
                  </a:lnTo>
                  <a:lnTo>
                    <a:pt x="2582270" y="1415242"/>
                  </a:lnTo>
                  <a:cubicBezTo>
                    <a:pt x="2614492" y="1441313"/>
                    <a:pt x="2638508" y="1469406"/>
                    <a:pt x="2652041" y="1497536"/>
                  </a:cubicBezTo>
                  <a:lnTo>
                    <a:pt x="2661762" y="1528749"/>
                  </a:lnTo>
                  <a:lnTo>
                    <a:pt x="2638100" y="1551305"/>
                  </a:lnTo>
                  <a:lnTo>
                    <a:pt x="2608563" y="1566551"/>
                  </a:lnTo>
                  <a:lnTo>
                    <a:pt x="2655516" y="1605244"/>
                  </a:lnTo>
                  <a:lnTo>
                    <a:pt x="2672759" y="1633018"/>
                  </a:lnTo>
                  <a:lnTo>
                    <a:pt x="2655516" y="1660791"/>
                  </a:lnTo>
                  <a:cubicBezTo>
                    <a:pt x="2635356" y="1684624"/>
                    <a:pt x="2605058" y="1705790"/>
                    <a:pt x="2567323" y="1722938"/>
                  </a:cubicBezTo>
                  <a:lnTo>
                    <a:pt x="2509581" y="1743984"/>
                  </a:lnTo>
                  <a:lnTo>
                    <a:pt x="2548804" y="1809691"/>
                  </a:lnTo>
                  <a:cubicBezTo>
                    <a:pt x="2559124" y="1832807"/>
                    <a:pt x="2565496" y="1855116"/>
                    <a:pt x="2567489" y="1875830"/>
                  </a:cubicBezTo>
                  <a:lnTo>
                    <a:pt x="2565837" y="1908479"/>
                  </a:lnTo>
                  <a:lnTo>
                    <a:pt x="2535842" y="1921480"/>
                  </a:lnTo>
                  <a:cubicBezTo>
                    <a:pt x="2515745" y="1926881"/>
                    <a:pt x="2492620" y="1928739"/>
                    <a:pt x="2467352" y="1927184"/>
                  </a:cubicBezTo>
                  <a:lnTo>
                    <a:pt x="2438908" y="1922016"/>
                  </a:lnTo>
                  <a:lnTo>
                    <a:pt x="2440497" y="1926265"/>
                  </a:lnTo>
                  <a:lnTo>
                    <a:pt x="2441543" y="1958939"/>
                  </a:lnTo>
                  <a:lnTo>
                    <a:pt x="2412723" y="1974371"/>
                  </a:lnTo>
                  <a:cubicBezTo>
                    <a:pt x="2373556" y="1988450"/>
                    <a:pt x="2321149" y="1989411"/>
                    <a:pt x="2262655" y="1977686"/>
                  </a:cubicBezTo>
                  <a:lnTo>
                    <a:pt x="2242895" y="1971838"/>
                  </a:lnTo>
                  <a:lnTo>
                    <a:pt x="2226537" y="2001975"/>
                  </a:lnTo>
                  <a:lnTo>
                    <a:pt x="447095" y="2001976"/>
                  </a:lnTo>
                  <a:lnTo>
                    <a:pt x="426255" y="1963580"/>
                  </a:lnTo>
                  <a:lnTo>
                    <a:pt x="393298" y="1961711"/>
                  </a:lnTo>
                  <a:cubicBezTo>
                    <a:pt x="316192" y="1952812"/>
                    <a:pt x="248720" y="1931323"/>
                    <a:pt x="200005" y="1901809"/>
                  </a:cubicBezTo>
                  <a:lnTo>
                    <a:pt x="179968" y="1885297"/>
                  </a:lnTo>
                  <a:lnTo>
                    <a:pt x="167988" y="1885616"/>
                  </a:lnTo>
                  <a:cubicBezTo>
                    <a:pt x="108448" y="1881846"/>
                    <a:pt x="58066" y="1867389"/>
                    <a:pt x="23860" y="1843678"/>
                  </a:cubicBezTo>
                  <a:lnTo>
                    <a:pt x="0" y="1821331"/>
                  </a:lnTo>
                  <a:lnTo>
                    <a:pt x="9444" y="1790034"/>
                  </a:lnTo>
                  <a:cubicBezTo>
                    <a:pt x="22728" y="1761786"/>
                    <a:pt x="46496" y="1733482"/>
                    <a:pt x="78488" y="1707129"/>
                  </a:cubicBezTo>
                  <a:lnTo>
                    <a:pt x="94843" y="1695648"/>
                  </a:lnTo>
                  <a:lnTo>
                    <a:pt x="82898" y="1684306"/>
                  </a:lnTo>
                  <a:cubicBezTo>
                    <a:pt x="43495" y="1639511"/>
                    <a:pt x="18126" y="1593645"/>
                    <a:pt x="10734" y="1552686"/>
                  </a:cubicBezTo>
                  <a:lnTo>
                    <a:pt x="9688" y="1520011"/>
                  </a:lnTo>
                  <a:lnTo>
                    <a:pt x="38508" y="1504580"/>
                  </a:lnTo>
                  <a:cubicBezTo>
                    <a:pt x="77675" y="1490501"/>
                    <a:pt x="130082" y="1489540"/>
                    <a:pt x="188576" y="1501266"/>
                  </a:cubicBezTo>
                  <a:lnTo>
                    <a:pt x="199416" y="1504474"/>
                  </a:lnTo>
                  <a:lnTo>
                    <a:pt x="144673" y="1450983"/>
                  </a:lnTo>
                  <a:cubicBezTo>
                    <a:pt x="128780" y="1431278"/>
                    <a:pt x="116911" y="1411344"/>
                    <a:pt x="109683" y="1391829"/>
                  </a:cubicBezTo>
                  <a:lnTo>
                    <a:pt x="106638" y="1377418"/>
                  </a:lnTo>
                  <a:lnTo>
                    <a:pt x="45951" y="1367271"/>
                  </a:lnTo>
                  <a:lnTo>
                    <a:pt x="17132" y="1351840"/>
                  </a:lnTo>
                  <a:lnTo>
                    <a:pt x="18177" y="1319166"/>
                  </a:lnTo>
                  <a:cubicBezTo>
                    <a:pt x="25569" y="1278206"/>
                    <a:pt x="50939" y="1232340"/>
                    <a:pt x="90341" y="1187545"/>
                  </a:cubicBezTo>
                  <a:lnTo>
                    <a:pt x="131778" y="1148202"/>
                  </a:lnTo>
                  <a:lnTo>
                    <a:pt x="75595" y="1094857"/>
                  </a:lnTo>
                  <a:cubicBezTo>
                    <a:pt x="36193" y="1050062"/>
                    <a:pt x="10822" y="1004196"/>
                    <a:pt x="3431" y="963237"/>
                  </a:cubicBezTo>
                  <a:lnTo>
                    <a:pt x="2385" y="930563"/>
                  </a:lnTo>
                  <a:lnTo>
                    <a:pt x="31204" y="915132"/>
                  </a:lnTo>
                  <a:cubicBezTo>
                    <a:pt x="60581" y="904572"/>
                    <a:pt x="97403" y="901391"/>
                    <a:pt x="138655" y="905408"/>
                  </a:cubicBezTo>
                  <a:lnTo>
                    <a:pt x="167769" y="910528"/>
                  </a:lnTo>
                  <a:lnTo>
                    <a:pt x="149481" y="861637"/>
                  </a:lnTo>
                  <a:lnTo>
                    <a:pt x="148435" y="828963"/>
                  </a:lnTo>
                  <a:lnTo>
                    <a:pt x="177255" y="813531"/>
                  </a:lnTo>
                  <a:lnTo>
                    <a:pt x="195445" y="809718"/>
                  </a:lnTo>
                  <a:lnTo>
                    <a:pt x="158525" y="758849"/>
                  </a:lnTo>
                  <a:lnTo>
                    <a:pt x="148805" y="727636"/>
                  </a:lnTo>
                  <a:lnTo>
                    <a:pt x="172467" y="705079"/>
                  </a:lnTo>
                  <a:cubicBezTo>
                    <a:pt x="206463" y="681067"/>
                    <a:pt x="256717" y="666167"/>
                    <a:pt x="316220" y="661873"/>
                  </a:cubicBezTo>
                  <a:lnTo>
                    <a:pt x="365719" y="662755"/>
                  </a:lnTo>
                  <a:lnTo>
                    <a:pt x="340367" y="621736"/>
                  </a:lnTo>
                  <a:cubicBezTo>
                    <a:pt x="332426" y="605464"/>
                    <a:pt x="326812" y="589521"/>
                    <a:pt x="323739" y="574218"/>
                  </a:cubicBezTo>
                  <a:lnTo>
                    <a:pt x="322053" y="541571"/>
                  </a:lnTo>
                  <a:lnTo>
                    <a:pt x="350565" y="525578"/>
                  </a:lnTo>
                  <a:lnTo>
                    <a:pt x="412292" y="515258"/>
                  </a:lnTo>
                  <a:lnTo>
                    <a:pt x="404507" y="502719"/>
                  </a:lnTo>
                  <a:lnTo>
                    <a:pt x="421750" y="474944"/>
                  </a:lnTo>
                  <a:cubicBezTo>
                    <a:pt x="448630" y="443169"/>
                    <a:pt x="493535" y="416132"/>
                    <a:pt x="550056" y="397040"/>
                  </a:cubicBezTo>
                  <a:lnTo>
                    <a:pt x="555242" y="395793"/>
                  </a:lnTo>
                  <a:lnTo>
                    <a:pt x="558620" y="377442"/>
                  </a:lnTo>
                  <a:cubicBezTo>
                    <a:pt x="566108" y="353260"/>
                    <a:pt x="576033" y="332289"/>
                    <a:pt x="588195" y="315404"/>
                  </a:cubicBezTo>
                  <a:lnTo>
                    <a:pt x="610972" y="291953"/>
                  </a:lnTo>
                  <a:lnTo>
                    <a:pt x="642093" y="301963"/>
                  </a:lnTo>
                  <a:cubicBezTo>
                    <a:pt x="660761" y="311159"/>
                    <a:pt x="679369" y="325014"/>
                    <a:pt x="697336" y="342848"/>
                  </a:cubicBezTo>
                  <a:lnTo>
                    <a:pt x="718141" y="369061"/>
                  </a:lnTo>
                  <a:lnTo>
                    <a:pt x="748058" y="366799"/>
                  </a:lnTo>
                  <a:lnTo>
                    <a:pt x="751673" y="367072"/>
                  </a:lnTo>
                  <a:lnTo>
                    <a:pt x="757636" y="300142"/>
                  </a:lnTo>
                  <a:lnTo>
                    <a:pt x="770811" y="270222"/>
                  </a:lnTo>
                  <a:lnTo>
                    <a:pt x="776019" y="269989"/>
                  </a:lnTo>
                  <a:lnTo>
                    <a:pt x="768239" y="250368"/>
                  </a:lnTo>
                  <a:lnTo>
                    <a:pt x="766554" y="217721"/>
                  </a:lnTo>
                  <a:lnTo>
                    <a:pt x="795065" y="201728"/>
                  </a:lnTo>
                  <a:cubicBezTo>
                    <a:pt x="833949" y="186884"/>
                    <a:pt x="886326" y="184895"/>
                    <a:pt x="945040" y="195472"/>
                  </a:cubicBezTo>
                  <a:lnTo>
                    <a:pt x="1024282" y="217241"/>
                  </a:lnTo>
                  <a:lnTo>
                    <a:pt x="1046897" y="160943"/>
                  </a:lnTo>
                  <a:lnTo>
                    <a:pt x="1068153" y="136106"/>
                  </a:lnTo>
                  <a:lnTo>
                    <a:pt x="1099842" y="144140"/>
                  </a:lnTo>
                  <a:cubicBezTo>
                    <a:pt x="1128656" y="156146"/>
                    <a:pt x="1157996" y="178623"/>
                    <a:pt x="1185755" y="209402"/>
                  </a:cubicBezTo>
                  <a:lnTo>
                    <a:pt x="1192315" y="217911"/>
                  </a:lnTo>
                  <a:lnTo>
                    <a:pt x="1183088" y="141214"/>
                  </a:lnTo>
                  <a:cubicBezTo>
                    <a:pt x="1183051" y="115899"/>
                    <a:pt x="1186294" y="92926"/>
                    <a:pt x="1192890" y="73188"/>
                  </a:cubicBezTo>
                  <a:lnTo>
                    <a:pt x="1207666" y="44028"/>
                  </a:lnTo>
                  <a:lnTo>
                    <a:pt x="1240355" y="44336"/>
                  </a:lnTo>
                  <a:cubicBezTo>
                    <a:pt x="1322587" y="57264"/>
                    <a:pt x="1426065" y="141649"/>
                    <a:pt x="1502259" y="266997"/>
                  </a:cubicBezTo>
                  <a:lnTo>
                    <a:pt x="1523847" y="309420"/>
                  </a:lnTo>
                  <a:lnTo>
                    <a:pt x="1538592" y="264836"/>
                  </a:lnTo>
                  <a:cubicBezTo>
                    <a:pt x="1595015" y="129434"/>
                    <a:pt x="1684589" y="30413"/>
                    <a:pt x="1763931" y="5233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4079961" y="1261306"/>
            <a:ext cx="1758025" cy="1174104"/>
            <a:chOff x="4606952" y="140889"/>
            <a:chExt cx="2253332" cy="1504897"/>
          </a:xfrm>
        </p:grpSpPr>
        <p:sp>
          <p:nvSpPr>
            <p:cNvPr id="39" name="フリーフォーム: 図形 38"/>
            <p:cNvSpPr/>
            <p:nvPr/>
          </p:nvSpPr>
          <p:spPr bwMode="auto">
            <a:xfrm>
              <a:off x="4606952" y="140889"/>
              <a:ext cx="1914881" cy="1345864"/>
            </a:xfrm>
            <a:custGeom>
              <a:avLst/>
              <a:gdLst>
                <a:gd name="connsiteX0" fmla="*/ 1473746 w 2681586"/>
                <a:gd name="connsiteY0" fmla="*/ 0 h 1884739"/>
                <a:gd name="connsiteX1" fmla="*/ 1514052 w 2681586"/>
                <a:gd name="connsiteY1" fmla="*/ 52836 h 1884739"/>
                <a:gd name="connsiteX2" fmla="*/ 1563889 w 2681586"/>
                <a:gd name="connsiteY2" fmla="*/ 8876 h 1884739"/>
                <a:gd name="connsiteX3" fmla="*/ 1593111 w 2681586"/>
                <a:gd name="connsiteY3" fmla="*/ 68561 h 1884739"/>
                <a:gd name="connsiteX4" fmla="*/ 1650567 w 2681586"/>
                <a:gd name="connsiteY4" fmla="*/ 35172 h 1884739"/>
                <a:gd name="connsiteX5" fmla="*/ 1667588 w 2681586"/>
                <a:gd name="connsiteY5" fmla="*/ 99409 h 1884739"/>
                <a:gd name="connsiteX6" fmla="*/ 1730452 w 2681586"/>
                <a:gd name="connsiteY6" fmla="*/ 77871 h 1884739"/>
                <a:gd name="connsiteX7" fmla="*/ 1734610 w 2681586"/>
                <a:gd name="connsiteY7" fmla="*/ 144193 h 1884739"/>
                <a:gd name="connsiteX8" fmla="*/ 1800471 w 2681586"/>
                <a:gd name="connsiteY8" fmla="*/ 135334 h 1884739"/>
                <a:gd name="connsiteX9" fmla="*/ 1793576 w 2681586"/>
                <a:gd name="connsiteY9" fmla="*/ 186592 h 1884739"/>
                <a:gd name="connsiteX10" fmla="*/ 1831040 w 2681586"/>
                <a:gd name="connsiteY10" fmla="*/ 199428 h 1884739"/>
                <a:gd name="connsiteX11" fmla="*/ 1847427 w 2681586"/>
                <a:gd name="connsiteY11" fmla="*/ 137586 h 1884739"/>
                <a:gd name="connsiteX12" fmla="*/ 1902740 w 2681586"/>
                <a:gd name="connsiteY12" fmla="*/ 169730 h 1884739"/>
                <a:gd name="connsiteX13" fmla="*/ 1930872 w 2681586"/>
                <a:gd name="connsiteY13" fmla="*/ 112271 h 1884739"/>
                <a:gd name="connsiteX14" fmla="*/ 1978850 w 2681586"/>
                <a:gd name="connsiteY14" fmla="*/ 154592 h 1884739"/>
                <a:gd name="connsiteX15" fmla="*/ 2017653 w 2681586"/>
                <a:gd name="connsiteY15" fmla="*/ 103726 h 1884739"/>
                <a:gd name="connsiteX16" fmla="*/ 2056456 w 2681586"/>
                <a:gd name="connsiteY16" fmla="*/ 154592 h 1884739"/>
                <a:gd name="connsiteX17" fmla="*/ 2104434 w 2681586"/>
                <a:gd name="connsiteY17" fmla="*/ 112271 h 1884739"/>
                <a:gd name="connsiteX18" fmla="*/ 2132566 w 2681586"/>
                <a:gd name="connsiteY18" fmla="*/ 169730 h 1884739"/>
                <a:gd name="connsiteX19" fmla="*/ 2187879 w 2681586"/>
                <a:gd name="connsiteY19" fmla="*/ 137586 h 1884739"/>
                <a:gd name="connsiteX20" fmla="*/ 2204266 w 2681586"/>
                <a:gd name="connsiteY20" fmla="*/ 199428 h 1884739"/>
                <a:gd name="connsiteX21" fmla="*/ 2264786 w 2681586"/>
                <a:gd name="connsiteY21" fmla="*/ 178693 h 1884739"/>
                <a:gd name="connsiteX22" fmla="*/ 2268789 w 2681586"/>
                <a:gd name="connsiteY22" fmla="*/ 242542 h 1884739"/>
                <a:gd name="connsiteX23" fmla="*/ 2332193 w 2681586"/>
                <a:gd name="connsiteY23" fmla="*/ 234013 h 1884739"/>
                <a:gd name="connsiteX24" fmla="*/ 2323664 w 2681586"/>
                <a:gd name="connsiteY24" fmla="*/ 297417 h 1884739"/>
                <a:gd name="connsiteX25" fmla="*/ 2387513 w 2681586"/>
                <a:gd name="connsiteY25" fmla="*/ 301420 h 1884739"/>
                <a:gd name="connsiteX26" fmla="*/ 2366778 w 2681586"/>
                <a:gd name="connsiteY26" fmla="*/ 361940 h 1884739"/>
                <a:gd name="connsiteX27" fmla="*/ 2428620 w 2681586"/>
                <a:gd name="connsiteY27" fmla="*/ 378326 h 1884739"/>
                <a:gd name="connsiteX28" fmla="*/ 2396476 w 2681586"/>
                <a:gd name="connsiteY28" fmla="*/ 433639 h 1884739"/>
                <a:gd name="connsiteX29" fmla="*/ 2453935 w 2681586"/>
                <a:gd name="connsiteY29" fmla="*/ 461771 h 1884739"/>
                <a:gd name="connsiteX30" fmla="*/ 2411614 w 2681586"/>
                <a:gd name="connsiteY30" fmla="*/ 509749 h 1884739"/>
                <a:gd name="connsiteX31" fmla="*/ 2462480 w 2681586"/>
                <a:gd name="connsiteY31" fmla="*/ 548552 h 1884739"/>
                <a:gd name="connsiteX32" fmla="*/ 2411614 w 2681586"/>
                <a:gd name="connsiteY32" fmla="*/ 587355 h 1884739"/>
                <a:gd name="connsiteX33" fmla="*/ 2415728 w 2681586"/>
                <a:gd name="connsiteY33" fmla="*/ 592018 h 1884739"/>
                <a:gd name="connsiteX34" fmla="*/ 2425586 w 2681586"/>
                <a:gd name="connsiteY34" fmla="*/ 588641 h 1884739"/>
                <a:gd name="connsiteX35" fmla="*/ 2426568 w 2681586"/>
                <a:gd name="connsiteY35" fmla="*/ 604308 h 1884739"/>
                <a:gd name="connsiteX36" fmla="*/ 2453935 w 2681586"/>
                <a:gd name="connsiteY36" fmla="*/ 635333 h 1884739"/>
                <a:gd name="connsiteX37" fmla="*/ 2429271 w 2681586"/>
                <a:gd name="connsiteY37" fmla="*/ 647409 h 1884739"/>
                <a:gd name="connsiteX38" fmla="*/ 2429413 w 2681586"/>
                <a:gd name="connsiteY38" fmla="*/ 649675 h 1884739"/>
                <a:gd name="connsiteX39" fmla="*/ 2436518 w 2681586"/>
                <a:gd name="connsiteY39" fmla="*/ 651558 h 1884739"/>
                <a:gd name="connsiteX40" fmla="*/ 2492993 w 2681586"/>
                <a:gd name="connsiteY40" fmla="*/ 643961 h 1884739"/>
                <a:gd name="connsiteX41" fmla="*/ 2484464 w 2681586"/>
                <a:gd name="connsiteY41" fmla="*/ 707365 h 1884739"/>
                <a:gd name="connsiteX42" fmla="*/ 2548313 w 2681586"/>
                <a:gd name="connsiteY42" fmla="*/ 711368 h 1884739"/>
                <a:gd name="connsiteX43" fmla="*/ 2527578 w 2681586"/>
                <a:gd name="connsiteY43" fmla="*/ 771888 h 1884739"/>
                <a:gd name="connsiteX44" fmla="*/ 2589420 w 2681586"/>
                <a:gd name="connsiteY44" fmla="*/ 788274 h 1884739"/>
                <a:gd name="connsiteX45" fmla="*/ 2557276 w 2681586"/>
                <a:gd name="connsiteY45" fmla="*/ 843587 h 1884739"/>
                <a:gd name="connsiteX46" fmla="*/ 2614735 w 2681586"/>
                <a:gd name="connsiteY46" fmla="*/ 871719 h 1884739"/>
                <a:gd name="connsiteX47" fmla="*/ 2572414 w 2681586"/>
                <a:gd name="connsiteY47" fmla="*/ 919697 h 1884739"/>
                <a:gd name="connsiteX48" fmla="*/ 2623280 w 2681586"/>
                <a:gd name="connsiteY48" fmla="*/ 958500 h 1884739"/>
                <a:gd name="connsiteX49" fmla="*/ 2572414 w 2681586"/>
                <a:gd name="connsiteY49" fmla="*/ 997303 h 1884739"/>
                <a:gd name="connsiteX50" fmla="*/ 2614735 w 2681586"/>
                <a:gd name="connsiteY50" fmla="*/ 1045281 h 1884739"/>
                <a:gd name="connsiteX51" fmla="*/ 2557276 w 2681586"/>
                <a:gd name="connsiteY51" fmla="*/ 1073413 h 1884739"/>
                <a:gd name="connsiteX52" fmla="*/ 2589420 w 2681586"/>
                <a:gd name="connsiteY52" fmla="*/ 1128726 h 1884739"/>
                <a:gd name="connsiteX53" fmla="*/ 2549423 w 2681586"/>
                <a:gd name="connsiteY53" fmla="*/ 1139324 h 1884739"/>
                <a:gd name="connsiteX54" fmla="*/ 2542770 w 2681586"/>
                <a:gd name="connsiteY54" fmla="*/ 1188778 h 1884739"/>
                <a:gd name="connsiteX55" fmla="*/ 2606619 w 2681586"/>
                <a:gd name="connsiteY55" fmla="*/ 1192781 h 1884739"/>
                <a:gd name="connsiteX56" fmla="*/ 2585884 w 2681586"/>
                <a:gd name="connsiteY56" fmla="*/ 1253301 h 1884739"/>
                <a:gd name="connsiteX57" fmla="*/ 2647726 w 2681586"/>
                <a:gd name="connsiteY57" fmla="*/ 1269687 h 1884739"/>
                <a:gd name="connsiteX58" fmla="*/ 2615582 w 2681586"/>
                <a:gd name="connsiteY58" fmla="*/ 1325000 h 1884739"/>
                <a:gd name="connsiteX59" fmla="*/ 2673041 w 2681586"/>
                <a:gd name="connsiteY59" fmla="*/ 1353132 h 1884739"/>
                <a:gd name="connsiteX60" fmla="*/ 2630720 w 2681586"/>
                <a:gd name="connsiteY60" fmla="*/ 1401110 h 1884739"/>
                <a:gd name="connsiteX61" fmla="*/ 2681586 w 2681586"/>
                <a:gd name="connsiteY61" fmla="*/ 1439913 h 1884739"/>
                <a:gd name="connsiteX62" fmla="*/ 2630720 w 2681586"/>
                <a:gd name="connsiteY62" fmla="*/ 1478716 h 1884739"/>
                <a:gd name="connsiteX63" fmla="*/ 2673041 w 2681586"/>
                <a:gd name="connsiteY63" fmla="*/ 1526694 h 1884739"/>
                <a:gd name="connsiteX64" fmla="*/ 2615582 w 2681586"/>
                <a:gd name="connsiteY64" fmla="*/ 1554826 h 1884739"/>
                <a:gd name="connsiteX65" fmla="*/ 2647726 w 2681586"/>
                <a:gd name="connsiteY65" fmla="*/ 1610139 h 1884739"/>
                <a:gd name="connsiteX66" fmla="*/ 2585884 w 2681586"/>
                <a:gd name="connsiteY66" fmla="*/ 1626525 h 1884739"/>
                <a:gd name="connsiteX67" fmla="*/ 2606619 w 2681586"/>
                <a:gd name="connsiteY67" fmla="*/ 1687045 h 1884739"/>
                <a:gd name="connsiteX68" fmla="*/ 2542770 w 2681586"/>
                <a:gd name="connsiteY68" fmla="*/ 1691048 h 1884739"/>
                <a:gd name="connsiteX69" fmla="*/ 2551299 w 2681586"/>
                <a:gd name="connsiteY69" fmla="*/ 1754452 h 1884739"/>
                <a:gd name="connsiteX70" fmla="*/ 2487895 w 2681586"/>
                <a:gd name="connsiteY70" fmla="*/ 1745923 h 1884739"/>
                <a:gd name="connsiteX71" fmla="*/ 2483892 w 2681586"/>
                <a:gd name="connsiteY71" fmla="*/ 1809772 h 1884739"/>
                <a:gd name="connsiteX72" fmla="*/ 2423372 w 2681586"/>
                <a:gd name="connsiteY72" fmla="*/ 1789037 h 1884739"/>
                <a:gd name="connsiteX73" fmla="*/ 2406985 w 2681586"/>
                <a:gd name="connsiteY73" fmla="*/ 1850879 h 1884739"/>
                <a:gd name="connsiteX74" fmla="*/ 2351672 w 2681586"/>
                <a:gd name="connsiteY74" fmla="*/ 1818735 h 1884739"/>
                <a:gd name="connsiteX75" fmla="*/ 2323540 w 2681586"/>
                <a:gd name="connsiteY75" fmla="*/ 1876194 h 1884739"/>
                <a:gd name="connsiteX76" fmla="*/ 2284622 w 2681586"/>
                <a:gd name="connsiteY76" fmla="*/ 1841865 h 1884739"/>
                <a:gd name="connsiteX77" fmla="*/ 2264804 w 2681586"/>
                <a:gd name="connsiteY77" fmla="*/ 1878378 h 1884739"/>
                <a:gd name="connsiteX78" fmla="*/ 2241612 w 2681586"/>
                <a:gd name="connsiteY78" fmla="*/ 1878378 h 1884739"/>
                <a:gd name="connsiteX79" fmla="*/ 2236759 w 2681586"/>
                <a:gd name="connsiteY79" fmla="*/ 1884739 h 1884739"/>
                <a:gd name="connsiteX80" fmla="*/ 2231907 w 2681586"/>
                <a:gd name="connsiteY80" fmla="*/ 1878378 h 1884739"/>
                <a:gd name="connsiteX81" fmla="*/ 525879 w 2681586"/>
                <a:gd name="connsiteY81" fmla="*/ 1878378 h 1884739"/>
                <a:gd name="connsiteX82" fmla="*/ 521027 w 2681586"/>
                <a:gd name="connsiteY82" fmla="*/ 1884739 h 1884739"/>
                <a:gd name="connsiteX83" fmla="*/ 516174 w 2681586"/>
                <a:gd name="connsiteY83" fmla="*/ 1878378 h 1884739"/>
                <a:gd name="connsiteX84" fmla="*/ 485362 w 2681586"/>
                <a:gd name="connsiteY84" fmla="*/ 1878378 h 1884739"/>
                <a:gd name="connsiteX85" fmla="*/ 468011 w 2681586"/>
                <a:gd name="connsiteY85" fmla="*/ 1846410 h 1884739"/>
                <a:gd name="connsiteX86" fmla="*/ 434246 w 2681586"/>
                <a:gd name="connsiteY86" fmla="*/ 1876194 h 1884739"/>
                <a:gd name="connsiteX87" fmla="*/ 406114 w 2681586"/>
                <a:gd name="connsiteY87" fmla="*/ 1818735 h 1884739"/>
                <a:gd name="connsiteX88" fmla="*/ 350801 w 2681586"/>
                <a:gd name="connsiteY88" fmla="*/ 1850879 h 1884739"/>
                <a:gd name="connsiteX89" fmla="*/ 334414 w 2681586"/>
                <a:gd name="connsiteY89" fmla="*/ 1789037 h 1884739"/>
                <a:gd name="connsiteX90" fmla="*/ 273894 w 2681586"/>
                <a:gd name="connsiteY90" fmla="*/ 1809772 h 1884739"/>
                <a:gd name="connsiteX91" fmla="*/ 269891 w 2681586"/>
                <a:gd name="connsiteY91" fmla="*/ 1745923 h 1884739"/>
                <a:gd name="connsiteX92" fmla="*/ 206487 w 2681586"/>
                <a:gd name="connsiteY92" fmla="*/ 1754452 h 1884739"/>
                <a:gd name="connsiteX93" fmla="*/ 215016 w 2681586"/>
                <a:gd name="connsiteY93" fmla="*/ 1691048 h 1884739"/>
                <a:gd name="connsiteX94" fmla="*/ 151167 w 2681586"/>
                <a:gd name="connsiteY94" fmla="*/ 1687045 h 1884739"/>
                <a:gd name="connsiteX95" fmla="*/ 171902 w 2681586"/>
                <a:gd name="connsiteY95" fmla="*/ 1626525 h 1884739"/>
                <a:gd name="connsiteX96" fmla="*/ 110060 w 2681586"/>
                <a:gd name="connsiteY96" fmla="*/ 1610139 h 1884739"/>
                <a:gd name="connsiteX97" fmla="*/ 142204 w 2681586"/>
                <a:gd name="connsiteY97" fmla="*/ 1554826 h 1884739"/>
                <a:gd name="connsiteX98" fmla="*/ 84745 w 2681586"/>
                <a:gd name="connsiteY98" fmla="*/ 1526694 h 1884739"/>
                <a:gd name="connsiteX99" fmla="*/ 127066 w 2681586"/>
                <a:gd name="connsiteY99" fmla="*/ 1478716 h 1884739"/>
                <a:gd name="connsiteX100" fmla="*/ 76200 w 2681586"/>
                <a:gd name="connsiteY100" fmla="*/ 1439913 h 1884739"/>
                <a:gd name="connsiteX101" fmla="*/ 127066 w 2681586"/>
                <a:gd name="connsiteY101" fmla="*/ 1401110 h 1884739"/>
                <a:gd name="connsiteX102" fmla="*/ 107548 w 2681586"/>
                <a:gd name="connsiteY102" fmla="*/ 1378984 h 1884739"/>
                <a:gd name="connsiteX103" fmla="*/ 74967 w 2681586"/>
                <a:gd name="connsiteY103" fmla="*/ 1376941 h 1884739"/>
                <a:gd name="connsiteX104" fmla="*/ 95702 w 2681586"/>
                <a:gd name="connsiteY104" fmla="*/ 1316421 h 1884739"/>
                <a:gd name="connsiteX105" fmla="*/ 33860 w 2681586"/>
                <a:gd name="connsiteY105" fmla="*/ 1300035 h 1884739"/>
                <a:gd name="connsiteX106" fmla="*/ 66004 w 2681586"/>
                <a:gd name="connsiteY106" fmla="*/ 1244722 h 1884739"/>
                <a:gd name="connsiteX107" fmla="*/ 8545 w 2681586"/>
                <a:gd name="connsiteY107" fmla="*/ 1216590 h 1884739"/>
                <a:gd name="connsiteX108" fmla="*/ 50866 w 2681586"/>
                <a:gd name="connsiteY108" fmla="*/ 1168612 h 1884739"/>
                <a:gd name="connsiteX109" fmla="*/ 0 w 2681586"/>
                <a:gd name="connsiteY109" fmla="*/ 1129809 h 1884739"/>
                <a:gd name="connsiteX110" fmla="*/ 50866 w 2681586"/>
                <a:gd name="connsiteY110" fmla="*/ 1091006 h 1884739"/>
                <a:gd name="connsiteX111" fmla="*/ 8545 w 2681586"/>
                <a:gd name="connsiteY111" fmla="*/ 1043028 h 1884739"/>
                <a:gd name="connsiteX112" fmla="*/ 66004 w 2681586"/>
                <a:gd name="connsiteY112" fmla="*/ 1014896 h 1884739"/>
                <a:gd name="connsiteX113" fmla="*/ 33860 w 2681586"/>
                <a:gd name="connsiteY113" fmla="*/ 959583 h 1884739"/>
                <a:gd name="connsiteX114" fmla="*/ 95702 w 2681586"/>
                <a:gd name="connsiteY114" fmla="*/ 943197 h 1884739"/>
                <a:gd name="connsiteX115" fmla="*/ 74967 w 2681586"/>
                <a:gd name="connsiteY115" fmla="*/ 882677 h 1884739"/>
                <a:gd name="connsiteX116" fmla="*/ 138816 w 2681586"/>
                <a:gd name="connsiteY116" fmla="*/ 878674 h 1884739"/>
                <a:gd name="connsiteX117" fmla="*/ 130287 w 2681586"/>
                <a:gd name="connsiteY117" fmla="*/ 815270 h 1884739"/>
                <a:gd name="connsiteX118" fmla="*/ 193691 w 2681586"/>
                <a:gd name="connsiteY118" fmla="*/ 823799 h 1884739"/>
                <a:gd name="connsiteX119" fmla="*/ 197694 w 2681586"/>
                <a:gd name="connsiteY119" fmla="*/ 759950 h 1884739"/>
                <a:gd name="connsiteX120" fmla="*/ 249527 w 2681586"/>
                <a:gd name="connsiteY120" fmla="*/ 777709 h 1884739"/>
                <a:gd name="connsiteX121" fmla="*/ 254256 w 2681586"/>
                <a:gd name="connsiteY121" fmla="*/ 769572 h 1884739"/>
                <a:gd name="connsiteX122" fmla="*/ 196797 w 2681586"/>
                <a:gd name="connsiteY122" fmla="*/ 741440 h 1884739"/>
                <a:gd name="connsiteX123" fmla="*/ 239118 w 2681586"/>
                <a:gd name="connsiteY123" fmla="*/ 693462 h 1884739"/>
                <a:gd name="connsiteX124" fmla="*/ 188252 w 2681586"/>
                <a:gd name="connsiteY124" fmla="*/ 654659 h 1884739"/>
                <a:gd name="connsiteX125" fmla="*/ 239118 w 2681586"/>
                <a:gd name="connsiteY125" fmla="*/ 615856 h 1884739"/>
                <a:gd name="connsiteX126" fmla="*/ 196797 w 2681586"/>
                <a:gd name="connsiteY126" fmla="*/ 567878 h 1884739"/>
                <a:gd name="connsiteX127" fmla="*/ 254256 w 2681586"/>
                <a:gd name="connsiteY127" fmla="*/ 539746 h 1884739"/>
                <a:gd name="connsiteX128" fmla="*/ 222112 w 2681586"/>
                <a:gd name="connsiteY128" fmla="*/ 484433 h 1884739"/>
                <a:gd name="connsiteX129" fmla="*/ 283954 w 2681586"/>
                <a:gd name="connsiteY129" fmla="*/ 468047 h 1884739"/>
                <a:gd name="connsiteX130" fmla="*/ 263219 w 2681586"/>
                <a:gd name="connsiteY130" fmla="*/ 407527 h 1884739"/>
                <a:gd name="connsiteX131" fmla="*/ 327068 w 2681586"/>
                <a:gd name="connsiteY131" fmla="*/ 403524 h 1884739"/>
                <a:gd name="connsiteX132" fmla="*/ 318539 w 2681586"/>
                <a:gd name="connsiteY132" fmla="*/ 340120 h 1884739"/>
                <a:gd name="connsiteX133" fmla="*/ 381943 w 2681586"/>
                <a:gd name="connsiteY133" fmla="*/ 348649 h 1884739"/>
                <a:gd name="connsiteX134" fmla="*/ 385946 w 2681586"/>
                <a:gd name="connsiteY134" fmla="*/ 284800 h 1884739"/>
                <a:gd name="connsiteX135" fmla="*/ 446466 w 2681586"/>
                <a:gd name="connsiteY135" fmla="*/ 305535 h 1884739"/>
                <a:gd name="connsiteX136" fmla="*/ 462853 w 2681586"/>
                <a:gd name="connsiteY136" fmla="*/ 243693 h 1884739"/>
                <a:gd name="connsiteX137" fmla="*/ 518166 w 2681586"/>
                <a:gd name="connsiteY137" fmla="*/ 275837 h 1884739"/>
                <a:gd name="connsiteX138" fmla="*/ 546298 w 2681586"/>
                <a:gd name="connsiteY138" fmla="*/ 218378 h 1884739"/>
                <a:gd name="connsiteX139" fmla="*/ 577431 w 2681586"/>
                <a:gd name="connsiteY139" fmla="*/ 245840 h 1884739"/>
                <a:gd name="connsiteX140" fmla="*/ 563013 w 2681586"/>
                <a:gd name="connsiteY140" fmla="*/ 203758 h 1884739"/>
                <a:gd name="connsiteX141" fmla="*/ 626862 w 2681586"/>
                <a:gd name="connsiteY141" fmla="*/ 199755 h 1884739"/>
                <a:gd name="connsiteX142" fmla="*/ 618333 w 2681586"/>
                <a:gd name="connsiteY142" fmla="*/ 136351 h 1884739"/>
                <a:gd name="connsiteX143" fmla="*/ 681737 w 2681586"/>
                <a:gd name="connsiteY143" fmla="*/ 144880 h 1884739"/>
                <a:gd name="connsiteX144" fmla="*/ 685740 w 2681586"/>
                <a:gd name="connsiteY144" fmla="*/ 81031 h 1884739"/>
                <a:gd name="connsiteX145" fmla="*/ 746260 w 2681586"/>
                <a:gd name="connsiteY145" fmla="*/ 101766 h 1884739"/>
                <a:gd name="connsiteX146" fmla="*/ 762647 w 2681586"/>
                <a:gd name="connsiteY146" fmla="*/ 39924 h 1884739"/>
                <a:gd name="connsiteX147" fmla="*/ 817960 w 2681586"/>
                <a:gd name="connsiteY147" fmla="*/ 72068 h 1884739"/>
                <a:gd name="connsiteX148" fmla="*/ 846092 w 2681586"/>
                <a:gd name="connsiteY148" fmla="*/ 14609 h 1884739"/>
                <a:gd name="connsiteX149" fmla="*/ 894070 w 2681586"/>
                <a:gd name="connsiteY149" fmla="*/ 56930 h 1884739"/>
                <a:gd name="connsiteX150" fmla="*/ 932873 w 2681586"/>
                <a:gd name="connsiteY150" fmla="*/ 6064 h 1884739"/>
                <a:gd name="connsiteX151" fmla="*/ 971676 w 2681586"/>
                <a:gd name="connsiteY151" fmla="*/ 56930 h 1884739"/>
                <a:gd name="connsiteX152" fmla="*/ 1019654 w 2681586"/>
                <a:gd name="connsiteY152" fmla="*/ 14609 h 1884739"/>
                <a:gd name="connsiteX153" fmla="*/ 1047786 w 2681586"/>
                <a:gd name="connsiteY153" fmla="*/ 72068 h 1884739"/>
                <a:gd name="connsiteX154" fmla="*/ 1103099 w 2681586"/>
                <a:gd name="connsiteY154" fmla="*/ 39924 h 1884739"/>
                <a:gd name="connsiteX155" fmla="*/ 1119486 w 2681586"/>
                <a:gd name="connsiteY155" fmla="*/ 101766 h 1884739"/>
                <a:gd name="connsiteX156" fmla="*/ 1180006 w 2681586"/>
                <a:gd name="connsiteY156" fmla="*/ 81031 h 1884739"/>
                <a:gd name="connsiteX157" fmla="*/ 1183720 w 2681586"/>
                <a:gd name="connsiteY157" fmla="*/ 140270 h 1884739"/>
                <a:gd name="connsiteX158" fmla="*/ 1200999 w 2681586"/>
                <a:gd name="connsiteY158" fmla="*/ 142594 h 1884739"/>
                <a:gd name="connsiteX159" fmla="*/ 1213084 w 2681586"/>
                <a:gd name="connsiteY159" fmla="*/ 140969 h 1884739"/>
                <a:gd name="connsiteX160" fmla="*/ 1217040 w 2681586"/>
                <a:gd name="connsiteY160" fmla="*/ 77871 h 1884739"/>
                <a:gd name="connsiteX161" fmla="*/ 1279904 w 2681586"/>
                <a:gd name="connsiteY161" fmla="*/ 99409 h 1884739"/>
                <a:gd name="connsiteX162" fmla="*/ 1296925 w 2681586"/>
                <a:gd name="connsiteY162" fmla="*/ 35172 h 1884739"/>
                <a:gd name="connsiteX163" fmla="*/ 1354381 w 2681586"/>
                <a:gd name="connsiteY163" fmla="*/ 68561 h 1884739"/>
                <a:gd name="connsiteX164" fmla="*/ 1383603 w 2681586"/>
                <a:gd name="connsiteY164" fmla="*/ 8876 h 1884739"/>
                <a:gd name="connsiteX165" fmla="*/ 1433440 w 2681586"/>
                <a:gd name="connsiteY165" fmla="*/ 52836 h 1884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2681586" h="1884739">
                  <a:moveTo>
                    <a:pt x="1473746" y="0"/>
                  </a:moveTo>
                  <a:lnTo>
                    <a:pt x="1514052" y="52836"/>
                  </a:lnTo>
                  <a:lnTo>
                    <a:pt x="1563889" y="8876"/>
                  </a:lnTo>
                  <a:lnTo>
                    <a:pt x="1593111" y="68561"/>
                  </a:lnTo>
                  <a:lnTo>
                    <a:pt x="1650567" y="35172"/>
                  </a:lnTo>
                  <a:lnTo>
                    <a:pt x="1667588" y="99409"/>
                  </a:lnTo>
                  <a:lnTo>
                    <a:pt x="1730452" y="77871"/>
                  </a:lnTo>
                  <a:lnTo>
                    <a:pt x="1734610" y="144193"/>
                  </a:lnTo>
                  <a:lnTo>
                    <a:pt x="1800471" y="135334"/>
                  </a:lnTo>
                  <a:lnTo>
                    <a:pt x="1793576" y="186592"/>
                  </a:lnTo>
                  <a:lnTo>
                    <a:pt x="1831040" y="199428"/>
                  </a:lnTo>
                  <a:lnTo>
                    <a:pt x="1847427" y="137586"/>
                  </a:lnTo>
                  <a:lnTo>
                    <a:pt x="1902740" y="169730"/>
                  </a:lnTo>
                  <a:lnTo>
                    <a:pt x="1930872" y="112271"/>
                  </a:lnTo>
                  <a:lnTo>
                    <a:pt x="1978850" y="154592"/>
                  </a:lnTo>
                  <a:lnTo>
                    <a:pt x="2017653" y="103726"/>
                  </a:lnTo>
                  <a:lnTo>
                    <a:pt x="2056456" y="154592"/>
                  </a:lnTo>
                  <a:lnTo>
                    <a:pt x="2104434" y="112271"/>
                  </a:lnTo>
                  <a:lnTo>
                    <a:pt x="2132566" y="169730"/>
                  </a:lnTo>
                  <a:lnTo>
                    <a:pt x="2187879" y="137586"/>
                  </a:lnTo>
                  <a:lnTo>
                    <a:pt x="2204266" y="199428"/>
                  </a:lnTo>
                  <a:lnTo>
                    <a:pt x="2264786" y="178693"/>
                  </a:lnTo>
                  <a:lnTo>
                    <a:pt x="2268789" y="242542"/>
                  </a:lnTo>
                  <a:lnTo>
                    <a:pt x="2332193" y="234013"/>
                  </a:lnTo>
                  <a:lnTo>
                    <a:pt x="2323664" y="297417"/>
                  </a:lnTo>
                  <a:lnTo>
                    <a:pt x="2387513" y="301420"/>
                  </a:lnTo>
                  <a:lnTo>
                    <a:pt x="2366778" y="361940"/>
                  </a:lnTo>
                  <a:lnTo>
                    <a:pt x="2428620" y="378326"/>
                  </a:lnTo>
                  <a:lnTo>
                    <a:pt x="2396476" y="433639"/>
                  </a:lnTo>
                  <a:lnTo>
                    <a:pt x="2453935" y="461771"/>
                  </a:lnTo>
                  <a:lnTo>
                    <a:pt x="2411614" y="509749"/>
                  </a:lnTo>
                  <a:lnTo>
                    <a:pt x="2462480" y="548552"/>
                  </a:lnTo>
                  <a:lnTo>
                    <a:pt x="2411614" y="587355"/>
                  </a:lnTo>
                  <a:lnTo>
                    <a:pt x="2415728" y="592018"/>
                  </a:lnTo>
                  <a:lnTo>
                    <a:pt x="2425586" y="588641"/>
                  </a:lnTo>
                  <a:lnTo>
                    <a:pt x="2426568" y="604308"/>
                  </a:lnTo>
                  <a:lnTo>
                    <a:pt x="2453935" y="635333"/>
                  </a:lnTo>
                  <a:lnTo>
                    <a:pt x="2429271" y="647409"/>
                  </a:lnTo>
                  <a:lnTo>
                    <a:pt x="2429413" y="649675"/>
                  </a:lnTo>
                  <a:lnTo>
                    <a:pt x="2436518" y="651558"/>
                  </a:lnTo>
                  <a:lnTo>
                    <a:pt x="2492993" y="643961"/>
                  </a:lnTo>
                  <a:lnTo>
                    <a:pt x="2484464" y="707365"/>
                  </a:lnTo>
                  <a:lnTo>
                    <a:pt x="2548313" y="711368"/>
                  </a:lnTo>
                  <a:lnTo>
                    <a:pt x="2527578" y="771888"/>
                  </a:lnTo>
                  <a:lnTo>
                    <a:pt x="2589420" y="788274"/>
                  </a:lnTo>
                  <a:lnTo>
                    <a:pt x="2557276" y="843587"/>
                  </a:lnTo>
                  <a:lnTo>
                    <a:pt x="2614735" y="871719"/>
                  </a:lnTo>
                  <a:lnTo>
                    <a:pt x="2572414" y="919697"/>
                  </a:lnTo>
                  <a:lnTo>
                    <a:pt x="2623280" y="958500"/>
                  </a:lnTo>
                  <a:lnTo>
                    <a:pt x="2572414" y="997303"/>
                  </a:lnTo>
                  <a:lnTo>
                    <a:pt x="2614735" y="1045281"/>
                  </a:lnTo>
                  <a:lnTo>
                    <a:pt x="2557276" y="1073413"/>
                  </a:lnTo>
                  <a:lnTo>
                    <a:pt x="2589420" y="1128726"/>
                  </a:lnTo>
                  <a:lnTo>
                    <a:pt x="2549423" y="1139324"/>
                  </a:lnTo>
                  <a:lnTo>
                    <a:pt x="2542770" y="1188778"/>
                  </a:lnTo>
                  <a:lnTo>
                    <a:pt x="2606619" y="1192781"/>
                  </a:lnTo>
                  <a:lnTo>
                    <a:pt x="2585884" y="1253301"/>
                  </a:lnTo>
                  <a:lnTo>
                    <a:pt x="2647726" y="1269687"/>
                  </a:lnTo>
                  <a:lnTo>
                    <a:pt x="2615582" y="1325000"/>
                  </a:lnTo>
                  <a:lnTo>
                    <a:pt x="2673041" y="1353132"/>
                  </a:lnTo>
                  <a:lnTo>
                    <a:pt x="2630720" y="1401110"/>
                  </a:lnTo>
                  <a:lnTo>
                    <a:pt x="2681586" y="1439913"/>
                  </a:lnTo>
                  <a:lnTo>
                    <a:pt x="2630720" y="1478716"/>
                  </a:lnTo>
                  <a:lnTo>
                    <a:pt x="2673041" y="1526694"/>
                  </a:lnTo>
                  <a:lnTo>
                    <a:pt x="2615582" y="1554826"/>
                  </a:lnTo>
                  <a:lnTo>
                    <a:pt x="2647726" y="1610139"/>
                  </a:lnTo>
                  <a:lnTo>
                    <a:pt x="2585884" y="1626525"/>
                  </a:lnTo>
                  <a:lnTo>
                    <a:pt x="2606619" y="1687045"/>
                  </a:lnTo>
                  <a:lnTo>
                    <a:pt x="2542770" y="1691048"/>
                  </a:lnTo>
                  <a:lnTo>
                    <a:pt x="2551299" y="1754452"/>
                  </a:lnTo>
                  <a:lnTo>
                    <a:pt x="2487895" y="1745923"/>
                  </a:lnTo>
                  <a:lnTo>
                    <a:pt x="2483892" y="1809772"/>
                  </a:lnTo>
                  <a:lnTo>
                    <a:pt x="2423372" y="1789037"/>
                  </a:lnTo>
                  <a:lnTo>
                    <a:pt x="2406985" y="1850879"/>
                  </a:lnTo>
                  <a:lnTo>
                    <a:pt x="2351672" y="1818735"/>
                  </a:lnTo>
                  <a:lnTo>
                    <a:pt x="2323540" y="1876194"/>
                  </a:lnTo>
                  <a:lnTo>
                    <a:pt x="2284622" y="1841865"/>
                  </a:lnTo>
                  <a:lnTo>
                    <a:pt x="2264804" y="1878378"/>
                  </a:lnTo>
                  <a:lnTo>
                    <a:pt x="2241612" y="1878378"/>
                  </a:lnTo>
                  <a:lnTo>
                    <a:pt x="2236759" y="1884739"/>
                  </a:lnTo>
                  <a:lnTo>
                    <a:pt x="2231907" y="1878378"/>
                  </a:lnTo>
                  <a:lnTo>
                    <a:pt x="525879" y="1878378"/>
                  </a:lnTo>
                  <a:lnTo>
                    <a:pt x="521027" y="1884739"/>
                  </a:lnTo>
                  <a:lnTo>
                    <a:pt x="516174" y="1878378"/>
                  </a:lnTo>
                  <a:lnTo>
                    <a:pt x="485362" y="1878378"/>
                  </a:lnTo>
                  <a:lnTo>
                    <a:pt x="468011" y="1846410"/>
                  </a:lnTo>
                  <a:lnTo>
                    <a:pt x="434246" y="1876194"/>
                  </a:lnTo>
                  <a:lnTo>
                    <a:pt x="406114" y="1818735"/>
                  </a:lnTo>
                  <a:lnTo>
                    <a:pt x="350801" y="1850879"/>
                  </a:lnTo>
                  <a:lnTo>
                    <a:pt x="334414" y="1789037"/>
                  </a:lnTo>
                  <a:lnTo>
                    <a:pt x="273894" y="1809772"/>
                  </a:lnTo>
                  <a:lnTo>
                    <a:pt x="269891" y="1745923"/>
                  </a:lnTo>
                  <a:lnTo>
                    <a:pt x="206487" y="1754452"/>
                  </a:lnTo>
                  <a:lnTo>
                    <a:pt x="215016" y="1691048"/>
                  </a:lnTo>
                  <a:lnTo>
                    <a:pt x="151167" y="1687045"/>
                  </a:lnTo>
                  <a:lnTo>
                    <a:pt x="171902" y="1626525"/>
                  </a:lnTo>
                  <a:lnTo>
                    <a:pt x="110060" y="1610139"/>
                  </a:lnTo>
                  <a:lnTo>
                    <a:pt x="142204" y="1554826"/>
                  </a:lnTo>
                  <a:lnTo>
                    <a:pt x="84745" y="1526694"/>
                  </a:lnTo>
                  <a:lnTo>
                    <a:pt x="127066" y="1478716"/>
                  </a:lnTo>
                  <a:lnTo>
                    <a:pt x="76200" y="1439913"/>
                  </a:lnTo>
                  <a:lnTo>
                    <a:pt x="127066" y="1401110"/>
                  </a:lnTo>
                  <a:lnTo>
                    <a:pt x="107548" y="1378984"/>
                  </a:lnTo>
                  <a:lnTo>
                    <a:pt x="74967" y="1376941"/>
                  </a:lnTo>
                  <a:lnTo>
                    <a:pt x="95702" y="1316421"/>
                  </a:lnTo>
                  <a:lnTo>
                    <a:pt x="33860" y="1300035"/>
                  </a:lnTo>
                  <a:lnTo>
                    <a:pt x="66004" y="1244722"/>
                  </a:lnTo>
                  <a:lnTo>
                    <a:pt x="8545" y="1216590"/>
                  </a:lnTo>
                  <a:lnTo>
                    <a:pt x="50866" y="1168612"/>
                  </a:lnTo>
                  <a:lnTo>
                    <a:pt x="0" y="1129809"/>
                  </a:lnTo>
                  <a:lnTo>
                    <a:pt x="50866" y="1091006"/>
                  </a:lnTo>
                  <a:lnTo>
                    <a:pt x="8545" y="1043028"/>
                  </a:lnTo>
                  <a:lnTo>
                    <a:pt x="66004" y="1014896"/>
                  </a:lnTo>
                  <a:lnTo>
                    <a:pt x="33860" y="959583"/>
                  </a:lnTo>
                  <a:lnTo>
                    <a:pt x="95702" y="943197"/>
                  </a:lnTo>
                  <a:lnTo>
                    <a:pt x="74967" y="882677"/>
                  </a:lnTo>
                  <a:lnTo>
                    <a:pt x="138816" y="878674"/>
                  </a:lnTo>
                  <a:lnTo>
                    <a:pt x="130287" y="815270"/>
                  </a:lnTo>
                  <a:lnTo>
                    <a:pt x="193691" y="823799"/>
                  </a:lnTo>
                  <a:lnTo>
                    <a:pt x="197694" y="759950"/>
                  </a:lnTo>
                  <a:lnTo>
                    <a:pt x="249527" y="777709"/>
                  </a:lnTo>
                  <a:lnTo>
                    <a:pt x="254256" y="769572"/>
                  </a:lnTo>
                  <a:lnTo>
                    <a:pt x="196797" y="741440"/>
                  </a:lnTo>
                  <a:lnTo>
                    <a:pt x="239118" y="693462"/>
                  </a:lnTo>
                  <a:lnTo>
                    <a:pt x="188252" y="654659"/>
                  </a:lnTo>
                  <a:lnTo>
                    <a:pt x="239118" y="615856"/>
                  </a:lnTo>
                  <a:lnTo>
                    <a:pt x="196797" y="567878"/>
                  </a:lnTo>
                  <a:lnTo>
                    <a:pt x="254256" y="539746"/>
                  </a:lnTo>
                  <a:lnTo>
                    <a:pt x="222112" y="484433"/>
                  </a:lnTo>
                  <a:lnTo>
                    <a:pt x="283954" y="468047"/>
                  </a:lnTo>
                  <a:lnTo>
                    <a:pt x="263219" y="407527"/>
                  </a:lnTo>
                  <a:lnTo>
                    <a:pt x="327068" y="403524"/>
                  </a:lnTo>
                  <a:lnTo>
                    <a:pt x="318539" y="340120"/>
                  </a:lnTo>
                  <a:lnTo>
                    <a:pt x="381943" y="348649"/>
                  </a:lnTo>
                  <a:lnTo>
                    <a:pt x="385946" y="284800"/>
                  </a:lnTo>
                  <a:lnTo>
                    <a:pt x="446466" y="305535"/>
                  </a:lnTo>
                  <a:lnTo>
                    <a:pt x="462853" y="243693"/>
                  </a:lnTo>
                  <a:lnTo>
                    <a:pt x="518166" y="275837"/>
                  </a:lnTo>
                  <a:lnTo>
                    <a:pt x="546298" y="218378"/>
                  </a:lnTo>
                  <a:lnTo>
                    <a:pt x="577431" y="245840"/>
                  </a:lnTo>
                  <a:lnTo>
                    <a:pt x="563013" y="203758"/>
                  </a:lnTo>
                  <a:lnTo>
                    <a:pt x="626862" y="199755"/>
                  </a:lnTo>
                  <a:lnTo>
                    <a:pt x="618333" y="136351"/>
                  </a:lnTo>
                  <a:lnTo>
                    <a:pt x="681737" y="144880"/>
                  </a:lnTo>
                  <a:lnTo>
                    <a:pt x="685740" y="81031"/>
                  </a:lnTo>
                  <a:lnTo>
                    <a:pt x="746260" y="101766"/>
                  </a:lnTo>
                  <a:lnTo>
                    <a:pt x="762647" y="39924"/>
                  </a:lnTo>
                  <a:lnTo>
                    <a:pt x="817960" y="72068"/>
                  </a:lnTo>
                  <a:lnTo>
                    <a:pt x="846092" y="14609"/>
                  </a:lnTo>
                  <a:lnTo>
                    <a:pt x="894070" y="56930"/>
                  </a:lnTo>
                  <a:lnTo>
                    <a:pt x="932873" y="6064"/>
                  </a:lnTo>
                  <a:lnTo>
                    <a:pt x="971676" y="56930"/>
                  </a:lnTo>
                  <a:lnTo>
                    <a:pt x="1019654" y="14609"/>
                  </a:lnTo>
                  <a:lnTo>
                    <a:pt x="1047786" y="72068"/>
                  </a:lnTo>
                  <a:lnTo>
                    <a:pt x="1103099" y="39924"/>
                  </a:lnTo>
                  <a:lnTo>
                    <a:pt x="1119486" y="101766"/>
                  </a:lnTo>
                  <a:lnTo>
                    <a:pt x="1180006" y="81031"/>
                  </a:lnTo>
                  <a:lnTo>
                    <a:pt x="1183720" y="140270"/>
                  </a:lnTo>
                  <a:lnTo>
                    <a:pt x="1200999" y="142594"/>
                  </a:lnTo>
                  <a:lnTo>
                    <a:pt x="1213084" y="140969"/>
                  </a:lnTo>
                  <a:lnTo>
                    <a:pt x="1217040" y="77871"/>
                  </a:lnTo>
                  <a:lnTo>
                    <a:pt x="1279904" y="99409"/>
                  </a:lnTo>
                  <a:lnTo>
                    <a:pt x="1296925" y="35172"/>
                  </a:lnTo>
                  <a:lnTo>
                    <a:pt x="1354381" y="68561"/>
                  </a:lnTo>
                  <a:lnTo>
                    <a:pt x="1383603" y="8876"/>
                  </a:lnTo>
                  <a:lnTo>
                    <a:pt x="1433440" y="52836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/>
            <p:cNvSpPr/>
            <p:nvPr/>
          </p:nvSpPr>
          <p:spPr bwMode="auto">
            <a:xfrm flipH="1">
              <a:off x="5181965" y="466188"/>
              <a:ext cx="1678319" cy="1179598"/>
            </a:xfrm>
            <a:custGeom>
              <a:avLst/>
              <a:gdLst>
                <a:gd name="connsiteX0" fmla="*/ 1473746 w 2681586"/>
                <a:gd name="connsiteY0" fmla="*/ 0 h 1884739"/>
                <a:gd name="connsiteX1" fmla="*/ 1514052 w 2681586"/>
                <a:gd name="connsiteY1" fmla="*/ 52836 h 1884739"/>
                <a:gd name="connsiteX2" fmla="*/ 1563889 w 2681586"/>
                <a:gd name="connsiteY2" fmla="*/ 8876 h 1884739"/>
                <a:gd name="connsiteX3" fmla="*/ 1593111 w 2681586"/>
                <a:gd name="connsiteY3" fmla="*/ 68561 h 1884739"/>
                <a:gd name="connsiteX4" fmla="*/ 1650567 w 2681586"/>
                <a:gd name="connsiteY4" fmla="*/ 35172 h 1884739"/>
                <a:gd name="connsiteX5" fmla="*/ 1667588 w 2681586"/>
                <a:gd name="connsiteY5" fmla="*/ 99409 h 1884739"/>
                <a:gd name="connsiteX6" fmla="*/ 1730452 w 2681586"/>
                <a:gd name="connsiteY6" fmla="*/ 77871 h 1884739"/>
                <a:gd name="connsiteX7" fmla="*/ 1734610 w 2681586"/>
                <a:gd name="connsiteY7" fmla="*/ 144193 h 1884739"/>
                <a:gd name="connsiteX8" fmla="*/ 1800471 w 2681586"/>
                <a:gd name="connsiteY8" fmla="*/ 135334 h 1884739"/>
                <a:gd name="connsiteX9" fmla="*/ 1793576 w 2681586"/>
                <a:gd name="connsiteY9" fmla="*/ 186592 h 1884739"/>
                <a:gd name="connsiteX10" fmla="*/ 1831040 w 2681586"/>
                <a:gd name="connsiteY10" fmla="*/ 199428 h 1884739"/>
                <a:gd name="connsiteX11" fmla="*/ 1847427 w 2681586"/>
                <a:gd name="connsiteY11" fmla="*/ 137586 h 1884739"/>
                <a:gd name="connsiteX12" fmla="*/ 1902740 w 2681586"/>
                <a:gd name="connsiteY12" fmla="*/ 169730 h 1884739"/>
                <a:gd name="connsiteX13" fmla="*/ 1930872 w 2681586"/>
                <a:gd name="connsiteY13" fmla="*/ 112271 h 1884739"/>
                <a:gd name="connsiteX14" fmla="*/ 1978850 w 2681586"/>
                <a:gd name="connsiteY14" fmla="*/ 154592 h 1884739"/>
                <a:gd name="connsiteX15" fmla="*/ 2017653 w 2681586"/>
                <a:gd name="connsiteY15" fmla="*/ 103726 h 1884739"/>
                <a:gd name="connsiteX16" fmla="*/ 2056456 w 2681586"/>
                <a:gd name="connsiteY16" fmla="*/ 154592 h 1884739"/>
                <a:gd name="connsiteX17" fmla="*/ 2104434 w 2681586"/>
                <a:gd name="connsiteY17" fmla="*/ 112271 h 1884739"/>
                <a:gd name="connsiteX18" fmla="*/ 2132566 w 2681586"/>
                <a:gd name="connsiteY18" fmla="*/ 169730 h 1884739"/>
                <a:gd name="connsiteX19" fmla="*/ 2187879 w 2681586"/>
                <a:gd name="connsiteY19" fmla="*/ 137586 h 1884739"/>
                <a:gd name="connsiteX20" fmla="*/ 2204266 w 2681586"/>
                <a:gd name="connsiteY20" fmla="*/ 199428 h 1884739"/>
                <a:gd name="connsiteX21" fmla="*/ 2264786 w 2681586"/>
                <a:gd name="connsiteY21" fmla="*/ 178693 h 1884739"/>
                <a:gd name="connsiteX22" fmla="*/ 2268789 w 2681586"/>
                <a:gd name="connsiteY22" fmla="*/ 242542 h 1884739"/>
                <a:gd name="connsiteX23" fmla="*/ 2332193 w 2681586"/>
                <a:gd name="connsiteY23" fmla="*/ 234013 h 1884739"/>
                <a:gd name="connsiteX24" fmla="*/ 2323664 w 2681586"/>
                <a:gd name="connsiteY24" fmla="*/ 297417 h 1884739"/>
                <a:gd name="connsiteX25" fmla="*/ 2387513 w 2681586"/>
                <a:gd name="connsiteY25" fmla="*/ 301420 h 1884739"/>
                <a:gd name="connsiteX26" fmla="*/ 2366778 w 2681586"/>
                <a:gd name="connsiteY26" fmla="*/ 361940 h 1884739"/>
                <a:gd name="connsiteX27" fmla="*/ 2428620 w 2681586"/>
                <a:gd name="connsiteY27" fmla="*/ 378326 h 1884739"/>
                <a:gd name="connsiteX28" fmla="*/ 2396476 w 2681586"/>
                <a:gd name="connsiteY28" fmla="*/ 433639 h 1884739"/>
                <a:gd name="connsiteX29" fmla="*/ 2453935 w 2681586"/>
                <a:gd name="connsiteY29" fmla="*/ 461771 h 1884739"/>
                <a:gd name="connsiteX30" fmla="*/ 2411614 w 2681586"/>
                <a:gd name="connsiteY30" fmla="*/ 509749 h 1884739"/>
                <a:gd name="connsiteX31" fmla="*/ 2462480 w 2681586"/>
                <a:gd name="connsiteY31" fmla="*/ 548552 h 1884739"/>
                <a:gd name="connsiteX32" fmla="*/ 2411614 w 2681586"/>
                <a:gd name="connsiteY32" fmla="*/ 587355 h 1884739"/>
                <a:gd name="connsiteX33" fmla="*/ 2415728 w 2681586"/>
                <a:gd name="connsiteY33" fmla="*/ 592018 h 1884739"/>
                <a:gd name="connsiteX34" fmla="*/ 2425586 w 2681586"/>
                <a:gd name="connsiteY34" fmla="*/ 588641 h 1884739"/>
                <a:gd name="connsiteX35" fmla="*/ 2426568 w 2681586"/>
                <a:gd name="connsiteY35" fmla="*/ 604308 h 1884739"/>
                <a:gd name="connsiteX36" fmla="*/ 2453935 w 2681586"/>
                <a:gd name="connsiteY36" fmla="*/ 635333 h 1884739"/>
                <a:gd name="connsiteX37" fmla="*/ 2429271 w 2681586"/>
                <a:gd name="connsiteY37" fmla="*/ 647409 h 1884739"/>
                <a:gd name="connsiteX38" fmla="*/ 2429413 w 2681586"/>
                <a:gd name="connsiteY38" fmla="*/ 649675 h 1884739"/>
                <a:gd name="connsiteX39" fmla="*/ 2436518 w 2681586"/>
                <a:gd name="connsiteY39" fmla="*/ 651558 h 1884739"/>
                <a:gd name="connsiteX40" fmla="*/ 2492993 w 2681586"/>
                <a:gd name="connsiteY40" fmla="*/ 643961 h 1884739"/>
                <a:gd name="connsiteX41" fmla="*/ 2484464 w 2681586"/>
                <a:gd name="connsiteY41" fmla="*/ 707365 h 1884739"/>
                <a:gd name="connsiteX42" fmla="*/ 2548313 w 2681586"/>
                <a:gd name="connsiteY42" fmla="*/ 711368 h 1884739"/>
                <a:gd name="connsiteX43" fmla="*/ 2527578 w 2681586"/>
                <a:gd name="connsiteY43" fmla="*/ 771888 h 1884739"/>
                <a:gd name="connsiteX44" fmla="*/ 2589420 w 2681586"/>
                <a:gd name="connsiteY44" fmla="*/ 788274 h 1884739"/>
                <a:gd name="connsiteX45" fmla="*/ 2557276 w 2681586"/>
                <a:gd name="connsiteY45" fmla="*/ 843587 h 1884739"/>
                <a:gd name="connsiteX46" fmla="*/ 2614735 w 2681586"/>
                <a:gd name="connsiteY46" fmla="*/ 871719 h 1884739"/>
                <a:gd name="connsiteX47" fmla="*/ 2572414 w 2681586"/>
                <a:gd name="connsiteY47" fmla="*/ 919697 h 1884739"/>
                <a:gd name="connsiteX48" fmla="*/ 2623280 w 2681586"/>
                <a:gd name="connsiteY48" fmla="*/ 958500 h 1884739"/>
                <a:gd name="connsiteX49" fmla="*/ 2572414 w 2681586"/>
                <a:gd name="connsiteY49" fmla="*/ 997303 h 1884739"/>
                <a:gd name="connsiteX50" fmla="*/ 2614735 w 2681586"/>
                <a:gd name="connsiteY50" fmla="*/ 1045281 h 1884739"/>
                <a:gd name="connsiteX51" fmla="*/ 2557276 w 2681586"/>
                <a:gd name="connsiteY51" fmla="*/ 1073413 h 1884739"/>
                <a:gd name="connsiteX52" fmla="*/ 2589420 w 2681586"/>
                <a:gd name="connsiteY52" fmla="*/ 1128726 h 1884739"/>
                <a:gd name="connsiteX53" fmla="*/ 2549423 w 2681586"/>
                <a:gd name="connsiteY53" fmla="*/ 1139324 h 1884739"/>
                <a:gd name="connsiteX54" fmla="*/ 2542770 w 2681586"/>
                <a:gd name="connsiteY54" fmla="*/ 1188778 h 1884739"/>
                <a:gd name="connsiteX55" fmla="*/ 2606619 w 2681586"/>
                <a:gd name="connsiteY55" fmla="*/ 1192781 h 1884739"/>
                <a:gd name="connsiteX56" fmla="*/ 2585884 w 2681586"/>
                <a:gd name="connsiteY56" fmla="*/ 1253301 h 1884739"/>
                <a:gd name="connsiteX57" fmla="*/ 2647726 w 2681586"/>
                <a:gd name="connsiteY57" fmla="*/ 1269687 h 1884739"/>
                <a:gd name="connsiteX58" fmla="*/ 2615582 w 2681586"/>
                <a:gd name="connsiteY58" fmla="*/ 1325000 h 1884739"/>
                <a:gd name="connsiteX59" fmla="*/ 2673041 w 2681586"/>
                <a:gd name="connsiteY59" fmla="*/ 1353132 h 1884739"/>
                <a:gd name="connsiteX60" fmla="*/ 2630720 w 2681586"/>
                <a:gd name="connsiteY60" fmla="*/ 1401110 h 1884739"/>
                <a:gd name="connsiteX61" fmla="*/ 2681586 w 2681586"/>
                <a:gd name="connsiteY61" fmla="*/ 1439913 h 1884739"/>
                <a:gd name="connsiteX62" fmla="*/ 2630720 w 2681586"/>
                <a:gd name="connsiteY62" fmla="*/ 1478716 h 1884739"/>
                <a:gd name="connsiteX63" fmla="*/ 2673041 w 2681586"/>
                <a:gd name="connsiteY63" fmla="*/ 1526694 h 1884739"/>
                <a:gd name="connsiteX64" fmla="*/ 2615582 w 2681586"/>
                <a:gd name="connsiteY64" fmla="*/ 1554826 h 1884739"/>
                <a:gd name="connsiteX65" fmla="*/ 2647726 w 2681586"/>
                <a:gd name="connsiteY65" fmla="*/ 1610139 h 1884739"/>
                <a:gd name="connsiteX66" fmla="*/ 2585884 w 2681586"/>
                <a:gd name="connsiteY66" fmla="*/ 1626525 h 1884739"/>
                <a:gd name="connsiteX67" fmla="*/ 2606619 w 2681586"/>
                <a:gd name="connsiteY67" fmla="*/ 1687045 h 1884739"/>
                <a:gd name="connsiteX68" fmla="*/ 2542770 w 2681586"/>
                <a:gd name="connsiteY68" fmla="*/ 1691048 h 1884739"/>
                <a:gd name="connsiteX69" fmla="*/ 2551299 w 2681586"/>
                <a:gd name="connsiteY69" fmla="*/ 1754452 h 1884739"/>
                <a:gd name="connsiteX70" fmla="*/ 2487895 w 2681586"/>
                <a:gd name="connsiteY70" fmla="*/ 1745923 h 1884739"/>
                <a:gd name="connsiteX71" fmla="*/ 2483892 w 2681586"/>
                <a:gd name="connsiteY71" fmla="*/ 1809772 h 1884739"/>
                <a:gd name="connsiteX72" fmla="*/ 2423372 w 2681586"/>
                <a:gd name="connsiteY72" fmla="*/ 1789037 h 1884739"/>
                <a:gd name="connsiteX73" fmla="*/ 2406985 w 2681586"/>
                <a:gd name="connsiteY73" fmla="*/ 1850879 h 1884739"/>
                <a:gd name="connsiteX74" fmla="*/ 2351672 w 2681586"/>
                <a:gd name="connsiteY74" fmla="*/ 1818735 h 1884739"/>
                <a:gd name="connsiteX75" fmla="*/ 2323540 w 2681586"/>
                <a:gd name="connsiteY75" fmla="*/ 1876194 h 1884739"/>
                <a:gd name="connsiteX76" fmla="*/ 2284622 w 2681586"/>
                <a:gd name="connsiteY76" fmla="*/ 1841865 h 1884739"/>
                <a:gd name="connsiteX77" fmla="*/ 2264804 w 2681586"/>
                <a:gd name="connsiteY77" fmla="*/ 1878378 h 1884739"/>
                <a:gd name="connsiteX78" fmla="*/ 2241612 w 2681586"/>
                <a:gd name="connsiteY78" fmla="*/ 1878378 h 1884739"/>
                <a:gd name="connsiteX79" fmla="*/ 2236759 w 2681586"/>
                <a:gd name="connsiteY79" fmla="*/ 1884739 h 1884739"/>
                <a:gd name="connsiteX80" fmla="*/ 2231907 w 2681586"/>
                <a:gd name="connsiteY80" fmla="*/ 1878378 h 1884739"/>
                <a:gd name="connsiteX81" fmla="*/ 525879 w 2681586"/>
                <a:gd name="connsiteY81" fmla="*/ 1878378 h 1884739"/>
                <a:gd name="connsiteX82" fmla="*/ 521027 w 2681586"/>
                <a:gd name="connsiteY82" fmla="*/ 1884739 h 1884739"/>
                <a:gd name="connsiteX83" fmla="*/ 516174 w 2681586"/>
                <a:gd name="connsiteY83" fmla="*/ 1878378 h 1884739"/>
                <a:gd name="connsiteX84" fmla="*/ 485362 w 2681586"/>
                <a:gd name="connsiteY84" fmla="*/ 1878378 h 1884739"/>
                <a:gd name="connsiteX85" fmla="*/ 468011 w 2681586"/>
                <a:gd name="connsiteY85" fmla="*/ 1846410 h 1884739"/>
                <a:gd name="connsiteX86" fmla="*/ 434246 w 2681586"/>
                <a:gd name="connsiteY86" fmla="*/ 1876194 h 1884739"/>
                <a:gd name="connsiteX87" fmla="*/ 406114 w 2681586"/>
                <a:gd name="connsiteY87" fmla="*/ 1818735 h 1884739"/>
                <a:gd name="connsiteX88" fmla="*/ 350801 w 2681586"/>
                <a:gd name="connsiteY88" fmla="*/ 1850879 h 1884739"/>
                <a:gd name="connsiteX89" fmla="*/ 334414 w 2681586"/>
                <a:gd name="connsiteY89" fmla="*/ 1789037 h 1884739"/>
                <a:gd name="connsiteX90" fmla="*/ 273894 w 2681586"/>
                <a:gd name="connsiteY90" fmla="*/ 1809772 h 1884739"/>
                <a:gd name="connsiteX91" fmla="*/ 269891 w 2681586"/>
                <a:gd name="connsiteY91" fmla="*/ 1745923 h 1884739"/>
                <a:gd name="connsiteX92" fmla="*/ 206487 w 2681586"/>
                <a:gd name="connsiteY92" fmla="*/ 1754452 h 1884739"/>
                <a:gd name="connsiteX93" fmla="*/ 215016 w 2681586"/>
                <a:gd name="connsiteY93" fmla="*/ 1691048 h 1884739"/>
                <a:gd name="connsiteX94" fmla="*/ 151167 w 2681586"/>
                <a:gd name="connsiteY94" fmla="*/ 1687045 h 1884739"/>
                <a:gd name="connsiteX95" fmla="*/ 171902 w 2681586"/>
                <a:gd name="connsiteY95" fmla="*/ 1626525 h 1884739"/>
                <a:gd name="connsiteX96" fmla="*/ 110060 w 2681586"/>
                <a:gd name="connsiteY96" fmla="*/ 1610139 h 1884739"/>
                <a:gd name="connsiteX97" fmla="*/ 142204 w 2681586"/>
                <a:gd name="connsiteY97" fmla="*/ 1554826 h 1884739"/>
                <a:gd name="connsiteX98" fmla="*/ 84745 w 2681586"/>
                <a:gd name="connsiteY98" fmla="*/ 1526694 h 1884739"/>
                <a:gd name="connsiteX99" fmla="*/ 127066 w 2681586"/>
                <a:gd name="connsiteY99" fmla="*/ 1478716 h 1884739"/>
                <a:gd name="connsiteX100" fmla="*/ 76200 w 2681586"/>
                <a:gd name="connsiteY100" fmla="*/ 1439913 h 1884739"/>
                <a:gd name="connsiteX101" fmla="*/ 127066 w 2681586"/>
                <a:gd name="connsiteY101" fmla="*/ 1401110 h 1884739"/>
                <a:gd name="connsiteX102" fmla="*/ 107548 w 2681586"/>
                <a:gd name="connsiteY102" fmla="*/ 1378984 h 1884739"/>
                <a:gd name="connsiteX103" fmla="*/ 74967 w 2681586"/>
                <a:gd name="connsiteY103" fmla="*/ 1376941 h 1884739"/>
                <a:gd name="connsiteX104" fmla="*/ 95702 w 2681586"/>
                <a:gd name="connsiteY104" fmla="*/ 1316421 h 1884739"/>
                <a:gd name="connsiteX105" fmla="*/ 33860 w 2681586"/>
                <a:gd name="connsiteY105" fmla="*/ 1300035 h 1884739"/>
                <a:gd name="connsiteX106" fmla="*/ 66004 w 2681586"/>
                <a:gd name="connsiteY106" fmla="*/ 1244722 h 1884739"/>
                <a:gd name="connsiteX107" fmla="*/ 8545 w 2681586"/>
                <a:gd name="connsiteY107" fmla="*/ 1216590 h 1884739"/>
                <a:gd name="connsiteX108" fmla="*/ 50866 w 2681586"/>
                <a:gd name="connsiteY108" fmla="*/ 1168612 h 1884739"/>
                <a:gd name="connsiteX109" fmla="*/ 0 w 2681586"/>
                <a:gd name="connsiteY109" fmla="*/ 1129809 h 1884739"/>
                <a:gd name="connsiteX110" fmla="*/ 50866 w 2681586"/>
                <a:gd name="connsiteY110" fmla="*/ 1091006 h 1884739"/>
                <a:gd name="connsiteX111" fmla="*/ 8545 w 2681586"/>
                <a:gd name="connsiteY111" fmla="*/ 1043028 h 1884739"/>
                <a:gd name="connsiteX112" fmla="*/ 66004 w 2681586"/>
                <a:gd name="connsiteY112" fmla="*/ 1014896 h 1884739"/>
                <a:gd name="connsiteX113" fmla="*/ 33860 w 2681586"/>
                <a:gd name="connsiteY113" fmla="*/ 959583 h 1884739"/>
                <a:gd name="connsiteX114" fmla="*/ 95702 w 2681586"/>
                <a:gd name="connsiteY114" fmla="*/ 943197 h 1884739"/>
                <a:gd name="connsiteX115" fmla="*/ 74967 w 2681586"/>
                <a:gd name="connsiteY115" fmla="*/ 882677 h 1884739"/>
                <a:gd name="connsiteX116" fmla="*/ 138816 w 2681586"/>
                <a:gd name="connsiteY116" fmla="*/ 878674 h 1884739"/>
                <a:gd name="connsiteX117" fmla="*/ 130287 w 2681586"/>
                <a:gd name="connsiteY117" fmla="*/ 815270 h 1884739"/>
                <a:gd name="connsiteX118" fmla="*/ 193691 w 2681586"/>
                <a:gd name="connsiteY118" fmla="*/ 823799 h 1884739"/>
                <a:gd name="connsiteX119" fmla="*/ 197694 w 2681586"/>
                <a:gd name="connsiteY119" fmla="*/ 759950 h 1884739"/>
                <a:gd name="connsiteX120" fmla="*/ 249527 w 2681586"/>
                <a:gd name="connsiteY120" fmla="*/ 777709 h 1884739"/>
                <a:gd name="connsiteX121" fmla="*/ 254256 w 2681586"/>
                <a:gd name="connsiteY121" fmla="*/ 769572 h 1884739"/>
                <a:gd name="connsiteX122" fmla="*/ 196797 w 2681586"/>
                <a:gd name="connsiteY122" fmla="*/ 741440 h 1884739"/>
                <a:gd name="connsiteX123" fmla="*/ 239118 w 2681586"/>
                <a:gd name="connsiteY123" fmla="*/ 693462 h 1884739"/>
                <a:gd name="connsiteX124" fmla="*/ 188252 w 2681586"/>
                <a:gd name="connsiteY124" fmla="*/ 654659 h 1884739"/>
                <a:gd name="connsiteX125" fmla="*/ 239118 w 2681586"/>
                <a:gd name="connsiteY125" fmla="*/ 615856 h 1884739"/>
                <a:gd name="connsiteX126" fmla="*/ 196797 w 2681586"/>
                <a:gd name="connsiteY126" fmla="*/ 567878 h 1884739"/>
                <a:gd name="connsiteX127" fmla="*/ 254256 w 2681586"/>
                <a:gd name="connsiteY127" fmla="*/ 539746 h 1884739"/>
                <a:gd name="connsiteX128" fmla="*/ 222112 w 2681586"/>
                <a:gd name="connsiteY128" fmla="*/ 484433 h 1884739"/>
                <a:gd name="connsiteX129" fmla="*/ 283954 w 2681586"/>
                <a:gd name="connsiteY129" fmla="*/ 468047 h 1884739"/>
                <a:gd name="connsiteX130" fmla="*/ 263219 w 2681586"/>
                <a:gd name="connsiteY130" fmla="*/ 407527 h 1884739"/>
                <a:gd name="connsiteX131" fmla="*/ 327068 w 2681586"/>
                <a:gd name="connsiteY131" fmla="*/ 403524 h 1884739"/>
                <a:gd name="connsiteX132" fmla="*/ 318539 w 2681586"/>
                <a:gd name="connsiteY132" fmla="*/ 340120 h 1884739"/>
                <a:gd name="connsiteX133" fmla="*/ 381943 w 2681586"/>
                <a:gd name="connsiteY133" fmla="*/ 348649 h 1884739"/>
                <a:gd name="connsiteX134" fmla="*/ 385946 w 2681586"/>
                <a:gd name="connsiteY134" fmla="*/ 284800 h 1884739"/>
                <a:gd name="connsiteX135" fmla="*/ 446466 w 2681586"/>
                <a:gd name="connsiteY135" fmla="*/ 305535 h 1884739"/>
                <a:gd name="connsiteX136" fmla="*/ 462853 w 2681586"/>
                <a:gd name="connsiteY136" fmla="*/ 243693 h 1884739"/>
                <a:gd name="connsiteX137" fmla="*/ 518166 w 2681586"/>
                <a:gd name="connsiteY137" fmla="*/ 275837 h 1884739"/>
                <a:gd name="connsiteX138" fmla="*/ 546298 w 2681586"/>
                <a:gd name="connsiteY138" fmla="*/ 218378 h 1884739"/>
                <a:gd name="connsiteX139" fmla="*/ 577431 w 2681586"/>
                <a:gd name="connsiteY139" fmla="*/ 245840 h 1884739"/>
                <a:gd name="connsiteX140" fmla="*/ 563013 w 2681586"/>
                <a:gd name="connsiteY140" fmla="*/ 203758 h 1884739"/>
                <a:gd name="connsiteX141" fmla="*/ 626862 w 2681586"/>
                <a:gd name="connsiteY141" fmla="*/ 199755 h 1884739"/>
                <a:gd name="connsiteX142" fmla="*/ 618333 w 2681586"/>
                <a:gd name="connsiteY142" fmla="*/ 136351 h 1884739"/>
                <a:gd name="connsiteX143" fmla="*/ 681737 w 2681586"/>
                <a:gd name="connsiteY143" fmla="*/ 144880 h 1884739"/>
                <a:gd name="connsiteX144" fmla="*/ 685740 w 2681586"/>
                <a:gd name="connsiteY144" fmla="*/ 81031 h 1884739"/>
                <a:gd name="connsiteX145" fmla="*/ 746260 w 2681586"/>
                <a:gd name="connsiteY145" fmla="*/ 101766 h 1884739"/>
                <a:gd name="connsiteX146" fmla="*/ 762647 w 2681586"/>
                <a:gd name="connsiteY146" fmla="*/ 39924 h 1884739"/>
                <a:gd name="connsiteX147" fmla="*/ 817960 w 2681586"/>
                <a:gd name="connsiteY147" fmla="*/ 72068 h 1884739"/>
                <a:gd name="connsiteX148" fmla="*/ 846092 w 2681586"/>
                <a:gd name="connsiteY148" fmla="*/ 14609 h 1884739"/>
                <a:gd name="connsiteX149" fmla="*/ 894070 w 2681586"/>
                <a:gd name="connsiteY149" fmla="*/ 56930 h 1884739"/>
                <a:gd name="connsiteX150" fmla="*/ 932873 w 2681586"/>
                <a:gd name="connsiteY150" fmla="*/ 6064 h 1884739"/>
                <a:gd name="connsiteX151" fmla="*/ 971676 w 2681586"/>
                <a:gd name="connsiteY151" fmla="*/ 56930 h 1884739"/>
                <a:gd name="connsiteX152" fmla="*/ 1019654 w 2681586"/>
                <a:gd name="connsiteY152" fmla="*/ 14609 h 1884739"/>
                <a:gd name="connsiteX153" fmla="*/ 1047786 w 2681586"/>
                <a:gd name="connsiteY153" fmla="*/ 72068 h 1884739"/>
                <a:gd name="connsiteX154" fmla="*/ 1103099 w 2681586"/>
                <a:gd name="connsiteY154" fmla="*/ 39924 h 1884739"/>
                <a:gd name="connsiteX155" fmla="*/ 1119486 w 2681586"/>
                <a:gd name="connsiteY155" fmla="*/ 101766 h 1884739"/>
                <a:gd name="connsiteX156" fmla="*/ 1180006 w 2681586"/>
                <a:gd name="connsiteY156" fmla="*/ 81031 h 1884739"/>
                <a:gd name="connsiteX157" fmla="*/ 1183720 w 2681586"/>
                <a:gd name="connsiteY157" fmla="*/ 140270 h 1884739"/>
                <a:gd name="connsiteX158" fmla="*/ 1200999 w 2681586"/>
                <a:gd name="connsiteY158" fmla="*/ 142594 h 1884739"/>
                <a:gd name="connsiteX159" fmla="*/ 1213084 w 2681586"/>
                <a:gd name="connsiteY159" fmla="*/ 140969 h 1884739"/>
                <a:gd name="connsiteX160" fmla="*/ 1217040 w 2681586"/>
                <a:gd name="connsiteY160" fmla="*/ 77871 h 1884739"/>
                <a:gd name="connsiteX161" fmla="*/ 1279904 w 2681586"/>
                <a:gd name="connsiteY161" fmla="*/ 99409 h 1884739"/>
                <a:gd name="connsiteX162" fmla="*/ 1296925 w 2681586"/>
                <a:gd name="connsiteY162" fmla="*/ 35172 h 1884739"/>
                <a:gd name="connsiteX163" fmla="*/ 1354381 w 2681586"/>
                <a:gd name="connsiteY163" fmla="*/ 68561 h 1884739"/>
                <a:gd name="connsiteX164" fmla="*/ 1383603 w 2681586"/>
                <a:gd name="connsiteY164" fmla="*/ 8876 h 1884739"/>
                <a:gd name="connsiteX165" fmla="*/ 1433440 w 2681586"/>
                <a:gd name="connsiteY165" fmla="*/ 52836 h 1884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2681586" h="1884739">
                  <a:moveTo>
                    <a:pt x="1473746" y="0"/>
                  </a:moveTo>
                  <a:lnTo>
                    <a:pt x="1514052" y="52836"/>
                  </a:lnTo>
                  <a:lnTo>
                    <a:pt x="1563889" y="8876"/>
                  </a:lnTo>
                  <a:lnTo>
                    <a:pt x="1593111" y="68561"/>
                  </a:lnTo>
                  <a:lnTo>
                    <a:pt x="1650567" y="35172"/>
                  </a:lnTo>
                  <a:lnTo>
                    <a:pt x="1667588" y="99409"/>
                  </a:lnTo>
                  <a:lnTo>
                    <a:pt x="1730452" y="77871"/>
                  </a:lnTo>
                  <a:lnTo>
                    <a:pt x="1734610" y="144193"/>
                  </a:lnTo>
                  <a:lnTo>
                    <a:pt x="1800471" y="135334"/>
                  </a:lnTo>
                  <a:lnTo>
                    <a:pt x="1793576" y="186592"/>
                  </a:lnTo>
                  <a:lnTo>
                    <a:pt x="1831040" y="199428"/>
                  </a:lnTo>
                  <a:lnTo>
                    <a:pt x="1847427" y="137586"/>
                  </a:lnTo>
                  <a:lnTo>
                    <a:pt x="1902740" y="169730"/>
                  </a:lnTo>
                  <a:lnTo>
                    <a:pt x="1930872" y="112271"/>
                  </a:lnTo>
                  <a:lnTo>
                    <a:pt x="1978850" y="154592"/>
                  </a:lnTo>
                  <a:lnTo>
                    <a:pt x="2017653" y="103726"/>
                  </a:lnTo>
                  <a:lnTo>
                    <a:pt x="2056456" y="154592"/>
                  </a:lnTo>
                  <a:lnTo>
                    <a:pt x="2104434" y="112271"/>
                  </a:lnTo>
                  <a:lnTo>
                    <a:pt x="2132566" y="169730"/>
                  </a:lnTo>
                  <a:lnTo>
                    <a:pt x="2187879" y="137586"/>
                  </a:lnTo>
                  <a:lnTo>
                    <a:pt x="2204266" y="199428"/>
                  </a:lnTo>
                  <a:lnTo>
                    <a:pt x="2264786" y="178693"/>
                  </a:lnTo>
                  <a:lnTo>
                    <a:pt x="2268789" y="242542"/>
                  </a:lnTo>
                  <a:lnTo>
                    <a:pt x="2332193" y="234013"/>
                  </a:lnTo>
                  <a:lnTo>
                    <a:pt x="2323664" y="297417"/>
                  </a:lnTo>
                  <a:lnTo>
                    <a:pt x="2387513" y="301420"/>
                  </a:lnTo>
                  <a:lnTo>
                    <a:pt x="2366778" y="361940"/>
                  </a:lnTo>
                  <a:lnTo>
                    <a:pt x="2428620" y="378326"/>
                  </a:lnTo>
                  <a:lnTo>
                    <a:pt x="2396476" y="433639"/>
                  </a:lnTo>
                  <a:lnTo>
                    <a:pt x="2453935" y="461771"/>
                  </a:lnTo>
                  <a:lnTo>
                    <a:pt x="2411614" y="509749"/>
                  </a:lnTo>
                  <a:lnTo>
                    <a:pt x="2462480" y="548552"/>
                  </a:lnTo>
                  <a:lnTo>
                    <a:pt x="2411614" y="587355"/>
                  </a:lnTo>
                  <a:lnTo>
                    <a:pt x="2415728" y="592018"/>
                  </a:lnTo>
                  <a:lnTo>
                    <a:pt x="2425586" y="588641"/>
                  </a:lnTo>
                  <a:lnTo>
                    <a:pt x="2426568" y="604308"/>
                  </a:lnTo>
                  <a:lnTo>
                    <a:pt x="2453935" y="635333"/>
                  </a:lnTo>
                  <a:lnTo>
                    <a:pt x="2429271" y="647409"/>
                  </a:lnTo>
                  <a:lnTo>
                    <a:pt x="2429413" y="649675"/>
                  </a:lnTo>
                  <a:lnTo>
                    <a:pt x="2436518" y="651558"/>
                  </a:lnTo>
                  <a:lnTo>
                    <a:pt x="2492993" y="643961"/>
                  </a:lnTo>
                  <a:lnTo>
                    <a:pt x="2484464" y="707365"/>
                  </a:lnTo>
                  <a:lnTo>
                    <a:pt x="2548313" y="711368"/>
                  </a:lnTo>
                  <a:lnTo>
                    <a:pt x="2527578" y="771888"/>
                  </a:lnTo>
                  <a:lnTo>
                    <a:pt x="2589420" y="788274"/>
                  </a:lnTo>
                  <a:lnTo>
                    <a:pt x="2557276" y="843587"/>
                  </a:lnTo>
                  <a:lnTo>
                    <a:pt x="2614735" y="871719"/>
                  </a:lnTo>
                  <a:lnTo>
                    <a:pt x="2572414" y="919697"/>
                  </a:lnTo>
                  <a:lnTo>
                    <a:pt x="2623280" y="958500"/>
                  </a:lnTo>
                  <a:lnTo>
                    <a:pt x="2572414" y="997303"/>
                  </a:lnTo>
                  <a:lnTo>
                    <a:pt x="2614735" y="1045281"/>
                  </a:lnTo>
                  <a:lnTo>
                    <a:pt x="2557276" y="1073413"/>
                  </a:lnTo>
                  <a:lnTo>
                    <a:pt x="2589420" y="1128726"/>
                  </a:lnTo>
                  <a:lnTo>
                    <a:pt x="2549423" y="1139324"/>
                  </a:lnTo>
                  <a:lnTo>
                    <a:pt x="2542770" y="1188778"/>
                  </a:lnTo>
                  <a:lnTo>
                    <a:pt x="2606619" y="1192781"/>
                  </a:lnTo>
                  <a:lnTo>
                    <a:pt x="2585884" y="1253301"/>
                  </a:lnTo>
                  <a:lnTo>
                    <a:pt x="2647726" y="1269687"/>
                  </a:lnTo>
                  <a:lnTo>
                    <a:pt x="2615582" y="1325000"/>
                  </a:lnTo>
                  <a:lnTo>
                    <a:pt x="2673041" y="1353132"/>
                  </a:lnTo>
                  <a:lnTo>
                    <a:pt x="2630720" y="1401110"/>
                  </a:lnTo>
                  <a:lnTo>
                    <a:pt x="2681586" y="1439913"/>
                  </a:lnTo>
                  <a:lnTo>
                    <a:pt x="2630720" y="1478716"/>
                  </a:lnTo>
                  <a:lnTo>
                    <a:pt x="2673041" y="1526694"/>
                  </a:lnTo>
                  <a:lnTo>
                    <a:pt x="2615582" y="1554826"/>
                  </a:lnTo>
                  <a:lnTo>
                    <a:pt x="2647726" y="1610139"/>
                  </a:lnTo>
                  <a:lnTo>
                    <a:pt x="2585884" y="1626525"/>
                  </a:lnTo>
                  <a:lnTo>
                    <a:pt x="2606619" y="1687045"/>
                  </a:lnTo>
                  <a:lnTo>
                    <a:pt x="2542770" y="1691048"/>
                  </a:lnTo>
                  <a:lnTo>
                    <a:pt x="2551299" y="1754452"/>
                  </a:lnTo>
                  <a:lnTo>
                    <a:pt x="2487895" y="1745923"/>
                  </a:lnTo>
                  <a:lnTo>
                    <a:pt x="2483892" y="1809772"/>
                  </a:lnTo>
                  <a:lnTo>
                    <a:pt x="2423372" y="1789037"/>
                  </a:lnTo>
                  <a:lnTo>
                    <a:pt x="2406985" y="1850879"/>
                  </a:lnTo>
                  <a:lnTo>
                    <a:pt x="2351672" y="1818735"/>
                  </a:lnTo>
                  <a:lnTo>
                    <a:pt x="2323540" y="1876194"/>
                  </a:lnTo>
                  <a:lnTo>
                    <a:pt x="2284622" y="1841865"/>
                  </a:lnTo>
                  <a:lnTo>
                    <a:pt x="2264804" y="1878378"/>
                  </a:lnTo>
                  <a:lnTo>
                    <a:pt x="2241612" y="1878378"/>
                  </a:lnTo>
                  <a:lnTo>
                    <a:pt x="2236759" y="1884739"/>
                  </a:lnTo>
                  <a:lnTo>
                    <a:pt x="2231907" y="1878378"/>
                  </a:lnTo>
                  <a:lnTo>
                    <a:pt x="525879" y="1878378"/>
                  </a:lnTo>
                  <a:lnTo>
                    <a:pt x="521027" y="1884739"/>
                  </a:lnTo>
                  <a:lnTo>
                    <a:pt x="516174" y="1878378"/>
                  </a:lnTo>
                  <a:lnTo>
                    <a:pt x="485362" y="1878378"/>
                  </a:lnTo>
                  <a:lnTo>
                    <a:pt x="468011" y="1846410"/>
                  </a:lnTo>
                  <a:lnTo>
                    <a:pt x="434246" y="1876194"/>
                  </a:lnTo>
                  <a:lnTo>
                    <a:pt x="406114" y="1818735"/>
                  </a:lnTo>
                  <a:lnTo>
                    <a:pt x="350801" y="1850879"/>
                  </a:lnTo>
                  <a:lnTo>
                    <a:pt x="334414" y="1789037"/>
                  </a:lnTo>
                  <a:lnTo>
                    <a:pt x="273894" y="1809772"/>
                  </a:lnTo>
                  <a:lnTo>
                    <a:pt x="269891" y="1745923"/>
                  </a:lnTo>
                  <a:lnTo>
                    <a:pt x="206487" y="1754452"/>
                  </a:lnTo>
                  <a:lnTo>
                    <a:pt x="215016" y="1691048"/>
                  </a:lnTo>
                  <a:lnTo>
                    <a:pt x="151167" y="1687045"/>
                  </a:lnTo>
                  <a:lnTo>
                    <a:pt x="171902" y="1626525"/>
                  </a:lnTo>
                  <a:lnTo>
                    <a:pt x="110060" y="1610139"/>
                  </a:lnTo>
                  <a:lnTo>
                    <a:pt x="142204" y="1554826"/>
                  </a:lnTo>
                  <a:lnTo>
                    <a:pt x="84745" y="1526694"/>
                  </a:lnTo>
                  <a:lnTo>
                    <a:pt x="127066" y="1478716"/>
                  </a:lnTo>
                  <a:lnTo>
                    <a:pt x="76200" y="1439913"/>
                  </a:lnTo>
                  <a:lnTo>
                    <a:pt x="127066" y="1401110"/>
                  </a:lnTo>
                  <a:lnTo>
                    <a:pt x="107548" y="1378984"/>
                  </a:lnTo>
                  <a:lnTo>
                    <a:pt x="74967" y="1376941"/>
                  </a:lnTo>
                  <a:lnTo>
                    <a:pt x="95702" y="1316421"/>
                  </a:lnTo>
                  <a:lnTo>
                    <a:pt x="33860" y="1300035"/>
                  </a:lnTo>
                  <a:lnTo>
                    <a:pt x="66004" y="1244722"/>
                  </a:lnTo>
                  <a:lnTo>
                    <a:pt x="8545" y="1216590"/>
                  </a:lnTo>
                  <a:lnTo>
                    <a:pt x="50866" y="1168612"/>
                  </a:lnTo>
                  <a:lnTo>
                    <a:pt x="0" y="1129809"/>
                  </a:lnTo>
                  <a:lnTo>
                    <a:pt x="50866" y="1091006"/>
                  </a:lnTo>
                  <a:lnTo>
                    <a:pt x="8545" y="1043028"/>
                  </a:lnTo>
                  <a:lnTo>
                    <a:pt x="66004" y="1014896"/>
                  </a:lnTo>
                  <a:lnTo>
                    <a:pt x="33860" y="959583"/>
                  </a:lnTo>
                  <a:lnTo>
                    <a:pt x="95702" y="943197"/>
                  </a:lnTo>
                  <a:lnTo>
                    <a:pt x="74967" y="882677"/>
                  </a:lnTo>
                  <a:lnTo>
                    <a:pt x="138816" y="878674"/>
                  </a:lnTo>
                  <a:lnTo>
                    <a:pt x="130287" y="815270"/>
                  </a:lnTo>
                  <a:lnTo>
                    <a:pt x="193691" y="823799"/>
                  </a:lnTo>
                  <a:lnTo>
                    <a:pt x="197694" y="759950"/>
                  </a:lnTo>
                  <a:lnTo>
                    <a:pt x="249527" y="777709"/>
                  </a:lnTo>
                  <a:lnTo>
                    <a:pt x="254256" y="769572"/>
                  </a:lnTo>
                  <a:lnTo>
                    <a:pt x="196797" y="741440"/>
                  </a:lnTo>
                  <a:lnTo>
                    <a:pt x="239118" y="693462"/>
                  </a:lnTo>
                  <a:lnTo>
                    <a:pt x="188252" y="654659"/>
                  </a:lnTo>
                  <a:lnTo>
                    <a:pt x="239118" y="615856"/>
                  </a:lnTo>
                  <a:lnTo>
                    <a:pt x="196797" y="567878"/>
                  </a:lnTo>
                  <a:lnTo>
                    <a:pt x="254256" y="539746"/>
                  </a:lnTo>
                  <a:lnTo>
                    <a:pt x="222112" y="484433"/>
                  </a:lnTo>
                  <a:lnTo>
                    <a:pt x="283954" y="468047"/>
                  </a:lnTo>
                  <a:lnTo>
                    <a:pt x="263219" y="407527"/>
                  </a:lnTo>
                  <a:lnTo>
                    <a:pt x="327068" y="403524"/>
                  </a:lnTo>
                  <a:lnTo>
                    <a:pt x="318539" y="340120"/>
                  </a:lnTo>
                  <a:lnTo>
                    <a:pt x="381943" y="348649"/>
                  </a:lnTo>
                  <a:lnTo>
                    <a:pt x="385946" y="284800"/>
                  </a:lnTo>
                  <a:lnTo>
                    <a:pt x="446466" y="305535"/>
                  </a:lnTo>
                  <a:lnTo>
                    <a:pt x="462853" y="243693"/>
                  </a:lnTo>
                  <a:lnTo>
                    <a:pt x="518166" y="275837"/>
                  </a:lnTo>
                  <a:lnTo>
                    <a:pt x="546298" y="218378"/>
                  </a:lnTo>
                  <a:lnTo>
                    <a:pt x="577431" y="245840"/>
                  </a:lnTo>
                  <a:lnTo>
                    <a:pt x="563013" y="203758"/>
                  </a:lnTo>
                  <a:lnTo>
                    <a:pt x="626862" y="199755"/>
                  </a:lnTo>
                  <a:lnTo>
                    <a:pt x="618333" y="136351"/>
                  </a:lnTo>
                  <a:lnTo>
                    <a:pt x="681737" y="144880"/>
                  </a:lnTo>
                  <a:lnTo>
                    <a:pt x="685740" y="81031"/>
                  </a:lnTo>
                  <a:lnTo>
                    <a:pt x="746260" y="101766"/>
                  </a:lnTo>
                  <a:lnTo>
                    <a:pt x="762647" y="39924"/>
                  </a:lnTo>
                  <a:lnTo>
                    <a:pt x="817960" y="72068"/>
                  </a:lnTo>
                  <a:lnTo>
                    <a:pt x="846092" y="14609"/>
                  </a:lnTo>
                  <a:lnTo>
                    <a:pt x="894070" y="56930"/>
                  </a:lnTo>
                  <a:lnTo>
                    <a:pt x="932873" y="6064"/>
                  </a:lnTo>
                  <a:lnTo>
                    <a:pt x="971676" y="56930"/>
                  </a:lnTo>
                  <a:lnTo>
                    <a:pt x="1019654" y="14609"/>
                  </a:lnTo>
                  <a:lnTo>
                    <a:pt x="1047786" y="72068"/>
                  </a:lnTo>
                  <a:lnTo>
                    <a:pt x="1103099" y="39924"/>
                  </a:lnTo>
                  <a:lnTo>
                    <a:pt x="1119486" y="101766"/>
                  </a:lnTo>
                  <a:lnTo>
                    <a:pt x="1180006" y="81031"/>
                  </a:lnTo>
                  <a:lnTo>
                    <a:pt x="1183720" y="140270"/>
                  </a:lnTo>
                  <a:lnTo>
                    <a:pt x="1200999" y="142594"/>
                  </a:lnTo>
                  <a:lnTo>
                    <a:pt x="1213084" y="140969"/>
                  </a:lnTo>
                  <a:lnTo>
                    <a:pt x="1217040" y="77871"/>
                  </a:lnTo>
                  <a:lnTo>
                    <a:pt x="1279904" y="99409"/>
                  </a:lnTo>
                  <a:lnTo>
                    <a:pt x="1296925" y="35172"/>
                  </a:lnTo>
                  <a:lnTo>
                    <a:pt x="1354381" y="68561"/>
                  </a:lnTo>
                  <a:lnTo>
                    <a:pt x="1383603" y="8876"/>
                  </a:lnTo>
                  <a:lnTo>
                    <a:pt x="1433440" y="52836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154392" y="3217879"/>
            <a:ext cx="1643781" cy="1161029"/>
            <a:chOff x="4627292" y="1603422"/>
            <a:chExt cx="2106901" cy="1488138"/>
          </a:xfrm>
        </p:grpSpPr>
        <p:sp>
          <p:nvSpPr>
            <p:cNvPr id="42" name="フリーフォーム: 図形 41"/>
            <p:cNvSpPr/>
            <p:nvPr/>
          </p:nvSpPr>
          <p:spPr bwMode="auto">
            <a:xfrm>
              <a:off x="4627292" y="1603422"/>
              <a:ext cx="1768449" cy="1329105"/>
            </a:xfrm>
            <a:custGeom>
              <a:avLst/>
              <a:gdLst>
                <a:gd name="connsiteX0" fmla="*/ 295974 w 2476524"/>
                <a:gd name="connsiteY0" fmla="*/ 650937 h 1861270"/>
                <a:gd name="connsiteX1" fmla="*/ 319256 w 2476524"/>
                <a:gd name="connsiteY1" fmla="*/ 664466 h 1861270"/>
                <a:gd name="connsiteX2" fmla="*/ 320220 w 2476524"/>
                <a:gd name="connsiteY2" fmla="*/ 662807 h 1861270"/>
                <a:gd name="connsiteX3" fmla="*/ 1984860 w 2476524"/>
                <a:gd name="connsiteY3" fmla="*/ 314287 h 1861270"/>
                <a:gd name="connsiteX4" fmla="*/ 1965347 w 2476524"/>
                <a:gd name="connsiteY4" fmla="*/ 336409 h 1861270"/>
                <a:gd name="connsiteX5" fmla="*/ 1966923 w 2476524"/>
                <a:gd name="connsiteY5" fmla="*/ 337799 h 1861270"/>
                <a:gd name="connsiteX6" fmla="*/ 1116748 w 2476524"/>
                <a:gd name="connsiteY6" fmla="*/ 0 h 1861270"/>
                <a:gd name="connsiteX7" fmla="*/ 1142158 w 2476524"/>
                <a:gd name="connsiteY7" fmla="*/ 33308 h 1861270"/>
                <a:gd name="connsiteX8" fmla="*/ 1173575 w 2476524"/>
                <a:gd name="connsiteY8" fmla="*/ 5596 h 1861270"/>
                <a:gd name="connsiteX9" fmla="*/ 1191997 w 2476524"/>
                <a:gd name="connsiteY9" fmla="*/ 43221 h 1861270"/>
                <a:gd name="connsiteX10" fmla="*/ 1228218 w 2476524"/>
                <a:gd name="connsiteY10" fmla="*/ 22173 h 1861270"/>
                <a:gd name="connsiteX11" fmla="*/ 1238948 w 2476524"/>
                <a:gd name="connsiteY11" fmla="*/ 62668 h 1861270"/>
                <a:gd name="connsiteX12" fmla="*/ 1250880 w 2476524"/>
                <a:gd name="connsiteY12" fmla="*/ 58580 h 1861270"/>
                <a:gd name="connsiteX13" fmla="*/ 1254435 w 2476524"/>
                <a:gd name="connsiteY13" fmla="*/ 45163 h 1861270"/>
                <a:gd name="connsiteX14" fmla="*/ 1267642 w 2476524"/>
                <a:gd name="connsiteY14" fmla="*/ 52837 h 1861270"/>
                <a:gd name="connsiteX15" fmla="*/ 1278578 w 2476524"/>
                <a:gd name="connsiteY15" fmla="*/ 49090 h 1861270"/>
                <a:gd name="connsiteX16" fmla="*/ 1279236 w 2476524"/>
                <a:gd name="connsiteY16" fmla="*/ 59575 h 1861270"/>
                <a:gd name="connsiteX17" fmla="*/ 1290656 w 2476524"/>
                <a:gd name="connsiteY17" fmla="*/ 66211 h 1861270"/>
                <a:gd name="connsiteX18" fmla="*/ 1309078 w 2476524"/>
                <a:gd name="connsiteY18" fmla="*/ 28586 h 1861270"/>
                <a:gd name="connsiteX19" fmla="*/ 1340495 w 2476524"/>
                <a:gd name="connsiteY19" fmla="*/ 56298 h 1861270"/>
                <a:gd name="connsiteX20" fmla="*/ 1365905 w 2476524"/>
                <a:gd name="connsiteY20" fmla="*/ 22990 h 1861270"/>
                <a:gd name="connsiteX21" fmla="*/ 1391315 w 2476524"/>
                <a:gd name="connsiteY21" fmla="*/ 56298 h 1861270"/>
                <a:gd name="connsiteX22" fmla="*/ 1422732 w 2476524"/>
                <a:gd name="connsiteY22" fmla="*/ 28586 h 1861270"/>
                <a:gd name="connsiteX23" fmla="*/ 1441154 w 2476524"/>
                <a:gd name="connsiteY23" fmla="*/ 66211 h 1861270"/>
                <a:gd name="connsiteX24" fmla="*/ 1477375 w 2476524"/>
                <a:gd name="connsiteY24" fmla="*/ 45163 h 1861270"/>
                <a:gd name="connsiteX25" fmla="*/ 1488105 w 2476524"/>
                <a:gd name="connsiteY25" fmla="*/ 85658 h 1861270"/>
                <a:gd name="connsiteX26" fmla="*/ 1527735 w 2476524"/>
                <a:gd name="connsiteY26" fmla="*/ 72080 h 1861270"/>
                <a:gd name="connsiteX27" fmla="*/ 1530357 w 2476524"/>
                <a:gd name="connsiteY27" fmla="*/ 113891 h 1861270"/>
                <a:gd name="connsiteX28" fmla="*/ 1571876 w 2476524"/>
                <a:gd name="connsiteY28" fmla="*/ 108306 h 1861270"/>
                <a:gd name="connsiteX29" fmla="*/ 1568715 w 2476524"/>
                <a:gd name="connsiteY29" fmla="*/ 131808 h 1861270"/>
                <a:gd name="connsiteX30" fmla="*/ 1582293 w 2476524"/>
                <a:gd name="connsiteY30" fmla="*/ 136460 h 1861270"/>
                <a:gd name="connsiteX31" fmla="*/ 1593023 w 2476524"/>
                <a:gd name="connsiteY31" fmla="*/ 95965 h 1861270"/>
                <a:gd name="connsiteX32" fmla="*/ 1629244 w 2476524"/>
                <a:gd name="connsiteY32" fmla="*/ 117013 h 1861270"/>
                <a:gd name="connsiteX33" fmla="*/ 1647666 w 2476524"/>
                <a:gd name="connsiteY33" fmla="*/ 79388 h 1861270"/>
                <a:gd name="connsiteX34" fmla="*/ 1679083 w 2476524"/>
                <a:gd name="connsiteY34" fmla="*/ 107100 h 1861270"/>
                <a:gd name="connsiteX35" fmla="*/ 1704493 w 2476524"/>
                <a:gd name="connsiteY35" fmla="*/ 73792 h 1861270"/>
                <a:gd name="connsiteX36" fmla="*/ 1729903 w 2476524"/>
                <a:gd name="connsiteY36" fmla="*/ 107100 h 1861270"/>
                <a:gd name="connsiteX37" fmla="*/ 1761320 w 2476524"/>
                <a:gd name="connsiteY37" fmla="*/ 79388 h 1861270"/>
                <a:gd name="connsiteX38" fmla="*/ 1779742 w 2476524"/>
                <a:gd name="connsiteY38" fmla="*/ 117013 h 1861270"/>
                <a:gd name="connsiteX39" fmla="*/ 1815963 w 2476524"/>
                <a:gd name="connsiteY39" fmla="*/ 95965 h 1861270"/>
                <a:gd name="connsiteX40" fmla="*/ 1826693 w 2476524"/>
                <a:gd name="connsiteY40" fmla="*/ 136460 h 1861270"/>
                <a:gd name="connsiteX41" fmla="*/ 1866323 w 2476524"/>
                <a:gd name="connsiteY41" fmla="*/ 122882 h 1861270"/>
                <a:gd name="connsiteX42" fmla="*/ 1868945 w 2476524"/>
                <a:gd name="connsiteY42" fmla="*/ 164693 h 1861270"/>
                <a:gd name="connsiteX43" fmla="*/ 1910464 w 2476524"/>
                <a:gd name="connsiteY43" fmla="*/ 159108 h 1861270"/>
                <a:gd name="connsiteX44" fmla="*/ 1904879 w 2476524"/>
                <a:gd name="connsiteY44" fmla="*/ 200627 h 1861270"/>
                <a:gd name="connsiteX45" fmla="*/ 1946689 w 2476524"/>
                <a:gd name="connsiteY45" fmla="*/ 203248 h 1861270"/>
                <a:gd name="connsiteX46" fmla="*/ 1933111 w 2476524"/>
                <a:gd name="connsiteY46" fmla="*/ 242878 h 1861270"/>
                <a:gd name="connsiteX47" fmla="*/ 1973607 w 2476524"/>
                <a:gd name="connsiteY47" fmla="*/ 253609 h 1861270"/>
                <a:gd name="connsiteX48" fmla="*/ 1952559 w 2476524"/>
                <a:gd name="connsiteY48" fmla="*/ 289830 h 1861270"/>
                <a:gd name="connsiteX49" fmla="*/ 1989660 w 2476524"/>
                <a:gd name="connsiteY49" fmla="*/ 307995 h 1861270"/>
                <a:gd name="connsiteX50" fmla="*/ 1992333 w 2476524"/>
                <a:gd name="connsiteY50" fmla="*/ 304491 h 1861270"/>
                <a:gd name="connsiteX51" fmla="*/ 2017743 w 2476524"/>
                <a:gd name="connsiteY51" fmla="*/ 337799 h 1861270"/>
                <a:gd name="connsiteX52" fmla="*/ 2049160 w 2476524"/>
                <a:gd name="connsiteY52" fmla="*/ 310087 h 1861270"/>
                <a:gd name="connsiteX53" fmla="*/ 2067582 w 2476524"/>
                <a:gd name="connsiteY53" fmla="*/ 347712 h 1861270"/>
                <a:gd name="connsiteX54" fmla="*/ 2103803 w 2476524"/>
                <a:gd name="connsiteY54" fmla="*/ 326664 h 1861270"/>
                <a:gd name="connsiteX55" fmla="*/ 2114533 w 2476524"/>
                <a:gd name="connsiteY55" fmla="*/ 367159 h 1861270"/>
                <a:gd name="connsiteX56" fmla="*/ 2154163 w 2476524"/>
                <a:gd name="connsiteY56" fmla="*/ 353581 h 1861270"/>
                <a:gd name="connsiteX57" fmla="*/ 2156785 w 2476524"/>
                <a:gd name="connsiteY57" fmla="*/ 395392 h 1861270"/>
                <a:gd name="connsiteX58" fmla="*/ 2198304 w 2476524"/>
                <a:gd name="connsiteY58" fmla="*/ 389807 h 1861270"/>
                <a:gd name="connsiteX59" fmla="*/ 2192719 w 2476524"/>
                <a:gd name="connsiteY59" fmla="*/ 431326 h 1861270"/>
                <a:gd name="connsiteX60" fmla="*/ 2234529 w 2476524"/>
                <a:gd name="connsiteY60" fmla="*/ 433947 h 1861270"/>
                <a:gd name="connsiteX61" fmla="*/ 2220951 w 2476524"/>
                <a:gd name="connsiteY61" fmla="*/ 473577 h 1861270"/>
                <a:gd name="connsiteX62" fmla="*/ 2261447 w 2476524"/>
                <a:gd name="connsiteY62" fmla="*/ 484308 h 1861270"/>
                <a:gd name="connsiteX63" fmla="*/ 2240399 w 2476524"/>
                <a:gd name="connsiteY63" fmla="*/ 520529 h 1861270"/>
                <a:gd name="connsiteX64" fmla="*/ 2278024 w 2476524"/>
                <a:gd name="connsiteY64" fmla="*/ 538950 h 1861270"/>
                <a:gd name="connsiteX65" fmla="*/ 2261617 w 2476524"/>
                <a:gd name="connsiteY65" fmla="*/ 557551 h 1861270"/>
                <a:gd name="connsiteX66" fmla="*/ 2263029 w 2476524"/>
                <a:gd name="connsiteY66" fmla="*/ 580070 h 1861270"/>
                <a:gd name="connsiteX67" fmla="*/ 2279784 w 2476524"/>
                <a:gd name="connsiteY67" fmla="*/ 592851 h 1861270"/>
                <a:gd name="connsiteX68" fmla="*/ 2305483 w 2476524"/>
                <a:gd name="connsiteY68" fmla="*/ 589394 h 1861270"/>
                <a:gd name="connsiteX69" fmla="*/ 2299898 w 2476524"/>
                <a:gd name="connsiteY69" fmla="*/ 630913 h 1861270"/>
                <a:gd name="connsiteX70" fmla="*/ 2341708 w 2476524"/>
                <a:gd name="connsiteY70" fmla="*/ 633534 h 1861270"/>
                <a:gd name="connsiteX71" fmla="*/ 2328130 w 2476524"/>
                <a:gd name="connsiteY71" fmla="*/ 673164 h 1861270"/>
                <a:gd name="connsiteX72" fmla="*/ 2368626 w 2476524"/>
                <a:gd name="connsiteY72" fmla="*/ 683895 h 1861270"/>
                <a:gd name="connsiteX73" fmla="*/ 2347578 w 2476524"/>
                <a:gd name="connsiteY73" fmla="*/ 720116 h 1861270"/>
                <a:gd name="connsiteX74" fmla="*/ 2385203 w 2476524"/>
                <a:gd name="connsiteY74" fmla="*/ 738537 h 1861270"/>
                <a:gd name="connsiteX75" fmla="*/ 2357490 w 2476524"/>
                <a:gd name="connsiteY75" fmla="*/ 769955 h 1861270"/>
                <a:gd name="connsiteX76" fmla="*/ 2390799 w 2476524"/>
                <a:gd name="connsiteY76" fmla="*/ 795364 h 1861270"/>
                <a:gd name="connsiteX77" fmla="*/ 2357490 w 2476524"/>
                <a:gd name="connsiteY77" fmla="*/ 820773 h 1861270"/>
                <a:gd name="connsiteX78" fmla="*/ 2385203 w 2476524"/>
                <a:gd name="connsiteY78" fmla="*/ 852191 h 1861270"/>
                <a:gd name="connsiteX79" fmla="*/ 2348662 w 2476524"/>
                <a:gd name="connsiteY79" fmla="*/ 870082 h 1861270"/>
                <a:gd name="connsiteX80" fmla="*/ 2382914 w 2476524"/>
                <a:gd name="connsiteY80" fmla="*/ 879158 h 1861270"/>
                <a:gd name="connsiteX81" fmla="*/ 2367729 w 2476524"/>
                <a:gd name="connsiteY81" fmla="*/ 905290 h 1861270"/>
                <a:gd name="connsiteX82" fmla="*/ 2368626 w 2476524"/>
                <a:gd name="connsiteY82" fmla="*/ 906833 h 1861270"/>
                <a:gd name="connsiteX83" fmla="*/ 2366506 w 2476524"/>
                <a:gd name="connsiteY83" fmla="*/ 907395 h 1861270"/>
                <a:gd name="connsiteX84" fmla="*/ 2361866 w 2476524"/>
                <a:gd name="connsiteY84" fmla="*/ 915379 h 1861270"/>
                <a:gd name="connsiteX85" fmla="*/ 2399491 w 2476524"/>
                <a:gd name="connsiteY85" fmla="*/ 933800 h 1861270"/>
                <a:gd name="connsiteX86" fmla="*/ 2371778 w 2476524"/>
                <a:gd name="connsiteY86" fmla="*/ 965218 h 1861270"/>
                <a:gd name="connsiteX87" fmla="*/ 2405087 w 2476524"/>
                <a:gd name="connsiteY87" fmla="*/ 990627 h 1861270"/>
                <a:gd name="connsiteX88" fmla="*/ 2371778 w 2476524"/>
                <a:gd name="connsiteY88" fmla="*/ 1016036 h 1861270"/>
                <a:gd name="connsiteX89" fmla="*/ 2399491 w 2476524"/>
                <a:gd name="connsiteY89" fmla="*/ 1047454 h 1861270"/>
                <a:gd name="connsiteX90" fmla="*/ 2361866 w 2476524"/>
                <a:gd name="connsiteY90" fmla="*/ 1065875 h 1861270"/>
                <a:gd name="connsiteX91" fmla="*/ 2366436 w 2476524"/>
                <a:gd name="connsiteY91" fmla="*/ 1073739 h 1861270"/>
                <a:gd name="connsiteX92" fmla="*/ 2391208 w 2476524"/>
                <a:gd name="connsiteY92" fmla="*/ 1070407 h 1861270"/>
                <a:gd name="connsiteX93" fmla="*/ 2385623 w 2476524"/>
                <a:gd name="connsiteY93" fmla="*/ 1111926 h 1861270"/>
                <a:gd name="connsiteX94" fmla="*/ 2427433 w 2476524"/>
                <a:gd name="connsiteY94" fmla="*/ 1114547 h 1861270"/>
                <a:gd name="connsiteX95" fmla="*/ 2413855 w 2476524"/>
                <a:gd name="connsiteY95" fmla="*/ 1154177 h 1861270"/>
                <a:gd name="connsiteX96" fmla="*/ 2454351 w 2476524"/>
                <a:gd name="connsiteY96" fmla="*/ 1164908 h 1861270"/>
                <a:gd name="connsiteX97" fmla="*/ 2433303 w 2476524"/>
                <a:gd name="connsiteY97" fmla="*/ 1201129 h 1861270"/>
                <a:gd name="connsiteX98" fmla="*/ 2470928 w 2476524"/>
                <a:gd name="connsiteY98" fmla="*/ 1219550 h 1861270"/>
                <a:gd name="connsiteX99" fmla="*/ 2443215 w 2476524"/>
                <a:gd name="connsiteY99" fmla="*/ 1250968 h 1861270"/>
                <a:gd name="connsiteX100" fmla="*/ 2476524 w 2476524"/>
                <a:gd name="connsiteY100" fmla="*/ 1276377 h 1861270"/>
                <a:gd name="connsiteX101" fmla="*/ 2443215 w 2476524"/>
                <a:gd name="connsiteY101" fmla="*/ 1301786 h 1861270"/>
                <a:gd name="connsiteX102" fmla="*/ 2470928 w 2476524"/>
                <a:gd name="connsiteY102" fmla="*/ 1333204 h 1861270"/>
                <a:gd name="connsiteX103" fmla="*/ 2433303 w 2476524"/>
                <a:gd name="connsiteY103" fmla="*/ 1351625 h 1861270"/>
                <a:gd name="connsiteX104" fmla="*/ 2454351 w 2476524"/>
                <a:gd name="connsiteY104" fmla="*/ 1387846 h 1861270"/>
                <a:gd name="connsiteX105" fmla="*/ 2413855 w 2476524"/>
                <a:gd name="connsiteY105" fmla="*/ 1398577 h 1861270"/>
                <a:gd name="connsiteX106" fmla="*/ 2427433 w 2476524"/>
                <a:gd name="connsiteY106" fmla="*/ 1438207 h 1861270"/>
                <a:gd name="connsiteX107" fmla="*/ 2387175 w 2476524"/>
                <a:gd name="connsiteY107" fmla="*/ 1440731 h 1861270"/>
                <a:gd name="connsiteX108" fmla="*/ 2386051 w 2476524"/>
                <a:gd name="connsiteY108" fmla="*/ 1444010 h 1861270"/>
                <a:gd name="connsiteX109" fmla="*/ 2386393 w 2476524"/>
                <a:gd name="connsiteY109" fmla="*/ 1446552 h 1861270"/>
                <a:gd name="connsiteX110" fmla="*/ 2425777 w 2476524"/>
                <a:gd name="connsiteY110" fmla="*/ 1456988 h 1861270"/>
                <a:gd name="connsiteX111" fmla="*/ 2404729 w 2476524"/>
                <a:gd name="connsiteY111" fmla="*/ 1493209 h 1861270"/>
                <a:gd name="connsiteX112" fmla="*/ 2442354 w 2476524"/>
                <a:gd name="connsiteY112" fmla="*/ 1511630 h 1861270"/>
                <a:gd name="connsiteX113" fmla="*/ 2414641 w 2476524"/>
                <a:gd name="connsiteY113" fmla="*/ 1543048 h 1861270"/>
                <a:gd name="connsiteX114" fmla="*/ 2447950 w 2476524"/>
                <a:gd name="connsiteY114" fmla="*/ 1568457 h 1861270"/>
                <a:gd name="connsiteX115" fmla="*/ 2414641 w 2476524"/>
                <a:gd name="connsiteY115" fmla="*/ 1593866 h 1861270"/>
                <a:gd name="connsiteX116" fmla="*/ 2442354 w 2476524"/>
                <a:gd name="connsiteY116" fmla="*/ 1625284 h 1861270"/>
                <a:gd name="connsiteX117" fmla="*/ 2404729 w 2476524"/>
                <a:gd name="connsiteY117" fmla="*/ 1643705 h 1861270"/>
                <a:gd name="connsiteX118" fmla="*/ 2425777 w 2476524"/>
                <a:gd name="connsiteY118" fmla="*/ 1679926 h 1861270"/>
                <a:gd name="connsiteX119" fmla="*/ 2385281 w 2476524"/>
                <a:gd name="connsiteY119" fmla="*/ 1690657 h 1861270"/>
                <a:gd name="connsiteX120" fmla="*/ 2398859 w 2476524"/>
                <a:gd name="connsiteY120" fmla="*/ 1730287 h 1861270"/>
                <a:gd name="connsiteX121" fmla="*/ 2357049 w 2476524"/>
                <a:gd name="connsiteY121" fmla="*/ 1732908 h 1861270"/>
                <a:gd name="connsiteX122" fmla="*/ 2362634 w 2476524"/>
                <a:gd name="connsiteY122" fmla="*/ 1774427 h 1861270"/>
                <a:gd name="connsiteX123" fmla="*/ 2321115 w 2476524"/>
                <a:gd name="connsiteY123" fmla="*/ 1768842 h 1861270"/>
                <a:gd name="connsiteX124" fmla="*/ 2318493 w 2476524"/>
                <a:gd name="connsiteY124" fmla="*/ 1810653 h 1861270"/>
                <a:gd name="connsiteX125" fmla="*/ 2278863 w 2476524"/>
                <a:gd name="connsiteY125" fmla="*/ 1797075 h 1861270"/>
                <a:gd name="connsiteX126" fmla="*/ 2268133 w 2476524"/>
                <a:gd name="connsiteY126" fmla="*/ 1837570 h 1861270"/>
                <a:gd name="connsiteX127" fmla="*/ 2231912 w 2476524"/>
                <a:gd name="connsiteY127" fmla="*/ 1816522 h 1861270"/>
                <a:gd name="connsiteX128" fmla="*/ 2213490 w 2476524"/>
                <a:gd name="connsiteY128" fmla="*/ 1854147 h 1861270"/>
                <a:gd name="connsiteX129" fmla="*/ 2185298 w 2476524"/>
                <a:gd name="connsiteY129" fmla="*/ 1829279 h 1861270"/>
                <a:gd name="connsiteX130" fmla="*/ 2167934 w 2476524"/>
                <a:gd name="connsiteY130" fmla="*/ 1861270 h 1861270"/>
                <a:gd name="connsiteX131" fmla="*/ 388492 w 2476524"/>
                <a:gd name="connsiteY131" fmla="*/ 1861270 h 1861270"/>
                <a:gd name="connsiteX132" fmla="*/ 359604 w 2476524"/>
                <a:gd name="connsiteY132" fmla="*/ 1808047 h 1861270"/>
                <a:gd name="connsiteX133" fmla="*/ 357259 w 2476524"/>
                <a:gd name="connsiteY133" fmla="*/ 1804973 h 1861270"/>
                <a:gd name="connsiteX134" fmla="*/ 325842 w 2476524"/>
                <a:gd name="connsiteY134" fmla="*/ 1832685 h 1861270"/>
                <a:gd name="connsiteX135" fmla="*/ 307420 w 2476524"/>
                <a:gd name="connsiteY135" fmla="*/ 1795060 h 1861270"/>
                <a:gd name="connsiteX136" fmla="*/ 271199 w 2476524"/>
                <a:gd name="connsiteY136" fmla="*/ 1816108 h 1861270"/>
                <a:gd name="connsiteX137" fmla="*/ 260469 w 2476524"/>
                <a:gd name="connsiteY137" fmla="*/ 1775613 h 1861270"/>
                <a:gd name="connsiteX138" fmla="*/ 220839 w 2476524"/>
                <a:gd name="connsiteY138" fmla="*/ 1789191 h 1861270"/>
                <a:gd name="connsiteX139" fmla="*/ 218217 w 2476524"/>
                <a:gd name="connsiteY139" fmla="*/ 1747380 h 1861270"/>
                <a:gd name="connsiteX140" fmla="*/ 176698 w 2476524"/>
                <a:gd name="connsiteY140" fmla="*/ 1752965 h 1861270"/>
                <a:gd name="connsiteX141" fmla="*/ 182283 w 2476524"/>
                <a:gd name="connsiteY141" fmla="*/ 1711446 h 1861270"/>
                <a:gd name="connsiteX142" fmla="*/ 140473 w 2476524"/>
                <a:gd name="connsiteY142" fmla="*/ 1708825 h 1861270"/>
                <a:gd name="connsiteX143" fmla="*/ 154051 w 2476524"/>
                <a:gd name="connsiteY143" fmla="*/ 1669195 h 1861270"/>
                <a:gd name="connsiteX144" fmla="*/ 113555 w 2476524"/>
                <a:gd name="connsiteY144" fmla="*/ 1658464 h 1861270"/>
                <a:gd name="connsiteX145" fmla="*/ 134603 w 2476524"/>
                <a:gd name="connsiteY145" fmla="*/ 1622243 h 1861270"/>
                <a:gd name="connsiteX146" fmla="*/ 96978 w 2476524"/>
                <a:gd name="connsiteY146" fmla="*/ 1603822 h 1861270"/>
                <a:gd name="connsiteX147" fmla="*/ 124691 w 2476524"/>
                <a:gd name="connsiteY147" fmla="*/ 1572404 h 1861270"/>
                <a:gd name="connsiteX148" fmla="*/ 91382 w 2476524"/>
                <a:gd name="connsiteY148" fmla="*/ 1546995 h 1861270"/>
                <a:gd name="connsiteX149" fmla="*/ 124691 w 2476524"/>
                <a:gd name="connsiteY149" fmla="*/ 1521586 h 1861270"/>
                <a:gd name="connsiteX150" fmla="*/ 104626 w 2476524"/>
                <a:gd name="connsiteY150" fmla="*/ 1498839 h 1861270"/>
                <a:gd name="connsiteX151" fmla="*/ 85316 w 2476524"/>
                <a:gd name="connsiteY151" fmla="*/ 1501436 h 1861270"/>
                <a:gd name="connsiteX152" fmla="*/ 90901 w 2476524"/>
                <a:gd name="connsiteY152" fmla="*/ 1459917 h 1861270"/>
                <a:gd name="connsiteX153" fmla="*/ 49091 w 2476524"/>
                <a:gd name="connsiteY153" fmla="*/ 1457296 h 1861270"/>
                <a:gd name="connsiteX154" fmla="*/ 62669 w 2476524"/>
                <a:gd name="connsiteY154" fmla="*/ 1417666 h 1861270"/>
                <a:gd name="connsiteX155" fmla="*/ 22173 w 2476524"/>
                <a:gd name="connsiteY155" fmla="*/ 1406935 h 1861270"/>
                <a:gd name="connsiteX156" fmla="*/ 43221 w 2476524"/>
                <a:gd name="connsiteY156" fmla="*/ 1370714 h 1861270"/>
                <a:gd name="connsiteX157" fmla="*/ 5596 w 2476524"/>
                <a:gd name="connsiteY157" fmla="*/ 1352293 h 1861270"/>
                <a:gd name="connsiteX158" fmla="*/ 33309 w 2476524"/>
                <a:gd name="connsiteY158" fmla="*/ 1320875 h 1861270"/>
                <a:gd name="connsiteX159" fmla="*/ 0 w 2476524"/>
                <a:gd name="connsiteY159" fmla="*/ 1295466 h 1861270"/>
                <a:gd name="connsiteX160" fmla="*/ 33309 w 2476524"/>
                <a:gd name="connsiteY160" fmla="*/ 1270057 h 1861270"/>
                <a:gd name="connsiteX161" fmla="*/ 5596 w 2476524"/>
                <a:gd name="connsiteY161" fmla="*/ 1238639 h 1861270"/>
                <a:gd name="connsiteX162" fmla="*/ 43221 w 2476524"/>
                <a:gd name="connsiteY162" fmla="*/ 1220218 h 1861270"/>
                <a:gd name="connsiteX163" fmla="*/ 22173 w 2476524"/>
                <a:gd name="connsiteY163" fmla="*/ 1183997 h 1861270"/>
                <a:gd name="connsiteX164" fmla="*/ 62669 w 2476524"/>
                <a:gd name="connsiteY164" fmla="*/ 1173266 h 1861270"/>
                <a:gd name="connsiteX165" fmla="*/ 49091 w 2476524"/>
                <a:gd name="connsiteY165" fmla="*/ 1133636 h 1861270"/>
                <a:gd name="connsiteX166" fmla="*/ 90901 w 2476524"/>
                <a:gd name="connsiteY166" fmla="*/ 1131015 h 1861270"/>
                <a:gd name="connsiteX167" fmla="*/ 85316 w 2476524"/>
                <a:gd name="connsiteY167" fmla="*/ 1089496 h 1861270"/>
                <a:gd name="connsiteX168" fmla="*/ 126835 w 2476524"/>
                <a:gd name="connsiteY168" fmla="*/ 1095081 h 1861270"/>
                <a:gd name="connsiteX169" fmla="*/ 129457 w 2476524"/>
                <a:gd name="connsiteY169" fmla="*/ 1053270 h 1861270"/>
                <a:gd name="connsiteX170" fmla="*/ 164620 w 2476524"/>
                <a:gd name="connsiteY170" fmla="*/ 1065318 h 1861270"/>
                <a:gd name="connsiteX171" fmla="*/ 173570 w 2476524"/>
                <a:gd name="connsiteY171" fmla="*/ 1039195 h 1861270"/>
                <a:gd name="connsiteX172" fmla="*/ 133074 w 2476524"/>
                <a:gd name="connsiteY172" fmla="*/ 1028464 h 1861270"/>
                <a:gd name="connsiteX173" fmla="*/ 154122 w 2476524"/>
                <a:gd name="connsiteY173" fmla="*/ 992243 h 1861270"/>
                <a:gd name="connsiteX174" fmla="*/ 116497 w 2476524"/>
                <a:gd name="connsiteY174" fmla="*/ 973822 h 1861270"/>
                <a:gd name="connsiteX175" fmla="*/ 144210 w 2476524"/>
                <a:gd name="connsiteY175" fmla="*/ 942404 h 1861270"/>
                <a:gd name="connsiteX176" fmla="*/ 110901 w 2476524"/>
                <a:gd name="connsiteY176" fmla="*/ 916995 h 1861270"/>
                <a:gd name="connsiteX177" fmla="*/ 144210 w 2476524"/>
                <a:gd name="connsiteY177" fmla="*/ 891586 h 1861270"/>
                <a:gd name="connsiteX178" fmla="*/ 116497 w 2476524"/>
                <a:gd name="connsiteY178" fmla="*/ 860168 h 1861270"/>
                <a:gd name="connsiteX179" fmla="*/ 154122 w 2476524"/>
                <a:gd name="connsiteY179" fmla="*/ 841747 h 1861270"/>
                <a:gd name="connsiteX180" fmla="*/ 133074 w 2476524"/>
                <a:gd name="connsiteY180" fmla="*/ 805526 h 1861270"/>
                <a:gd name="connsiteX181" fmla="*/ 173570 w 2476524"/>
                <a:gd name="connsiteY181" fmla="*/ 794795 h 1861270"/>
                <a:gd name="connsiteX182" fmla="*/ 159992 w 2476524"/>
                <a:gd name="connsiteY182" fmla="*/ 755165 h 1861270"/>
                <a:gd name="connsiteX183" fmla="*/ 201802 w 2476524"/>
                <a:gd name="connsiteY183" fmla="*/ 752544 h 1861270"/>
                <a:gd name="connsiteX184" fmla="*/ 196217 w 2476524"/>
                <a:gd name="connsiteY184" fmla="*/ 711025 h 1861270"/>
                <a:gd name="connsiteX185" fmla="*/ 237736 w 2476524"/>
                <a:gd name="connsiteY185" fmla="*/ 716610 h 1861270"/>
                <a:gd name="connsiteX186" fmla="*/ 240358 w 2476524"/>
                <a:gd name="connsiteY186" fmla="*/ 674799 h 1861270"/>
                <a:gd name="connsiteX187" fmla="*/ 279988 w 2476524"/>
                <a:gd name="connsiteY187" fmla="*/ 688377 h 1861270"/>
                <a:gd name="connsiteX188" fmla="*/ 290605 w 2476524"/>
                <a:gd name="connsiteY188" fmla="*/ 648308 h 1861270"/>
                <a:gd name="connsiteX189" fmla="*/ 282595 w 2476524"/>
                <a:gd name="connsiteY189" fmla="*/ 644386 h 1861270"/>
                <a:gd name="connsiteX190" fmla="*/ 310308 w 2476524"/>
                <a:gd name="connsiteY190" fmla="*/ 612968 h 1861270"/>
                <a:gd name="connsiteX191" fmla="*/ 276999 w 2476524"/>
                <a:gd name="connsiteY191" fmla="*/ 587559 h 1861270"/>
                <a:gd name="connsiteX192" fmla="*/ 310308 w 2476524"/>
                <a:gd name="connsiteY192" fmla="*/ 562150 h 1861270"/>
                <a:gd name="connsiteX193" fmla="*/ 282595 w 2476524"/>
                <a:gd name="connsiteY193" fmla="*/ 530732 h 1861270"/>
                <a:gd name="connsiteX194" fmla="*/ 320220 w 2476524"/>
                <a:gd name="connsiteY194" fmla="*/ 512311 h 1861270"/>
                <a:gd name="connsiteX195" fmla="*/ 299172 w 2476524"/>
                <a:gd name="connsiteY195" fmla="*/ 476090 h 1861270"/>
                <a:gd name="connsiteX196" fmla="*/ 339668 w 2476524"/>
                <a:gd name="connsiteY196" fmla="*/ 465359 h 1861270"/>
                <a:gd name="connsiteX197" fmla="*/ 326090 w 2476524"/>
                <a:gd name="connsiteY197" fmla="*/ 425729 h 1861270"/>
                <a:gd name="connsiteX198" fmla="*/ 367900 w 2476524"/>
                <a:gd name="connsiteY198" fmla="*/ 423108 h 1861270"/>
                <a:gd name="connsiteX199" fmla="*/ 362315 w 2476524"/>
                <a:gd name="connsiteY199" fmla="*/ 381589 h 1861270"/>
                <a:gd name="connsiteX200" fmla="*/ 403834 w 2476524"/>
                <a:gd name="connsiteY200" fmla="*/ 387174 h 1861270"/>
                <a:gd name="connsiteX201" fmla="*/ 406456 w 2476524"/>
                <a:gd name="connsiteY201" fmla="*/ 345363 h 1861270"/>
                <a:gd name="connsiteX202" fmla="*/ 446086 w 2476524"/>
                <a:gd name="connsiteY202" fmla="*/ 358941 h 1861270"/>
                <a:gd name="connsiteX203" fmla="*/ 456816 w 2476524"/>
                <a:gd name="connsiteY203" fmla="*/ 318446 h 1861270"/>
                <a:gd name="connsiteX204" fmla="*/ 493037 w 2476524"/>
                <a:gd name="connsiteY204" fmla="*/ 339494 h 1861270"/>
                <a:gd name="connsiteX205" fmla="*/ 495673 w 2476524"/>
                <a:gd name="connsiteY205" fmla="*/ 334110 h 1861270"/>
                <a:gd name="connsiteX206" fmla="*/ 483372 w 2476524"/>
                <a:gd name="connsiteY206" fmla="*/ 320164 h 1861270"/>
                <a:gd name="connsiteX207" fmla="*/ 508533 w 2476524"/>
                <a:gd name="connsiteY207" fmla="*/ 307845 h 1861270"/>
                <a:gd name="connsiteX208" fmla="*/ 511459 w 2476524"/>
                <a:gd name="connsiteY208" fmla="*/ 301869 h 1861270"/>
                <a:gd name="connsiteX209" fmla="*/ 514771 w 2476524"/>
                <a:gd name="connsiteY209" fmla="*/ 304791 h 1861270"/>
                <a:gd name="connsiteX210" fmla="*/ 520997 w 2476524"/>
                <a:gd name="connsiteY210" fmla="*/ 301743 h 1861270"/>
                <a:gd name="connsiteX211" fmla="*/ 499949 w 2476524"/>
                <a:gd name="connsiteY211" fmla="*/ 265522 h 1861270"/>
                <a:gd name="connsiteX212" fmla="*/ 540445 w 2476524"/>
                <a:gd name="connsiteY212" fmla="*/ 254791 h 1861270"/>
                <a:gd name="connsiteX213" fmla="*/ 526867 w 2476524"/>
                <a:gd name="connsiteY213" fmla="*/ 215161 h 1861270"/>
                <a:gd name="connsiteX214" fmla="*/ 568677 w 2476524"/>
                <a:gd name="connsiteY214" fmla="*/ 212540 h 1861270"/>
                <a:gd name="connsiteX215" fmla="*/ 563092 w 2476524"/>
                <a:gd name="connsiteY215" fmla="*/ 171021 h 1861270"/>
                <a:gd name="connsiteX216" fmla="*/ 604611 w 2476524"/>
                <a:gd name="connsiteY216" fmla="*/ 176606 h 1861270"/>
                <a:gd name="connsiteX217" fmla="*/ 607233 w 2476524"/>
                <a:gd name="connsiteY217" fmla="*/ 134795 h 1861270"/>
                <a:gd name="connsiteX218" fmla="*/ 646863 w 2476524"/>
                <a:gd name="connsiteY218" fmla="*/ 148373 h 1861270"/>
                <a:gd name="connsiteX219" fmla="*/ 657593 w 2476524"/>
                <a:gd name="connsiteY219" fmla="*/ 107878 h 1861270"/>
                <a:gd name="connsiteX220" fmla="*/ 693814 w 2476524"/>
                <a:gd name="connsiteY220" fmla="*/ 128926 h 1861270"/>
                <a:gd name="connsiteX221" fmla="*/ 712236 w 2476524"/>
                <a:gd name="connsiteY221" fmla="*/ 91301 h 1861270"/>
                <a:gd name="connsiteX222" fmla="*/ 743653 w 2476524"/>
                <a:gd name="connsiteY222" fmla="*/ 119013 h 1861270"/>
                <a:gd name="connsiteX223" fmla="*/ 769063 w 2476524"/>
                <a:gd name="connsiteY223" fmla="*/ 85705 h 1861270"/>
                <a:gd name="connsiteX224" fmla="*/ 794473 w 2476524"/>
                <a:gd name="connsiteY224" fmla="*/ 119013 h 1861270"/>
                <a:gd name="connsiteX225" fmla="*/ 825890 w 2476524"/>
                <a:gd name="connsiteY225" fmla="*/ 91301 h 1861270"/>
                <a:gd name="connsiteX226" fmla="*/ 844312 w 2476524"/>
                <a:gd name="connsiteY226" fmla="*/ 128926 h 1861270"/>
                <a:gd name="connsiteX227" fmla="*/ 870823 w 2476524"/>
                <a:gd name="connsiteY227" fmla="*/ 113521 h 1861270"/>
                <a:gd name="connsiteX228" fmla="*/ 873861 w 2476524"/>
                <a:gd name="connsiteY228" fmla="*/ 109538 h 1861270"/>
                <a:gd name="connsiteX229" fmla="*/ 875033 w 2476524"/>
                <a:gd name="connsiteY229" fmla="*/ 111074 h 1861270"/>
                <a:gd name="connsiteX230" fmla="*/ 880533 w 2476524"/>
                <a:gd name="connsiteY230" fmla="*/ 107878 h 1861270"/>
                <a:gd name="connsiteX231" fmla="*/ 884758 w 2476524"/>
                <a:gd name="connsiteY231" fmla="*/ 123822 h 1861270"/>
                <a:gd name="connsiteX232" fmla="*/ 888394 w 2476524"/>
                <a:gd name="connsiteY232" fmla="*/ 128588 h 1861270"/>
                <a:gd name="connsiteX233" fmla="*/ 916362 w 2476524"/>
                <a:gd name="connsiteY233" fmla="*/ 126835 h 1861270"/>
                <a:gd name="connsiteX234" fmla="*/ 910777 w 2476524"/>
                <a:gd name="connsiteY234" fmla="*/ 85316 h 1861270"/>
                <a:gd name="connsiteX235" fmla="*/ 952296 w 2476524"/>
                <a:gd name="connsiteY235" fmla="*/ 90901 h 1861270"/>
                <a:gd name="connsiteX236" fmla="*/ 954918 w 2476524"/>
                <a:gd name="connsiteY236" fmla="*/ 49090 h 1861270"/>
                <a:gd name="connsiteX237" fmla="*/ 994548 w 2476524"/>
                <a:gd name="connsiteY237" fmla="*/ 62668 h 1861270"/>
                <a:gd name="connsiteX238" fmla="*/ 1005278 w 2476524"/>
                <a:gd name="connsiteY238" fmla="*/ 22173 h 1861270"/>
                <a:gd name="connsiteX239" fmla="*/ 1041499 w 2476524"/>
                <a:gd name="connsiteY239" fmla="*/ 43221 h 1861270"/>
                <a:gd name="connsiteX240" fmla="*/ 1059921 w 2476524"/>
                <a:gd name="connsiteY240" fmla="*/ 5596 h 1861270"/>
                <a:gd name="connsiteX241" fmla="*/ 1091338 w 2476524"/>
                <a:gd name="connsiteY241" fmla="*/ 33308 h 186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</a:cxnLst>
              <a:rect l="l" t="t" r="r" b="b"/>
              <a:pathLst>
                <a:path w="2476524" h="1861270">
                  <a:moveTo>
                    <a:pt x="295974" y="650937"/>
                  </a:moveTo>
                  <a:lnTo>
                    <a:pt x="319256" y="664466"/>
                  </a:lnTo>
                  <a:lnTo>
                    <a:pt x="320220" y="662807"/>
                  </a:lnTo>
                  <a:close/>
                  <a:moveTo>
                    <a:pt x="1984860" y="314287"/>
                  </a:moveTo>
                  <a:lnTo>
                    <a:pt x="1965347" y="336409"/>
                  </a:lnTo>
                  <a:lnTo>
                    <a:pt x="1966923" y="337799"/>
                  </a:lnTo>
                  <a:close/>
                  <a:moveTo>
                    <a:pt x="1116748" y="0"/>
                  </a:moveTo>
                  <a:lnTo>
                    <a:pt x="1142158" y="33308"/>
                  </a:lnTo>
                  <a:lnTo>
                    <a:pt x="1173575" y="5596"/>
                  </a:lnTo>
                  <a:lnTo>
                    <a:pt x="1191997" y="43221"/>
                  </a:lnTo>
                  <a:lnTo>
                    <a:pt x="1228218" y="22173"/>
                  </a:lnTo>
                  <a:lnTo>
                    <a:pt x="1238948" y="62668"/>
                  </a:lnTo>
                  <a:lnTo>
                    <a:pt x="1250880" y="58580"/>
                  </a:lnTo>
                  <a:lnTo>
                    <a:pt x="1254435" y="45163"/>
                  </a:lnTo>
                  <a:lnTo>
                    <a:pt x="1267642" y="52837"/>
                  </a:lnTo>
                  <a:lnTo>
                    <a:pt x="1278578" y="49090"/>
                  </a:lnTo>
                  <a:lnTo>
                    <a:pt x="1279236" y="59575"/>
                  </a:lnTo>
                  <a:lnTo>
                    <a:pt x="1290656" y="66211"/>
                  </a:lnTo>
                  <a:lnTo>
                    <a:pt x="1309078" y="28586"/>
                  </a:lnTo>
                  <a:lnTo>
                    <a:pt x="1340495" y="56298"/>
                  </a:lnTo>
                  <a:lnTo>
                    <a:pt x="1365905" y="22990"/>
                  </a:lnTo>
                  <a:lnTo>
                    <a:pt x="1391315" y="56298"/>
                  </a:lnTo>
                  <a:lnTo>
                    <a:pt x="1422732" y="28586"/>
                  </a:lnTo>
                  <a:lnTo>
                    <a:pt x="1441154" y="66211"/>
                  </a:lnTo>
                  <a:lnTo>
                    <a:pt x="1477375" y="45163"/>
                  </a:lnTo>
                  <a:lnTo>
                    <a:pt x="1488105" y="85658"/>
                  </a:lnTo>
                  <a:lnTo>
                    <a:pt x="1527735" y="72080"/>
                  </a:lnTo>
                  <a:lnTo>
                    <a:pt x="1530357" y="113891"/>
                  </a:lnTo>
                  <a:lnTo>
                    <a:pt x="1571876" y="108306"/>
                  </a:lnTo>
                  <a:lnTo>
                    <a:pt x="1568715" y="131808"/>
                  </a:lnTo>
                  <a:lnTo>
                    <a:pt x="1582293" y="136460"/>
                  </a:lnTo>
                  <a:lnTo>
                    <a:pt x="1593023" y="95965"/>
                  </a:lnTo>
                  <a:lnTo>
                    <a:pt x="1629244" y="117013"/>
                  </a:lnTo>
                  <a:lnTo>
                    <a:pt x="1647666" y="79388"/>
                  </a:lnTo>
                  <a:lnTo>
                    <a:pt x="1679083" y="107100"/>
                  </a:lnTo>
                  <a:lnTo>
                    <a:pt x="1704493" y="73792"/>
                  </a:lnTo>
                  <a:lnTo>
                    <a:pt x="1729903" y="107100"/>
                  </a:lnTo>
                  <a:lnTo>
                    <a:pt x="1761320" y="79388"/>
                  </a:lnTo>
                  <a:lnTo>
                    <a:pt x="1779742" y="117013"/>
                  </a:lnTo>
                  <a:lnTo>
                    <a:pt x="1815963" y="95965"/>
                  </a:lnTo>
                  <a:lnTo>
                    <a:pt x="1826693" y="136460"/>
                  </a:lnTo>
                  <a:lnTo>
                    <a:pt x="1866323" y="122882"/>
                  </a:lnTo>
                  <a:lnTo>
                    <a:pt x="1868945" y="164693"/>
                  </a:lnTo>
                  <a:lnTo>
                    <a:pt x="1910464" y="159108"/>
                  </a:lnTo>
                  <a:lnTo>
                    <a:pt x="1904879" y="200627"/>
                  </a:lnTo>
                  <a:lnTo>
                    <a:pt x="1946689" y="203248"/>
                  </a:lnTo>
                  <a:lnTo>
                    <a:pt x="1933111" y="242878"/>
                  </a:lnTo>
                  <a:lnTo>
                    <a:pt x="1973607" y="253609"/>
                  </a:lnTo>
                  <a:lnTo>
                    <a:pt x="1952559" y="289830"/>
                  </a:lnTo>
                  <a:lnTo>
                    <a:pt x="1989660" y="307995"/>
                  </a:lnTo>
                  <a:lnTo>
                    <a:pt x="1992333" y="304491"/>
                  </a:lnTo>
                  <a:lnTo>
                    <a:pt x="2017743" y="337799"/>
                  </a:lnTo>
                  <a:lnTo>
                    <a:pt x="2049160" y="310087"/>
                  </a:lnTo>
                  <a:lnTo>
                    <a:pt x="2067582" y="347712"/>
                  </a:lnTo>
                  <a:lnTo>
                    <a:pt x="2103803" y="326664"/>
                  </a:lnTo>
                  <a:lnTo>
                    <a:pt x="2114533" y="367159"/>
                  </a:lnTo>
                  <a:lnTo>
                    <a:pt x="2154163" y="353581"/>
                  </a:lnTo>
                  <a:lnTo>
                    <a:pt x="2156785" y="395392"/>
                  </a:lnTo>
                  <a:lnTo>
                    <a:pt x="2198304" y="389807"/>
                  </a:lnTo>
                  <a:lnTo>
                    <a:pt x="2192719" y="431326"/>
                  </a:lnTo>
                  <a:lnTo>
                    <a:pt x="2234529" y="433947"/>
                  </a:lnTo>
                  <a:lnTo>
                    <a:pt x="2220951" y="473577"/>
                  </a:lnTo>
                  <a:lnTo>
                    <a:pt x="2261447" y="484308"/>
                  </a:lnTo>
                  <a:lnTo>
                    <a:pt x="2240399" y="520529"/>
                  </a:lnTo>
                  <a:lnTo>
                    <a:pt x="2278024" y="538950"/>
                  </a:lnTo>
                  <a:lnTo>
                    <a:pt x="2261617" y="557551"/>
                  </a:lnTo>
                  <a:lnTo>
                    <a:pt x="2263029" y="580070"/>
                  </a:lnTo>
                  <a:lnTo>
                    <a:pt x="2279784" y="592851"/>
                  </a:lnTo>
                  <a:lnTo>
                    <a:pt x="2305483" y="589394"/>
                  </a:lnTo>
                  <a:lnTo>
                    <a:pt x="2299898" y="630913"/>
                  </a:lnTo>
                  <a:lnTo>
                    <a:pt x="2341708" y="633534"/>
                  </a:lnTo>
                  <a:lnTo>
                    <a:pt x="2328130" y="673164"/>
                  </a:lnTo>
                  <a:lnTo>
                    <a:pt x="2368626" y="683895"/>
                  </a:lnTo>
                  <a:lnTo>
                    <a:pt x="2347578" y="720116"/>
                  </a:lnTo>
                  <a:lnTo>
                    <a:pt x="2385203" y="738537"/>
                  </a:lnTo>
                  <a:lnTo>
                    <a:pt x="2357490" y="769955"/>
                  </a:lnTo>
                  <a:lnTo>
                    <a:pt x="2390799" y="795364"/>
                  </a:lnTo>
                  <a:lnTo>
                    <a:pt x="2357490" y="820773"/>
                  </a:lnTo>
                  <a:lnTo>
                    <a:pt x="2385203" y="852191"/>
                  </a:lnTo>
                  <a:lnTo>
                    <a:pt x="2348662" y="870082"/>
                  </a:lnTo>
                  <a:lnTo>
                    <a:pt x="2382914" y="879158"/>
                  </a:lnTo>
                  <a:lnTo>
                    <a:pt x="2367729" y="905290"/>
                  </a:lnTo>
                  <a:lnTo>
                    <a:pt x="2368626" y="906833"/>
                  </a:lnTo>
                  <a:lnTo>
                    <a:pt x="2366506" y="907395"/>
                  </a:lnTo>
                  <a:lnTo>
                    <a:pt x="2361866" y="915379"/>
                  </a:lnTo>
                  <a:lnTo>
                    <a:pt x="2399491" y="933800"/>
                  </a:lnTo>
                  <a:lnTo>
                    <a:pt x="2371778" y="965218"/>
                  </a:lnTo>
                  <a:lnTo>
                    <a:pt x="2405087" y="990627"/>
                  </a:lnTo>
                  <a:lnTo>
                    <a:pt x="2371778" y="1016036"/>
                  </a:lnTo>
                  <a:lnTo>
                    <a:pt x="2399491" y="1047454"/>
                  </a:lnTo>
                  <a:lnTo>
                    <a:pt x="2361866" y="1065875"/>
                  </a:lnTo>
                  <a:lnTo>
                    <a:pt x="2366436" y="1073739"/>
                  </a:lnTo>
                  <a:lnTo>
                    <a:pt x="2391208" y="1070407"/>
                  </a:lnTo>
                  <a:lnTo>
                    <a:pt x="2385623" y="1111926"/>
                  </a:lnTo>
                  <a:lnTo>
                    <a:pt x="2427433" y="1114547"/>
                  </a:lnTo>
                  <a:lnTo>
                    <a:pt x="2413855" y="1154177"/>
                  </a:lnTo>
                  <a:lnTo>
                    <a:pt x="2454351" y="1164908"/>
                  </a:lnTo>
                  <a:lnTo>
                    <a:pt x="2433303" y="1201129"/>
                  </a:lnTo>
                  <a:lnTo>
                    <a:pt x="2470928" y="1219550"/>
                  </a:lnTo>
                  <a:lnTo>
                    <a:pt x="2443215" y="1250968"/>
                  </a:lnTo>
                  <a:lnTo>
                    <a:pt x="2476524" y="1276377"/>
                  </a:lnTo>
                  <a:lnTo>
                    <a:pt x="2443215" y="1301786"/>
                  </a:lnTo>
                  <a:lnTo>
                    <a:pt x="2470928" y="1333204"/>
                  </a:lnTo>
                  <a:lnTo>
                    <a:pt x="2433303" y="1351625"/>
                  </a:lnTo>
                  <a:lnTo>
                    <a:pt x="2454351" y="1387846"/>
                  </a:lnTo>
                  <a:lnTo>
                    <a:pt x="2413855" y="1398577"/>
                  </a:lnTo>
                  <a:lnTo>
                    <a:pt x="2427433" y="1438207"/>
                  </a:lnTo>
                  <a:lnTo>
                    <a:pt x="2387175" y="1440731"/>
                  </a:lnTo>
                  <a:lnTo>
                    <a:pt x="2386051" y="1444010"/>
                  </a:lnTo>
                  <a:lnTo>
                    <a:pt x="2386393" y="1446552"/>
                  </a:lnTo>
                  <a:lnTo>
                    <a:pt x="2425777" y="1456988"/>
                  </a:lnTo>
                  <a:lnTo>
                    <a:pt x="2404729" y="1493209"/>
                  </a:lnTo>
                  <a:lnTo>
                    <a:pt x="2442354" y="1511630"/>
                  </a:lnTo>
                  <a:lnTo>
                    <a:pt x="2414641" y="1543048"/>
                  </a:lnTo>
                  <a:lnTo>
                    <a:pt x="2447950" y="1568457"/>
                  </a:lnTo>
                  <a:lnTo>
                    <a:pt x="2414641" y="1593866"/>
                  </a:lnTo>
                  <a:lnTo>
                    <a:pt x="2442354" y="1625284"/>
                  </a:lnTo>
                  <a:lnTo>
                    <a:pt x="2404729" y="1643705"/>
                  </a:lnTo>
                  <a:lnTo>
                    <a:pt x="2425777" y="1679926"/>
                  </a:lnTo>
                  <a:lnTo>
                    <a:pt x="2385281" y="1690657"/>
                  </a:lnTo>
                  <a:lnTo>
                    <a:pt x="2398859" y="1730287"/>
                  </a:lnTo>
                  <a:lnTo>
                    <a:pt x="2357049" y="1732908"/>
                  </a:lnTo>
                  <a:lnTo>
                    <a:pt x="2362634" y="1774427"/>
                  </a:lnTo>
                  <a:lnTo>
                    <a:pt x="2321115" y="1768842"/>
                  </a:lnTo>
                  <a:lnTo>
                    <a:pt x="2318493" y="1810653"/>
                  </a:lnTo>
                  <a:lnTo>
                    <a:pt x="2278863" y="1797075"/>
                  </a:lnTo>
                  <a:lnTo>
                    <a:pt x="2268133" y="1837570"/>
                  </a:lnTo>
                  <a:lnTo>
                    <a:pt x="2231912" y="1816522"/>
                  </a:lnTo>
                  <a:lnTo>
                    <a:pt x="2213490" y="1854147"/>
                  </a:lnTo>
                  <a:lnTo>
                    <a:pt x="2185298" y="1829279"/>
                  </a:lnTo>
                  <a:lnTo>
                    <a:pt x="2167934" y="1861270"/>
                  </a:lnTo>
                  <a:lnTo>
                    <a:pt x="388492" y="1861270"/>
                  </a:lnTo>
                  <a:lnTo>
                    <a:pt x="359604" y="1808047"/>
                  </a:lnTo>
                  <a:lnTo>
                    <a:pt x="357259" y="1804973"/>
                  </a:lnTo>
                  <a:lnTo>
                    <a:pt x="325842" y="1832685"/>
                  </a:lnTo>
                  <a:lnTo>
                    <a:pt x="307420" y="1795060"/>
                  </a:lnTo>
                  <a:lnTo>
                    <a:pt x="271199" y="1816108"/>
                  </a:lnTo>
                  <a:lnTo>
                    <a:pt x="260469" y="1775613"/>
                  </a:lnTo>
                  <a:lnTo>
                    <a:pt x="220839" y="1789191"/>
                  </a:lnTo>
                  <a:lnTo>
                    <a:pt x="218217" y="1747380"/>
                  </a:lnTo>
                  <a:lnTo>
                    <a:pt x="176698" y="1752965"/>
                  </a:lnTo>
                  <a:lnTo>
                    <a:pt x="182283" y="1711446"/>
                  </a:lnTo>
                  <a:lnTo>
                    <a:pt x="140473" y="1708825"/>
                  </a:lnTo>
                  <a:lnTo>
                    <a:pt x="154051" y="1669195"/>
                  </a:lnTo>
                  <a:lnTo>
                    <a:pt x="113555" y="1658464"/>
                  </a:lnTo>
                  <a:lnTo>
                    <a:pt x="134603" y="1622243"/>
                  </a:lnTo>
                  <a:lnTo>
                    <a:pt x="96978" y="1603822"/>
                  </a:lnTo>
                  <a:lnTo>
                    <a:pt x="124691" y="1572404"/>
                  </a:lnTo>
                  <a:lnTo>
                    <a:pt x="91382" y="1546995"/>
                  </a:lnTo>
                  <a:lnTo>
                    <a:pt x="124691" y="1521586"/>
                  </a:lnTo>
                  <a:lnTo>
                    <a:pt x="104626" y="1498839"/>
                  </a:lnTo>
                  <a:lnTo>
                    <a:pt x="85316" y="1501436"/>
                  </a:lnTo>
                  <a:lnTo>
                    <a:pt x="90901" y="1459917"/>
                  </a:lnTo>
                  <a:lnTo>
                    <a:pt x="49091" y="1457296"/>
                  </a:lnTo>
                  <a:lnTo>
                    <a:pt x="62669" y="1417666"/>
                  </a:lnTo>
                  <a:lnTo>
                    <a:pt x="22173" y="1406935"/>
                  </a:lnTo>
                  <a:lnTo>
                    <a:pt x="43221" y="1370714"/>
                  </a:lnTo>
                  <a:lnTo>
                    <a:pt x="5596" y="1352293"/>
                  </a:lnTo>
                  <a:lnTo>
                    <a:pt x="33309" y="1320875"/>
                  </a:lnTo>
                  <a:lnTo>
                    <a:pt x="0" y="1295466"/>
                  </a:lnTo>
                  <a:lnTo>
                    <a:pt x="33309" y="1270057"/>
                  </a:lnTo>
                  <a:lnTo>
                    <a:pt x="5596" y="1238639"/>
                  </a:lnTo>
                  <a:lnTo>
                    <a:pt x="43221" y="1220218"/>
                  </a:lnTo>
                  <a:lnTo>
                    <a:pt x="22173" y="1183997"/>
                  </a:lnTo>
                  <a:lnTo>
                    <a:pt x="62669" y="1173266"/>
                  </a:lnTo>
                  <a:lnTo>
                    <a:pt x="49091" y="1133636"/>
                  </a:lnTo>
                  <a:lnTo>
                    <a:pt x="90901" y="1131015"/>
                  </a:lnTo>
                  <a:lnTo>
                    <a:pt x="85316" y="1089496"/>
                  </a:lnTo>
                  <a:lnTo>
                    <a:pt x="126835" y="1095081"/>
                  </a:lnTo>
                  <a:lnTo>
                    <a:pt x="129457" y="1053270"/>
                  </a:lnTo>
                  <a:lnTo>
                    <a:pt x="164620" y="1065318"/>
                  </a:lnTo>
                  <a:lnTo>
                    <a:pt x="173570" y="1039195"/>
                  </a:lnTo>
                  <a:lnTo>
                    <a:pt x="133074" y="1028464"/>
                  </a:lnTo>
                  <a:lnTo>
                    <a:pt x="154122" y="992243"/>
                  </a:lnTo>
                  <a:lnTo>
                    <a:pt x="116497" y="973822"/>
                  </a:lnTo>
                  <a:lnTo>
                    <a:pt x="144210" y="942404"/>
                  </a:lnTo>
                  <a:lnTo>
                    <a:pt x="110901" y="916995"/>
                  </a:lnTo>
                  <a:lnTo>
                    <a:pt x="144210" y="891586"/>
                  </a:lnTo>
                  <a:lnTo>
                    <a:pt x="116497" y="860168"/>
                  </a:lnTo>
                  <a:lnTo>
                    <a:pt x="154122" y="841747"/>
                  </a:lnTo>
                  <a:lnTo>
                    <a:pt x="133074" y="805526"/>
                  </a:lnTo>
                  <a:lnTo>
                    <a:pt x="173570" y="794795"/>
                  </a:lnTo>
                  <a:lnTo>
                    <a:pt x="159992" y="755165"/>
                  </a:lnTo>
                  <a:lnTo>
                    <a:pt x="201802" y="752544"/>
                  </a:lnTo>
                  <a:lnTo>
                    <a:pt x="196217" y="711025"/>
                  </a:lnTo>
                  <a:lnTo>
                    <a:pt x="237736" y="716610"/>
                  </a:lnTo>
                  <a:lnTo>
                    <a:pt x="240358" y="674799"/>
                  </a:lnTo>
                  <a:lnTo>
                    <a:pt x="279988" y="688377"/>
                  </a:lnTo>
                  <a:lnTo>
                    <a:pt x="290605" y="648308"/>
                  </a:lnTo>
                  <a:lnTo>
                    <a:pt x="282595" y="644386"/>
                  </a:lnTo>
                  <a:lnTo>
                    <a:pt x="310308" y="612968"/>
                  </a:lnTo>
                  <a:lnTo>
                    <a:pt x="276999" y="587559"/>
                  </a:lnTo>
                  <a:lnTo>
                    <a:pt x="310308" y="562150"/>
                  </a:lnTo>
                  <a:lnTo>
                    <a:pt x="282595" y="530732"/>
                  </a:lnTo>
                  <a:lnTo>
                    <a:pt x="320220" y="512311"/>
                  </a:lnTo>
                  <a:lnTo>
                    <a:pt x="299172" y="476090"/>
                  </a:lnTo>
                  <a:lnTo>
                    <a:pt x="339668" y="465359"/>
                  </a:lnTo>
                  <a:lnTo>
                    <a:pt x="326090" y="425729"/>
                  </a:lnTo>
                  <a:lnTo>
                    <a:pt x="367900" y="423108"/>
                  </a:lnTo>
                  <a:lnTo>
                    <a:pt x="362315" y="381589"/>
                  </a:lnTo>
                  <a:lnTo>
                    <a:pt x="403834" y="387174"/>
                  </a:lnTo>
                  <a:lnTo>
                    <a:pt x="406456" y="345363"/>
                  </a:lnTo>
                  <a:lnTo>
                    <a:pt x="446086" y="358941"/>
                  </a:lnTo>
                  <a:lnTo>
                    <a:pt x="456816" y="318446"/>
                  </a:lnTo>
                  <a:lnTo>
                    <a:pt x="493037" y="339494"/>
                  </a:lnTo>
                  <a:lnTo>
                    <a:pt x="495673" y="334110"/>
                  </a:lnTo>
                  <a:lnTo>
                    <a:pt x="483372" y="320164"/>
                  </a:lnTo>
                  <a:lnTo>
                    <a:pt x="508533" y="307845"/>
                  </a:lnTo>
                  <a:lnTo>
                    <a:pt x="511459" y="301869"/>
                  </a:lnTo>
                  <a:lnTo>
                    <a:pt x="514771" y="304791"/>
                  </a:lnTo>
                  <a:lnTo>
                    <a:pt x="520997" y="301743"/>
                  </a:lnTo>
                  <a:lnTo>
                    <a:pt x="499949" y="265522"/>
                  </a:lnTo>
                  <a:lnTo>
                    <a:pt x="540445" y="254791"/>
                  </a:lnTo>
                  <a:lnTo>
                    <a:pt x="526867" y="215161"/>
                  </a:lnTo>
                  <a:lnTo>
                    <a:pt x="568677" y="212540"/>
                  </a:lnTo>
                  <a:lnTo>
                    <a:pt x="563092" y="171021"/>
                  </a:lnTo>
                  <a:lnTo>
                    <a:pt x="604611" y="176606"/>
                  </a:lnTo>
                  <a:lnTo>
                    <a:pt x="607233" y="134795"/>
                  </a:lnTo>
                  <a:lnTo>
                    <a:pt x="646863" y="148373"/>
                  </a:lnTo>
                  <a:lnTo>
                    <a:pt x="657593" y="107878"/>
                  </a:lnTo>
                  <a:lnTo>
                    <a:pt x="693814" y="128926"/>
                  </a:lnTo>
                  <a:lnTo>
                    <a:pt x="712236" y="91301"/>
                  </a:lnTo>
                  <a:lnTo>
                    <a:pt x="743653" y="119013"/>
                  </a:lnTo>
                  <a:lnTo>
                    <a:pt x="769063" y="85705"/>
                  </a:lnTo>
                  <a:lnTo>
                    <a:pt x="794473" y="119013"/>
                  </a:lnTo>
                  <a:lnTo>
                    <a:pt x="825890" y="91301"/>
                  </a:lnTo>
                  <a:lnTo>
                    <a:pt x="844312" y="128926"/>
                  </a:lnTo>
                  <a:lnTo>
                    <a:pt x="870823" y="113521"/>
                  </a:lnTo>
                  <a:lnTo>
                    <a:pt x="873861" y="109538"/>
                  </a:lnTo>
                  <a:lnTo>
                    <a:pt x="875033" y="111074"/>
                  </a:lnTo>
                  <a:lnTo>
                    <a:pt x="880533" y="107878"/>
                  </a:lnTo>
                  <a:lnTo>
                    <a:pt x="884758" y="123822"/>
                  </a:lnTo>
                  <a:lnTo>
                    <a:pt x="888394" y="128588"/>
                  </a:lnTo>
                  <a:lnTo>
                    <a:pt x="916362" y="126835"/>
                  </a:lnTo>
                  <a:lnTo>
                    <a:pt x="910777" y="85316"/>
                  </a:lnTo>
                  <a:lnTo>
                    <a:pt x="952296" y="90901"/>
                  </a:lnTo>
                  <a:lnTo>
                    <a:pt x="954918" y="49090"/>
                  </a:lnTo>
                  <a:lnTo>
                    <a:pt x="994548" y="62668"/>
                  </a:lnTo>
                  <a:lnTo>
                    <a:pt x="1005278" y="22173"/>
                  </a:lnTo>
                  <a:lnTo>
                    <a:pt x="1041499" y="43221"/>
                  </a:lnTo>
                  <a:lnTo>
                    <a:pt x="1059921" y="5596"/>
                  </a:lnTo>
                  <a:lnTo>
                    <a:pt x="1091338" y="3330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/>
            <p:cNvSpPr/>
            <p:nvPr/>
          </p:nvSpPr>
          <p:spPr bwMode="auto">
            <a:xfrm flipH="1">
              <a:off x="5184217" y="1926652"/>
              <a:ext cx="1549976" cy="1164908"/>
            </a:xfrm>
            <a:custGeom>
              <a:avLst/>
              <a:gdLst>
                <a:gd name="connsiteX0" fmla="*/ 295974 w 2476524"/>
                <a:gd name="connsiteY0" fmla="*/ 650937 h 1861270"/>
                <a:gd name="connsiteX1" fmla="*/ 319256 w 2476524"/>
                <a:gd name="connsiteY1" fmla="*/ 664466 h 1861270"/>
                <a:gd name="connsiteX2" fmla="*/ 320220 w 2476524"/>
                <a:gd name="connsiteY2" fmla="*/ 662807 h 1861270"/>
                <a:gd name="connsiteX3" fmla="*/ 1984860 w 2476524"/>
                <a:gd name="connsiteY3" fmla="*/ 314287 h 1861270"/>
                <a:gd name="connsiteX4" fmla="*/ 1965347 w 2476524"/>
                <a:gd name="connsiteY4" fmla="*/ 336409 h 1861270"/>
                <a:gd name="connsiteX5" fmla="*/ 1966923 w 2476524"/>
                <a:gd name="connsiteY5" fmla="*/ 337799 h 1861270"/>
                <a:gd name="connsiteX6" fmla="*/ 1116748 w 2476524"/>
                <a:gd name="connsiteY6" fmla="*/ 0 h 1861270"/>
                <a:gd name="connsiteX7" fmla="*/ 1142158 w 2476524"/>
                <a:gd name="connsiteY7" fmla="*/ 33308 h 1861270"/>
                <a:gd name="connsiteX8" fmla="*/ 1173575 w 2476524"/>
                <a:gd name="connsiteY8" fmla="*/ 5596 h 1861270"/>
                <a:gd name="connsiteX9" fmla="*/ 1191997 w 2476524"/>
                <a:gd name="connsiteY9" fmla="*/ 43221 h 1861270"/>
                <a:gd name="connsiteX10" fmla="*/ 1228218 w 2476524"/>
                <a:gd name="connsiteY10" fmla="*/ 22173 h 1861270"/>
                <a:gd name="connsiteX11" fmla="*/ 1238948 w 2476524"/>
                <a:gd name="connsiteY11" fmla="*/ 62668 h 1861270"/>
                <a:gd name="connsiteX12" fmla="*/ 1250880 w 2476524"/>
                <a:gd name="connsiteY12" fmla="*/ 58580 h 1861270"/>
                <a:gd name="connsiteX13" fmla="*/ 1254435 w 2476524"/>
                <a:gd name="connsiteY13" fmla="*/ 45163 h 1861270"/>
                <a:gd name="connsiteX14" fmla="*/ 1267642 w 2476524"/>
                <a:gd name="connsiteY14" fmla="*/ 52837 h 1861270"/>
                <a:gd name="connsiteX15" fmla="*/ 1278578 w 2476524"/>
                <a:gd name="connsiteY15" fmla="*/ 49090 h 1861270"/>
                <a:gd name="connsiteX16" fmla="*/ 1279236 w 2476524"/>
                <a:gd name="connsiteY16" fmla="*/ 59575 h 1861270"/>
                <a:gd name="connsiteX17" fmla="*/ 1290656 w 2476524"/>
                <a:gd name="connsiteY17" fmla="*/ 66211 h 1861270"/>
                <a:gd name="connsiteX18" fmla="*/ 1309078 w 2476524"/>
                <a:gd name="connsiteY18" fmla="*/ 28586 h 1861270"/>
                <a:gd name="connsiteX19" fmla="*/ 1340495 w 2476524"/>
                <a:gd name="connsiteY19" fmla="*/ 56298 h 1861270"/>
                <a:gd name="connsiteX20" fmla="*/ 1365905 w 2476524"/>
                <a:gd name="connsiteY20" fmla="*/ 22990 h 1861270"/>
                <a:gd name="connsiteX21" fmla="*/ 1391315 w 2476524"/>
                <a:gd name="connsiteY21" fmla="*/ 56298 h 1861270"/>
                <a:gd name="connsiteX22" fmla="*/ 1422732 w 2476524"/>
                <a:gd name="connsiteY22" fmla="*/ 28586 h 1861270"/>
                <a:gd name="connsiteX23" fmla="*/ 1441154 w 2476524"/>
                <a:gd name="connsiteY23" fmla="*/ 66211 h 1861270"/>
                <a:gd name="connsiteX24" fmla="*/ 1477375 w 2476524"/>
                <a:gd name="connsiteY24" fmla="*/ 45163 h 1861270"/>
                <a:gd name="connsiteX25" fmla="*/ 1488105 w 2476524"/>
                <a:gd name="connsiteY25" fmla="*/ 85658 h 1861270"/>
                <a:gd name="connsiteX26" fmla="*/ 1527735 w 2476524"/>
                <a:gd name="connsiteY26" fmla="*/ 72080 h 1861270"/>
                <a:gd name="connsiteX27" fmla="*/ 1530357 w 2476524"/>
                <a:gd name="connsiteY27" fmla="*/ 113891 h 1861270"/>
                <a:gd name="connsiteX28" fmla="*/ 1571876 w 2476524"/>
                <a:gd name="connsiteY28" fmla="*/ 108306 h 1861270"/>
                <a:gd name="connsiteX29" fmla="*/ 1568715 w 2476524"/>
                <a:gd name="connsiteY29" fmla="*/ 131808 h 1861270"/>
                <a:gd name="connsiteX30" fmla="*/ 1582293 w 2476524"/>
                <a:gd name="connsiteY30" fmla="*/ 136460 h 1861270"/>
                <a:gd name="connsiteX31" fmla="*/ 1593023 w 2476524"/>
                <a:gd name="connsiteY31" fmla="*/ 95965 h 1861270"/>
                <a:gd name="connsiteX32" fmla="*/ 1629244 w 2476524"/>
                <a:gd name="connsiteY32" fmla="*/ 117013 h 1861270"/>
                <a:gd name="connsiteX33" fmla="*/ 1647666 w 2476524"/>
                <a:gd name="connsiteY33" fmla="*/ 79388 h 1861270"/>
                <a:gd name="connsiteX34" fmla="*/ 1679083 w 2476524"/>
                <a:gd name="connsiteY34" fmla="*/ 107100 h 1861270"/>
                <a:gd name="connsiteX35" fmla="*/ 1704493 w 2476524"/>
                <a:gd name="connsiteY35" fmla="*/ 73792 h 1861270"/>
                <a:gd name="connsiteX36" fmla="*/ 1729903 w 2476524"/>
                <a:gd name="connsiteY36" fmla="*/ 107100 h 1861270"/>
                <a:gd name="connsiteX37" fmla="*/ 1761320 w 2476524"/>
                <a:gd name="connsiteY37" fmla="*/ 79388 h 1861270"/>
                <a:gd name="connsiteX38" fmla="*/ 1779742 w 2476524"/>
                <a:gd name="connsiteY38" fmla="*/ 117013 h 1861270"/>
                <a:gd name="connsiteX39" fmla="*/ 1815963 w 2476524"/>
                <a:gd name="connsiteY39" fmla="*/ 95965 h 1861270"/>
                <a:gd name="connsiteX40" fmla="*/ 1826693 w 2476524"/>
                <a:gd name="connsiteY40" fmla="*/ 136460 h 1861270"/>
                <a:gd name="connsiteX41" fmla="*/ 1866323 w 2476524"/>
                <a:gd name="connsiteY41" fmla="*/ 122882 h 1861270"/>
                <a:gd name="connsiteX42" fmla="*/ 1868945 w 2476524"/>
                <a:gd name="connsiteY42" fmla="*/ 164693 h 1861270"/>
                <a:gd name="connsiteX43" fmla="*/ 1910464 w 2476524"/>
                <a:gd name="connsiteY43" fmla="*/ 159108 h 1861270"/>
                <a:gd name="connsiteX44" fmla="*/ 1904879 w 2476524"/>
                <a:gd name="connsiteY44" fmla="*/ 200627 h 1861270"/>
                <a:gd name="connsiteX45" fmla="*/ 1946689 w 2476524"/>
                <a:gd name="connsiteY45" fmla="*/ 203248 h 1861270"/>
                <a:gd name="connsiteX46" fmla="*/ 1933111 w 2476524"/>
                <a:gd name="connsiteY46" fmla="*/ 242878 h 1861270"/>
                <a:gd name="connsiteX47" fmla="*/ 1973607 w 2476524"/>
                <a:gd name="connsiteY47" fmla="*/ 253609 h 1861270"/>
                <a:gd name="connsiteX48" fmla="*/ 1952559 w 2476524"/>
                <a:gd name="connsiteY48" fmla="*/ 289830 h 1861270"/>
                <a:gd name="connsiteX49" fmla="*/ 1989660 w 2476524"/>
                <a:gd name="connsiteY49" fmla="*/ 307995 h 1861270"/>
                <a:gd name="connsiteX50" fmla="*/ 1992333 w 2476524"/>
                <a:gd name="connsiteY50" fmla="*/ 304491 h 1861270"/>
                <a:gd name="connsiteX51" fmla="*/ 2017743 w 2476524"/>
                <a:gd name="connsiteY51" fmla="*/ 337799 h 1861270"/>
                <a:gd name="connsiteX52" fmla="*/ 2049160 w 2476524"/>
                <a:gd name="connsiteY52" fmla="*/ 310087 h 1861270"/>
                <a:gd name="connsiteX53" fmla="*/ 2067582 w 2476524"/>
                <a:gd name="connsiteY53" fmla="*/ 347712 h 1861270"/>
                <a:gd name="connsiteX54" fmla="*/ 2103803 w 2476524"/>
                <a:gd name="connsiteY54" fmla="*/ 326664 h 1861270"/>
                <a:gd name="connsiteX55" fmla="*/ 2114533 w 2476524"/>
                <a:gd name="connsiteY55" fmla="*/ 367159 h 1861270"/>
                <a:gd name="connsiteX56" fmla="*/ 2154163 w 2476524"/>
                <a:gd name="connsiteY56" fmla="*/ 353581 h 1861270"/>
                <a:gd name="connsiteX57" fmla="*/ 2156785 w 2476524"/>
                <a:gd name="connsiteY57" fmla="*/ 395392 h 1861270"/>
                <a:gd name="connsiteX58" fmla="*/ 2198304 w 2476524"/>
                <a:gd name="connsiteY58" fmla="*/ 389807 h 1861270"/>
                <a:gd name="connsiteX59" fmla="*/ 2192719 w 2476524"/>
                <a:gd name="connsiteY59" fmla="*/ 431326 h 1861270"/>
                <a:gd name="connsiteX60" fmla="*/ 2234529 w 2476524"/>
                <a:gd name="connsiteY60" fmla="*/ 433947 h 1861270"/>
                <a:gd name="connsiteX61" fmla="*/ 2220951 w 2476524"/>
                <a:gd name="connsiteY61" fmla="*/ 473577 h 1861270"/>
                <a:gd name="connsiteX62" fmla="*/ 2261447 w 2476524"/>
                <a:gd name="connsiteY62" fmla="*/ 484308 h 1861270"/>
                <a:gd name="connsiteX63" fmla="*/ 2240399 w 2476524"/>
                <a:gd name="connsiteY63" fmla="*/ 520529 h 1861270"/>
                <a:gd name="connsiteX64" fmla="*/ 2278024 w 2476524"/>
                <a:gd name="connsiteY64" fmla="*/ 538950 h 1861270"/>
                <a:gd name="connsiteX65" fmla="*/ 2261617 w 2476524"/>
                <a:gd name="connsiteY65" fmla="*/ 557551 h 1861270"/>
                <a:gd name="connsiteX66" fmla="*/ 2263029 w 2476524"/>
                <a:gd name="connsiteY66" fmla="*/ 580070 h 1861270"/>
                <a:gd name="connsiteX67" fmla="*/ 2279784 w 2476524"/>
                <a:gd name="connsiteY67" fmla="*/ 592851 h 1861270"/>
                <a:gd name="connsiteX68" fmla="*/ 2305483 w 2476524"/>
                <a:gd name="connsiteY68" fmla="*/ 589394 h 1861270"/>
                <a:gd name="connsiteX69" fmla="*/ 2299898 w 2476524"/>
                <a:gd name="connsiteY69" fmla="*/ 630913 h 1861270"/>
                <a:gd name="connsiteX70" fmla="*/ 2341708 w 2476524"/>
                <a:gd name="connsiteY70" fmla="*/ 633534 h 1861270"/>
                <a:gd name="connsiteX71" fmla="*/ 2328130 w 2476524"/>
                <a:gd name="connsiteY71" fmla="*/ 673164 h 1861270"/>
                <a:gd name="connsiteX72" fmla="*/ 2368626 w 2476524"/>
                <a:gd name="connsiteY72" fmla="*/ 683895 h 1861270"/>
                <a:gd name="connsiteX73" fmla="*/ 2347578 w 2476524"/>
                <a:gd name="connsiteY73" fmla="*/ 720116 h 1861270"/>
                <a:gd name="connsiteX74" fmla="*/ 2385203 w 2476524"/>
                <a:gd name="connsiteY74" fmla="*/ 738537 h 1861270"/>
                <a:gd name="connsiteX75" fmla="*/ 2357490 w 2476524"/>
                <a:gd name="connsiteY75" fmla="*/ 769955 h 1861270"/>
                <a:gd name="connsiteX76" fmla="*/ 2390799 w 2476524"/>
                <a:gd name="connsiteY76" fmla="*/ 795364 h 1861270"/>
                <a:gd name="connsiteX77" fmla="*/ 2357490 w 2476524"/>
                <a:gd name="connsiteY77" fmla="*/ 820773 h 1861270"/>
                <a:gd name="connsiteX78" fmla="*/ 2385203 w 2476524"/>
                <a:gd name="connsiteY78" fmla="*/ 852191 h 1861270"/>
                <a:gd name="connsiteX79" fmla="*/ 2348662 w 2476524"/>
                <a:gd name="connsiteY79" fmla="*/ 870082 h 1861270"/>
                <a:gd name="connsiteX80" fmla="*/ 2382914 w 2476524"/>
                <a:gd name="connsiteY80" fmla="*/ 879158 h 1861270"/>
                <a:gd name="connsiteX81" fmla="*/ 2367729 w 2476524"/>
                <a:gd name="connsiteY81" fmla="*/ 905290 h 1861270"/>
                <a:gd name="connsiteX82" fmla="*/ 2368626 w 2476524"/>
                <a:gd name="connsiteY82" fmla="*/ 906833 h 1861270"/>
                <a:gd name="connsiteX83" fmla="*/ 2366506 w 2476524"/>
                <a:gd name="connsiteY83" fmla="*/ 907395 h 1861270"/>
                <a:gd name="connsiteX84" fmla="*/ 2361866 w 2476524"/>
                <a:gd name="connsiteY84" fmla="*/ 915379 h 1861270"/>
                <a:gd name="connsiteX85" fmla="*/ 2399491 w 2476524"/>
                <a:gd name="connsiteY85" fmla="*/ 933800 h 1861270"/>
                <a:gd name="connsiteX86" fmla="*/ 2371778 w 2476524"/>
                <a:gd name="connsiteY86" fmla="*/ 965218 h 1861270"/>
                <a:gd name="connsiteX87" fmla="*/ 2405087 w 2476524"/>
                <a:gd name="connsiteY87" fmla="*/ 990627 h 1861270"/>
                <a:gd name="connsiteX88" fmla="*/ 2371778 w 2476524"/>
                <a:gd name="connsiteY88" fmla="*/ 1016036 h 1861270"/>
                <a:gd name="connsiteX89" fmla="*/ 2399491 w 2476524"/>
                <a:gd name="connsiteY89" fmla="*/ 1047454 h 1861270"/>
                <a:gd name="connsiteX90" fmla="*/ 2361866 w 2476524"/>
                <a:gd name="connsiteY90" fmla="*/ 1065875 h 1861270"/>
                <a:gd name="connsiteX91" fmla="*/ 2366436 w 2476524"/>
                <a:gd name="connsiteY91" fmla="*/ 1073739 h 1861270"/>
                <a:gd name="connsiteX92" fmla="*/ 2391208 w 2476524"/>
                <a:gd name="connsiteY92" fmla="*/ 1070407 h 1861270"/>
                <a:gd name="connsiteX93" fmla="*/ 2385623 w 2476524"/>
                <a:gd name="connsiteY93" fmla="*/ 1111926 h 1861270"/>
                <a:gd name="connsiteX94" fmla="*/ 2427433 w 2476524"/>
                <a:gd name="connsiteY94" fmla="*/ 1114547 h 1861270"/>
                <a:gd name="connsiteX95" fmla="*/ 2413855 w 2476524"/>
                <a:gd name="connsiteY95" fmla="*/ 1154177 h 1861270"/>
                <a:gd name="connsiteX96" fmla="*/ 2454351 w 2476524"/>
                <a:gd name="connsiteY96" fmla="*/ 1164908 h 1861270"/>
                <a:gd name="connsiteX97" fmla="*/ 2433303 w 2476524"/>
                <a:gd name="connsiteY97" fmla="*/ 1201129 h 1861270"/>
                <a:gd name="connsiteX98" fmla="*/ 2470928 w 2476524"/>
                <a:gd name="connsiteY98" fmla="*/ 1219550 h 1861270"/>
                <a:gd name="connsiteX99" fmla="*/ 2443215 w 2476524"/>
                <a:gd name="connsiteY99" fmla="*/ 1250968 h 1861270"/>
                <a:gd name="connsiteX100" fmla="*/ 2476524 w 2476524"/>
                <a:gd name="connsiteY100" fmla="*/ 1276377 h 1861270"/>
                <a:gd name="connsiteX101" fmla="*/ 2443215 w 2476524"/>
                <a:gd name="connsiteY101" fmla="*/ 1301786 h 1861270"/>
                <a:gd name="connsiteX102" fmla="*/ 2470928 w 2476524"/>
                <a:gd name="connsiteY102" fmla="*/ 1333204 h 1861270"/>
                <a:gd name="connsiteX103" fmla="*/ 2433303 w 2476524"/>
                <a:gd name="connsiteY103" fmla="*/ 1351625 h 1861270"/>
                <a:gd name="connsiteX104" fmla="*/ 2454351 w 2476524"/>
                <a:gd name="connsiteY104" fmla="*/ 1387846 h 1861270"/>
                <a:gd name="connsiteX105" fmla="*/ 2413855 w 2476524"/>
                <a:gd name="connsiteY105" fmla="*/ 1398577 h 1861270"/>
                <a:gd name="connsiteX106" fmla="*/ 2427433 w 2476524"/>
                <a:gd name="connsiteY106" fmla="*/ 1438207 h 1861270"/>
                <a:gd name="connsiteX107" fmla="*/ 2387175 w 2476524"/>
                <a:gd name="connsiteY107" fmla="*/ 1440731 h 1861270"/>
                <a:gd name="connsiteX108" fmla="*/ 2386051 w 2476524"/>
                <a:gd name="connsiteY108" fmla="*/ 1444010 h 1861270"/>
                <a:gd name="connsiteX109" fmla="*/ 2386393 w 2476524"/>
                <a:gd name="connsiteY109" fmla="*/ 1446552 h 1861270"/>
                <a:gd name="connsiteX110" fmla="*/ 2425777 w 2476524"/>
                <a:gd name="connsiteY110" fmla="*/ 1456988 h 1861270"/>
                <a:gd name="connsiteX111" fmla="*/ 2404729 w 2476524"/>
                <a:gd name="connsiteY111" fmla="*/ 1493209 h 1861270"/>
                <a:gd name="connsiteX112" fmla="*/ 2442354 w 2476524"/>
                <a:gd name="connsiteY112" fmla="*/ 1511630 h 1861270"/>
                <a:gd name="connsiteX113" fmla="*/ 2414641 w 2476524"/>
                <a:gd name="connsiteY113" fmla="*/ 1543048 h 1861270"/>
                <a:gd name="connsiteX114" fmla="*/ 2447950 w 2476524"/>
                <a:gd name="connsiteY114" fmla="*/ 1568457 h 1861270"/>
                <a:gd name="connsiteX115" fmla="*/ 2414641 w 2476524"/>
                <a:gd name="connsiteY115" fmla="*/ 1593866 h 1861270"/>
                <a:gd name="connsiteX116" fmla="*/ 2442354 w 2476524"/>
                <a:gd name="connsiteY116" fmla="*/ 1625284 h 1861270"/>
                <a:gd name="connsiteX117" fmla="*/ 2404729 w 2476524"/>
                <a:gd name="connsiteY117" fmla="*/ 1643705 h 1861270"/>
                <a:gd name="connsiteX118" fmla="*/ 2425777 w 2476524"/>
                <a:gd name="connsiteY118" fmla="*/ 1679926 h 1861270"/>
                <a:gd name="connsiteX119" fmla="*/ 2385281 w 2476524"/>
                <a:gd name="connsiteY119" fmla="*/ 1690657 h 1861270"/>
                <a:gd name="connsiteX120" fmla="*/ 2398859 w 2476524"/>
                <a:gd name="connsiteY120" fmla="*/ 1730287 h 1861270"/>
                <a:gd name="connsiteX121" fmla="*/ 2357049 w 2476524"/>
                <a:gd name="connsiteY121" fmla="*/ 1732908 h 1861270"/>
                <a:gd name="connsiteX122" fmla="*/ 2362634 w 2476524"/>
                <a:gd name="connsiteY122" fmla="*/ 1774427 h 1861270"/>
                <a:gd name="connsiteX123" fmla="*/ 2321115 w 2476524"/>
                <a:gd name="connsiteY123" fmla="*/ 1768842 h 1861270"/>
                <a:gd name="connsiteX124" fmla="*/ 2318493 w 2476524"/>
                <a:gd name="connsiteY124" fmla="*/ 1810653 h 1861270"/>
                <a:gd name="connsiteX125" fmla="*/ 2278863 w 2476524"/>
                <a:gd name="connsiteY125" fmla="*/ 1797075 h 1861270"/>
                <a:gd name="connsiteX126" fmla="*/ 2268133 w 2476524"/>
                <a:gd name="connsiteY126" fmla="*/ 1837570 h 1861270"/>
                <a:gd name="connsiteX127" fmla="*/ 2231912 w 2476524"/>
                <a:gd name="connsiteY127" fmla="*/ 1816522 h 1861270"/>
                <a:gd name="connsiteX128" fmla="*/ 2213490 w 2476524"/>
                <a:gd name="connsiteY128" fmla="*/ 1854147 h 1861270"/>
                <a:gd name="connsiteX129" fmla="*/ 2185298 w 2476524"/>
                <a:gd name="connsiteY129" fmla="*/ 1829279 h 1861270"/>
                <a:gd name="connsiteX130" fmla="*/ 2167934 w 2476524"/>
                <a:gd name="connsiteY130" fmla="*/ 1861270 h 1861270"/>
                <a:gd name="connsiteX131" fmla="*/ 388492 w 2476524"/>
                <a:gd name="connsiteY131" fmla="*/ 1861270 h 1861270"/>
                <a:gd name="connsiteX132" fmla="*/ 359604 w 2476524"/>
                <a:gd name="connsiteY132" fmla="*/ 1808047 h 1861270"/>
                <a:gd name="connsiteX133" fmla="*/ 357259 w 2476524"/>
                <a:gd name="connsiteY133" fmla="*/ 1804973 h 1861270"/>
                <a:gd name="connsiteX134" fmla="*/ 325842 w 2476524"/>
                <a:gd name="connsiteY134" fmla="*/ 1832685 h 1861270"/>
                <a:gd name="connsiteX135" fmla="*/ 307420 w 2476524"/>
                <a:gd name="connsiteY135" fmla="*/ 1795060 h 1861270"/>
                <a:gd name="connsiteX136" fmla="*/ 271199 w 2476524"/>
                <a:gd name="connsiteY136" fmla="*/ 1816108 h 1861270"/>
                <a:gd name="connsiteX137" fmla="*/ 260469 w 2476524"/>
                <a:gd name="connsiteY137" fmla="*/ 1775613 h 1861270"/>
                <a:gd name="connsiteX138" fmla="*/ 220839 w 2476524"/>
                <a:gd name="connsiteY138" fmla="*/ 1789191 h 1861270"/>
                <a:gd name="connsiteX139" fmla="*/ 218217 w 2476524"/>
                <a:gd name="connsiteY139" fmla="*/ 1747380 h 1861270"/>
                <a:gd name="connsiteX140" fmla="*/ 176698 w 2476524"/>
                <a:gd name="connsiteY140" fmla="*/ 1752965 h 1861270"/>
                <a:gd name="connsiteX141" fmla="*/ 182283 w 2476524"/>
                <a:gd name="connsiteY141" fmla="*/ 1711446 h 1861270"/>
                <a:gd name="connsiteX142" fmla="*/ 140473 w 2476524"/>
                <a:gd name="connsiteY142" fmla="*/ 1708825 h 1861270"/>
                <a:gd name="connsiteX143" fmla="*/ 154051 w 2476524"/>
                <a:gd name="connsiteY143" fmla="*/ 1669195 h 1861270"/>
                <a:gd name="connsiteX144" fmla="*/ 113555 w 2476524"/>
                <a:gd name="connsiteY144" fmla="*/ 1658464 h 1861270"/>
                <a:gd name="connsiteX145" fmla="*/ 134603 w 2476524"/>
                <a:gd name="connsiteY145" fmla="*/ 1622243 h 1861270"/>
                <a:gd name="connsiteX146" fmla="*/ 96978 w 2476524"/>
                <a:gd name="connsiteY146" fmla="*/ 1603822 h 1861270"/>
                <a:gd name="connsiteX147" fmla="*/ 124691 w 2476524"/>
                <a:gd name="connsiteY147" fmla="*/ 1572404 h 1861270"/>
                <a:gd name="connsiteX148" fmla="*/ 91382 w 2476524"/>
                <a:gd name="connsiteY148" fmla="*/ 1546995 h 1861270"/>
                <a:gd name="connsiteX149" fmla="*/ 124691 w 2476524"/>
                <a:gd name="connsiteY149" fmla="*/ 1521586 h 1861270"/>
                <a:gd name="connsiteX150" fmla="*/ 104626 w 2476524"/>
                <a:gd name="connsiteY150" fmla="*/ 1498839 h 1861270"/>
                <a:gd name="connsiteX151" fmla="*/ 85316 w 2476524"/>
                <a:gd name="connsiteY151" fmla="*/ 1501436 h 1861270"/>
                <a:gd name="connsiteX152" fmla="*/ 90901 w 2476524"/>
                <a:gd name="connsiteY152" fmla="*/ 1459917 h 1861270"/>
                <a:gd name="connsiteX153" fmla="*/ 49091 w 2476524"/>
                <a:gd name="connsiteY153" fmla="*/ 1457296 h 1861270"/>
                <a:gd name="connsiteX154" fmla="*/ 62669 w 2476524"/>
                <a:gd name="connsiteY154" fmla="*/ 1417666 h 1861270"/>
                <a:gd name="connsiteX155" fmla="*/ 22173 w 2476524"/>
                <a:gd name="connsiteY155" fmla="*/ 1406935 h 1861270"/>
                <a:gd name="connsiteX156" fmla="*/ 43221 w 2476524"/>
                <a:gd name="connsiteY156" fmla="*/ 1370714 h 1861270"/>
                <a:gd name="connsiteX157" fmla="*/ 5596 w 2476524"/>
                <a:gd name="connsiteY157" fmla="*/ 1352293 h 1861270"/>
                <a:gd name="connsiteX158" fmla="*/ 33309 w 2476524"/>
                <a:gd name="connsiteY158" fmla="*/ 1320875 h 1861270"/>
                <a:gd name="connsiteX159" fmla="*/ 0 w 2476524"/>
                <a:gd name="connsiteY159" fmla="*/ 1295466 h 1861270"/>
                <a:gd name="connsiteX160" fmla="*/ 33309 w 2476524"/>
                <a:gd name="connsiteY160" fmla="*/ 1270057 h 1861270"/>
                <a:gd name="connsiteX161" fmla="*/ 5596 w 2476524"/>
                <a:gd name="connsiteY161" fmla="*/ 1238639 h 1861270"/>
                <a:gd name="connsiteX162" fmla="*/ 43221 w 2476524"/>
                <a:gd name="connsiteY162" fmla="*/ 1220218 h 1861270"/>
                <a:gd name="connsiteX163" fmla="*/ 22173 w 2476524"/>
                <a:gd name="connsiteY163" fmla="*/ 1183997 h 1861270"/>
                <a:gd name="connsiteX164" fmla="*/ 62669 w 2476524"/>
                <a:gd name="connsiteY164" fmla="*/ 1173266 h 1861270"/>
                <a:gd name="connsiteX165" fmla="*/ 49091 w 2476524"/>
                <a:gd name="connsiteY165" fmla="*/ 1133636 h 1861270"/>
                <a:gd name="connsiteX166" fmla="*/ 90901 w 2476524"/>
                <a:gd name="connsiteY166" fmla="*/ 1131015 h 1861270"/>
                <a:gd name="connsiteX167" fmla="*/ 85316 w 2476524"/>
                <a:gd name="connsiteY167" fmla="*/ 1089496 h 1861270"/>
                <a:gd name="connsiteX168" fmla="*/ 126835 w 2476524"/>
                <a:gd name="connsiteY168" fmla="*/ 1095081 h 1861270"/>
                <a:gd name="connsiteX169" fmla="*/ 129457 w 2476524"/>
                <a:gd name="connsiteY169" fmla="*/ 1053270 h 1861270"/>
                <a:gd name="connsiteX170" fmla="*/ 164620 w 2476524"/>
                <a:gd name="connsiteY170" fmla="*/ 1065318 h 1861270"/>
                <a:gd name="connsiteX171" fmla="*/ 173570 w 2476524"/>
                <a:gd name="connsiteY171" fmla="*/ 1039195 h 1861270"/>
                <a:gd name="connsiteX172" fmla="*/ 133074 w 2476524"/>
                <a:gd name="connsiteY172" fmla="*/ 1028464 h 1861270"/>
                <a:gd name="connsiteX173" fmla="*/ 154122 w 2476524"/>
                <a:gd name="connsiteY173" fmla="*/ 992243 h 1861270"/>
                <a:gd name="connsiteX174" fmla="*/ 116497 w 2476524"/>
                <a:gd name="connsiteY174" fmla="*/ 973822 h 1861270"/>
                <a:gd name="connsiteX175" fmla="*/ 144210 w 2476524"/>
                <a:gd name="connsiteY175" fmla="*/ 942404 h 1861270"/>
                <a:gd name="connsiteX176" fmla="*/ 110901 w 2476524"/>
                <a:gd name="connsiteY176" fmla="*/ 916995 h 1861270"/>
                <a:gd name="connsiteX177" fmla="*/ 144210 w 2476524"/>
                <a:gd name="connsiteY177" fmla="*/ 891586 h 1861270"/>
                <a:gd name="connsiteX178" fmla="*/ 116497 w 2476524"/>
                <a:gd name="connsiteY178" fmla="*/ 860168 h 1861270"/>
                <a:gd name="connsiteX179" fmla="*/ 154122 w 2476524"/>
                <a:gd name="connsiteY179" fmla="*/ 841747 h 1861270"/>
                <a:gd name="connsiteX180" fmla="*/ 133074 w 2476524"/>
                <a:gd name="connsiteY180" fmla="*/ 805526 h 1861270"/>
                <a:gd name="connsiteX181" fmla="*/ 173570 w 2476524"/>
                <a:gd name="connsiteY181" fmla="*/ 794795 h 1861270"/>
                <a:gd name="connsiteX182" fmla="*/ 159992 w 2476524"/>
                <a:gd name="connsiteY182" fmla="*/ 755165 h 1861270"/>
                <a:gd name="connsiteX183" fmla="*/ 201802 w 2476524"/>
                <a:gd name="connsiteY183" fmla="*/ 752544 h 1861270"/>
                <a:gd name="connsiteX184" fmla="*/ 196217 w 2476524"/>
                <a:gd name="connsiteY184" fmla="*/ 711025 h 1861270"/>
                <a:gd name="connsiteX185" fmla="*/ 237736 w 2476524"/>
                <a:gd name="connsiteY185" fmla="*/ 716610 h 1861270"/>
                <a:gd name="connsiteX186" fmla="*/ 240358 w 2476524"/>
                <a:gd name="connsiteY186" fmla="*/ 674799 h 1861270"/>
                <a:gd name="connsiteX187" fmla="*/ 279988 w 2476524"/>
                <a:gd name="connsiteY187" fmla="*/ 688377 h 1861270"/>
                <a:gd name="connsiteX188" fmla="*/ 290605 w 2476524"/>
                <a:gd name="connsiteY188" fmla="*/ 648308 h 1861270"/>
                <a:gd name="connsiteX189" fmla="*/ 282595 w 2476524"/>
                <a:gd name="connsiteY189" fmla="*/ 644386 h 1861270"/>
                <a:gd name="connsiteX190" fmla="*/ 310308 w 2476524"/>
                <a:gd name="connsiteY190" fmla="*/ 612968 h 1861270"/>
                <a:gd name="connsiteX191" fmla="*/ 276999 w 2476524"/>
                <a:gd name="connsiteY191" fmla="*/ 587559 h 1861270"/>
                <a:gd name="connsiteX192" fmla="*/ 310308 w 2476524"/>
                <a:gd name="connsiteY192" fmla="*/ 562150 h 1861270"/>
                <a:gd name="connsiteX193" fmla="*/ 282595 w 2476524"/>
                <a:gd name="connsiteY193" fmla="*/ 530732 h 1861270"/>
                <a:gd name="connsiteX194" fmla="*/ 320220 w 2476524"/>
                <a:gd name="connsiteY194" fmla="*/ 512311 h 1861270"/>
                <a:gd name="connsiteX195" fmla="*/ 299172 w 2476524"/>
                <a:gd name="connsiteY195" fmla="*/ 476090 h 1861270"/>
                <a:gd name="connsiteX196" fmla="*/ 339668 w 2476524"/>
                <a:gd name="connsiteY196" fmla="*/ 465359 h 1861270"/>
                <a:gd name="connsiteX197" fmla="*/ 326090 w 2476524"/>
                <a:gd name="connsiteY197" fmla="*/ 425729 h 1861270"/>
                <a:gd name="connsiteX198" fmla="*/ 367900 w 2476524"/>
                <a:gd name="connsiteY198" fmla="*/ 423108 h 1861270"/>
                <a:gd name="connsiteX199" fmla="*/ 362315 w 2476524"/>
                <a:gd name="connsiteY199" fmla="*/ 381589 h 1861270"/>
                <a:gd name="connsiteX200" fmla="*/ 403834 w 2476524"/>
                <a:gd name="connsiteY200" fmla="*/ 387174 h 1861270"/>
                <a:gd name="connsiteX201" fmla="*/ 406456 w 2476524"/>
                <a:gd name="connsiteY201" fmla="*/ 345363 h 1861270"/>
                <a:gd name="connsiteX202" fmla="*/ 446086 w 2476524"/>
                <a:gd name="connsiteY202" fmla="*/ 358941 h 1861270"/>
                <a:gd name="connsiteX203" fmla="*/ 456816 w 2476524"/>
                <a:gd name="connsiteY203" fmla="*/ 318446 h 1861270"/>
                <a:gd name="connsiteX204" fmla="*/ 493037 w 2476524"/>
                <a:gd name="connsiteY204" fmla="*/ 339494 h 1861270"/>
                <a:gd name="connsiteX205" fmla="*/ 495673 w 2476524"/>
                <a:gd name="connsiteY205" fmla="*/ 334110 h 1861270"/>
                <a:gd name="connsiteX206" fmla="*/ 483372 w 2476524"/>
                <a:gd name="connsiteY206" fmla="*/ 320164 h 1861270"/>
                <a:gd name="connsiteX207" fmla="*/ 508533 w 2476524"/>
                <a:gd name="connsiteY207" fmla="*/ 307845 h 1861270"/>
                <a:gd name="connsiteX208" fmla="*/ 511459 w 2476524"/>
                <a:gd name="connsiteY208" fmla="*/ 301869 h 1861270"/>
                <a:gd name="connsiteX209" fmla="*/ 514771 w 2476524"/>
                <a:gd name="connsiteY209" fmla="*/ 304791 h 1861270"/>
                <a:gd name="connsiteX210" fmla="*/ 520997 w 2476524"/>
                <a:gd name="connsiteY210" fmla="*/ 301743 h 1861270"/>
                <a:gd name="connsiteX211" fmla="*/ 499949 w 2476524"/>
                <a:gd name="connsiteY211" fmla="*/ 265522 h 1861270"/>
                <a:gd name="connsiteX212" fmla="*/ 540445 w 2476524"/>
                <a:gd name="connsiteY212" fmla="*/ 254791 h 1861270"/>
                <a:gd name="connsiteX213" fmla="*/ 526867 w 2476524"/>
                <a:gd name="connsiteY213" fmla="*/ 215161 h 1861270"/>
                <a:gd name="connsiteX214" fmla="*/ 568677 w 2476524"/>
                <a:gd name="connsiteY214" fmla="*/ 212540 h 1861270"/>
                <a:gd name="connsiteX215" fmla="*/ 563092 w 2476524"/>
                <a:gd name="connsiteY215" fmla="*/ 171021 h 1861270"/>
                <a:gd name="connsiteX216" fmla="*/ 604611 w 2476524"/>
                <a:gd name="connsiteY216" fmla="*/ 176606 h 1861270"/>
                <a:gd name="connsiteX217" fmla="*/ 607233 w 2476524"/>
                <a:gd name="connsiteY217" fmla="*/ 134795 h 1861270"/>
                <a:gd name="connsiteX218" fmla="*/ 646863 w 2476524"/>
                <a:gd name="connsiteY218" fmla="*/ 148373 h 1861270"/>
                <a:gd name="connsiteX219" fmla="*/ 657593 w 2476524"/>
                <a:gd name="connsiteY219" fmla="*/ 107878 h 1861270"/>
                <a:gd name="connsiteX220" fmla="*/ 693814 w 2476524"/>
                <a:gd name="connsiteY220" fmla="*/ 128926 h 1861270"/>
                <a:gd name="connsiteX221" fmla="*/ 712236 w 2476524"/>
                <a:gd name="connsiteY221" fmla="*/ 91301 h 1861270"/>
                <a:gd name="connsiteX222" fmla="*/ 743653 w 2476524"/>
                <a:gd name="connsiteY222" fmla="*/ 119013 h 1861270"/>
                <a:gd name="connsiteX223" fmla="*/ 769063 w 2476524"/>
                <a:gd name="connsiteY223" fmla="*/ 85705 h 1861270"/>
                <a:gd name="connsiteX224" fmla="*/ 794473 w 2476524"/>
                <a:gd name="connsiteY224" fmla="*/ 119013 h 1861270"/>
                <a:gd name="connsiteX225" fmla="*/ 825890 w 2476524"/>
                <a:gd name="connsiteY225" fmla="*/ 91301 h 1861270"/>
                <a:gd name="connsiteX226" fmla="*/ 844312 w 2476524"/>
                <a:gd name="connsiteY226" fmla="*/ 128926 h 1861270"/>
                <a:gd name="connsiteX227" fmla="*/ 870823 w 2476524"/>
                <a:gd name="connsiteY227" fmla="*/ 113521 h 1861270"/>
                <a:gd name="connsiteX228" fmla="*/ 873861 w 2476524"/>
                <a:gd name="connsiteY228" fmla="*/ 109538 h 1861270"/>
                <a:gd name="connsiteX229" fmla="*/ 875033 w 2476524"/>
                <a:gd name="connsiteY229" fmla="*/ 111074 h 1861270"/>
                <a:gd name="connsiteX230" fmla="*/ 880533 w 2476524"/>
                <a:gd name="connsiteY230" fmla="*/ 107878 h 1861270"/>
                <a:gd name="connsiteX231" fmla="*/ 884758 w 2476524"/>
                <a:gd name="connsiteY231" fmla="*/ 123822 h 1861270"/>
                <a:gd name="connsiteX232" fmla="*/ 888394 w 2476524"/>
                <a:gd name="connsiteY232" fmla="*/ 128588 h 1861270"/>
                <a:gd name="connsiteX233" fmla="*/ 916362 w 2476524"/>
                <a:gd name="connsiteY233" fmla="*/ 126835 h 1861270"/>
                <a:gd name="connsiteX234" fmla="*/ 910777 w 2476524"/>
                <a:gd name="connsiteY234" fmla="*/ 85316 h 1861270"/>
                <a:gd name="connsiteX235" fmla="*/ 952296 w 2476524"/>
                <a:gd name="connsiteY235" fmla="*/ 90901 h 1861270"/>
                <a:gd name="connsiteX236" fmla="*/ 954918 w 2476524"/>
                <a:gd name="connsiteY236" fmla="*/ 49090 h 1861270"/>
                <a:gd name="connsiteX237" fmla="*/ 994548 w 2476524"/>
                <a:gd name="connsiteY237" fmla="*/ 62668 h 1861270"/>
                <a:gd name="connsiteX238" fmla="*/ 1005278 w 2476524"/>
                <a:gd name="connsiteY238" fmla="*/ 22173 h 1861270"/>
                <a:gd name="connsiteX239" fmla="*/ 1041499 w 2476524"/>
                <a:gd name="connsiteY239" fmla="*/ 43221 h 1861270"/>
                <a:gd name="connsiteX240" fmla="*/ 1059921 w 2476524"/>
                <a:gd name="connsiteY240" fmla="*/ 5596 h 1861270"/>
                <a:gd name="connsiteX241" fmla="*/ 1091338 w 2476524"/>
                <a:gd name="connsiteY241" fmla="*/ 33308 h 186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</a:cxnLst>
              <a:rect l="l" t="t" r="r" b="b"/>
              <a:pathLst>
                <a:path w="2476524" h="1861270">
                  <a:moveTo>
                    <a:pt x="295974" y="650937"/>
                  </a:moveTo>
                  <a:lnTo>
                    <a:pt x="319256" y="664466"/>
                  </a:lnTo>
                  <a:lnTo>
                    <a:pt x="320220" y="662807"/>
                  </a:lnTo>
                  <a:close/>
                  <a:moveTo>
                    <a:pt x="1984860" y="314287"/>
                  </a:moveTo>
                  <a:lnTo>
                    <a:pt x="1965347" y="336409"/>
                  </a:lnTo>
                  <a:lnTo>
                    <a:pt x="1966923" y="337799"/>
                  </a:lnTo>
                  <a:close/>
                  <a:moveTo>
                    <a:pt x="1116748" y="0"/>
                  </a:moveTo>
                  <a:lnTo>
                    <a:pt x="1142158" y="33308"/>
                  </a:lnTo>
                  <a:lnTo>
                    <a:pt x="1173575" y="5596"/>
                  </a:lnTo>
                  <a:lnTo>
                    <a:pt x="1191997" y="43221"/>
                  </a:lnTo>
                  <a:lnTo>
                    <a:pt x="1228218" y="22173"/>
                  </a:lnTo>
                  <a:lnTo>
                    <a:pt x="1238948" y="62668"/>
                  </a:lnTo>
                  <a:lnTo>
                    <a:pt x="1250880" y="58580"/>
                  </a:lnTo>
                  <a:lnTo>
                    <a:pt x="1254435" y="45163"/>
                  </a:lnTo>
                  <a:lnTo>
                    <a:pt x="1267642" y="52837"/>
                  </a:lnTo>
                  <a:lnTo>
                    <a:pt x="1278578" y="49090"/>
                  </a:lnTo>
                  <a:lnTo>
                    <a:pt x="1279236" y="59575"/>
                  </a:lnTo>
                  <a:lnTo>
                    <a:pt x="1290656" y="66211"/>
                  </a:lnTo>
                  <a:lnTo>
                    <a:pt x="1309078" y="28586"/>
                  </a:lnTo>
                  <a:lnTo>
                    <a:pt x="1340495" y="56298"/>
                  </a:lnTo>
                  <a:lnTo>
                    <a:pt x="1365905" y="22990"/>
                  </a:lnTo>
                  <a:lnTo>
                    <a:pt x="1391315" y="56298"/>
                  </a:lnTo>
                  <a:lnTo>
                    <a:pt x="1422732" y="28586"/>
                  </a:lnTo>
                  <a:lnTo>
                    <a:pt x="1441154" y="66211"/>
                  </a:lnTo>
                  <a:lnTo>
                    <a:pt x="1477375" y="45163"/>
                  </a:lnTo>
                  <a:lnTo>
                    <a:pt x="1488105" y="85658"/>
                  </a:lnTo>
                  <a:lnTo>
                    <a:pt x="1527735" y="72080"/>
                  </a:lnTo>
                  <a:lnTo>
                    <a:pt x="1530357" y="113891"/>
                  </a:lnTo>
                  <a:lnTo>
                    <a:pt x="1571876" y="108306"/>
                  </a:lnTo>
                  <a:lnTo>
                    <a:pt x="1568715" y="131808"/>
                  </a:lnTo>
                  <a:lnTo>
                    <a:pt x="1582293" y="136460"/>
                  </a:lnTo>
                  <a:lnTo>
                    <a:pt x="1593023" y="95965"/>
                  </a:lnTo>
                  <a:lnTo>
                    <a:pt x="1629244" y="117013"/>
                  </a:lnTo>
                  <a:lnTo>
                    <a:pt x="1647666" y="79388"/>
                  </a:lnTo>
                  <a:lnTo>
                    <a:pt x="1679083" y="107100"/>
                  </a:lnTo>
                  <a:lnTo>
                    <a:pt x="1704493" y="73792"/>
                  </a:lnTo>
                  <a:lnTo>
                    <a:pt x="1729903" y="107100"/>
                  </a:lnTo>
                  <a:lnTo>
                    <a:pt x="1761320" y="79388"/>
                  </a:lnTo>
                  <a:lnTo>
                    <a:pt x="1779742" y="117013"/>
                  </a:lnTo>
                  <a:lnTo>
                    <a:pt x="1815963" y="95965"/>
                  </a:lnTo>
                  <a:lnTo>
                    <a:pt x="1826693" y="136460"/>
                  </a:lnTo>
                  <a:lnTo>
                    <a:pt x="1866323" y="122882"/>
                  </a:lnTo>
                  <a:lnTo>
                    <a:pt x="1868945" y="164693"/>
                  </a:lnTo>
                  <a:lnTo>
                    <a:pt x="1910464" y="159108"/>
                  </a:lnTo>
                  <a:lnTo>
                    <a:pt x="1904879" y="200627"/>
                  </a:lnTo>
                  <a:lnTo>
                    <a:pt x="1946689" y="203248"/>
                  </a:lnTo>
                  <a:lnTo>
                    <a:pt x="1933111" y="242878"/>
                  </a:lnTo>
                  <a:lnTo>
                    <a:pt x="1973607" y="253609"/>
                  </a:lnTo>
                  <a:lnTo>
                    <a:pt x="1952559" y="289830"/>
                  </a:lnTo>
                  <a:lnTo>
                    <a:pt x="1989660" y="307995"/>
                  </a:lnTo>
                  <a:lnTo>
                    <a:pt x="1992333" y="304491"/>
                  </a:lnTo>
                  <a:lnTo>
                    <a:pt x="2017743" y="337799"/>
                  </a:lnTo>
                  <a:lnTo>
                    <a:pt x="2049160" y="310087"/>
                  </a:lnTo>
                  <a:lnTo>
                    <a:pt x="2067582" y="347712"/>
                  </a:lnTo>
                  <a:lnTo>
                    <a:pt x="2103803" y="326664"/>
                  </a:lnTo>
                  <a:lnTo>
                    <a:pt x="2114533" y="367159"/>
                  </a:lnTo>
                  <a:lnTo>
                    <a:pt x="2154163" y="353581"/>
                  </a:lnTo>
                  <a:lnTo>
                    <a:pt x="2156785" y="395392"/>
                  </a:lnTo>
                  <a:lnTo>
                    <a:pt x="2198304" y="389807"/>
                  </a:lnTo>
                  <a:lnTo>
                    <a:pt x="2192719" y="431326"/>
                  </a:lnTo>
                  <a:lnTo>
                    <a:pt x="2234529" y="433947"/>
                  </a:lnTo>
                  <a:lnTo>
                    <a:pt x="2220951" y="473577"/>
                  </a:lnTo>
                  <a:lnTo>
                    <a:pt x="2261447" y="484308"/>
                  </a:lnTo>
                  <a:lnTo>
                    <a:pt x="2240399" y="520529"/>
                  </a:lnTo>
                  <a:lnTo>
                    <a:pt x="2278024" y="538950"/>
                  </a:lnTo>
                  <a:lnTo>
                    <a:pt x="2261617" y="557551"/>
                  </a:lnTo>
                  <a:lnTo>
                    <a:pt x="2263029" y="580070"/>
                  </a:lnTo>
                  <a:lnTo>
                    <a:pt x="2279784" y="592851"/>
                  </a:lnTo>
                  <a:lnTo>
                    <a:pt x="2305483" y="589394"/>
                  </a:lnTo>
                  <a:lnTo>
                    <a:pt x="2299898" y="630913"/>
                  </a:lnTo>
                  <a:lnTo>
                    <a:pt x="2341708" y="633534"/>
                  </a:lnTo>
                  <a:lnTo>
                    <a:pt x="2328130" y="673164"/>
                  </a:lnTo>
                  <a:lnTo>
                    <a:pt x="2368626" y="683895"/>
                  </a:lnTo>
                  <a:lnTo>
                    <a:pt x="2347578" y="720116"/>
                  </a:lnTo>
                  <a:lnTo>
                    <a:pt x="2385203" y="738537"/>
                  </a:lnTo>
                  <a:lnTo>
                    <a:pt x="2357490" y="769955"/>
                  </a:lnTo>
                  <a:lnTo>
                    <a:pt x="2390799" y="795364"/>
                  </a:lnTo>
                  <a:lnTo>
                    <a:pt x="2357490" y="820773"/>
                  </a:lnTo>
                  <a:lnTo>
                    <a:pt x="2385203" y="852191"/>
                  </a:lnTo>
                  <a:lnTo>
                    <a:pt x="2348662" y="870082"/>
                  </a:lnTo>
                  <a:lnTo>
                    <a:pt x="2382914" y="879158"/>
                  </a:lnTo>
                  <a:lnTo>
                    <a:pt x="2367729" y="905290"/>
                  </a:lnTo>
                  <a:lnTo>
                    <a:pt x="2368626" y="906833"/>
                  </a:lnTo>
                  <a:lnTo>
                    <a:pt x="2366506" y="907395"/>
                  </a:lnTo>
                  <a:lnTo>
                    <a:pt x="2361866" y="915379"/>
                  </a:lnTo>
                  <a:lnTo>
                    <a:pt x="2399491" y="933800"/>
                  </a:lnTo>
                  <a:lnTo>
                    <a:pt x="2371778" y="965218"/>
                  </a:lnTo>
                  <a:lnTo>
                    <a:pt x="2405087" y="990627"/>
                  </a:lnTo>
                  <a:lnTo>
                    <a:pt x="2371778" y="1016036"/>
                  </a:lnTo>
                  <a:lnTo>
                    <a:pt x="2399491" y="1047454"/>
                  </a:lnTo>
                  <a:lnTo>
                    <a:pt x="2361866" y="1065875"/>
                  </a:lnTo>
                  <a:lnTo>
                    <a:pt x="2366436" y="1073739"/>
                  </a:lnTo>
                  <a:lnTo>
                    <a:pt x="2391208" y="1070407"/>
                  </a:lnTo>
                  <a:lnTo>
                    <a:pt x="2385623" y="1111926"/>
                  </a:lnTo>
                  <a:lnTo>
                    <a:pt x="2427433" y="1114547"/>
                  </a:lnTo>
                  <a:lnTo>
                    <a:pt x="2413855" y="1154177"/>
                  </a:lnTo>
                  <a:lnTo>
                    <a:pt x="2454351" y="1164908"/>
                  </a:lnTo>
                  <a:lnTo>
                    <a:pt x="2433303" y="1201129"/>
                  </a:lnTo>
                  <a:lnTo>
                    <a:pt x="2470928" y="1219550"/>
                  </a:lnTo>
                  <a:lnTo>
                    <a:pt x="2443215" y="1250968"/>
                  </a:lnTo>
                  <a:lnTo>
                    <a:pt x="2476524" y="1276377"/>
                  </a:lnTo>
                  <a:lnTo>
                    <a:pt x="2443215" y="1301786"/>
                  </a:lnTo>
                  <a:lnTo>
                    <a:pt x="2470928" y="1333204"/>
                  </a:lnTo>
                  <a:lnTo>
                    <a:pt x="2433303" y="1351625"/>
                  </a:lnTo>
                  <a:lnTo>
                    <a:pt x="2454351" y="1387846"/>
                  </a:lnTo>
                  <a:lnTo>
                    <a:pt x="2413855" y="1398577"/>
                  </a:lnTo>
                  <a:lnTo>
                    <a:pt x="2427433" y="1438207"/>
                  </a:lnTo>
                  <a:lnTo>
                    <a:pt x="2387175" y="1440731"/>
                  </a:lnTo>
                  <a:lnTo>
                    <a:pt x="2386051" y="1444010"/>
                  </a:lnTo>
                  <a:lnTo>
                    <a:pt x="2386393" y="1446552"/>
                  </a:lnTo>
                  <a:lnTo>
                    <a:pt x="2425777" y="1456988"/>
                  </a:lnTo>
                  <a:lnTo>
                    <a:pt x="2404729" y="1493209"/>
                  </a:lnTo>
                  <a:lnTo>
                    <a:pt x="2442354" y="1511630"/>
                  </a:lnTo>
                  <a:lnTo>
                    <a:pt x="2414641" y="1543048"/>
                  </a:lnTo>
                  <a:lnTo>
                    <a:pt x="2447950" y="1568457"/>
                  </a:lnTo>
                  <a:lnTo>
                    <a:pt x="2414641" y="1593866"/>
                  </a:lnTo>
                  <a:lnTo>
                    <a:pt x="2442354" y="1625284"/>
                  </a:lnTo>
                  <a:lnTo>
                    <a:pt x="2404729" y="1643705"/>
                  </a:lnTo>
                  <a:lnTo>
                    <a:pt x="2425777" y="1679926"/>
                  </a:lnTo>
                  <a:lnTo>
                    <a:pt x="2385281" y="1690657"/>
                  </a:lnTo>
                  <a:lnTo>
                    <a:pt x="2398859" y="1730287"/>
                  </a:lnTo>
                  <a:lnTo>
                    <a:pt x="2357049" y="1732908"/>
                  </a:lnTo>
                  <a:lnTo>
                    <a:pt x="2362634" y="1774427"/>
                  </a:lnTo>
                  <a:lnTo>
                    <a:pt x="2321115" y="1768842"/>
                  </a:lnTo>
                  <a:lnTo>
                    <a:pt x="2318493" y="1810653"/>
                  </a:lnTo>
                  <a:lnTo>
                    <a:pt x="2278863" y="1797075"/>
                  </a:lnTo>
                  <a:lnTo>
                    <a:pt x="2268133" y="1837570"/>
                  </a:lnTo>
                  <a:lnTo>
                    <a:pt x="2231912" y="1816522"/>
                  </a:lnTo>
                  <a:lnTo>
                    <a:pt x="2213490" y="1854147"/>
                  </a:lnTo>
                  <a:lnTo>
                    <a:pt x="2185298" y="1829279"/>
                  </a:lnTo>
                  <a:lnTo>
                    <a:pt x="2167934" y="1861270"/>
                  </a:lnTo>
                  <a:lnTo>
                    <a:pt x="388492" y="1861270"/>
                  </a:lnTo>
                  <a:lnTo>
                    <a:pt x="359604" y="1808047"/>
                  </a:lnTo>
                  <a:lnTo>
                    <a:pt x="357259" y="1804973"/>
                  </a:lnTo>
                  <a:lnTo>
                    <a:pt x="325842" y="1832685"/>
                  </a:lnTo>
                  <a:lnTo>
                    <a:pt x="307420" y="1795060"/>
                  </a:lnTo>
                  <a:lnTo>
                    <a:pt x="271199" y="1816108"/>
                  </a:lnTo>
                  <a:lnTo>
                    <a:pt x="260469" y="1775613"/>
                  </a:lnTo>
                  <a:lnTo>
                    <a:pt x="220839" y="1789191"/>
                  </a:lnTo>
                  <a:lnTo>
                    <a:pt x="218217" y="1747380"/>
                  </a:lnTo>
                  <a:lnTo>
                    <a:pt x="176698" y="1752965"/>
                  </a:lnTo>
                  <a:lnTo>
                    <a:pt x="182283" y="1711446"/>
                  </a:lnTo>
                  <a:lnTo>
                    <a:pt x="140473" y="1708825"/>
                  </a:lnTo>
                  <a:lnTo>
                    <a:pt x="154051" y="1669195"/>
                  </a:lnTo>
                  <a:lnTo>
                    <a:pt x="113555" y="1658464"/>
                  </a:lnTo>
                  <a:lnTo>
                    <a:pt x="134603" y="1622243"/>
                  </a:lnTo>
                  <a:lnTo>
                    <a:pt x="96978" y="1603822"/>
                  </a:lnTo>
                  <a:lnTo>
                    <a:pt x="124691" y="1572404"/>
                  </a:lnTo>
                  <a:lnTo>
                    <a:pt x="91382" y="1546995"/>
                  </a:lnTo>
                  <a:lnTo>
                    <a:pt x="124691" y="1521586"/>
                  </a:lnTo>
                  <a:lnTo>
                    <a:pt x="104626" y="1498839"/>
                  </a:lnTo>
                  <a:lnTo>
                    <a:pt x="85316" y="1501436"/>
                  </a:lnTo>
                  <a:lnTo>
                    <a:pt x="90901" y="1459917"/>
                  </a:lnTo>
                  <a:lnTo>
                    <a:pt x="49091" y="1457296"/>
                  </a:lnTo>
                  <a:lnTo>
                    <a:pt x="62669" y="1417666"/>
                  </a:lnTo>
                  <a:lnTo>
                    <a:pt x="22173" y="1406935"/>
                  </a:lnTo>
                  <a:lnTo>
                    <a:pt x="43221" y="1370714"/>
                  </a:lnTo>
                  <a:lnTo>
                    <a:pt x="5596" y="1352293"/>
                  </a:lnTo>
                  <a:lnTo>
                    <a:pt x="33309" y="1320875"/>
                  </a:lnTo>
                  <a:lnTo>
                    <a:pt x="0" y="1295466"/>
                  </a:lnTo>
                  <a:lnTo>
                    <a:pt x="33309" y="1270057"/>
                  </a:lnTo>
                  <a:lnTo>
                    <a:pt x="5596" y="1238639"/>
                  </a:lnTo>
                  <a:lnTo>
                    <a:pt x="43221" y="1220218"/>
                  </a:lnTo>
                  <a:lnTo>
                    <a:pt x="22173" y="1183997"/>
                  </a:lnTo>
                  <a:lnTo>
                    <a:pt x="62669" y="1173266"/>
                  </a:lnTo>
                  <a:lnTo>
                    <a:pt x="49091" y="1133636"/>
                  </a:lnTo>
                  <a:lnTo>
                    <a:pt x="90901" y="1131015"/>
                  </a:lnTo>
                  <a:lnTo>
                    <a:pt x="85316" y="1089496"/>
                  </a:lnTo>
                  <a:lnTo>
                    <a:pt x="126835" y="1095081"/>
                  </a:lnTo>
                  <a:lnTo>
                    <a:pt x="129457" y="1053270"/>
                  </a:lnTo>
                  <a:lnTo>
                    <a:pt x="164620" y="1065318"/>
                  </a:lnTo>
                  <a:lnTo>
                    <a:pt x="173570" y="1039195"/>
                  </a:lnTo>
                  <a:lnTo>
                    <a:pt x="133074" y="1028464"/>
                  </a:lnTo>
                  <a:lnTo>
                    <a:pt x="154122" y="992243"/>
                  </a:lnTo>
                  <a:lnTo>
                    <a:pt x="116497" y="973822"/>
                  </a:lnTo>
                  <a:lnTo>
                    <a:pt x="144210" y="942404"/>
                  </a:lnTo>
                  <a:lnTo>
                    <a:pt x="110901" y="916995"/>
                  </a:lnTo>
                  <a:lnTo>
                    <a:pt x="144210" y="891586"/>
                  </a:lnTo>
                  <a:lnTo>
                    <a:pt x="116497" y="860168"/>
                  </a:lnTo>
                  <a:lnTo>
                    <a:pt x="154122" y="841747"/>
                  </a:lnTo>
                  <a:lnTo>
                    <a:pt x="133074" y="805526"/>
                  </a:lnTo>
                  <a:lnTo>
                    <a:pt x="173570" y="794795"/>
                  </a:lnTo>
                  <a:lnTo>
                    <a:pt x="159992" y="755165"/>
                  </a:lnTo>
                  <a:lnTo>
                    <a:pt x="201802" y="752544"/>
                  </a:lnTo>
                  <a:lnTo>
                    <a:pt x="196217" y="711025"/>
                  </a:lnTo>
                  <a:lnTo>
                    <a:pt x="237736" y="716610"/>
                  </a:lnTo>
                  <a:lnTo>
                    <a:pt x="240358" y="674799"/>
                  </a:lnTo>
                  <a:lnTo>
                    <a:pt x="279988" y="688377"/>
                  </a:lnTo>
                  <a:lnTo>
                    <a:pt x="290605" y="648308"/>
                  </a:lnTo>
                  <a:lnTo>
                    <a:pt x="282595" y="644386"/>
                  </a:lnTo>
                  <a:lnTo>
                    <a:pt x="310308" y="612968"/>
                  </a:lnTo>
                  <a:lnTo>
                    <a:pt x="276999" y="587559"/>
                  </a:lnTo>
                  <a:lnTo>
                    <a:pt x="310308" y="562150"/>
                  </a:lnTo>
                  <a:lnTo>
                    <a:pt x="282595" y="530732"/>
                  </a:lnTo>
                  <a:lnTo>
                    <a:pt x="320220" y="512311"/>
                  </a:lnTo>
                  <a:lnTo>
                    <a:pt x="299172" y="476090"/>
                  </a:lnTo>
                  <a:lnTo>
                    <a:pt x="339668" y="465359"/>
                  </a:lnTo>
                  <a:lnTo>
                    <a:pt x="326090" y="425729"/>
                  </a:lnTo>
                  <a:lnTo>
                    <a:pt x="367900" y="423108"/>
                  </a:lnTo>
                  <a:lnTo>
                    <a:pt x="362315" y="381589"/>
                  </a:lnTo>
                  <a:lnTo>
                    <a:pt x="403834" y="387174"/>
                  </a:lnTo>
                  <a:lnTo>
                    <a:pt x="406456" y="345363"/>
                  </a:lnTo>
                  <a:lnTo>
                    <a:pt x="446086" y="358941"/>
                  </a:lnTo>
                  <a:lnTo>
                    <a:pt x="456816" y="318446"/>
                  </a:lnTo>
                  <a:lnTo>
                    <a:pt x="493037" y="339494"/>
                  </a:lnTo>
                  <a:lnTo>
                    <a:pt x="495673" y="334110"/>
                  </a:lnTo>
                  <a:lnTo>
                    <a:pt x="483372" y="320164"/>
                  </a:lnTo>
                  <a:lnTo>
                    <a:pt x="508533" y="307845"/>
                  </a:lnTo>
                  <a:lnTo>
                    <a:pt x="511459" y="301869"/>
                  </a:lnTo>
                  <a:lnTo>
                    <a:pt x="514771" y="304791"/>
                  </a:lnTo>
                  <a:lnTo>
                    <a:pt x="520997" y="301743"/>
                  </a:lnTo>
                  <a:lnTo>
                    <a:pt x="499949" y="265522"/>
                  </a:lnTo>
                  <a:lnTo>
                    <a:pt x="540445" y="254791"/>
                  </a:lnTo>
                  <a:lnTo>
                    <a:pt x="526867" y="215161"/>
                  </a:lnTo>
                  <a:lnTo>
                    <a:pt x="568677" y="212540"/>
                  </a:lnTo>
                  <a:lnTo>
                    <a:pt x="563092" y="171021"/>
                  </a:lnTo>
                  <a:lnTo>
                    <a:pt x="604611" y="176606"/>
                  </a:lnTo>
                  <a:lnTo>
                    <a:pt x="607233" y="134795"/>
                  </a:lnTo>
                  <a:lnTo>
                    <a:pt x="646863" y="148373"/>
                  </a:lnTo>
                  <a:lnTo>
                    <a:pt x="657593" y="107878"/>
                  </a:lnTo>
                  <a:lnTo>
                    <a:pt x="693814" y="128926"/>
                  </a:lnTo>
                  <a:lnTo>
                    <a:pt x="712236" y="91301"/>
                  </a:lnTo>
                  <a:lnTo>
                    <a:pt x="743653" y="119013"/>
                  </a:lnTo>
                  <a:lnTo>
                    <a:pt x="769063" y="85705"/>
                  </a:lnTo>
                  <a:lnTo>
                    <a:pt x="794473" y="119013"/>
                  </a:lnTo>
                  <a:lnTo>
                    <a:pt x="825890" y="91301"/>
                  </a:lnTo>
                  <a:lnTo>
                    <a:pt x="844312" y="128926"/>
                  </a:lnTo>
                  <a:lnTo>
                    <a:pt x="870823" y="113521"/>
                  </a:lnTo>
                  <a:lnTo>
                    <a:pt x="873861" y="109538"/>
                  </a:lnTo>
                  <a:lnTo>
                    <a:pt x="875033" y="111074"/>
                  </a:lnTo>
                  <a:lnTo>
                    <a:pt x="880533" y="107878"/>
                  </a:lnTo>
                  <a:lnTo>
                    <a:pt x="884758" y="123822"/>
                  </a:lnTo>
                  <a:lnTo>
                    <a:pt x="888394" y="128588"/>
                  </a:lnTo>
                  <a:lnTo>
                    <a:pt x="916362" y="126835"/>
                  </a:lnTo>
                  <a:lnTo>
                    <a:pt x="910777" y="85316"/>
                  </a:lnTo>
                  <a:lnTo>
                    <a:pt x="952296" y="90901"/>
                  </a:lnTo>
                  <a:lnTo>
                    <a:pt x="954918" y="49090"/>
                  </a:lnTo>
                  <a:lnTo>
                    <a:pt x="994548" y="62668"/>
                  </a:lnTo>
                  <a:lnTo>
                    <a:pt x="1005278" y="22173"/>
                  </a:lnTo>
                  <a:lnTo>
                    <a:pt x="1041499" y="43221"/>
                  </a:lnTo>
                  <a:lnTo>
                    <a:pt x="1059921" y="5596"/>
                  </a:lnTo>
                  <a:lnTo>
                    <a:pt x="1091338" y="33308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6062229" y="3246524"/>
            <a:ext cx="1575598" cy="1144282"/>
            <a:chOff x="6637186" y="1801248"/>
            <a:chExt cx="2019507" cy="1466672"/>
          </a:xfrm>
        </p:grpSpPr>
        <p:sp>
          <p:nvSpPr>
            <p:cNvPr id="45" name="フリーフォーム: 図形 44"/>
            <p:cNvSpPr/>
            <p:nvPr/>
          </p:nvSpPr>
          <p:spPr bwMode="auto">
            <a:xfrm>
              <a:off x="6637186" y="1801248"/>
              <a:ext cx="1681056" cy="1307640"/>
            </a:xfrm>
            <a:custGeom>
              <a:avLst/>
              <a:gdLst>
                <a:gd name="connsiteX0" fmla="*/ 1455505 w 2429945"/>
                <a:gd name="connsiteY0" fmla="*/ 0 h 1890177"/>
                <a:gd name="connsiteX1" fmla="*/ 1702500 w 2429945"/>
                <a:gd name="connsiteY1" fmla="*/ 163718 h 1890177"/>
                <a:gd name="connsiteX2" fmla="*/ 1711195 w 2429945"/>
                <a:gd name="connsiteY2" fmla="*/ 191729 h 1890177"/>
                <a:gd name="connsiteX3" fmla="*/ 1727893 w 2429945"/>
                <a:gd name="connsiteY3" fmla="*/ 196912 h 1890177"/>
                <a:gd name="connsiteX4" fmla="*/ 1813099 w 2429945"/>
                <a:gd name="connsiteY4" fmla="*/ 254360 h 1890177"/>
                <a:gd name="connsiteX5" fmla="*/ 1820331 w 2429945"/>
                <a:gd name="connsiteY5" fmla="*/ 265085 h 1890177"/>
                <a:gd name="connsiteX6" fmla="*/ 1835154 w 2429945"/>
                <a:gd name="connsiteY6" fmla="*/ 260484 h 1890177"/>
                <a:gd name="connsiteX7" fmla="*/ 1889177 w 2429945"/>
                <a:gd name="connsiteY7" fmla="*/ 255038 h 1890177"/>
                <a:gd name="connsiteX8" fmla="*/ 2151791 w 2429945"/>
                <a:gd name="connsiteY8" fmla="*/ 469074 h 1890177"/>
                <a:gd name="connsiteX9" fmla="*/ 2156439 w 2429945"/>
                <a:gd name="connsiteY9" fmla="*/ 515185 h 1890177"/>
                <a:gd name="connsiteX10" fmla="*/ 2183002 w 2429945"/>
                <a:gd name="connsiteY10" fmla="*/ 529602 h 1890177"/>
                <a:gd name="connsiteX11" fmla="*/ 2301187 w 2429945"/>
                <a:gd name="connsiteY11" fmla="*/ 751881 h 1890177"/>
                <a:gd name="connsiteX12" fmla="*/ 2297965 w 2429945"/>
                <a:gd name="connsiteY12" fmla="*/ 783843 h 1890177"/>
                <a:gd name="connsiteX13" fmla="*/ 2310904 w 2429945"/>
                <a:gd name="connsiteY13" fmla="*/ 803033 h 1890177"/>
                <a:gd name="connsiteX14" fmla="*/ 2315299 w 2429945"/>
                <a:gd name="connsiteY14" fmla="*/ 824805 h 1890177"/>
                <a:gd name="connsiteX15" fmla="*/ 2324274 w 2429945"/>
                <a:gd name="connsiteY15" fmla="*/ 832210 h 1890177"/>
                <a:gd name="connsiteX16" fmla="*/ 2402787 w 2429945"/>
                <a:gd name="connsiteY16" fmla="*/ 1021756 h 1890177"/>
                <a:gd name="connsiteX17" fmla="*/ 2397341 w 2429945"/>
                <a:gd name="connsiteY17" fmla="*/ 1075779 h 1890177"/>
                <a:gd name="connsiteX18" fmla="*/ 2391105 w 2429945"/>
                <a:gd name="connsiteY18" fmla="*/ 1095869 h 1890177"/>
                <a:gd name="connsiteX19" fmla="*/ 2417894 w 2429945"/>
                <a:gd name="connsiteY19" fmla="*/ 1151594 h 1890177"/>
                <a:gd name="connsiteX20" fmla="*/ 2429945 w 2429945"/>
                <a:gd name="connsiteY20" fmla="*/ 1231306 h 1890177"/>
                <a:gd name="connsiteX21" fmla="*/ 2408880 w 2429945"/>
                <a:gd name="connsiteY21" fmla="*/ 1335647 h 1890177"/>
                <a:gd name="connsiteX22" fmla="*/ 2398680 w 2429945"/>
                <a:gd name="connsiteY22" fmla="*/ 1350775 h 1890177"/>
                <a:gd name="connsiteX23" fmla="*/ 2421506 w 2429945"/>
                <a:gd name="connsiteY23" fmla="*/ 1408789 h 1890177"/>
                <a:gd name="connsiteX24" fmla="*/ 2429945 w 2429945"/>
                <a:gd name="connsiteY24" fmla="*/ 1475781 h 1890177"/>
                <a:gd name="connsiteX25" fmla="*/ 2408880 w 2429945"/>
                <a:gd name="connsiteY25" fmla="*/ 1580122 h 1890177"/>
                <a:gd name="connsiteX26" fmla="*/ 2399947 w 2429945"/>
                <a:gd name="connsiteY26" fmla="*/ 1593371 h 1890177"/>
                <a:gd name="connsiteX27" fmla="*/ 2402787 w 2429945"/>
                <a:gd name="connsiteY27" fmla="*/ 1615916 h 1890177"/>
                <a:gd name="connsiteX28" fmla="*/ 2134727 w 2429945"/>
                <a:gd name="connsiteY28" fmla="*/ 1883975 h 1890177"/>
                <a:gd name="connsiteX29" fmla="*/ 2095205 w 2429945"/>
                <a:gd name="connsiteY29" fmla="*/ 1879991 h 1890177"/>
                <a:gd name="connsiteX30" fmla="*/ 2093043 w 2429945"/>
                <a:gd name="connsiteY30" fmla="*/ 1883975 h 1890177"/>
                <a:gd name="connsiteX31" fmla="*/ 414806 w 2429945"/>
                <a:gd name="connsiteY31" fmla="*/ 1883975 h 1890177"/>
                <a:gd name="connsiteX32" fmla="*/ 412370 w 2429945"/>
                <a:gd name="connsiteY32" fmla="*/ 1884731 h 1890177"/>
                <a:gd name="connsiteX33" fmla="*/ 358347 w 2429945"/>
                <a:gd name="connsiteY33" fmla="*/ 1890177 h 1890177"/>
                <a:gd name="connsiteX34" fmla="*/ 168800 w 2429945"/>
                <a:gd name="connsiteY34" fmla="*/ 1811664 h 1890177"/>
                <a:gd name="connsiteX35" fmla="*/ 147946 w 2429945"/>
                <a:gd name="connsiteY35" fmla="*/ 1780734 h 1890177"/>
                <a:gd name="connsiteX36" fmla="*/ 141274 w 2429945"/>
                <a:gd name="connsiteY36" fmla="*/ 1777421 h 1890177"/>
                <a:gd name="connsiteX37" fmla="*/ 12213 w 2429945"/>
                <a:gd name="connsiteY37" fmla="*/ 1548170 h 1890177"/>
                <a:gd name="connsiteX38" fmla="*/ 33278 w 2429945"/>
                <a:gd name="connsiteY38" fmla="*/ 1443829 h 1890177"/>
                <a:gd name="connsiteX39" fmla="*/ 34035 w 2429945"/>
                <a:gd name="connsiteY39" fmla="*/ 1442708 h 1890177"/>
                <a:gd name="connsiteX40" fmla="*/ 12051 w 2429945"/>
                <a:gd name="connsiteY40" fmla="*/ 1396980 h 1890177"/>
                <a:gd name="connsiteX41" fmla="*/ 0 w 2429945"/>
                <a:gd name="connsiteY41" fmla="*/ 1317267 h 1890177"/>
                <a:gd name="connsiteX42" fmla="*/ 78513 w 2429945"/>
                <a:gd name="connsiteY42" fmla="*/ 1127721 h 1890177"/>
                <a:gd name="connsiteX43" fmla="*/ 111286 w 2429945"/>
                <a:gd name="connsiteY43" fmla="*/ 1100681 h 1890177"/>
                <a:gd name="connsiteX44" fmla="*/ 81856 w 2429945"/>
                <a:gd name="connsiteY44" fmla="*/ 1057030 h 1890177"/>
                <a:gd name="connsiteX45" fmla="*/ 60790 w 2429945"/>
                <a:gd name="connsiteY45" fmla="*/ 952689 h 1890177"/>
                <a:gd name="connsiteX46" fmla="*/ 81856 w 2429945"/>
                <a:gd name="connsiteY46" fmla="*/ 848348 h 1890177"/>
                <a:gd name="connsiteX47" fmla="*/ 123891 w 2429945"/>
                <a:gd name="connsiteY47" fmla="*/ 786002 h 1890177"/>
                <a:gd name="connsiteX48" fmla="*/ 127026 w 2429945"/>
                <a:gd name="connsiteY48" fmla="*/ 754904 h 1890177"/>
                <a:gd name="connsiteX49" fmla="*/ 200093 w 2429945"/>
                <a:gd name="connsiteY49" fmla="*/ 619381 h 1890177"/>
                <a:gd name="connsiteX50" fmla="*/ 225623 w 2429945"/>
                <a:gd name="connsiteY50" fmla="*/ 598317 h 1890177"/>
                <a:gd name="connsiteX51" fmla="*/ 234932 w 2429945"/>
                <a:gd name="connsiteY51" fmla="*/ 552208 h 1890177"/>
                <a:gd name="connsiteX52" fmla="*/ 261091 w 2429945"/>
                <a:gd name="connsiteY52" fmla="*/ 513408 h 1890177"/>
                <a:gd name="connsiteX53" fmla="*/ 289894 w 2429945"/>
                <a:gd name="connsiteY53" fmla="*/ 493989 h 1890177"/>
                <a:gd name="connsiteX54" fmla="*/ 301396 w 2429945"/>
                <a:gd name="connsiteY54" fmla="*/ 456936 h 1890177"/>
                <a:gd name="connsiteX55" fmla="*/ 468677 w 2429945"/>
                <a:gd name="connsiteY55" fmla="*/ 305269 h 1890177"/>
                <a:gd name="connsiteX56" fmla="*/ 493244 w 2429945"/>
                <a:gd name="connsiteY56" fmla="*/ 301555 h 1890177"/>
                <a:gd name="connsiteX57" fmla="*/ 510080 w 2429945"/>
                <a:gd name="connsiteY57" fmla="*/ 276585 h 1890177"/>
                <a:gd name="connsiteX58" fmla="*/ 645604 w 2429945"/>
                <a:gd name="connsiteY58" fmla="*/ 203518 h 1890177"/>
                <a:gd name="connsiteX59" fmla="*/ 685521 w 2429945"/>
                <a:gd name="connsiteY59" fmla="*/ 199494 h 1890177"/>
                <a:gd name="connsiteX60" fmla="*/ 727553 w 2429945"/>
                <a:gd name="connsiteY60" fmla="*/ 161302 h 1890177"/>
                <a:gd name="connsiteX61" fmla="*/ 877427 w 2429945"/>
                <a:gd name="connsiteY61" fmla="*/ 115522 h 1890177"/>
                <a:gd name="connsiteX62" fmla="*/ 931450 w 2429945"/>
                <a:gd name="connsiteY62" fmla="*/ 120968 h 1890177"/>
                <a:gd name="connsiteX63" fmla="*/ 941403 w 2429945"/>
                <a:gd name="connsiteY63" fmla="*/ 124057 h 1890177"/>
                <a:gd name="connsiteX64" fmla="*/ 967266 w 2429945"/>
                <a:gd name="connsiteY64" fmla="*/ 94184 h 1890177"/>
                <a:gd name="connsiteX65" fmla="*/ 1137777 w 2429945"/>
                <a:gd name="connsiteY65" fmla="*/ 32972 h 1890177"/>
                <a:gd name="connsiteX66" fmla="*/ 1242118 w 2429945"/>
                <a:gd name="connsiteY66" fmla="*/ 54037 h 1890177"/>
                <a:gd name="connsiteX67" fmla="*/ 1275513 w 2429945"/>
                <a:gd name="connsiteY67" fmla="*/ 72163 h 1890177"/>
                <a:gd name="connsiteX68" fmla="*/ 1284994 w 2429945"/>
                <a:gd name="connsiteY68" fmla="*/ 61212 h 1890177"/>
                <a:gd name="connsiteX69" fmla="*/ 1455505 w 2429945"/>
                <a:gd name="connsiteY69" fmla="*/ 0 h 1890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429945" h="1890177">
                  <a:moveTo>
                    <a:pt x="1455505" y="0"/>
                  </a:moveTo>
                  <a:cubicBezTo>
                    <a:pt x="1566539" y="0"/>
                    <a:pt x="1661806" y="67508"/>
                    <a:pt x="1702500" y="163718"/>
                  </a:cubicBezTo>
                  <a:lnTo>
                    <a:pt x="1711195" y="191729"/>
                  </a:lnTo>
                  <a:lnTo>
                    <a:pt x="1727893" y="196912"/>
                  </a:lnTo>
                  <a:cubicBezTo>
                    <a:pt x="1759963" y="210477"/>
                    <a:pt x="1788844" y="230105"/>
                    <a:pt x="1813099" y="254360"/>
                  </a:cubicBezTo>
                  <a:lnTo>
                    <a:pt x="1820331" y="265085"/>
                  </a:lnTo>
                  <a:lnTo>
                    <a:pt x="1835154" y="260484"/>
                  </a:lnTo>
                  <a:cubicBezTo>
                    <a:pt x="1852604" y="256913"/>
                    <a:pt x="1870672" y="255038"/>
                    <a:pt x="1889177" y="255038"/>
                  </a:cubicBezTo>
                  <a:cubicBezTo>
                    <a:pt x="2018717" y="255038"/>
                    <a:pt x="2126795" y="346924"/>
                    <a:pt x="2151791" y="469074"/>
                  </a:cubicBezTo>
                  <a:lnTo>
                    <a:pt x="2156439" y="515185"/>
                  </a:lnTo>
                  <a:lnTo>
                    <a:pt x="2183002" y="529602"/>
                  </a:lnTo>
                  <a:cubicBezTo>
                    <a:pt x="2254306" y="577774"/>
                    <a:pt x="2301187" y="659353"/>
                    <a:pt x="2301187" y="751881"/>
                  </a:cubicBezTo>
                  <a:lnTo>
                    <a:pt x="2297965" y="783843"/>
                  </a:lnTo>
                  <a:lnTo>
                    <a:pt x="2310904" y="803033"/>
                  </a:lnTo>
                  <a:lnTo>
                    <a:pt x="2315299" y="824805"/>
                  </a:lnTo>
                  <a:lnTo>
                    <a:pt x="2324274" y="832210"/>
                  </a:lnTo>
                  <a:cubicBezTo>
                    <a:pt x="2372783" y="880719"/>
                    <a:pt x="2402787" y="947734"/>
                    <a:pt x="2402787" y="1021756"/>
                  </a:cubicBezTo>
                  <a:cubicBezTo>
                    <a:pt x="2402787" y="1040262"/>
                    <a:pt x="2400912" y="1058329"/>
                    <a:pt x="2397341" y="1075779"/>
                  </a:cubicBezTo>
                  <a:lnTo>
                    <a:pt x="2391105" y="1095869"/>
                  </a:lnTo>
                  <a:lnTo>
                    <a:pt x="2417894" y="1151594"/>
                  </a:lnTo>
                  <a:cubicBezTo>
                    <a:pt x="2425726" y="1176775"/>
                    <a:pt x="2429945" y="1203548"/>
                    <a:pt x="2429945" y="1231306"/>
                  </a:cubicBezTo>
                  <a:cubicBezTo>
                    <a:pt x="2429945" y="1268317"/>
                    <a:pt x="2422444" y="1303577"/>
                    <a:pt x="2408880" y="1335647"/>
                  </a:cubicBezTo>
                  <a:lnTo>
                    <a:pt x="2398680" y="1350775"/>
                  </a:lnTo>
                  <a:lnTo>
                    <a:pt x="2421506" y="1408789"/>
                  </a:lnTo>
                  <a:cubicBezTo>
                    <a:pt x="2427015" y="1430201"/>
                    <a:pt x="2429945" y="1452649"/>
                    <a:pt x="2429945" y="1475781"/>
                  </a:cubicBezTo>
                  <a:cubicBezTo>
                    <a:pt x="2429945" y="1512792"/>
                    <a:pt x="2422444" y="1548052"/>
                    <a:pt x="2408880" y="1580122"/>
                  </a:cubicBezTo>
                  <a:lnTo>
                    <a:pt x="2399947" y="1593371"/>
                  </a:lnTo>
                  <a:lnTo>
                    <a:pt x="2402787" y="1615916"/>
                  </a:lnTo>
                  <a:cubicBezTo>
                    <a:pt x="2402787" y="1763961"/>
                    <a:pt x="2282772" y="1883975"/>
                    <a:pt x="2134727" y="1883975"/>
                  </a:cubicBezTo>
                  <a:lnTo>
                    <a:pt x="2095205" y="1879991"/>
                  </a:lnTo>
                  <a:lnTo>
                    <a:pt x="2093043" y="1883975"/>
                  </a:lnTo>
                  <a:lnTo>
                    <a:pt x="414806" y="1883975"/>
                  </a:lnTo>
                  <a:lnTo>
                    <a:pt x="412370" y="1884731"/>
                  </a:lnTo>
                  <a:cubicBezTo>
                    <a:pt x="394920" y="1888302"/>
                    <a:pt x="376853" y="1890177"/>
                    <a:pt x="358347" y="1890177"/>
                  </a:cubicBezTo>
                  <a:cubicBezTo>
                    <a:pt x="284325" y="1890177"/>
                    <a:pt x="217309" y="1860174"/>
                    <a:pt x="168800" y="1811664"/>
                  </a:cubicBezTo>
                  <a:lnTo>
                    <a:pt x="147946" y="1780734"/>
                  </a:lnTo>
                  <a:lnTo>
                    <a:pt x="141274" y="1777421"/>
                  </a:lnTo>
                  <a:cubicBezTo>
                    <a:pt x="63899" y="1730407"/>
                    <a:pt x="12213" y="1645325"/>
                    <a:pt x="12213" y="1548170"/>
                  </a:cubicBezTo>
                  <a:cubicBezTo>
                    <a:pt x="12213" y="1511159"/>
                    <a:pt x="19714" y="1475900"/>
                    <a:pt x="33278" y="1443829"/>
                  </a:cubicBezTo>
                  <a:lnTo>
                    <a:pt x="34035" y="1442708"/>
                  </a:lnTo>
                  <a:lnTo>
                    <a:pt x="12051" y="1396980"/>
                  </a:lnTo>
                  <a:cubicBezTo>
                    <a:pt x="4219" y="1371799"/>
                    <a:pt x="0" y="1345026"/>
                    <a:pt x="0" y="1317267"/>
                  </a:cubicBezTo>
                  <a:cubicBezTo>
                    <a:pt x="0" y="1243245"/>
                    <a:pt x="30004" y="1176230"/>
                    <a:pt x="78513" y="1127721"/>
                  </a:cubicBezTo>
                  <a:lnTo>
                    <a:pt x="111286" y="1100681"/>
                  </a:lnTo>
                  <a:lnTo>
                    <a:pt x="81856" y="1057030"/>
                  </a:lnTo>
                  <a:cubicBezTo>
                    <a:pt x="68291" y="1024960"/>
                    <a:pt x="60790" y="989700"/>
                    <a:pt x="60790" y="952689"/>
                  </a:cubicBezTo>
                  <a:cubicBezTo>
                    <a:pt x="60790" y="915678"/>
                    <a:pt x="68291" y="880419"/>
                    <a:pt x="81856" y="848348"/>
                  </a:cubicBezTo>
                  <a:lnTo>
                    <a:pt x="123891" y="786002"/>
                  </a:lnTo>
                  <a:lnTo>
                    <a:pt x="127026" y="754904"/>
                  </a:lnTo>
                  <a:cubicBezTo>
                    <a:pt x="137738" y="702554"/>
                    <a:pt x="163711" y="655763"/>
                    <a:pt x="200093" y="619381"/>
                  </a:cubicBezTo>
                  <a:lnTo>
                    <a:pt x="225623" y="598317"/>
                  </a:lnTo>
                  <a:lnTo>
                    <a:pt x="234932" y="552208"/>
                  </a:lnTo>
                  <a:cubicBezTo>
                    <a:pt x="241109" y="537604"/>
                    <a:pt x="250047" y="524453"/>
                    <a:pt x="261091" y="513408"/>
                  </a:cubicBezTo>
                  <a:lnTo>
                    <a:pt x="289894" y="493989"/>
                  </a:lnTo>
                  <a:lnTo>
                    <a:pt x="301396" y="456936"/>
                  </a:lnTo>
                  <a:cubicBezTo>
                    <a:pt x="331916" y="384778"/>
                    <a:pt x="393134" y="328766"/>
                    <a:pt x="468677" y="305269"/>
                  </a:cubicBezTo>
                  <a:lnTo>
                    <a:pt x="493244" y="301555"/>
                  </a:lnTo>
                  <a:lnTo>
                    <a:pt x="510080" y="276585"/>
                  </a:lnTo>
                  <a:cubicBezTo>
                    <a:pt x="546462" y="240203"/>
                    <a:pt x="593254" y="214230"/>
                    <a:pt x="645604" y="203518"/>
                  </a:cubicBezTo>
                  <a:lnTo>
                    <a:pt x="685521" y="199494"/>
                  </a:lnTo>
                  <a:lnTo>
                    <a:pt x="727553" y="161302"/>
                  </a:lnTo>
                  <a:cubicBezTo>
                    <a:pt x="770335" y="132399"/>
                    <a:pt x="821910" y="115522"/>
                    <a:pt x="877427" y="115522"/>
                  </a:cubicBezTo>
                  <a:cubicBezTo>
                    <a:pt x="895933" y="115522"/>
                    <a:pt x="914000" y="117397"/>
                    <a:pt x="931450" y="120968"/>
                  </a:cubicBezTo>
                  <a:lnTo>
                    <a:pt x="941403" y="124057"/>
                  </a:lnTo>
                  <a:lnTo>
                    <a:pt x="967266" y="94184"/>
                  </a:lnTo>
                  <a:cubicBezTo>
                    <a:pt x="1013603" y="55943"/>
                    <a:pt x="1073008" y="32972"/>
                    <a:pt x="1137777" y="32972"/>
                  </a:cubicBezTo>
                  <a:cubicBezTo>
                    <a:pt x="1174788" y="32972"/>
                    <a:pt x="1210048" y="40473"/>
                    <a:pt x="1242118" y="54037"/>
                  </a:cubicBezTo>
                  <a:lnTo>
                    <a:pt x="1275513" y="72163"/>
                  </a:lnTo>
                  <a:lnTo>
                    <a:pt x="1284994" y="61212"/>
                  </a:lnTo>
                  <a:cubicBezTo>
                    <a:pt x="1331331" y="22971"/>
                    <a:pt x="1390736" y="0"/>
                    <a:pt x="1455505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/>
            <p:cNvSpPr/>
            <p:nvPr/>
          </p:nvSpPr>
          <p:spPr bwMode="auto">
            <a:xfrm flipH="1">
              <a:off x="7183313" y="2121825"/>
              <a:ext cx="1473380" cy="1146095"/>
            </a:xfrm>
            <a:custGeom>
              <a:avLst/>
              <a:gdLst>
                <a:gd name="connsiteX0" fmla="*/ 1455505 w 2429945"/>
                <a:gd name="connsiteY0" fmla="*/ 0 h 1890177"/>
                <a:gd name="connsiteX1" fmla="*/ 1702500 w 2429945"/>
                <a:gd name="connsiteY1" fmla="*/ 163718 h 1890177"/>
                <a:gd name="connsiteX2" fmla="*/ 1711195 w 2429945"/>
                <a:gd name="connsiteY2" fmla="*/ 191729 h 1890177"/>
                <a:gd name="connsiteX3" fmla="*/ 1727893 w 2429945"/>
                <a:gd name="connsiteY3" fmla="*/ 196912 h 1890177"/>
                <a:gd name="connsiteX4" fmla="*/ 1813099 w 2429945"/>
                <a:gd name="connsiteY4" fmla="*/ 254360 h 1890177"/>
                <a:gd name="connsiteX5" fmla="*/ 1820331 w 2429945"/>
                <a:gd name="connsiteY5" fmla="*/ 265085 h 1890177"/>
                <a:gd name="connsiteX6" fmla="*/ 1835154 w 2429945"/>
                <a:gd name="connsiteY6" fmla="*/ 260484 h 1890177"/>
                <a:gd name="connsiteX7" fmla="*/ 1889177 w 2429945"/>
                <a:gd name="connsiteY7" fmla="*/ 255038 h 1890177"/>
                <a:gd name="connsiteX8" fmla="*/ 2151791 w 2429945"/>
                <a:gd name="connsiteY8" fmla="*/ 469074 h 1890177"/>
                <a:gd name="connsiteX9" fmla="*/ 2156439 w 2429945"/>
                <a:gd name="connsiteY9" fmla="*/ 515185 h 1890177"/>
                <a:gd name="connsiteX10" fmla="*/ 2183002 w 2429945"/>
                <a:gd name="connsiteY10" fmla="*/ 529602 h 1890177"/>
                <a:gd name="connsiteX11" fmla="*/ 2301187 w 2429945"/>
                <a:gd name="connsiteY11" fmla="*/ 751881 h 1890177"/>
                <a:gd name="connsiteX12" fmla="*/ 2297965 w 2429945"/>
                <a:gd name="connsiteY12" fmla="*/ 783843 h 1890177"/>
                <a:gd name="connsiteX13" fmla="*/ 2310904 w 2429945"/>
                <a:gd name="connsiteY13" fmla="*/ 803033 h 1890177"/>
                <a:gd name="connsiteX14" fmla="*/ 2315299 w 2429945"/>
                <a:gd name="connsiteY14" fmla="*/ 824805 h 1890177"/>
                <a:gd name="connsiteX15" fmla="*/ 2324274 w 2429945"/>
                <a:gd name="connsiteY15" fmla="*/ 832210 h 1890177"/>
                <a:gd name="connsiteX16" fmla="*/ 2402787 w 2429945"/>
                <a:gd name="connsiteY16" fmla="*/ 1021756 h 1890177"/>
                <a:gd name="connsiteX17" fmla="*/ 2397341 w 2429945"/>
                <a:gd name="connsiteY17" fmla="*/ 1075779 h 1890177"/>
                <a:gd name="connsiteX18" fmla="*/ 2391105 w 2429945"/>
                <a:gd name="connsiteY18" fmla="*/ 1095869 h 1890177"/>
                <a:gd name="connsiteX19" fmla="*/ 2417894 w 2429945"/>
                <a:gd name="connsiteY19" fmla="*/ 1151594 h 1890177"/>
                <a:gd name="connsiteX20" fmla="*/ 2429945 w 2429945"/>
                <a:gd name="connsiteY20" fmla="*/ 1231306 h 1890177"/>
                <a:gd name="connsiteX21" fmla="*/ 2408880 w 2429945"/>
                <a:gd name="connsiteY21" fmla="*/ 1335647 h 1890177"/>
                <a:gd name="connsiteX22" fmla="*/ 2398680 w 2429945"/>
                <a:gd name="connsiteY22" fmla="*/ 1350775 h 1890177"/>
                <a:gd name="connsiteX23" fmla="*/ 2421506 w 2429945"/>
                <a:gd name="connsiteY23" fmla="*/ 1408789 h 1890177"/>
                <a:gd name="connsiteX24" fmla="*/ 2429945 w 2429945"/>
                <a:gd name="connsiteY24" fmla="*/ 1475781 h 1890177"/>
                <a:gd name="connsiteX25" fmla="*/ 2408880 w 2429945"/>
                <a:gd name="connsiteY25" fmla="*/ 1580122 h 1890177"/>
                <a:gd name="connsiteX26" fmla="*/ 2399947 w 2429945"/>
                <a:gd name="connsiteY26" fmla="*/ 1593371 h 1890177"/>
                <a:gd name="connsiteX27" fmla="*/ 2402787 w 2429945"/>
                <a:gd name="connsiteY27" fmla="*/ 1615916 h 1890177"/>
                <a:gd name="connsiteX28" fmla="*/ 2134727 w 2429945"/>
                <a:gd name="connsiteY28" fmla="*/ 1883975 h 1890177"/>
                <a:gd name="connsiteX29" fmla="*/ 2095205 w 2429945"/>
                <a:gd name="connsiteY29" fmla="*/ 1879991 h 1890177"/>
                <a:gd name="connsiteX30" fmla="*/ 2093043 w 2429945"/>
                <a:gd name="connsiteY30" fmla="*/ 1883975 h 1890177"/>
                <a:gd name="connsiteX31" fmla="*/ 414806 w 2429945"/>
                <a:gd name="connsiteY31" fmla="*/ 1883975 h 1890177"/>
                <a:gd name="connsiteX32" fmla="*/ 412370 w 2429945"/>
                <a:gd name="connsiteY32" fmla="*/ 1884731 h 1890177"/>
                <a:gd name="connsiteX33" fmla="*/ 358347 w 2429945"/>
                <a:gd name="connsiteY33" fmla="*/ 1890177 h 1890177"/>
                <a:gd name="connsiteX34" fmla="*/ 168800 w 2429945"/>
                <a:gd name="connsiteY34" fmla="*/ 1811664 h 1890177"/>
                <a:gd name="connsiteX35" fmla="*/ 147946 w 2429945"/>
                <a:gd name="connsiteY35" fmla="*/ 1780734 h 1890177"/>
                <a:gd name="connsiteX36" fmla="*/ 141274 w 2429945"/>
                <a:gd name="connsiteY36" fmla="*/ 1777421 h 1890177"/>
                <a:gd name="connsiteX37" fmla="*/ 12213 w 2429945"/>
                <a:gd name="connsiteY37" fmla="*/ 1548170 h 1890177"/>
                <a:gd name="connsiteX38" fmla="*/ 33278 w 2429945"/>
                <a:gd name="connsiteY38" fmla="*/ 1443829 h 1890177"/>
                <a:gd name="connsiteX39" fmla="*/ 34035 w 2429945"/>
                <a:gd name="connsiteY39" fmla="*/ 1442708 h 1890177"/>
                <a:gd name="connsiteX40" fmla="*/ 12051 w 2429945"/>
                <a:gd name="connsiteY40" fmla="*/ 1396980 h 1890177"/>
                <a:gd name="connsiteX41" fmla="*/ 0 w 2429945"/>
                <a:gd name="connsiteY41" fmla="*/ 1317267 h 1890177"/>
                <a:gd name="connsiteX42" fmla="*/ 78513 w 2429945"/>
                <a:gd name="connsiteY42" fmla="*/ 1127721 h 1890177"/>
                <a:gd name="connsiteX43" fmla="*/ 111286 w 2429945"/>
                <a:gd name="connsiteY43" fmla="*/ 1100681 h 1890177"/>
                <a:gd name="connsiteX44" fmla="*/ 81856 w 2429945"/>
                <a:gd name="connsiteY44" fmla="*/ 1057030 h 1890177"/>
                <a:gd name="connsiteX45" fmla="*/ 60790 w 2429945"/>
                <a:gd name="connsiteY45" fmla="*/ 952689 h 1890177"/>
                <a:gd name="connsiteX46" fmla="*/ 81856 w 2429945"/>
                <a:gd name="connsiteY46" fmla="*/ 848348 h 1890177"/>
                <a:gd name="connsiteX47" fmla="*/ 123891 w 2429945"/>
                <a:gd name="connsiteY47" fmla="*/ 786002 h 1890177"/>
                <a:gd name="connsiteX48" fmla="*/ 127026 w 2429945"/>
                <a:gd name="connsiteY48" fmla="*/ 754904 h 1890177"/>
                <a:gd name="connsiteX49" fmla="*/ 200093 w 2429945"/>
                <a:gd name="connsiteY49" fmla="*/ 619381 h 1890177"/>
                <a:gd name="connsiteX50" fmla="*/ 225623 w 2429945"/>
                <a:gd name="connsiteY50" fmla="*/ 598317 h 1890177"/>
                <a:gd name="connsiteX51" fmla="*/ 234932 w 2429945"/>
                <a:gd name="connsiteY51" fmla="*/ 552208 h 1890177"/>
                <a:gd name="connsiteX52" fmla="*/ 261091 w 2429945"/>
                <a:gd name="connsiteY52" fmla="*/ 513408 h 1890177"/>
                <a:gd name="connsiteX53" fmla="*/ 289894 w 2429945"/>
                <a:gd name="connsiteY53" fmla="*/ 493989 h 1890177"/>
                <a:gd name="connsiteX54" fmla="*/ 301396 w 2429945"/>
                <a:gd name="connsiteY54" fmla="*/ 456936 h 1890177"/>
                <a:gd name="connsiteX55" fmla="*/ 468677 w 2429945"/>
                <a:gd name="connsiteY55" fmla="*/ 305269 h 1890177"/>
                <a:gd name="connsiteX56" fmla="*/ 493244 w 2429945"/>
                <a:gd name="connsiteY56" fmla="*/ 301555 h 1890177"/>
                <a:gd name="connsiteX57" fmla="*/ 510080 w 2429945"/>
                <a:gd name="connsiteY57" fmla="*/ 276585 h 1890177"/>
                <a:gd name="connsiteX58" fmla="*/ 645604 w 2429945"/>
                <a:gd name="connsiteY58" fmla="*/ 203518 h 1890177"/>
                <a:gd name="connsiteX59" fmla="*/ 685521 w 2429945"/>
                <a:gd name="connsiteY59" fmla="*/ 199494 h 1890177"/>
                <a:gd name="connsiteX60" fmla="*/ 727553 w 2429945"/>
                <a:gd name="connsiteY60" fmla="*/ 161302 h 1890177"/>
                <a:gd name="connsiteX61" fmla="*/ 877427 w 2429945"/>
                <a:gd name="connsiteY61" fmla="*/ 115522 h 1890177"/>
                <a:gd name="connsiteX62" fmla="*/ 931450 w 2429945"/>
                <a:gd name="connsiteY62" fmla="*/ 120968 h 1890177"/>
                <a:gd name="connsiteX63" fmla="*/ 941403 w 2429945"/>
                <a:gd name="connsiteY63" fmla="*/ 124057 h 1890177"/>
                <a:gd name="connsiteX64" fmla="*/ 967266 w 2429945"/>
                <a:gd name="connsiteY64" fmla="*/ 94184 h 1890177"/>
                <a:gd name="connsiteX65" fmla="*/ 1137777 w 2429945"/>
                <a:gd name="connsiteY65" fmla="*/ 32972 h 1890177"/>
                <a:gd name="connsiteX66" fmla="*/ 1242118 w 2429945"/>
                <a:gd name="connsiteY66" fmla="*/ 54037 h 1890177"/>
                <a:gd name="connsiteX67" fmla="*/ 1275513 w 2429945"/>
                <a:gd name="connsiteY67" fmla="*/ 72163 h 1890177"/>
                <a:gd name="connsiteX68" fmla="*/ 1284994 w 2429945"/>
                <a:gd name="connsiteY68" fmla="*/ 61212 h 1890177"/>
                <a:gd name="connsiteX69" fmla="*/ 1455505 w 2429945"/>
                <a:gd name="connsiteY69" fmla="*/ 0 h 1890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429945" h="1890177">
                  <a:moveTo>
                    <a:pt x="1455505" y="0"/>
                  </a:moveTo>
                  <a:cubicBezTo>
                    <a:pt x="1566539" y="0"/>
                    <a:pt x="1661806" y="67508"/>
                    <a:pt x="1702500" y="163718"/>
                  </a:cubicBezTo>
                  <a:lnTo>
                    <a:pt x="1711195" y="191729"/>
                  </a:lnTo>
                  <a:lnTo>
                    <a:pt x="1727893" y="196912"/>
                  </a:lnTo>
                  <a:cubicBezTo>
                    <a:pt x="1759963" y="210477"/>
                    <a:pt x="1788844" y="230105"/>
                    <a:pt x="1813099" y="254360"/>
                  </a:cubicBezTo>
                  <a:lnTo>
                    <a:pt x="1820331" y="265085"/>
                  </a:lnTo>
                  <a:lnTo>
                    <a:pt x="1835154" y="260484"/>
                  </a:lnTo>
                  <a:cubicBezTo>
                    <a:pt x="1852604" y="256913"/>
                    <a:pt x="1870672" y="255038"/>
                    <a:pt x="1889177" y="255038"/>
                  </a:cubicBezTo>
                  <a:cubicBezTo>
                    <a:pt x="2018717" y="255038"/>
                    <a:pt x="2126795" y="346924"/>
                    <a:pt x="2151791" y="469074"/>
                  </a:cubicBezTo>
                  <a:lnTo>
                    <a:pt x="2156439" y="515185"/>
                  </a:lnTo>
                  <a:lnTo>
                    <a:pt x="2183002" y="529602"/>
                  </a:lnTo>
                  <a:cubicBezTo>
                    <a:pt x="2254306" y="577774"/>
                    <a:pt x="2301187" y="659353"/>
                    <a:pt x="2301187" y="751881"/>
                  </a:cubicBezTo>
                  <a:lnTo>
                    <a:pt x="2297965" y="783843"/>
                  </a:lnTo>
                  <a:lnTo>
                    <a:pt x="2310904" y="803033"/>
                  </a:lnTo>
                  <a:lnTo>
                    <a:pt x="2315299" y="824805"/>
                  </a:lnTo>
                  <a:lnTo>
                    <a:pt x="2324274" y="832210"/>
                  </a:lnTo>
                  <a:cubicBezTo>
                    <a:pt x="2372783" y="880719"/>
                    <a:pt x="2402787" y="947734"/>
                    <a:pt x="2402787" y="1021756"/>
                  </a:cubicBezTo>
                  <a:cubicBezTo>
                    <a:pt x="2402787" y="1040262"/>
                    <a:pt x="2400912" y="1058329"/>
                    <a:pt x="2397341" y="1075779"/>
                  </a:cubicBezTo>
                  <a:lnTo>
                    <a:pt x="2391105" y="1095869"/>
                  </a:lnTo>
                  <a:lnTo>
                    <a:pt x="2417894" y="1151594"/>
                  </a:lnTo>
                  <a:cubicBezTo>
                    <a:pt x="2425726" y="1176775"/>
                    <a:pt x="2429945" y="1203548"/>
                    <a:pt x="2429945" y="1231306"/>
                  </a:cubicBezTo>
                  <a:cubicBezTo>
                    <a:pt x="2429945" y="1268317"/>
                    <a:pt x="2422444" y="1303577"/>
                    <a:pt x="2408880" y="1335647"/>
                  </a:cubicBezTo>
                  <a:lnTo>
                    <a:pt x="2398680" y="1350775"/>
                  </a:lnTo>
                  <a:lnTo>
                    <a:pt x="2421506" y="1408789"/>
                  </a:lnTo>
                  <a:cubicBezTo>
                    <a:pt x="2427015" y="1430201"/>
                    <a:pt x="2429945" y="1452649"/>
                    <a:pt x="2429945" y="1475781"/>
                  </a:cubicBezTo>
                  <a:cubicBezTo>
                    <a:pt x="2429945" y="1512792"/>
                    <a:pt x="2422444" y="1548052"/>
                    <a:pt x="2408880" y="1580122"/>
                  </a:cubicBezTo>
                  <a:lnTo>
                    <a:pt x="2399947" y="1593371"/>
                  </a:lnTo>
                  <a:lnTo>
                    <a:pt x="2402787" y="1615916"/>
                  </a:lnTo>
                  <a:cubicBezTo>
                    <a:pt x="2402787" y="1763961"/>
                    <a:pt x="2282772" y="1883975"/>
                    <a:pt x="2134727" y="1883975"/>
                  </a:cubicBezTo>
                  <a:lnTo>
                    <a:pt x="2095205" y="1879991"/>
                  </a:lnTo>
                  <a:lnTo>
                    <a:pt x="2093043" y="1883975"/>
                  </a:lnTo>
                  <a:lnTo>
                    <a:pt x="414806" y="1883975"/>
                  </a:lnTo>
                  <a:lnTo>
                    <a:pt x="412370" y="1884731"/>
                  </a:lnTo>
                  <a:cubicBezTo>
                    <a:pt x="394920" y="1888302"/>
                    <a:pt x="376853" y="1890177"/>
                    <a:pt x="358347" y="1890177"/>
                  </a:cubicBezTo>
                  <a:cubicBezTo>
                    <a:pt x="284325" y="1890177"/>
                    <a:pt x="217309" y="1860174"/>
                    <a:pt x="168800" y="1811664"/>
                  </a:cubicBezTo>
                  <a:lnTo>
                    <a:pt x="147946" y="1780734"/>
                  </a:lnTo>
                  <a:lnTo>
                    <a:pt x="141274" y="1777421"/>
                  </a:lnTo>
                  <a:cubicBezTo>
                    <a:pt x="63899" y="1730407"/>
                    <a:pt x="12213" y="1645325"/>
                    <a:pt x="12213" y="1548170"/>
                  </a:cubicBezTo>
                  <a:cubicBezTo>
                    <a:pt x="12213" y="1511159"/>
                    <a:pt x="19714" y="1475900"/>
                    <a:pt x="33278" y="1443829"/>
                  </a:cubicBezTo>
                  <a:lnTo>
                    <a:pt x="34035" y="1442708"/>
                  </a:lnTo>
                  <a:lnTo>
                    <a:pt x="12051" y="1396980"/>
                  </a:lnTo>
                  <a:cubicBezTo>
                    <a:pt x="4219" y="1371799"/>
                    <a:pt x="0" y="1345026"/>
                    <a:pt x="0" y="1317267"/>
                  </a:cubicBezTo>
                  <a:cubicBezTo>
                    <a:pt x="0" y="1243245"/>
                    <a:pt x="30004" y="1176230"/>
                    <a:pt x="78513" y="1127721"/>
                  </a:cubicBezTo>
                  <a:lnTo>
                    <a:pt x="111286" y="1100681"/>
                  </a:lnTo>
                  <a:lnTo>
                    <a:pt x="81856" y="1057030"/>
                  </a:lnTo>
                  <a:cubicBezTo>
                    <a:pt x="68291" y="1024960"/>
                    <a:pt x="60790" y="989700"/>
                    <a:pt x="60790" y="952689"/>
                  </a:cubicBezTo>
                  <a:cubicBezTo>
                    <a:pt x="60790" y="915678"/>
                    <a:pt x="68291" y="880419"/>
                    <a:pt x="81856" y="848348"/>
                  </a:cubicBezTo>
                  <a:lnTo>
                    <a:pt x="123891" y="786002"/>
                  </a:lnTo>
                  <a:lnTo>
                    <a:pt x="127026" y="754904"/>
                  </a:lnTo>
                  <a:cubicBezTo>
                    <a:pt x="137738" y="702554"/>
                    <a:pt x="163711" y="655763"/>
                    <a:pt x="200093" y="619381"/>
                  </a:cubicBezTo>
                  <a:lnTo>
                    <a:pt x="225623" y="598317"/>
                  </a:lnTo>
                  <a:lnTo>
                    <a:pt x="234932" y="552208"/>
                  </a:lnTo>
                  <a:cubicBezTo>
                    <a:pt x="241109" y="537604"/>
                    <a:pt x="250047" y="524453"/>
                    <a:pt x="261091" y="513408"/>
                  </a:cubicBezTo>
                  <a:lnTo>
                    <a:pt x="289894" y="493989"/>
                  </a:lnTo>
                  <a:lnTo>
                    <a:pt x="301396" y="456936"/>
                  </a:lnTo>
                  <a:cubicBezTo>
                    <a:pt x="331916" y="384778"/>
                    <a:pt x="393134" y="328766"/>
                    <a:pt x="468677" y="305269"/>
                  </a:cubicBezTo>
                  <a:lnTo>
                    <a:pt x="493244" y="301555"/>
                  </a:lnTo>
                  <a:lnTo>
                    <a:pt x="510080" y="276585"/>
                  </a:lnTo>
                  <a:cubicBezTo>
                    <a:pt x="546462" y="240203"/>
                    <a:pt x="593254" y="214230"/>
                    <a:pt x="645604" y="203518"/>
                  </a:cubicBezTo>
                  <a:lnTo>
                    <a:pt x="685521" y="199494"/>
                  </a:lnTo>
                  <a:lnTo>
                    <a:pt x="727553" y="161302"/>
                  </a:lnTo>
                  <a:cubicBezTo>
                    <a:pt x="770335" y="132399"/>
                    <a:pt x="821910" y="115522"/>
                    <a:pt x="877427" y="115522"/>
                  </a:cubicBezTo>
                  <a:cubicBezTo>
                    <a:pt x="895933" y="115522"/>
                    <a:pt x="914000" y="117397"/>
                    <a:pt x="931450" y="120968"/>
                  </a:cubicBezTo>
                  <a:lnTo>
                    <a:pt x="941403" y="124057"/>
                  </a:lnTo>
                  <a:lnTo>
                    <a:pt x="967266" y="94184"/>
                  </a:lnTo>
                  <a:cubicBezTo>
                    <a:pt x="1013603" y="55943"/>
                    <a:pt x="1073008" y="32972"/>
                    <a:pt x="1137777" y="32972"/>
                  </a:cubicBezTo>
                  <a:cubicBezTo>
                    <a:pt x="1174788" y="32972"/>
                    <a:pt x="1210048" y="40473"/>
                    <a:pt x="1242118" y="54037"/>
                  </a:cubicBezTo>
                  <a:lnTo>
                    <a:pt x="1275513" y="72163"/>
                  </a:lnTo>
                  <a:lnTo>
                    <a:pt x="1284994" y="61212"/>
                  </a:lnTo>
                  <a:cubicBezTo>
                    <a:pt x="1331331" y="22971"/>
                    <a:pt x="1390736" y="0"/>
                    <a:pt x="1455505" y="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102042" y="1315101"/>
            <a:ext cx="1521337" cy="1098836"/>
            <a:chOff x="6824695" y="269729"/>
            <a:chExt cx="1949959" cy="1408423"/>
          </a:xfrm>
        </p:grpSpPr>
        <p:sp>
          <p:nvSpPr>
            <p:cNvPr id="48" name="フリーフォーム: 図形 47"/>
            <p:cNvSpPr/>
            <p:nvPr/>
          </p:nvSpPr>
          <p:spPr bwMode="auto">
            <a:xfrm>
              <a:off x="6824695" y="269729"/>
              <a:ext cx="1611508" cy="1249390"/>
            </a:xfrm>
            <a:custGeom>
              <a:avLst/>
              <a:gdLst>
                <a:gd name="connsiteX0" fmla="*/ 2158207 w 2329414"/>
                <a:gd name="connsiteY0" fmla="*/ 829288 h 1805977"/>
                <a:gd name="connsiteX1" fmla="*/ 2155444 w 2329414"/>
                <a:gd name="connsiteY1" fmla="*/ 829845 h 1805977"/>
                <a:gd name="connsiteX2" fmla="*/ 2155767 w 2329414"/>
                <a:gd name="connsiteY2" fmla="*/ 830933 h 1805977"/>
                <a:gd name="connsiteX3" fmla="*/ 1280880 w 2329414"/>
                <a:gd name="connsiteY3" fmla="*/ 0 h 1805977"/>
                <a:gd name="connsiteX4" fmla="*/ 1398622 w 2329414"/>
                <a:gd name="connsiteY4" fmla="*/ 78044 h 1805977"/>
                <a:gd name="connsiteX5" fmla="*/ 1400910 w 2329414"/>
                <a:gd name="connsiteY5" fmla="*/ 89376 h 1805977"/>
                <a:gd name="connsiteX6" fmla="*/ 1418992 w 2329414"/>
                <a:gd name="connsiteY6" fmla="*/ 85725 h 1805977"/>
                <a:gd name="connsiteX7" fmla="*/ 1468731 w 2329414"/>
                <a:gd name="connsiteY7" fmla="*/ 95767 h 1805977"/>
                <a:gd name="connsiteX8" fmla="*/ 1494155 w 2329414"/>
                <a:gd name="connsiteY8" fmla="*/ 112907 h 1805977"/>
                <a:gd name="connsiteX9" fmla="*/ 1527272 w 2329414"/>
                <a:gd name="connsiteY9" fmla="*/ 94187 h 1805977"/>
                <a:gd name="connsiteX10" fmla="*/ 1565271 w 2329414"/>
                <a:gd name="connsiteY10" fmla="*/ 87432 h 1805977"/>
                <a:gd name="connsiteX11" fmla="*/ 1615011 w 2329414"/>
                <a:gd name="connsiteY11" fmla="*/ 99240 h 1805977"/>
                <a:gd name="connsiteX12" fmla="*/ 1629050 w 2329414"/>
                <a:gd name="connsiteY12" fmla="*/ 110370 h 1805977"/>
                <a:gd name="connsiteX13" fmla="*/ 1629297 w 2329414"/>
                <a:gd name="connsiteY13" fmla="*/ 110420 h 1805977"/>
                <a:gd name="connsiteX14" fmla="*/ 1674146 w 2329414"/>
                <a:gd name="connsiteY14" fmla="*/ 142242 h 1805977"/>
                <a:gd name="connsiteX15" fmla="*/ 1681889 w 2329414"/>
                <a:gd name="connsiteY15" fmla="*/ 155758 h 1805977"/>
                <a:gd name="connsiteX16" fmla="*/ 1698595 w 2329414"/>
                <a:gd name="connsiteY16" fmla="*/ 152385 h 1805977"/>
                <a:gd name="connsiteX17" fmla="*/ 1756784 w 2329414"/>
                <a:gd name="connsiteY17" fmla="*/ 210573 h 1805977"/>
                <a:gd name="connsiteX18" fmla="*/ 1752211 w 2329414"/>
                <a:gd name="connsiteY18" fmla="*/ 233222 h 1805977"/>
                <a:gd name="connsiteX19" fmla="*/ 1751078 w 2329414"/>
                <a:gd name="connsiteY19" fmla="*/ 234904 h 1805977"/>
                <a:gd name="connsiteX20" fmla="*/ 1776049 w 2329414"/>
                <a:gd name="connsiteY20" fmla="*/ 251740 h 1805977"/>
                <a:gd name="connsiteX21" fmla="*/ 1787375 w 2329414"/>
                <a:gd name="connsiteY21" fmla="*/ 268538 h 1805977"/>
                <a:gd name="connsiteX22" fmla="*/ 1804532 w 2329414"/>
                <a:gd name="connsiteY22" fmla="*/ 256970 h 1805977"/>
                <a:gd name="connsiteX23" fmla="*/ 1827182 w 2329414"/>
                <a:gd name="connsiteY23" fmla="*/ 252397 h 1805977"/>
                <a:gd name="connsiteX24" fmla="*/ 1885371 w 2329414"/>
                <a:gd name="connsiteY24" fmla="*/ 310585 h 1805977"/>
                <a:gd name="connsiteX25" fmla="*/ 1882581 w 2329414"/>
                <a:gd name="connsiteY25" fmla="*/ 324407 h 1805977"/>
                <a:gd name="connsiteX26" fmla="*/ 1913226 w 2329414"/>
                <a:gd name="connsiteY26" fmla="*/ 339139 h 1805977"/>
                <a:gd name="connsiteX27" fmla="*/ 1959522 w 2329414"/>
                <a:gd name="connsiteY27" fmla="*/ 395360 h 1805977"/>
                <a:gd name="connsiteX28" fmla="*/ 1964675 w 2329414"/>
                <a:gd name="connsiteY28" fmla="*/ 420883 h 1805977"/>
                <a:gd name="connsiteX29" fmla="*/ 1978420 w 2329414"/>
                <a:gd name="connsiteY29" fmla="*/ 423658 h 1805977"/>
                <a:gd name="connsiteX30" fmla="*/ 2004021 w 2329414"/>
                <a:gd name="connsiteY30" fmla="*/ 444740 h 1805977"/>
                <a:gd name="connsiteX31" fmla="*/ 2013877 w 2329414"/>
                <a:gd name="connsiteY31" fmla="*/ 477003 h 1805977"/>
                <a:gd name="connsiteX32" fmla="*/ 2017682 w 2329414"/>
                <a:gd name="connsiteY32" fmla="*/ 476235 h 1805977"/>
                <a:gd name="connsiteX33" fmla="*/ 2075871 w 2329414"/>
                <a:gd name="connsiteY33" fmla="*/ 534423 h 1805977"/>
                <a:gd name="connsiteX34" fmla="*/ 2074594 w 2329414"/>
                <a:gd name="connsiteY34" fmla="*/ 540749 h 1805977"/>
                <a:gd name="connsiteX35" fmla="*/ 2095267 w 2329414"/>
                <a:gd name="connsiteY35" fmla="*/ 536575 h 1805977"/>
                <a:gd name="connsiteX36" fmla="*/ 2223051 w 2329414"/>
                <a:gd name="connsiteY36" fmla="*/ 664358 h 1805977"/>
                <a:gd name="connsiteX37" fmla="*/ 2213009 w 2329414"/>
                <a:gd name="connsiteY37" fmla="*/ 714097 h 1805977"/>
                <a:gd name="connsiteX38" fmla="*/ 2196760 w 2329414"/>
                <a:gd name="connsiteY38" fmla="*/ 738197 h 1805977"/>
                <a:gd name="connsiteX39" fmla="*/ 2204649 w 2329414"/>
                <a:gd name="connsiteY39" fmla="*/ 749899 h 1805977"/>
                <a:gd name="connsiteX40" fmla="*/ 2209222 w 2329414"/>
                <a:gd name="connsiteY40" fmla="*/ 772548 h 1805977"/>
                <a:gd name="connsiteX41" fmla="*/ 2199284 w 2329414"/>
                <a:gd name="connsiteY41" fmla="*/ 805081 h 1805977"/>
                <a:gd name="connsiteX42" fmla="*/ 2179972 w 2329414"/>
                <a:gd name="connsiteY42" fmla="*/ 820984 h 1805977"/>
                <a:gd name="connsiteX43" fmla="*/ 2189133 w 2329414"/>
                <a:gd name="connsiteY43" fmla="*/ 819135 h 1805977"/>
                <a:gd name="connsiteX44" fmla="*/ 2247322 w 2329414"/>
                <a:gd name="connsiteY44" fmla="*/ 877323 h 1805977"/>
                <a:gd name="connsiteX45" fmla="*/ 2230279 w 2329414"/>
                <a:gd name="connsiteY45" fmla="*/ 918468 h 1805977"/>
                <a:gd name="connsiteX46" fmla="*/ 2212437 w 2329414"/>
                <a:gd name="connsiteY46" fmla="*/ 930497 h 1805977"/>
                <a:gd name="connsiteX47" fmla="*/ 2214266 w 2329414"/>
                <a:gd name="connsiteY47" fmla="*/ 939556 h 1805977"/>
                <a:gd name="connsiteX48" fmla="*/ 2218032 w 2329414"/>
                <a:gd name="connsiteY48" fmla="*/ 940317 h 1805977"/>
                <a:gd name="connsiteX49" fmla="*/ 2296077 w 2329414"/>
                <a:gd name="connsiteY49" fmla="*/ 1058058 h 1805977"/>
                <a:gd name="connsiteX50" fmla="*/ 2286035 w 2329414"/>
                <a:gd name="connsiteY50" fmla="*/ 1107797 h 1805977"/>
                <a:gd name="connsiteX51" fmla="*/ 2260017 w 2329414"/>
                <a:gd name="connsiteY51" fmla="*/ 1146388 h 1805977"/>
                <a:gd name="connsiteX52" fmla="*/ 2263412 w 2329414"/>
                <a:gd name="connsiteY52" fmla="*/ 1148677 h 1805977"/>
                <a:gd name="connsiteX53" fmla="*/ 2300839 w 2329414"/>
                <a:gd name="connsiteY53" fmla="*/ 1239033 h 1805977"/>
                <a:gd name="connsiteX54" fmla="*/ 2263412 w 2329414"/>
                <a:gd name="connsiteY54" fmla="*/ 1329389 h 1805977"/>
                <a:gd name="connsiteX55" fmla="*/ 2256314 w 2329414"/>
                <a:gd name="connsiteY55" fmla="*/ 1334175 h 1805977"/>
                <a:gd name="connsiteX56" fmla="*/ 2291987 w 2329414"/>
                <a:gd name="connsiteY56" fmla="*/ 1358227 h 1805977"/>
                <a:gd name="connsiteX57" fmla="*/ 2329414 w 2329414"/>
                <a:gd name="connsiteY57" fmla="*/ 1448583 h 1805977"/>
                <a:gd name="connsiteX58" fmla="*/ 2291987 w 2329414"/>
                <a:gd name="connsiteY58" fmla="*/ 1538939 h 1805977"/>
                <a:gd name="connsiteX59" fmla="*/ 2272368 w 2329414"/>
                <a:gd name="connsiteY59" fmla="*/ 1552167 h 1805977"/>
                <a:gd name="connsiteX60" fmla="*/ 2286395 w 2329414"/>
                <a:gd name="connsiteY60" fmla="*/ 1581345 h 1805977"/>
                <a:gd name="connsiteX61" fmla="*/ 2292140 w 2329414"/>
                <a:gd name="connsiteY61" fmla="*/ 1619344 h 1805977"/>
                <a:gd name="connsiteX62" fmla="*/ 2164356 w 2329414"/>
                <a:gd name="connsiteY62" fmla="*/ 1747127 h 1805977"/>
                <a:gd name="connsiteX63" fmla="*/ 2122028 w 2329414"/>
                <a:gd name="connsiteY63" fmla="*/ 1738581 h 1805977"/>
                <a:gd name="connsiteX64" fmla="*/ 2123429 w 2329414"/>
                <a:gd name="connsiteY64" fmla="*/ 1745523 h 1805977"/>
                <a:gd name="connsiteX65" fmla="*/ 2065240 w 2329414"/>
                <a:gd name="connsiteY65" fmla="*/ 1803711 h 1805977"/>
                <a:gd name="connsiteX66" fmla="*/ 2048689 w 2329414"/>
                <a:gd name="connsiteY66" fmla="*/ 1800370 h 1805977"/>
                <a:gd name="connsiteX67" fmla="*/ 2045646 w 2329414"/>
                <a:gd name="connsiteY67" fmla="*/ 1805977 h 1805977"/>
                <a:gd name="connsiteX68" fmla="*/ 266204 w 2329414"/>
                <a:gd name="connsiteY68" fmla="*/ 1805977 h 1805977"/>
                <a:gd name="connsiteX69" fmla="*/ 263164 w 2329414"/>
                <a:gd name="connsiteY69" fmla="*/ 1800376 h 1805977"/>
                <a:gd name="connsiteX70" fmla="*/ 218200 w 2329414"/>
                <a:gd name="connsiteY70" fmla="*/ 1791298 h 1805977"/>
                <a:gd name="connsiteX71" fmla="*/ 145900 w 2329414"/>
                <a:gd name="connsiteY71" fmla="*/ 1711556 h 1805977"/>
                <a:gd name="connsiteX72" fmla="*/ 143651 w 2329414"/>
                <a:gd name="connsiteY72" fmla="*/ 1696682 h 1805977"/>
                <a:gd name="connsiteX73" fmla="*/ 140027 w 2329414"/>
                <a:gd name="connsiteY73" fmla="*/ 1699125 h 1805977"/>
                <a:gd name="connsiteX74" fmla="*/ 117377 w 2329414"/>
                <a:gd name="connsiteY74" fmla="*/ 1703698 h 1805977"/>
                <a:gd name="connsiteX75" fmla="*/ 59188 w 2329414"/>
                <a:gd name="connsiteY75" fmla="*/ 1645510 h 1805977"/>
                <a:gd name="connsiteX76" fmla="*/ 94727 w 2329414"/>
                <a:gd name="connsiteY76" fmla="*/ 1591895 h 1805977"/>
                <a:gd name="connsiteX77" fmla="*/ 105362 w 2329414"/>
                <a:gd name="connsiteY77" fmla="*/ 1589748 h 1805977"/>
                <a:gd name="connsiteX78" fmla="*/ 100329 w 2329414"/>
                <a:gd name="connsiteY78" fmla="*/ 1582283 h 1805977"/>
                <a:gd name="connsiteX79" fmla="*/ 99505 w 2329414"/>
                <a:gd name="connsiteY79" fmla="*/ 1578204 h 1805977"/>
                <a:gd name="connsiteX80" fmla="*/ 90258 w 2329414"/>
                <a:gd name="connsiteY80" fmla="*/ 1576337 h 1805977"/>
                <a:gd name="connsiteX81" fmla="*/ 12213 w 2329414"/>
                <a:gd name="connsiteY81" fmla="*/ 1458596 h 1805977"/>
                <a:gd name="connsiteX82" fmla="*/ 49640 w 2329414"/>
                <a:gd name="connsiteY82" fmla="*/ 1368240 h 1805977"/>
                <a:gd name="connsiteX83" fmla="*/ 82216 w 2329414"/>
                <a:gd name="connsiteY83" fmla="*/ 1346277 h 1805977"/>
                <a:gd name="connsiteX84" fmla="*/ 78045 w 2329414"/>
                <a:gd name="connsiteY84" fmla="*/ 1345434 h 1805977"/>
                <a:gd name="connsiteX85" fmla="*/ 0 w 2329414"/>
                <a:gd name="connsiteY85" fmla="*/ 1227693 h 1805977"/>
                <a:gd name="connsiteX86" fmla="*/ 46501 w 2329414"/>
                <a:gd name="connsiteY86" fmla="*/ 1129089 h 1805977"/>
                <a:gd name="connsiteX87" fmla="*/ 50465 w 2329414"/>
                <a:gd name="connsiteY87" fmla="*/ 1126685 h 1805977"/>
                <a:gd name="connsiteX88" fmla="*/ 59710 w 2329414"/>
                <a:gd name="connsiteY88" fmla="*/ 1080893 h 1805977"/>
                <a:gd name="connsiteX89" fmla="*/ 77515 w 2329414"/>
                <a:gd name="connsiteY89" fmla="*/ 1054484 h 1805977"/>
                <a:gd name="connsiteX90" fmla="*/ 65976 w 2329414"/>
                <a:gd name="connsiteY90" fmla="*/ 1044981 h 1805977"/>
                <a:gd name="connsiteX91" fmla="*/ 56038 w 2329414"/>
                <a:gd name="connsiteY91" fmla="*/ 1012448 h 1805977"/>
                <a:gd name="connsiteX92" fmla="*/ 91577 w 2329414"/>
                <a:gd name="connsiteY92" fmla="*/ 958833 h 1805977"/>
                <a:gd name="connsiteX93" fmla="*/ 102806 w 2329414"/>
                <a:gd name="connsiteY93" fmla="*/ 956566 h 1805977"/>
                <a:gd name="connsiteX94" fmla="*/ 98217 w 2329414"/>
                <a:gd name="connsiteY94" fmla="*/ 953471 h 1805977"/>
                <a:gd name="connsiteX95" fmla="*/ 60790 w 2329414"/>
                <a:gd name="connsiteY95" fmla="*/ 863115 h 1805977"/>
                <a:gd name="connsiteX96" fmla="*/ 98217 w 2329414"/>
                <a:gd name="connsiteY96" fmla="*/ 772759 h 1805977"/>
                <a:gd name="connsiteX97" fmla="*/ 128271 w 2329414"/>
                <a:gd name="connsiteY97" fmla="*/ 752496 h 1805977"/>
                <a:gd name="connsiteX98" fmla="*/ 121580 w 2329414"/>
                <a:gd name="connsiteY98" fmla="*/ 719353 h 1805977"/>
                <a:gd name="connsiteX99" fmla="*/ 199625 w 2329414"/>
                <a:gd name="connsiteY99" fmla="*/ 601612 h 1805977"/>
                <a:gd name="connsiteX100" fmla="*/ 230783 w 2329414"/>
                <a:gd name="connsiteY100" fmla="*/ 595321 h 1805977"/>
                <a:gd name="connsiteX101" fmla="*/ 225875 w 2329414"/>
                <a:gd name="connsiteY101" fmla="*/ 583472 h 1805977"/>
                <a:gd name="connsiteX102" fmla="*/ 284064 w 2329414"/>
                <a:gd name="connsiteY102" fmla="*/ 525284 h 1805977"/>
                <a:gd name="connsiteX103" fmla="*/ 290173 w 2329414"/>
                <a:gd name="connsiteY103" fmla="*/ 526517 h 1805977"/>
                <a:gd name="connsiteX104" fmla="*/ 282836 w 2329414"/>
                <a:gd name="connsiteY104" fmla="*/ 515634 h 1805977"/>
                <a:gd name="connsiteX105" fmla="*/ 278263 w 2329414"/>
                <a:gd name="connsiteY105" fmla="*/ 492985 h 1805977"/>
                <a:gd name="connsiteX106" fmla="*/ 336452 w 2329414"/>
                <a:gd name="connsiteY106" fmla="*/ 434797 h 1805977"/>
                <a:gd name="connsiteX107" fmla="*/ 377598 w 2329414"/>
                <a:gd name="connsiteY107" fmla="*/ 451840 h 1805977"/>
                <a:gd name="connsiteX108" fmla="*/ 379105 w 2329414"/>
                <a:gd name="connsiteY108" fmla="*/ 454075 h 1805977"/>
                <a:gd name="connsiteX109" fmla="*/ 383251 w 2329414"/>
                <a:gd name="connsiteY109" fmla="*/ 433540 h 1805977"/>
                <a:gd name="connsiteX110" fmla="*/ 410636 w 2329414"/>
                <a:gd name="connsiteY110" fmla="*/ 392923 h 1805977"/>
                <a:gd name="connsiteX111" fmla="*/ 447497 w 2329414"/>
                <a:gd name="connsiteY111" fmla="*/ 368070 h 1805977"/>
                <a:gd name="connsiteX112" fmla="*/ 440066 w 2329414"/>
                <a:gd name="connsiteY112" fmla="*/ 357047 h 1805977"/>
                <a:gd name="connsiteX113" fmla="*/ 435493 w 2329414"/>
                <a:gd name="connsiteY113" fmla="*/ 334398 h 1805977"/>
                <a:gd name="connsiteX114" fmla="*/ 493682 w 2329414"/>
                <a:gd name="connsiteY114" fmla="*/ 276210 h 1805977"/>
                <a:gd name="connsiteX115" fmla="*/ 534828 w 2329414"/>
                <a:gd name="connsiteY115" fmla="*/ 293253 h 1805977"/>
                <a:gd name="connsiteX116" fmla="*/ 540060 w 2329414"/>
                <a:gd name="connsiteY116" fmla="*/ 301013 h 1805977"/>
                <a:gd name="connsiteX117" fmla="*/ 535443 w 2329414"/>
                <a:gd name="connsiteY117" fmla="*/ 278145 h 1805977"/>
                <a:gd name="connsiteX118" fmla="*/ 663227 w 2329414"/>
                <a:gd name="connsiteY118" fmla="*/ 150362 h 1805977"/>
                <a:gd name="connsiteX119" fmla="*/ 711637 w 2329414"/>
                <a:gd name="connsiteY119" fmla="*/ 160135 h 1805977"/>
                <a:gd name="connsiteX120" fmla="*/ 735421 w 2329414"/>
                <a:gd name="connsiteY120" fmla="*/ 124859 h 1805977"/>
                <a:gd name="connsiteX121" fmla="*/ 825778 w 2329414"/>
                <a:gd name="connsiteY121" fmla="*/ 87432 h 1805977"/>
                <a:gd name="connsiteX122" fmla="*/ 875518 w 2329414"/>
                <a:gd name="connsiteY122" fmla="*/ 97474 h 1805977"/>
                <a:gd name="connsiteX123" fmla="*/ 894711 w 2329414"/>
                <a:gd name="connsiteY123" fmla="*/ 110414 h 1805977"/>
                <a:gd name="connsiteX124" fmla="*/ 896438 w 2329414"/>
                <a:gd name="connsiteY124" fmla="*/ 101857 h 1805977"/>
                <a:gd name="connsiteX125" fmla="*/ 1014180 w 2329414"/>
                <a:gd name="connsiteY125" fmla="*/ 23813 h 1805977"/>
                <a:gd name="connsiteX126" fmla="*/ 1085626 w 2329414"/>
                <a:gd name="connsiteY126" fmla="*/ 45636 h 1805977"/>
                <a:gd name="connsiteX127" fmla="*/ 1111909 w 2329414"/>
                <a:gd name="connsiteY127" fmla="*/ 69518 h 1805977"/>
                <a:gd name="connsiteX128" fmla="*/ 1123495 w 2329414"/>
                <a:gd name="connsiteY128" fmla="*/ 61707 h 1805977"/>
                <a:gd name="connsiteX129" fmla="*/ 1146145 w 2329414"/>
                <a:gd name="connsiteY129" fmla="*/ 57134 h 1805977"/>
                <a:gd name="connsiteX130" fmla="*/ 1168795 w 2329414"/>
                <a:gd name="connsiteY130" fmla="*/ 61707 h 1805977"/>
                <a:gd name="connsiteX131" fmla="*/ 1171815 w 2329414"/>
                <a:gd name="connsiteY131" fmla="*/ 63743 h 1805977"/>
                <a:gd name="connsiteX132" fmla="*/ 1182276 w 2329414"/>
                <a:gd name="connsiteY132" fmla="*/ 46501 h 1805977"/>
                <a:gd name="connsiteX133" fmla="*/ 1280880 w 2329414"/>
                <a:gd name="connsiteY133" fmla="*/ 0 h 180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329414" h="1805977">
                  <a:moveTo>
                    <a:pt x="2158207" y="829288"/>
                  </a:moveTo>
                  <a:lnTo>
                    <a:pt x="2155444" y="829845"/>
                  </a:lnTo>
                  <a:lnTo>
                    <a:pt x="2155767" y="830933"/>
                  </a:lnTo>
                  <a:close/>
                  <a:moveTo>
                    <a:pt x="1280880" y="0"/>
                  </a:moveTo>
                  <a:cubicBezTo>
                    <a:pt x="1333810" y="0"/>
                    <a:pt x="1379224" y="32181"/>
                    <a:pt x="1398622" y="78044"/>
                  </a:cubicBezTo>
                  <a:lnTo>
                    <a:pt x="1400910" y="89376"/>
                  </a:lnTo>
                  <a:lnTo>
                    <a:pt x="1418992" y="85725"/>
                  </a:lnTo>
                  <a:cubicBezTo>
                    <a:pt x="1436636" y="85725"/>
                    <a:pt x="1453444" y="89301"/>
                    <a:pt x="1468731" y="95767"/>
                  </a:cubicBezTo>
                  <a:lnTo>
                    <a:pt x="1494155" y="112907"/>
                  </a:lnTo>
                  <a:lnTo>
                    <a:pt x="1527272" y="94187"/>
                  </a:lnTo>
                  <a:cubicBezTo>
                    <a:pt x="1539276" y="89797"/>
                    <a:pt x="1552039" y="87432"/>
                    <a:pt x="1565271" y="87432"/>
                  </a:cubicBezTo>
                  <a:cubicBezTo>
                    <a:pt x="1582915" y="87432"/>
                    <a:pt x="1599723" y="91636"/>
                    <a:pt x="1615011" y="99240"/>
                  </a:cubicBezTo>
                  <a:lnTo>
                    <a:pt x="1629050" y="110370"/>
                  </a:lnTo>
                  <a:lnTo>
                    <a:pt x="1629297" y="110420"/>
                  </a:lnTo>
                  <a:cubicBezTo>
                    <a:pt x="1646496" y="117694"/>
                    <a:pt x="1661771" y="128627"/>
                    <a:pt x="1674146" y="142242"/>
                  </a:cubicBezTo>
                  <a:lnTo>
                    <a:pt x="1681889" y="155758"/>
                  </a:lnTo>
                  <a:lnTo>
                    <a:pt x="1698595" y="152385"/>
                  </a:lnTo>
                  <a:cubicBezTo>
                    <a:pt x="1730732" y="152385"/>
                    <a:pt x="1756784" y="178437"/>
                    <a:pt x="1756784" y="210573"/>
                  </a:cubicBezTo>
                  <a:cubicBezTo>
                    <a:pt x="1756784" y="218607"/>
                    <a:pt x="1755156" y="226261"/>
                    <a:pt x="1752211" y="233222"/>
                  </a:cubicBezTo>
                  <a:lnTo>
                    <a:pt x="1751078" y="234904"/>
                  </a:lnTo>
                  <a:lnTo>
                    <a:pt x="1776049" y="251740"/>
                  </a:lnTo>
                  <a:lnTo>
                    <a:pt x="1787375" y="268538"/>
                  </a:lnTo>
                  <a:lnTo>
                    <a:pt x="1804532" y="256970"/>
                  </a:lnTo>
                  <a:cubicBezTo>
                    <a:pt x="1811494" y="254025"/>
                    <a:pt x="1819148" y="252397"/>
                    <a:pt x="1827182" y="252397"/>
                  </a:cubicBezTo>
                  <a:cubicBezTo>
                    <a:pt x="1859319" y="252397"/>
                    <a:pt x="1885371" y="278449"/>
                    <a:pt x="1885371" y="310585"/>
                  </a:cubicBezTo>
                  <a:lnTo>
                    <a:pt x="1882581" y="324407"/>
                  </a:lnTo>
                  <a:lnTo>
                    <a:pt x="1913226" y="339139"/>
                  </a:lnTo>
                  <a:cubicBezTo>
                    <a:pt x="1933620" y="352917"/>
                    <a:pt x="1949823" y="372428"/>
                    <a:pt x="1959522" y="395360"/>
                  </a:cubicBezTo>
                  <a:lnTo>
                    <a:pt x="1964675" y="420883"/>
                  </a:lnTo>
                  <a:lnTo>
                    <a:pt x="1978420" y="423658"/>
                  </a:lnTo>
                  <a:cubicBezTo>
                    <a:pt x="1988862" y="428074"/>
                    <a:pt x="1997747" y="435453"/>
                    <a:pt x="2004021" y="444740"/>
                  </a:cubicBezTo>
                  <a:lnTo>
                    <a:pt x="2013877" y="477003"/>
                  </a:lnTo>
                  <a:lnTo>
                    <a:pt x="2017682" y="476235"/>
                  </a:lnTo>
                  <a:cubicBezTo>
                    <a:pt x="2049819" y="476235"/>
                    <a:pt x="2075871" y="502287"/>
                    <a:pt x="2075871" y="534423"/>
                  </a:cubicBezTo>
                  <a:lnTo>
                    <a:pt x="2074594" y="540749"/>
                  </a:lnTo>
                  <a:lnTo>
                    <a:pt x="2095267" y="536575"/>
                  </a:lnTo>
                  <a:cubicBezTo>
                    <a:pt x="2165840" y="536575"/>
                    <a:pt x="2223051" y="593785"/>
                    <a:pt x="2223051" y="664358"/>
                  </a:cubicBezTo>
                  <a:cubicBezTo>
                    <a:pt x="2223051" y="682001"/>
                    <a:pt x="2219476" y="698809"/>
                    <a:pt x="2213009" y="714097"/>
                  </a:cubicBezTo>
                  <a:lnTo>
                    <a:pt x="2196760" y="738197"/>
                  </a:lnTo>
                  <a:lnTo>
                    <a:pt x="2204649" y="749899"/>
                  </a:lnTo>
                  <a:cubicBezTo>
                    <a:pt x="2207594" y="756860"/>
                    <a:pt x="2209222" y="764514"/>
                    <a:pt x="2209222" y="772548"/>
                  </a:cubicBezTo>
                  <a:cubicBezTo>
                    <a:pt x="2209222" y="784599"/>
                    <a:pt x="2205559" y="795794"/>
                    <a:pt x="2199284" y="805081"/>
                  </a:cubicBezTo>
                  <a:lnTo>
                    <a:pt x="2179972" y="820984"/>
                  </a:lnTo>
                  <a:lnTo>
                    <a:pt x="2189133" y="819135"/>
                  </a:lnTo>
                  <a:cubicBezTo>
                    <a:pt x="2221270" y="819135"/>
                    <a:pt x="2247322" y="845187"/>
                    <a:pt x="2247322" y="877323"/>
                  </a:cubicBezTo>
                  <a:cubicBezTo>
                    <a:pt x="2247322" y="893391"/>
                    <a:pt x="2240809" y="907938"/>
                    <a:pt x="2230279" y="918468"/>
                  </a:cubicBezTo>
                  <a:lnTo>
                    <a:pt x="2212437" y="930497"/>
                  </a:lnTo>
                  <a:lnTo>
                    <a:pt x="2214266" y="939556"/>
                  </a:lnTo>
                  <a:lnTo>
                    <a:pt x="2218032" y="940317"/>
                  </a:lnTo>
                  <a:cubicBezTo>
                    <a:pt x="2263896" y="959715"/>
                    <a:pt x="2296077" y="1005128"/>
                    <a:pt x="2296077" y="1058058"/>
                  </a:cubicBezTo>
                  <a:cubicBezTo>
                    <a:pt x="2296077" y="1075701"/>
                    <a:pt x="2292502" y="1092509"/>
                    <a:pt x="2286035" y="1107797"/>
                  </a:cubicBezTo>
                  <a:lnTo>
                    <a:pt x="2260017" y="1146388"/>
                  </a:lnTo>
                  <a:lnTo>
                    <a:pt x="2263412" y="1148677"/>
                  </a:lnTo>
                  <a:cubicBezTo>
                    <a:pt x="2286537" y="1171801"/>
                    <a:pt x="2300839" y="1203747"/>
                    <a:pt x="2300839" y="1239033"/>
                  </a:cubicBezTo>
                  <a:cubicBezTo>
                    <a:pt x="2300839" y="1274320"/>
                    <a:pt x="2286537" y="1306265"/>
                    <a:pt x="2263412" y="1329389"/>
                  </a:cubicBezTo>
                  <a:lnTo>
                    <a:pt x="2256314" y="1334175"/>
                  </a:lnTo>
                  <a:lnTo>
                    <a:pt x="2291987" y="1358227"/>
                  </a:lnTo>
                  <a:cubicBezTo>
                    <a:pt x="2315112" y="1381351"/>
                    <a:pt x="2329414" y="1413297"/>
                    <a:pt x="2329414" y="1448583"/>
                  </a:cubicBezTo>
                  <a:cubicBezTo>
                    <a:pt x="2329414" y="1483870"/>
                    <a:pt x="2315112" y="1515815"/>
                    <a:pt x="2291987" y="1538939"/>
                  </a:cubicBezTo>
                  <a:lnTo>
                    <a:pt x="2272368" y="1552167"/>
                  </a:lnTo>
                  <a:lnTo>
                    <a:pt x="2286395" y="1581345"/>
                  </a:lnTo>
                  <a:cubicBezTo>
                    <a:pt x="2290129" y="1593349"/>
                    <a:pt x="2292140" y="1606112"/>
                    <a:pt x="2292140" y="1619344"/>
                  </a:cubicBezTo>
                  <a:cubicBezTo>
                    <a:pt x="2292140" y="1689917"/>
                    <a:pt x="2234929" y="1747127"/>
                    <a:pt x="2164356" y="1747127"/>
                  </a:cubicBezTo>
                  <a:lnTo>
                    <a:pt x="2122028" y="1738581"/>
                  </a:lnTo>
                  <a:lnTo>
                    <a:pt x="2123429" y="1745523"/>
                  </a:lnTo>
                  <a:cubicBezTo>
                    <a:pt x="2123429" y="1777659"/>
                    <a:pt x="2097377" y="1803711"/>
                    <a:pt x="2065240" y="1803711"/>
                  </a:cubicBezTo>
                  <a:lnTo>
                    <a:pt x="2048689" y="1800370"/>
                  </a:lnTo>
                  <a:lnTo>
                    <a:pt x="2045646" y="1805977"/>
                  </a:lnTo>
                  <a:lnTo>
                    <a:pt x="266204" y="1805977"/>
                  </a:lnTo>
                  <a:lnTo>
                    <a:pt x="263164" y="1800376"/>
                  </a:lnTo>
                  <a:lnTo>
                    <a:pt x="218200" y="1791298"/>
                  </a:lnTo>
                  <a:cubicBezTo>
                    <a:pt x="183802" y="1776750"/>
                    <a:pt x="157100" y="1747567"/>
                    <a:pt x="145900" y="1711556"/>
                  </a:cubicBezTo>
                  <a:lnTo>
                    <a:pt x="143651" y="1696682"/>
                  </a:lnTo>
                  <a:lnTo>
                    <a:pt x="140027" y="1699125"/>
                  </a:lnTo>
                  <a:cubicBezTo>
                    <a:pt x="133065" y="1702070"/>
                    <a:pt x="125411" y="1703698"/>
                    <a:pt x="117377" y="1703698"/>
                  </a:cubicBezTo>
                  <a:cubicBezTo>
                    <a:pt x="85240" y="1703698"/>
                    <a:pt x="59188" y="1677646"/>
                    <a:pt x="59188" y="1645510"/>
                  </a:cubicBezTo>
                  <a:cubicBezTo>
                    <a:pt x="59188" y="1621408"/>
                    <a:pt x="73842" y="1600728"/>
                    <a:pt x="94727" y="1591895"/>
                  </a:cubicBezTo>
                  <a:lnTo>
                    <a:pt x="105362" y="1589748"/>
                  </a:lnTo>
                  <a:lnTo>
                    <a:pt x="100329" y="1582283"/>
                  </a:lnTo>
                  <a:lnTo>
                    <a:pt x="99505" y="1578204"/>
                  </a:lnTo>
                  <a:lnTo>
                    <a:pt x="90258" y="1576337"/>
                  </a:lnTo>
                  <a:cubicBezTo>
                    <a:pt x="44394" y="1556939"/>
                    <a:pt x="12213" y="1511526"/>
                    <a:pt x="12213" y="1458596"/>
                  </a:cubicBezTo>
                  <a:cubicBezTo>
                    <a:pt x="12213" y="1423310"/>
                    <a:pt x="26516" y="1391364"/>
                    <a:pt x="49640" y="1368240"/>
                  </a:cubicBezTo>
                  <a:lnTo>
                    <a:pt x="82216" y="1346277"/>
                  </a:lnTo>
                  <a:lnTo>
                    <a:pt x="78045" y="1345434"/>
                  </a:lnTo>
                  <a:cubicBezTo>
                    <a:pt x="32181" y="1326036"/>
                    <a:pt x="0" y="1280623"/>
                    <a:pt x="0" y="1227693"/>
                  </a:cubicBezTo>
                  <a:cubicBezTo>
                    <a:pt x="0" y="1187996"/>
                    <a:pt x="18102" y="1152527"/>
                    <a:pt x="46501" y="1129089"/>
                  </a:cubicBezTo>
                  <a:lnTo>
                    <a:pt x="50465" y="1126685"/>
                  </a:lnTo>
                  <a:lnTo>
                    <a:pt x="59710" y="1080893"/>
                  </a:lnTo>
                  <a:lnTo>
                    <a:pt x="77515" y="1054484"/>
                  </a:lnTo>
                  <a:lnTo>
                    <a:pt x="65976" y="1044981"/>
                  </a:lnTo>
                  <a:cubicBezTo>
                    <a:pt x="59701" y="1035695"/>
                    <a:pt x="56038" y="1024499"/>
                    <a:pt x="56038" y="1012448"/>
                  </a:cubicBezTo>
                  <a:cubicBezTo>
                    <a:pt x="56038" y="988346"/>
                    <a:pt x="70692" y="967666"/>
                    <a:pt x="91577" y="958833"/>
                  </a:cubicBezTo>
                  <a:lnTo>
                    <a:pt x="102806" y="956566"/>
                  </a:lnTo>
                  <a:lnTo>
                    <a:pt x="98217" y="953471"/>
                  </a:lnTo>
                  <a:cubicBezTo>
                    <a:pt x="75093" y="930347"/>
                    <a:pt x="60790" y="898401"/>
                    <a:pt x="60790" y="863115"/>
                  </a:cubicBezTo>
                  <a:cubicBezTo>
                    <a:pt x="60790" y="827828"/>
                    <a:pt x="75093" y="795883"/>
                    <a:pt x="98217" y="772759"/>
                  </a:cubicBezTo>
                  <a:lnTo>
                    <a:pt x="128271" y="752496"/>
                  </a:lnTo>
                  <a:lnTo>
                    <a:pt x="121580" y="719353"/>
                  </a:lnTo>
                  <a:cubicBezTo>
                    <a:pt x="121580" y="666423"/>
                    <a:pt x="153761" y="621010"/>
                    <a:pt x="199625" y="601612"/>
                  </a:cubicBezTo>
                  <a:lnTo>
                    <a:pt x="230783" y="595321"/>
                  </a:lnTo>
                  <a:lnTo>
                    <a:pt x="225875" y="583472"/>
                  </a:lnTo>
                  <a:cubicBezTo>
                    <a:pt x="225875" y="551336"/>
                    <a:pt x="251927" y="525284"/>
                    <a:pt x="284064" y="525284"/>
                  </a:cubicBezTo>
                  <a:lnTo>
                    <a:pt x="290173" y="526517"/>
                  </a:lnTo>
                  <a:lnTo>
                    <a:pt x="282836" y="515634"/>
                  </a:lnTo>
                  <a:cubicBezTo>
                    <a:pt x="279891" y="508673"/>
                    <a:pt x="278263" y="501019"/>
                    <a:pt x="278263" y="492985"/>
                  </a:cubicBezTo>
                  <a:cubicBezTo>
                    <a:pt x="278263" y="460849"/>
                    <a:pt x="304315" y="434797"/>
                    <a:pt x="336452" y="434797"/>
                  </a:cubicBezTo>
                  <a:cubicBezTo>
                    <a:pt x="352520" y="434797"/>
                    <a:pt x="367068" y="441310"/>
                    <a:pt x="377598" y="451840"/>
                  </a:cubicBezTo>
                  <a:lnTo>
                    <a:pt x="379105" y="454075"/>
                  </a:lnTo>
                  <a:lnTo>
                    <a:pt x="383251" y="433540"/>
                  </a:lnTo>
                  <a:cubicBezTo>
                    <a:pt x="389717" y="418252"/>
                    <a:pt x="399074" y="404485"/>
                    <a:pt x="410636" y="392923"/>
                  </a:cubicBezTo>
                  <a:lnTo>
                    <a:pt x="447497" y="368070"/>
                  </a:lnTo>
                  <a:lnTo>
                    <a:pt x="440066" y="357047"/>
                  </a:lnTo>
                  <a:cubicBezTo>
                    <a:pt x="437121" y="350086"/>
                    <a:pt x="435493" y="342432"/>
                    <a:pt x="435493" y="334398"/>
                  </a:cubicBezTo>
                  <a:cubicBezTo>
                    <a:pt x="435493" y="302262"/>
                    <a:pt x="461545" y="276210"/>
                    <a:pt x="493682" y="276210"/>
                  </a:cubicBezTo>
                  <a:cubicBezTo>
                    <a:pt x="509750" y="276210"/>
                    <a:pt x="524298" y="282723"/>
                    <a:pt x="534828" y="293253"/>
                  </a:cubicBezTo>
                  <a:lnTo>
                    <a:pt x="540060" y="301013"/>
                  </a:lnTo>
                  <a:lnTo>
                    <a:pt x="535443" y="278145"/>
                  </a:lnTo>
                  <a:cubicBezTo>
                    <a:pt x="535443" y="207572"/>
                    <a:pt x="592654" y="150362"/>
                    <a:pt x="663227" y="150362"/>
                  </a:cubicBezTo>
                  <a:lnTo>
                    <a:pt x="711637" y="160135"/>
                  </a:lnTo>
                  <a:lnTo>
                    <a:pt x="735421" y="124859"/>
                  </a:lnTo>
                  <a:cubicBezTo>
                    <a:pt x="758546" y="101734"/>
                    <a:pt x="790492" y="87432"/>
                    <a:pt x="825778" y="87432"/>
                  </a:cubicBezTo>
                  <a:cubicBezTo>
                    <a:pt x="843422" y="87432"/>
                    <a:pt x="860230" y="91008"/>
                    <a:pt x="875518" y="97474"/>
                  </a:cubicBezTo>
                  <a:lnTo>
                    <a:pt x="894711" y="110414"/>
                  </a:lnTo>
                  <a:lnTo>
                    <a:pt x="896438" y="101857"/>
                  </a:lnTo>
                  <a:cubicBezTo>
                    <a:pt x="915837" y="55994"/>
                    <a:pt x="961251" y="23813"/>
                    <a:pt x="1014180" y="23813"/>
                  </a:cubicBezTo>
                  <a:cubicBezTo>
                    <a:pt x="1040645" y="23813"/>
                    <a:pt x="1065231" y="31858"/>
                    <a:pt x="1085626" y="45636"/>
                  </a:cubicBezTo>
                  <a:lnTo>
                    <a:pt x="1111909" y="69518"/>
                  </a:lnTo>
                  <a:lnTo>
                    <a:pt x="1123495" y="61707"/>
                  </a:lnTo>
                  <a:cubicBezTo>
                    <a:pt x="1130457" y="58762"/>
                    <a:pt x="1138111" y="57134"/>
                    <a:pt x="1146145" y="57134"/>
                  </a:cubicBezTo>
                  <a:cubicBezTo>
                    <a:pt x="1154180" y="57134"/>
                    <a:pt x="1161833" y="58762"/>
                    <a:pt x="1168795" y="61707"/>
                  </a:cubicBezTo>
                  <a:lnTo>
                    <a:pt x="1171815" y="63743"/>
                  </a:lnTo>
                  <a:lnTo>
                    <a:pt x="1182276" y="46501"/>
                  </a:lnTo>
                  <a:cubicBezTo>
                    <a:pt x="1205713" y="18102"/>
                    <a:pt x="1241183" y="0"/>
                    <a:pt x="128088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/>
            <p:cNvSpPr/>
            <p:nvPr/>
          </p:nvSpPr>
          <p:spPr bwMode="auto">
            <a:xfrm flipH="1">
              <a:off x="7362230" y="583110"/>
              <a:ext cx="1412424" cy="1095042"/>
            </a:xfrm>
            <a:custGeom>
              <a:avLst/>
              <a:gdLst>
                <a:gd name="connsiteX0" fmla="*/ 2158207 w 2329414"/>
                <a:gd name="connsiteY0" fmla="*/ 829288 h 1805977"/>
                <a:gd name="connsiteX1" fmla="*/ 2155444 w 2329414"/>
                <a:gd name="connsiteY1" fmla="*/ 829845 h 1805977"/>
                <a:gd name="connsiteX2" fmla="*/ 2155767 w 2329414"/>
                <a:gd name="connsiteY2" fmla="*/ 830933 h 1805977"/>
                <a:gd name="connsiteX3" fmla="*/ 1280880 w 2329414"/>
                <a:gd name="connsiteY3" fmla="*/ 0 h 1805977"/>
                <a:gd name="connsiteX4" fmla="*/ 1398622 w 2329414"/>
                <a:gd name="connsiteY4" fmla="*/ 78044 h 1805977"/>
                <a:gd name="connsiteX5" fmla="*/ 1400910 w 2329414"/>
                <a:gd name="connsiteY5" fmla="*/ 89376 h 1805977"/>
                <a:gd name="connsiteX6" fmla="*/ 1418992 w 2329414"/>
                <a:gd name="connsiteY6" fmla="*/ 85725 h 1805977"/>
                <a:gd name="connsiteX7" fmla="*/ 1468731 w 2329414"/>
                <a:gd name="connsiteY7" fmla="*/ 95767 h 1805977"/>
                <a:gd name="connsiteX8" fmla="*/ 1494155 w 2329414"/>
                <a:gd name="connsiteY8" fmla="*/ 112907 h 1805977"/>
                <a:gd name="connsiteX9" fmla="*/ 1527272 w 2329414"/>
                <a:gd name="connsiteY9" fmla="*/ 94187 h 1805977"/>
                <a:gd name="connsiteX10" fmla="*/ 1565271 w 2329414"/>
                <a:gd name="connsiteY10" fmla="*/ 87432 h 1805977"/>
                <a:gd name="connsiteX11" fmla="*/ 1615011 w 2329414"/>
                <a:gd name="connsiteY11" fmla="*/ 99240 h 1805977"/>
                <a:gd name="connsiteX12" fmla="*/ 1629050 w 2329414"/>
                <a:gd name="connsiteY12" fmla="*/ 110370 h 1805977"/>
                <a:gd name="connsiteX13" fmla="*/ 1629297 w 2329414"/>
                <a:gd name="connsiteY13" fmla="*/ 110420 h 1805977"/>
                <a:gd name="connsiteX14" fmla="*/ 1674146 w 2329414"/>
                <a:gd name="connsiteY14" fmla="*/ 142242 h 1805977"/>
                <a:gd name="connsiteX15" fmla="*/ 1681889 w 2329414"/>
                <a:gd name="connsiteY15" fmla="*/ 155758 h 1805977"/>
                <a:gd name="connsiteX16" fmla="*/ 1698595 w 2329414"/>
                <a:gd name="connsiteY16" fmla="*/ 152385 h 1805977"/>
                <a:gd name="connsiteX17" fmla="*/ 1756784 w 2329414"/>
                <a:gd name="connsiteY17" fmla="*/ 210573 h 1805977"/>
                <a:gd name="connsiteX18" fmla="*/ 1752211 w 2329414"/>
                <a:gd name="connsiteY18" fmla="*/ 233222 h 1805977"/>
                <a:gd name="connsiteX19" fmla="*/ 1751078 w 2329414"/>
                <a:gd name="connsiteY19" fmla="*/ 234904 h 1805977"/>
                <a:gd name="connsiteX20" fmla="*/ 1776049 w 2329414"/>
                <a:gd name="connsiteY20" fmla="*/ 251740 h 1805977"/>
                <a:gd name="connsiteX21" fmla="*/ 1787375 w 2329414"/>
                <a:gd name="connsiteY21" fmla="*/ 268538 h 1805977"/>
                <a:gd name="connsiteX22" fmla="*/ 1804532 w 2329414"/>
                <a:gd name="connsiteY22" fmla="*/ 256970 h 1805977"/>
                <a:gd name="connsiteX23" fmla="*/ 1827182 w 2329414"/>
                <a:gd name="connsiteY23" fmla="*/ 252397 h 1805977"/>
                <a:gd name="connsiteX24" fmla="*/ 1885371 w 2329414"/>
                <a:gd name="connsiteY24" fmla="*/ 310585 h 1805977"/>
                <a:gd name="connsiteX25" fmla="*/ 1882581 w 2329414"/>
                <a:gd name="connsiteY25" fmla="*/ 324407 h 1805977"/>
                <a:gd name="connsiteX26" fmla="*/ 1913226 w 2329414"/>
                <a:gd name="connsiteY26" fmla="*/ 339139 h 1805977"/>
                <a:gd name="connsiteX27" fmla="*/ 1959522 w 2329414"/>
                <a:gd name="connsiteY27" fmla="*/ 395360 h 1805977"/>
                <a:gd name="connsiteX28" fmla="*/ 1964675 w 2329414"/>
                <a:gd name="connsiteY28" fmla="*/ 420883 h 1805977"/>
                <a:gd name="connsiteX29" fmla="*/ 1978420 w 2329414"/>
                <a:gd name="connsiteY29" fmla="*/ 423658 h 1805977"/>
                <a:gd name="connsiteX30" fmla="*/ 2004021 w 2329414"/>
                <a:gd name="connsiteY30" fmla="*/ 444740 h 1805977"/>
                <a:gd name="connsiteX31" fmla="*/ 2013877 w 2329414"/>
                <a:gd name="connsiteY31" fmla="*/ 477003 h 1805977"/>
                <a:gd name="connsiteX32" fmla="*/ 2017682 w 2329414"/>
                <a:gd name="connsiteY32" fmla="*/ 476235 h 1805977"/>
                <a:gd name="connsiteX33" fmla="*/ 2075871 w 2329414"/>
                <a:gd name="connsiteY33" fmla="*/ 534423 h 1805977"/>
                <a:gd name="connsiteX34" fmla="*/ 2074594 w 2329414"/>
                <a:gd name="connsiteY34" fmla="*/ 540749 h 1805977"/>
                <a:gd name="connsiteX35" fmla="*/ 2095267 w 2329414"/>
                <a:gd name="connsiteY35" fmla="*/ 536575 h 1805977"/>
                <a:gd name="connsiteX36" fmla="*/ 2223051 w 2329414"/>
                <a:gd name="connsiteY36" fmla="*/ 664358 h 1805977"/>
                <a:gd name="connsiteX37" fmla="*/ 2213009 w 2329414"/>
                <a:gd name="connsiteY37" fmla="*/ 714097 h 1805977"/>
                <a:gd name="connsiteX38" fmla="*/ 2196760 w 2329414"/>
                <a:gd name="connsiteY38" fmla="*/ 738197 h 1805977"/>
                <a:gd name="connsiteX39" fmla="*/ 2204649 w 2329414"/>
                <a:gd name="connsiteY39" fmla="*/ 749899 h 1805977"/>
                <a:gd name="connsiteX40" fmla="*/ 2209222 w 2329414"/>
                <a:gd name="connsiteY40" fmla="*/ 772548 h 1805977"/>
                <a:gd name="connsiteX41" fmla="*/ 2199284 w 2329414"/>
                <a:gd name="connsiteY41" fmla="*/ 805081 h 1805977"/>
                <a:gd name="connsiteX42" fmla="*/ 2179972 w 2329414"/>
                <a:gd name="connsiteY42" fmla="*/ 820984 h 1805977"/>
                <a:gd name="connsiteX43" fmla="*/ 2189133 w 2329414"/>
                <a:gd name="connsiteY43" fmla="*/ 819135 h 1805977"/>
                <a:gd name="connsiteX44" fmla="*/ 2247322 w 2329414"/>
                <a:gd name="connsiteY44" fmla="*/ 877323 h 1805977"/>
                <a:gd name="connsiteX45" fmla="*/ 2230279 w 2329414"/>
                <a:gd name="connsiteY45" fmla="*/ 918468 h 1805977"/>
                <a:gd name="connsiteX46" fmla="*/ 2212437 w 2329414"/>
                <a:gd name="connsiteY46" fmla="*/ 930497 h 1805977"/>
                <a:gd name="connsiteX47" fmla="*/ 2214266 w 2329414"/>
                <a:gd name="connsiteY47" fmla="*/ 939556 h 1805977"/>
                <a:gd name="connsiteX48" fmla="*/ 2218032 w 2329414"/>
                <a:gd name="connsiteY48" fmla="*/ 940317 h 1805977"/>
                <a:gd name="connsiteX49" fmla="*/ 2296077 w 2329414"/>
                <a:gd name="connsiteY49" fmla="*/ 1058058 h 1805977"/>
                <a:gd name="connsiteX50" fmla="*/ 2286035 w 2329414"/>
                <a:gd name="connsiteY50" fmla="*/ 1107797 h 1805977"/>
                <a:gd name="connsiteX51" fmla="*/ 2260017 w 2329414"/>
                <a:gd name="connsiteY51" fmla="*/ 1146388 h 1805977"/>
                <a:gd name="connsiteX52" fmla="*/ 2263412 w 2329414"/>
                <a:gd name="connsiteY52" fmla="*/ 1148677 h 1805977"/>
                <a:gd name="connsiteX53" fmla="*/ 2300839 w 2329414"/>
                <a:gd name="connsiteY53" fmla="*/ 1239033 h 1805977"/>
                <a:gd name="connsiteX54" fmla="*/ 2263412 w 2329414"/>
                <a:gd name="connsiteY54" fmla="*/ 1329389 h 1805977"/>
                <a:gd name="connsiteX55" fmla="*/ 2256314 w 2329414"/>
                <a:gd name="connsiteY55" fmla="*/ 1334175 h 1805977"/>
                <a:gd name="connsiteX56" fmla="*/ 2291987 w 2329414"/>
                <a:gd name="connsiteY56" fmla="*/ 1358227 h 1805977"/>
                <a:gd name="connsiteX57" fmla="*/ 2329414 w 2329414"/>
                <a:gd name="connsiteY57" fmla="*/ 1448583 h 1805977"/>
                <a:gd name="connsiteX58" fmla="*/ 2291987 w 2329414"/>
                <a:gd name="connsiteY58" fmla="*/ 1538939 h 1805977"/>
                <a:gd name="connsiteX59" fmla="*/ 2272368 w 2329414"/>
                <a:gd name="connsiteY59" fmla="*/ 1552167 h 1805977"/>
                <a:gd name="connsiteX60" fmla="*/ 2286395 w 2329414"/>
                <a:gd name="connsiteY60" fmla="*/ 1581345 h 1805977"/>
                <a:gd name="connsiteX61" fmla="*/ 2292140 w 2329414"/>
                <a:gd name="connsiteY61" fmla="*/ 1619344 h 1805977"/>
                <a:gd name="connsiteX62" fmla="*/ 2164356 w 2329414"/>
                <a:gd name="connsiteY62" fmla="*/ 1747127 h 1805977"/>
                <a:gd name="connsiteX63" fmla="*/ 2122028 w 2329414"/>
                <a:gd name="connsiteY63" fmla="*/ 1738581 h 1805977"/>
                <a:gd name="connsiteX64" fmla="*/ 2123429 w 2329414"/>
                <a:gd name="connsiteY64" fmla="*/ 1745523 h 1805977"/>
                <a:gd name="connsiteX65" fmla="*/ 2065240 w 2329414"/>
                <a:gd name="connsiteY65" fmla="*/ 1803711 h 1805977"/>
                <a:gd name="connsiteX66" fmla="*/ 2048689 w 2329414"/>
                <a:gd name="connsiteY66" fmla="*/ 1800370 h 1805977"/>
                <a:gd name="connsiteX67" fmla="*/ 2045646 w 2329414"/>
                <a:gd name="connsiteY67" fmla="*/ 1805977 h 1805977"/>
                <a:gd name="connsiteX68" fmla="*/ 266204 w 2329414"/>
                <a:gd name="connsiteY68" fmla="*/ 1805977 h 1805977"/>
                <a:gd name="connsiteX69" fmla="*/ 263164 w 2329414"/>
                <a:gd name="connsiteY69" fmla="*/ 1800376 h 1805977"/>
                <a:gd name="connsiteX70" fmla="*/ 218200 w 2329414"/>
                <a:gd name="connsiteY70" fmla="*/ 1791298 h 1805977"/>
                <a:gd name="connsiteX71" fmla="*/ 145900 w 2329414"/>
                <a:gd name="connsiteY71" fmla="*/ 1711556 h 1805977"/>
                <a:gd name="connsiteX72" fmla="*/ 143651 w 2329414"/>
                <a:gd name="connsiteY72" fmla="*/ 1696682 h 1805977"/>
                <a:gd name="connsiteX73" fmla="*/ 140027 w 2329414"/>
                <a:gd name="connsiteY73" fmla="*/ 1699125 h 1805977"/>
                <a:gd name="connsiteX74" fmla="*/ 117377 w 2329414"/>
                <a:gd name="connsiteY74" fmla="*/ 1703698 h 1805977"/>
                <a:gd name="connsiteX75" fmla="*/ 59188 w 2329414"/>
                <a:gd name="connsiteY75" fmla="*/ 1645510 h 1805977"/>
                <a:gd name="connsiteX76" fmla="*/ 94727 w 2329414"/>
                <a:gd name="connsiteY76" fmla="*/ 1591895 h 1805977"/>
                <a:gd name="connsiteX77" fmla="*/ 105362 w 2329414"/>
                <a:gd name="connsiteY77" fmla="*/ 1589748 h 1805977"/>
                <a:gd name="connsiteX78" fmla="*/ 100329 w 2329414"/>
                <a:gd name="connsiteY78" fmla="*/ 1582283 h 1805977"/>
                <a:gd name="connsiteX79" fmla="*/ 99505 w 2329414"/>
                <a:gd name="connsiteY79" fmla="*/ 1578204 h 1805977"/>
                <a:gd name="connsiteX80" fmla="*/ 90258 w 2329414"/>
                <a:gd name="connsiteY80" fmla="*/ 1576337 h 1805977"/>
                <a:gd name="connsiteX81" fmla="*/ 12213 w 2329414"/>
                <a:gd name="connsiteY81" fmla="*/ 1458596 h 1805977"/>
                <a:gd name="connsiteX82" fmla="*/ 49640 w 2329414"/>
                <a:gd name="connsiteY82" fmla="*/ 1368240 h 1805977"/>
                <a:gd name="connsiteX83" fmla="*/ 82216 w 2329414"/>
                <a:gd name="connsiteY83" fmla="*/ 1346277 h 1805977"/>
                <a:gd name="connsiteX84" fmla="*/ 78045 w 2329414"/>
                <a:gd name="connsiteY84" fmla="*/ 1345434 h 1805977"/>
                <a:gd name="connsiteX85" fmla="*/ 0 w 2329414"/>
                <a:gd name="connsiteY85" fmla="*/ 1227693 h 1805977"/>
                <a:gd name="connsiteX86" fmla="*/ 46501 w 2329414"/>
                <a:gd name="connsiteY86" fmla="*/ 1129089 h 1805977"/>
                <a:gd name="connsiteX87" fmla="*/ 50465 w 2329414"/>
                <a:gd name="connsiteY87" fmla="*/ 1126685 h 1805977"/>
                <a:gd name="connsiteX88" fmla="*/ 59710 w 2329414"/>
                <a:gd name="connsiteY88" fmla="*/ 1080893 h 1805977"/>
                <a:gd name="connsiteX89" fmla="*/ 77515 w 2329414"/>
                <a:gd name="connsiteY89" fmla="*/ 1054484 h 1805977"/>
                <a:gd name="connsiteX90" fmla="*/ 65976 w 2329414"/>
                <a:gd name="connsiteY90" fmla="*/ 1044981 h 1805977"/>
                <a:gd name="connsiteX91" fmla="*/ 56038 w 2329414"/>
                <a:gd name="connsiteY91" fmla="*/ 1012448 h 1805977"/>
                <a:gd name="connsiteX92" fmla="*/ 91577 w 2329414"/>
                <a:gd name="connsiteY92" fmla="*/ 958833 h 1805977"/>
                <a:gd name="connsiteX93" fmla="*/ 102806 w 2329414"/>
                <a:gd name="connsiteY93" fmla="*/ 956566 h 1805977"/>
                <a:gd name="connsiteX94" fmla="*/ 98217 w 2329414"/>
                <a:gd name="connsiteY94" fmla="*/ 953471 h 1805977"/>
                <a:gd name="connsiteX95" fmla="*/ 60790 w 2329414"/>
                <a:gd name="connsiteY95" fmla="*/ 863115 h 1805977"/>
                <a:gd name="connsiteX96" fmla="*/ 98217 w 2329414"/>
                <a:gd name="connsiteY96" fmla="*/ 772759 h 1805977"/>
                <a:gd name="connsiteX97" fmla="*/ 128271 w 2329414"/>
                <a:gd name="connsiteY97" fmla="*/ 752496 h 1805977"/>
                <a:gd name="connsiteX98" fmla="*/ 121580 w 2329414"/>
                <a:gd name="connsiteY98" fmla="*/ 719353 h 1805977"/>
                <a:gd name="connsiteX99" fmla="*/ 199625 w 2329414"/>
                <a:gd name="connsiteY99" fmla="*/ 601612 h 1805977"/>
                <a:gd name="connsiteX100" fmla="*/ 230783 w 2329414"/>
                <a:gd name="connsiteY100" fmla="*/ 595321 h 1805977"/>
                <a:gd name="connsiteX101" fmla="*/ 225875 w 2329414"/>
                <a:gd name="connsiteY101" fmla="*/ 583472 h 1805977"/>
                <a:gd name="connsiteX102" fmla="*/ 284064 w 2329414"/>
                <a:gd name="connsiteY102" fmla="*/ 525284 h 1805977"/>
                <a:gd name="connsiteX103" fmla="*/ 290173 w 2329414"/>
                <a:gd name="connsiteY103" fmla="*/ 526517 h 1805977"/>
                <a:gd name="connsiteX104" fmla="*/ 282836 w 2329414"/>
                <a:gd name="connsiteY104" fmla="*/ 515634 h 1805977"/>
                <a:gd name="connsiteX105" fmla="*/ 278263 w 2329414"/>
                <a:gd name="connsiteY105" fmla="*/ 492985 h 1805977"/>
                <a:gd name="connsiteX106" fmla="*/ 336452 w 2329414"/>
                <a:gd name="connsiteY106" fmla="*/ 434797 h 1805977"/>
                <a:gd name="connsiteX107" fmla="*/ 377598 w 2329414"/>
                <a:gd name="connsiteY107" fmla="*/ 451840 h 1805977"/>
                <a:gd name="connsiteX108" fmla="*/ 379105 w 2329414"/>
                <a:gd name="connsiteY108" fmla="*/ 454075 h 1805977"/>
                <a:gd name="connsiteX109" fmla="*/ 383251 w 2329414"/>
                <a:gd name="connsiteY109" fmla="*/ 433540 h 1805977"/>
                <a:gd name="connsiteX110" fmla="*/ 410636 w 2329414"/>
                <a:gd name="connsiteY110" fmla="*/ 392923 h 1805977"/>
                <a:gd name="connsiteX111" fmla="*/ 447497 w 2329414"/>
                <a:gd name="connsiteY111" fmla="*/ 368070 h 1805977"/>
                <a:gd name="connsiteX112" fmla="*/ 440066 w 2329414"/>
                <a:gd name="connsiteY112" fmla="*/ 357047 h 1805977"/>
                <a:gd name="connsiteX113" fmla="*/ 435493 w 2329414"/>
                <a:gd name="connsiteY113" fmla="*/ 334398 h 1805977"/>
                <a:gd name="connsiteX114" fmla="*/ 493682 w 2329414"/>
                <a:gd name="connsiteY114" fmla="*/ 276210 h 1805977"/>
                <a:gd name="connsiteX115" fmla="*/ 534828 w 2329414"/>
                <a:gd name="connsiteY115" fmla="*/ 293253 h 1805977"/>
                <a:gd name="connsiteX116" fmla="*/ 540060 w 2329414"/>
                <a:gd name="connsiteY116" fmla="*/ 301013 h 1805977"/>
                <a:gd name="connsiteX117" fmla="*/ 535443 w 2329414"/>
                <a:gd name="connsiteY117" fmla="*/ 278145 h 1805977"/>
                <a:gd name="connsiteX118" fmla="*/ 663227 w 2329414"/>
                <a:gd name="connsiteY118" fmla="*/ 150362 h 1805977"/>
                <a:gd name="connsiteX119" fmla="*/ 711637 w 2329414"/>
                <a:gd name="connsiteY119" fmla="*/ 160135 h 1805977"/>
                <a:gd name="connsiteX120" fmla="*/ 735421 w 2329414"/>
                <a:gd name="connsiteY120" fmla="*/ 124859 h 1805977"/>
                <a:gd name="connsiteX121" fmla="*/ 825778 w 2329414"/>
                <a:gd name="connsiteY121" fmla="*/ 87432 h 1805977"/>
                <a:gd name="connsiteX122" fmla="*/ 875518 w 2329414"/>
                <a:gd name="connsiteY122" fmla="*/ 97474 h 1805977"/>
                <a:gd name="connsiteX123" fmla="*/ 894711 w 2329414"/>
                <a:gd name="connsiteY123" fmla="*/ 110414 h 1805977"/>
                <a:gd name="connsiteX124" fmla="*/ 896438 w 2329414"/>
                <a:gd name="connsiteY124" fmla="*/ 101857 h 1805977"/>
                <a:gd name="connsiteX125" fmla="*/ 1014180 w 2329414"/>
                <a:gd name="connsiteY125" fmla="*/ 23813 h 1805977"/>
                <a:gd name="connsiteX126" fmla="*/ 1085626 w 2329414"/>
                <a:gd name="connsiteY126" fmla="*/ 45636 h 1805977"/>
                <a:gd name="connsiteX127" fmla="*/ 1111909 w 2329414"/>
                <a:gd name="connsiteY127" fmla="*/ 69518 h 1805977"/>
                <a:gd name="connsiteX128" fmla="*/ 1123495 w 2329414"/>
                <a:gd name="connsiteY128" fmla="*/ 61707 h 1805977"/>
                <a:gd name="connsiteX129" fmla="*/ 1146145 w 2329414"/>
                <a:gd name="connsiteY129" fmla="*/ 57134 h 1805977"/>
                <a:gd name="connsiteX130" fmla="*/ 1168795 w 2329414"/>
                <a:gd name="connsiteY130" fmla="*/ 61707 h 1805977"/>
                <a:gd name="connsiteX131" fmla="*/ 1171815 w 2329414"/>
                <a:gd name="connsiteY131" fmla="*/ 63743 h 1805977"/>
                <a:gd name="connsiteX132" fmla="*/ 1182276 w 2329414"/>
                <a:gd name="connsiteY132" fmla="*/ 46501 h 1805977"/>
                <a:gd name="connsiteX133" fmla="*/ 1280880 w 2329414"/>
                <a:gd name="connsiteY133" fmla="*/ 0 h 180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329414" h="1805977">
                  <a:moveTo>
                    <a:pt x="2158207" y="829288"/>
                  </a:moveTo>
                  <a:lnTo>
                    <a:pt x="2155444" y="829845"/>
                  </a:lnTo>
                  <a:lnTo>
                    <a:pt x="2155767" y="830933"/>
                  </a:lnTo>
                  <a:close/>
                  <a:moveTo>
                    <a:pt x="1280880" y="0"/>
                  </a:moveTo>
                  <a:cubicBezTo>
                    <a:pt x="1333810" y="0"/>
                    <a:pt x="1379224" y="32181"/>
                    <a:pt x="1398622" y="78044"/>
                  </a:cubicBezTo>
                  <a:lnTo>
                    <a:pt x="1400910" y="89376"/>
                  </a:lnTo>
                  <a:lnTo>
                    <a:pt x="1418992" y="85725"/>
                  </a:lnTo>
                  <a:cubicBezTo>
                    <a:pt x="1436636" y="85725"/>
                    <a:pt x="1453444" y="89301"/>
                    <a:pt x="1468731" y="95767"/>
                  </a:cubicBezTo>
                  <a:lnTo>
                    <a:pt x="1494155" y="112907"/>
                  </a:lnTo>
                  <a:lnTo>
                    <a:pt x="1527272" y="94187"/>
                  </a:lnTo>
                  <a:cubicBezTo>
                    <a:pt x="1539276" y="89797"/>
                    <a:pt x="1552039" y="87432"/>
                    <a:pt x="1565271" y="87432"/>
                  </a:cubicBezTo>
                  <a:cubicBezTo>
                    <a:pt x="1582915" y="87432"/>
                    <a:pt x="1599723" y="91636"/>
                    <a:pt x="1615011" y="99240"/>
                  </a:cubicBezTo>
                  <a:lnTo>
                    <a:pt x="1629050" y="110370"/>
                  </a:lnTo>
                  <a:lnTo>
                    <a:pt x="1629297" y="110420"/>
                  </a:lnTo>
                  <a:cubicBezTo>
                    <a:pt x="1646496" y="117694"/>
                    <a:pt x="1661771" y="128627"/>
                    <a:pt x="1674146" y="142242"/>
                  </a:cubicBezTo>
                  <a:lnTo>
                    <a:pt x="1681889" y="155758"/>
                  </a:lnTo>
                  <a:lnTo>
                    <a:pt x="1698595" y="152385"/>
                  </a:lnTo>
                  <a:cubicBezTo>
                    <a:pt x="1730732" y="152385"/>
                    <a:pt x="1756784" y="178437"/>
                    <a:pt x="1756784" y="210573"/>
                  </a:cubicBezTo>
                  <a:cubicBezTo>
                    <a:pt x="1756784" y="218607"/>
                    <a:pt x="1755156" y="226261"/>
                    <a:pt x="1752211" y="233222"/>
                  </a:cubicBezTo>
                  <a:lnTo>
                    <a:pt x="1751078" y="234904"/>
                  </a:lnTo>
                  <a:lnTo>
                    <a:pt x="1776049" y="251740"/>
                  </a:lnTo>
                  <a:lnTo>
                    <a:pt x="1787375" y="268538"/>
                  </a:lnTo>
                  <a:lnTo>
                    <a:pt x="1804532" y="256970"/>
                  </a:lnTo>
                  <a:cubicBezTo>
                    <a:pt x="1811494" y="254025"/>
                    <a:pt x="1819148" y="252397"/>
                    <a:pt x="1827182" y="252397"/>
                  </a:cubicBezTo>
                  <a:cubicBezTo>
                    <a:pt x="1859319" y="252397"/>
                    <a:pt x="1885371" y="278449"/>
                    <a:pt x="1885371" y="310585"/>
                  </a:cubicBezTo>
                  <a:lnTo>
                    <a:pt x="1882581" y="324407"/>
                  </a:lnTo>
                  <a:lnTo>
                    <a:pt x="1913226" y="339139"/>
                  </a:lnTo>
                  <a:cubicBezTo>
                    <a:pt x="1933620" y="352917"/>
                    <a:pt x="1949823" y="372428"/>
                    <a:pt x="1959522" y="395360"/>
                  </a:cubicBezTo>
                  <a:lnTo>
                    <a:pt x="1964675" y="420883"/>
                  </a:lnTo>
                  <a:lnTo>
                    <a:pt x="1978420" y="423658"/>
                  </a:lnTo>
                  <a:cubicBezTo>
                    <a:pt x="1988862" y="428074"/>
                    <a:pt x="1997747" y="435453"/>
                    <a:pt x="2004021" y="444740"/>
                  </a:cubicBezTo>
                  <a:lnTo>
                    <a:pt x="2013877" y="477003"/>
                  </a:lnTo>
                  <a:lnTo>
                    <a:pt x="2017682" y="476235"/>
                  </a:lnTo>
                  <a:cubicBezTo>
                    <a:pt x="2049819" y="476235"/>
                    <a:pt x="2075871" y="502287"/>
                    <a:pt x="2075871" y="534423"/>
                  </a:cubicBezTo>
                  <a:lnTo>
                    <a:pt x="2074594" y="540749"/>
                  </a:lnTo>
                  <a:lnTo>
                    <a:pt x="2095267" y="536575"/>
                  </a:lnTo>
                  <a:cubicBezTo>
                    <a:pt x="2165840" y="536575"/>
                    <a:pt x="2223051" y="593785"/>
                    <a:pt x="2223051" y="664358"/>
                  </a:cubicBezTo>
                  <a:cubicBezTo>
                    <a:pt x="2223051" y="682001"/>
                    <a:pt x="2219476" y="698809"/>
                    <a:pt x="2213009" y="714097"/>
                  </a:cubicBezTo>
                  <a:lnTo>
                    <a:pt x="2196760" y="738197"/>
                  </a:lnTo>
                  <a:lnTo>
                    <a:pt x="2204649" y="749899"/>
                  </a:lnTo>
                  <a:cubicBezTo>
                    <a:pt x="2207594" y="756860"/>
                    <a:pt x="2209222" y="764514"/>
                    <a:pt x="2209222" y="772548"/>
                  </a:cubicBezTo>
                  <a:cubicBezTo>
                    <a:pt x="2209222" y="784599"/>
                    <a:pt x="2205559" y="795794"/>
                    <a:pt x="2199284" y="805081"/>
                  </a:cubicBezTo>
                  <a:lnTo>
                    <a:pt x="2179972" y="820984"/>
                  </a:lnTo>
                  <a:lnTo>
                    <a:pt x="2189133" y="819135"/>
                  </a:lnTo>
                  <a:cubicBezTo>
                    <a:pt x="2221270" y="819135"/>
                    <a:pt x="2247322" y="845187"/>
                    <a:pt x="2247322" y="877323"/>
                  </a:cubicBezTo>
                  <a:cubicBezTo>
                    <a:pt x="2247322" y="893391"/>
                    <a:pt x="2240809" y="907938"/>
                    <a:pt x="2230279" y="918468"/>
                  </a:cubicBezTo>
                  <a:lnTo>
                    <a:pt x="2212437" y="930497"/>
                  </a:lnTo>
                  <a:lnTo>
                    <a:pt x="2214266" y="939556"/>
                  </a:lnTo>
                  <a:lnTo>
                    <a:pt x="2218032" y="940317"/>
                  </a:lnTo>
                  <a:cubicBezTo>
                    <a:pt x="2263896" y="959715"/>
                    <a:pt x="2296077" y="1005128"/>
                    <a:pt x="2296077" y="1058058"/>
                  </a:cubicBezTo>
                  <a:cubicBezTo>
                    <a:pt x="2296077" y="1075701"/>
                    <a:pt x="2292502" y="1092509"/>
                    <a:pt x="2286035" y="1107797"/>
                  </a:cubicBezTo>
                  <a:lnTo>
                    <a:pt x="2260017" y="1146388"/>
                  </a:lnTo>
                  <a:lnTo>
                    <a:pt x="2263412" y="1148677"/>
                  </a:lnTo>
                  <a:cubicBezTo>
                    <a:pt x="2286537" y="1171801"/>
                    <a:pt x="2300839" y="1203747"/>
                    <a:pt x="2300839" y="1239033"/>
                  </a:cubicBezTo>
                  <a:cubicBezTo>
                    <a:pt x="2300839" y="1274320"/>
                    <a:pt x="2286537" y="1306265"/>
                    <a:pt x="2263412" y="1329389"/>
                  </a:cubicBezTo>
                  <a:lnTo>
                    <a:pt x="2256314" y="1334175"/>
                  </a:lnTo>
                  <a:lnTo>
                    <a:pt x="2291987" y="1358227"/>
                  </a:lnTo>
                  <a:cubicBezTo>
                    <a:pt x="2315112" y="1381351"/>
                    <a:pt x="2329414" y="1413297"/>
                    <a:pt x="2329414" y="1448583"/>
                  </a:cubicBezTo>
                  <a:cubicBezTo>
                    <a:pt x="2329414" y="1483870"/>
                    <a:pt x="2315112" y="1515815"/>
                    <a:pt x="2291987" y="1538939"/>
                  </a:cubicBezTo>
                  <a:lnTo>
                    <a:pt x="2272368" y="1552167"/>
                  </a:lnTo>
                  <a:lnTo>
                    <a:pt x="2286395" y="1581345"/>
                  </a:lnTo>
                  <a:cubicBezTo>
                    <a:pt x="2290129" y="1593349"/>
                    <a:pt x="2292140" y="1606112"/>
                    <a:pt x="2292140" y="1619344"/>
                  </a:cubicBezTo>
                  <a:cubicBezTo>
                    <a:pt x="2292140" y="1689917"/>
                    <a:pt x="2234929" y="1747127"/>
                    <a:pt x="2164356" y="1747127"/>
                  </a:cubicBezTo>
                  <a:lnTo>
                    <a:pt x="2122028" y="1738581"/>
                  </a:lnTo>
                  <a:lnTo>
                    <a:pt x="2123429" y="1745523"/>
                  </a:lnTo>
                  <a:cubicBezTo>
                    <a:pt x="2123429" y="1777659"/>
                    <a:pt x="2097377" y="1803711"/>
                    <a:pt x="2065240" y="1803711"/>
                  </a:cubicBezTo>
                  <a:lnTo>
                    <a:pt x="2048689" y="1800370"/>
                  </a:lnTo>
                  <a:lnTo>
                    <a:pt x="2045646" y="1805977"/>
                  </a:lnTo>
                  <a:lnTo>
                    <a:pt x="266204" y="1805977"/>
                  </a:lnTo>
                  <a:lnTo>
                    <a:pt x="263164" y="1800376"/>
                  </a:lnTo>
                  <a:lnTo>
                    <a:pt x="218200" y="1791298"/>
                  </a:lnTo>
                  <a:cubicBezTo>
                    <a:pt x="183802" y="1776750"/>
                    <a:pt x="157100" y="1747567"/>
                    <a:pt x="145900" y="1711556"/>
                  </a:cubicBezTo>
                  <a:lnTo>
                    <a:pt x="143651" y="1696682"/>
                  </a:lnTo>
                  <a:lnTo>
                    <a:pt x="140027" y="1699125"/>
                  </a:lnTo>
                  <a:cubicBezTo>
                    <a:pt x="133065" y="1702070"/>
                    <a:pt x="125411" y="1703698"/>
                    <a:pt x="117377" y="1703698"/>
                  </a:cubicBezTo>
                  <a:cubicBezTo>
                    <a:pt x="85240" y="1703698"/>
                    <a:pt x="59188" y="1677646"/>
                    <a:pt x="59188" y="1645510"/>
                  </a:cubicBezTo>
                  <a:cubicBezTo>
                    <a:pt x="59188" y="1621408"/>
                    <a:pt x="73842" y="1600728"/>
                    <a:pt x="94727" y="1591895"/>
                  </a:cubicBezTo>
                  <a:lnTo>
                    <a:pt x="105362" y="1589748"/>
                  </a:lnTo>
                  <a:lnTo>
                    <a:pt x="100329" y="1582283"/>
                  </a:lnTo>
                  <a:lnTo>
                    <a:pt x="99505" y="1578204"/>
                  </a:lnTo>
                  <a:lnTo>
                    <a:pt x="90258" y="1576337"/>
                  </a:lnTo>
                  <a:cubicBezTo>
                    <a:pt x="44394" y="1556939"/>
                    <a:pt x="12213" y="1511526"/>
                    <a:pt x="12213" y="1458596"/>
                  </a:cubicBezTo>
                  <a:cubicBezTo>
                    <a:pt x="12213" y="1423310"/>
                    <a:pt x="26516" y="1391364"/>
                    <a:pt x="49640" y="1368240"/>
                  </a:cubicBezTo>
                  <a:lnTo>
                    <a:pt x="82216" y="1346277"/>
                  </a:lnTo>
                  <a:lnTo>
                    <a:pt x="78045" y="1345434"/>
                  </a:lnTo>
                  <a:cubicBezTo>
                    <a:pt x="32181" y="1326036"/>
                    <a:pt x="0" y="1280623"/>
                    <a:pt x="0" y="1227693"/>
                  </a:cubicBezTo>
                  <a:cubicBezTo>
                    <a:pt x="0" y="1187996"/>
                    <a:pt x="18102" y="1152527"/>
                    <a:pt x="46501" y="1129089"/>
                  </a:cubicBezTo>
                  <a:lnTo>
                    <a:pt x="50465" y="1126685"/>
                  </a:lnTo>
                  <a:lnTo>
                    <a:pt x="59710" y="1080893"/>
                  </a:lnTo>
                  <a:lnTo>
                    <a:pt x="77515" y="1054484"/>
                  </a:lnTo>
                  <a:lnTo>
                    <a:pt x="65976" y="1044981"/>
                  </a:lnTo>
                  <a:cubicBezTo>
                    <a:pt x="59701" y="1035695"/>
                    <a:pt x="56038" y="1024499"/>
                    <a:pt x="56038" y="1012448"/>
                  </a:cubicBezTo>
                  <a:cubicBezTo>
                    <a:pt x="56038" y="988346"/>
                    <a:pt x="70692" y="967666"/>
                    <a:pt x="91577" y="958833"/>
                  </a:cubicBezTo>
                  <a:lnTo>
                    <a:pt x="102806" y="956566"/>
                  </a:lnTo>
                  <a:lnTo>
                    <a:pt x="98217" y="953471"/>
                  </a:lnTo>
                  <a:cubicBezTo>
                    <a:pt x="75093" y="930347"/>
                    <a:pt x="60790" y="898401"/>
                    <a:pt x="60790" y="863115"/>
                  </a:cubicBezTo>
                  <a:cubicBezTo>
                    <a:pt x="60790" y="827828"/>
                    <a:pt x="75093" y="795883"/>
                    <a:pt x="98217" y="772759"/>
                  </a:cubicBezTo>
                  <a:lnTo>
                    <a:pt x="128271" y="752496"/>
                  </a:lnTo>
                  <a:lnTo>
                    <a:pt x="121580" y="719353"/>
                  </a:lnTo>
                  <a:cubicBezTo>
                    <a:pt x="121580" y="666423"/>
                    <a:pt x="153761" y="621010"/>
                    <a:pt x="199625" y="601612"/>
                  </a:cubicBezTo>
                  <a:lnTo>
                    <a:pt x="230783" y="595321"/>
                  </a:lnTo>
                  <a:lnTo>
                    <a:pt x="225875" y="583472"/>
                  </a:lnTo>
                  <a:cubicBezTo>
                    <a:pt x="225875" y="551336"/>
                    <a:pt x="251927" y="525284"/>
                    <a:pt x="284064" y="525284"/>
                  </a:cubicBezTo>
                  <a:lnTo>
                    <a:pt x="290173" y="526517"/>
                  </a:lnTo>
                  <a:lnTo>
                    <a:pt x="282836" y="515634"/>
                  </a:lnTo>
                  <a:cubicBezTo>
                    <a:pt x="279891" y="508673"/>
                    <a:pt x="278263" y="501019"/>
                    <a:pt x="278263" y="492985"/>
                  </a:cubicBezTo>
                  <a:cubicBezTo>
                    <a:pt x="278263" y="460849"/>
                    <a:pt x="304315" y="434797"/>
                    <a:pt x="336452" y="434797"/>
                  </a:cubicBezTo>
                  <a:cubicBezTo>
                    <a:pt x="352520" y="434797"/>
                    <a:pt x="367068" y="441310"/>
                    <a:pt x="377598" y="451840"/>
                  </a:cubicBezTo>
                  <a:lnTo>
                    <a:pt x="379105" y="454075"/>
                  </a:lnTo>
                  <a:lnTo>
                    <a:pt x="383251" y="433540"/>
                  </a:lnTo>
                  <a:cubicBezTo>
                    <a:pt x="389717" y="418252"/>
                    <a:pt x="399074" y="404485"/>
                    <a:pt x="410636" y="392923"/>
                  </a:cubicBezTo>
                  <a:lnTo>
                    <a:pt x="447497" y="368070"/>
                  </a:lnTo>
                  <a:lnTo>
                    <a:pt x="440066" y="357047"/>
                  </a:lnTo>
                  <a:cubicBezTo>
                    <a:pt x="437121" y="350086"/>
                    <a:pt x="435493" y="342432"/>
                    <a:pt x="435493" y="334398"/>
                  </a:cubicBezTo>
                  <a:cubicBezTo>
                    <a:pt x="435493" y="302262"/>
                    <a:pt x="461545" y="276210"/>
                    <a:pt x="493682" y="276210"/>
                  </a:cubicBezTo>
                  <a:cubicBezTo>
                    <a:pt x="509750" y="276210"/>
                    <a:pt x="524298" y="282723"/>
                    <a:pt x="534828" y="293253"/>
                  </a:cubicBezTo>
                  <a:lnTo>
                    <a:pt x="540060" y="301013"/>
                  </a:lnTo>
                  <a:lnTo>
                    <a:pt x="535443" y="278145"/>
                  </a:lnTo>
                  <a:cubicBezTo>
                    <a:pt x="535443" y="207572"/>
                    <a:pt x="592654" y="150362"/>
                    <a:pt x="663227" y="150362"/>
                  </a:cubicBezTo>
                  <a:lnTo>
                    <a:pt x="711637" y="160135"/>
                  </a:lnTo>
                  <a:lnTo>
                    <a:pt x="735421" y="124859"/>
                  </a:lnTo>
                  <a:cubicBezTo>
                    <a:pt x="758546" y="101734"/>
                    <a:pt x="790492" y="87432"/>
                    <a:pt x="825778" y="87432"/>
                  </a:cubicBezTo>
                  <a:cubicBezTo>
                    <a:pt x="843422" y="87432"/>
                    <a:pt x="860230" y="91008"/>
                    <a:pt x="875518" y="97474"/>
                  </a:cubicBezTo>
                  <a:lnTo>
                    <a:pt x="894711" y="110414"/>
                  </a:lnTo>
                  <a:lnTo>
                    <a:pt x="896438" y="101857"/>
                  </a:lnTo>
                  <a:cubicBezTo>
                    <a:pt x="915837" y="55994"/>
                    <a:pt x="961251" y="23813"/>
                    <a:pt x="1014180" y="23813"/>
                  </a:cubicBezTo>
                  <a:cubicBezTo>
                    <a:pt x="1040645" y="23813"/>
                    <a:pt x="1065231" y="31858"/>
                    <a:pt x="1085626" y="45636"/>
                  </a:cubicBezTo>
                  <a:lnTo>
                    <a:pt x="1111909" y="69518"/>
                  </a:lnTo>
                  <a:lnTo>
                    <a:pt x="1123495" y="61707"/>
                  </a:lnTo>
                  <a:cubicBezTo>
                    <a:pt x="1130457" y="58762"/>
                    <a:pt x="1138111" y="57134"/>
                    <a:pt x="1146145" y="57134"/>
                  </a:cubicBezTo>
                  <a:cubicBezTo>
                    <a:pt x="1154180" y="57134"/>
                    <a:pt x="1161833" y="58762"/>
                    <a:pt x="1168795" y="61707"/>
                  </a:cubicBezTo>
                  <a:lnTo>
                    <a:pt x="1171815" y="63743"/>
                  </a:lnTo>
                  <a:lnTo>
                    <a:pt x="1182276" y="46501"/>
                  </a:lnTo>
                  <a:cubicBezTo>
                    <a:pt x="1205713" y="18102"/>
                    <a:pt x="1241183" y="0"/>
                    <a:pt x="1280880" y="0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7844185" y="3132027"/>
            <a:ext cx="1677099" cy="1258779"/>
            <a:chOff x="8936306" y="1613951"/>
            <a:chExt cx="2149606" cy="1613428"/>
          </a:xfrm>
        </p:grpSpPr>
        <p:sp>
          <p:nvSpPr>
            <p:cNvPr id="51" name="フリーフォーム: 図形 50"/>
            <p:cNvSpPr/>
            <p:nvPr/>
          </p:nvSpPr>
          <p:spPr bwMode="auto">
            <a:xfrm>
              <a:off x="8936306" y="1613951"/>
              <a:ext cx="1811155" cy="1454395"/>
            </a:xfrm>
            <a:custGeom>
              <a:avLst/>
              <a:gdLst>
                <a:gd name="connsiteX0" fmla="*/ 1234818 w 2469634"/>
                <a:gd name="connsiteY0" fmla="*/ 0 h 1983167"/>
                <a:gd name="connsiteX1" fmla="*/ 1370327 w 2469634"/>
                <a:gd name="connsiteY1" fmla="*/ 192365 h 1983167"/>
                <a:gd name="connsiteX2" fmla="*/ 1474294 w 2469634"/>
                <a:gd name="connsiteY2" fmla="*/ 94830 h 1983167"/>
                <a:gd name="connsiteX3" fmla="*/ 1522680 w 2469634"/>
                <a:gd name="connsiteY3" fmla="*/ 206129 h 1983167"/>
                <a:gd name="connsiteX4" fmla="*/ 1611768 w 2469634"/>
                <a:gd name="connsiteY4" fmla="*/ 145631 h 1983167"/>
                <a:gd name="connsiteX5" fmla="*/ 1642058 w 2469634"/>
                <a:gd name="connsiteY5" fmla="*/ 262711 h 1983167"/>
                <a:gd name="connsiteX6" fmla="*/ 1852226 w 2469634"/>
                <a:gd name="connsiteY6" fmla="*/ 165434 h 1983167"/>
                <a:gd name="connsiteX7" fmla="*/ 1873229 w 2469634"/>
                <a:gd name="connsiteY7" fmla="*/ 397897 h 1983167"/>
                <a:gd name="connsiteX8" fmla="*/ 2012753 w 2469634"/>
                <a:gd name="connsiteY8" fmla="*/ 365245 h 1983167"/>
                <a:gd name="connsiteX9" fmla="*/ 1996877 w 2469634"/>
                <a:gd name="connsiteY9" fmla="*/ 504518 h 1983167"/>
                <a:gd name="connsiteX10" fmla="*/ 2101343 w 2469634"/>
                <a:gd name="connsiteY10" fmla="*/ 496885 h 1983167"/>
                <a:gd name="connsiteX11" fmla="*/ 2073703 w 2469634"/>
                <a:gd name="connsiteY11" fmla="*/ 596584 h 1983167"/>
                <a:gd name="connsiteX12" fmla="*/ 2304199 w 2469634"/>
                <a:gd name="connsiteY12" fmla="*/ 617410 h 1983167"/>
                <a:gd name="connsiteX13" fmla="*/ 2207059 w 2469634"/>
                <a:gd name="connsiteY13" fmla="*/ 827282 h 1983167"/>
                <a:gd name="connsiteX14" fmla="*/ 2343866 w 2469634"/>
                <a:gd name="connsiteY14" fmla="*/ 868661 h 1983167"/>
                <a:gd name="connsiteX15" fmla="*/ 2248842 w 2469634"/>
                <a:gd name="connsiteY15" fmla="*/ 997065 h 1983167"/>
                <a:gd name="connsiteX16" fmla="*/ 2349702 w 2469634"/>
                <a:gd name="connsiteY16" fmla="*/ 1045867 h 1983167"/>
                <a:gd name="connsiteX17" fmla="*/ 2287790 w 2469634"/>
                <a:gd name="connsiteY17" fmla="*/ 1106717 h 1983167"/>
                <a:gd name="connsiteX18" fmla="*/ 2469634 w 2469634"/>
                <a:gd name="connsiteY18" fmla="*/ 1234817 h 1983167"/>
                <a:gd name="connsiteX19" fmla="*/ 2282059 w 2469634"/>
                <a:gd name="connsiteY19" fmla="*/ 1366953 h 1983167"/>
                <a:gd name="connsiteX20" fmla="*/ 2378909 w 2469634"/>
                <a:gd name="connsiteY20" fmla="*/ 1470190 h 1983167"/>
                <a:gd name="connsiteX21" fmla="*/ 2218591 w 2469634"/>
                <a:gd name="connsiteY21" fmla="*/ 1539887 h 1983167"/>
                <a:gd name="connsiteX22" fmla="*/ 2290294 w 2469634"/>
                <a:gd name="connsiteY22" fmla="*/ 1645479 h 1983167"/>
                <a:gd name="connsiteX23" fmla="*/ 2217253 w 2469634"/>
                <a:gd name="connsiteY23" fmla="*/ 1664375 h 1983167"/>
                <a:gd name="connsiteX24" fmla="*/ 2304200 w 2469634"/>
                <a:gd name="connsiteY24" fmla="*/ 1852226 h 1983167"/>
                <a:gd name="connsiteX25" fmla="*/ 2076697 w 2469634"/>
                <a:gd name="connsiteY25" fmla="*/ 1872781 h 1983167"/>
                <a:gd name="connsiteX26" fmla="*/ 2102530 w 2469634"/>
                <a:gd name="connsiteY26" fmla="*/ 1983167 h 1983167"/>
                <a:gd name="connsiteX27" fmla="*/ 478907 w 2469634"/>
                <a:gd name="connsiteY27" fmla="*/ 1983167 h 1983167"/>
                <a:gd name="connsiteX28" fmla="*/ 481600 w 2469634"/>
                <a:gd name="connsiteY28" fmla="*/ 1959544 h 1983167"/>
                <a:gd name="connsiteX29" fmla="*/ 300871 w 2469634"/>
                <a:gd name="connsiteY29" fmla="*/ 1972751 h 1983167"/>
                <a:gd name="connsiteX30" fmla="*/ 330159 w 2469634"/>
                <a:gd name="connsiteY30" fmla="*/ 1867109 h 1983167"/>
                <a:gd name="connsiteX31" fmla="*/ 165434 w 2469634"/>
                <a:gd name="connsiteY31" fmla="*/ 1852225 h 1983167"/>
                <a:gd name="connsiteX32" fmla="*/ 263584 w 2469634"/>
                <a:gd name="connsiteY32" fmla="*/ 1640173 h 1983167"/>
                <a:gd name="connsiteX33" fmla="*/ 133978 w 2469634"/>
                <a:gd name="connsiteY33" fmla="*/ 1600971 h 1983167"/>
                <a:gd name="connsiteX34" fmla="*/ 209060 w 2469634"/>
                <a:gd name="connsiteY34" fmla="*/ 1499516 h 1983167"/>
                <a:gd name="connsiteX35" fmla="*/ 52513 w 2469634"/>
                <a:gd name="connsiteY35" fmla="*/ 1423769 h 1983167"/>
                <a:gd name="connsiteX36" fmla="*/ 142574 w 2469634"/>
                <a:gd name="connsiteY36" fmla="*/ 1335253 h 1983167"/>
                <a:gd name="connsiteX37" fmla="*/ 0 w 2469634"/>
                <a:gd name="connsiteY37" fmla="*/ 1234817 h 1983167"/>
                <a:gd name="connsiteX38" fmla="*/ 192517 w 2469634"/>
                <a:gd name="connsiteY38" fmla="*/ 1099199 h 1983167"/>
                <a:gd name="connsiteX39" fmla="*/ 98935 w 2469634"/>
                <a:gd name="connsiteY39" fmla="*/ 999444 h 1983167"/>
                <a:gd name="connsiteX40" fmla="*/ 200862 w 2469634"/>
                <a:gd name="connsiteY40" fmla="*/ 955132 h 1983167"/>
                <a:gd name="connsiteX41" fmla="*/ 111921 w 2469634"/>
                <a:gd name="connsiteY41" fmla="*/ 824157 h 1983167"/>
                <a:gd name="connsiteX42" fmla="*/ 245173 w 2469634"/>
                <a:gd name="connsiteY42" fmla="*/ 789684 h 1983167"/>
                <a:gd name="connsiteX43" fmla="*/ 165434 w 2469634"/>
                <a:gd name="connsiteY43" fmla="*/ 617408 h 1983167"/>
                <a:gd name="connsiteX44" fmla="*/ 400977 w 2469634"/>
                <a:gd name="connsiteY44" fmla="*/ 596128 h 1983167"/>
                <a:gd name="connsiteX45" fmla="*/ 369350 w 2469634"/>
                <a:gd name="connsiteY45" fmla="*/ 460985 h 1983167"/>
                <a:gd name="connsiteX46" fmla="*/ 473277 w 2469634"/>
                <a:gd name="connsiteY46" fmla="*/ 472833 h 1983167"/>
                <a:gd name="connsiteX47" fmla="*/ 463174 w 2469634"/>
                <a:gd name="connsiteY47" fmla="*/ 334582 h 1983167"/>
                <a:gd name="connsiteX48" fmla="*/ 598731 w 2469634"/>
                <a:gd name="connsiteY48" fmla="*/ 372164 h 1983167"/>
                <a:gd name="connsiteX49" fmla="*/ 617410 w 2469634"/>
                <a:gd name="connsiteY49" fmla="*/ 165433 h 1983167"/>
                <a:gd name="connsiteX50" fmla="*/ 831973 w 2469634"/>
                <a:gd name="connsiteY50" fmla="*/ 264746 h 1983167"/>
                <a:gd name="connsiteX51" fmla="*/ 872767 w 2469634"/>
                <a:gd name="connsiteY51" fmla="*/ 129872 h 1983167"/>
                <a:gd name="connsiteX52" fmla="*/ 959853 w 2469634"/>
                <a:gd name="connsiteY52" fmla="*/ 194321 h 1983167"/>
                <a:gd name="connsiteX53" fmla="*/ 1012157 w 2469634"/>
                <a:gd name="connsiteY53" fmla="*/ 86224 h 1983167"/>
                <a:gd name="connsiteX54" fmla="*/ 1106475 w 2469634"/>
                <a:gd name="connsiteY54" fmla="*/ 182188 h 198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469634" h="1983167">
                  <a:moveTo>
                    <a:pt x="1234818" y="0"/>
                  </a:moveTo>
                  <a:lnTo>
                    <a:pt x="1370327" y="192365"/>
                  </a:lnTo>
                  <a:lnTo>
                    <a:pt x="1474294" y="94830"/>
                  </a:lnTo>
                  <a:lnTo>
                    <a:pt x="1522680" y="206129"/>
                  </a:lnTo>
                  <a:lnTo>
                    <a:pt x="1611768" y="145631"/>
                  </a:lnTo>
                  <a:lnTo>
                    <a:pt x="1642058" y="262711"/>
                  </a:lnTo>
                  <a:lnTo>
                    <a:pt x="1852226" y="165434"/>
                  </a:lnTo>
                  <a:lnTo>
                    <a:pt x="1873229" y="397897"/>
                  </a:lnTo>
                  <a:lnTo>
                    <a:pt x="2012753" y="365245"/>
                  </a:lnTo>
                  <a:lnTo>
                    <a:pt x="1996877" y="504518"/>
                  </a:lnTo>
                  <a:lnTo>
                    <a:pt x="2101343" y="496885"/>
                  </a:lnTo>
                  <a:lnTo>
                    <a:pt x="2073703" y="596584"/>
                  </a:lnTo>
                  <a:lnTo>
                    <a:pt x="2304199" y="617410"/>
                  </a:lnTo>
                  <a:lnTo>
                    <a:pt x="2207059" y="827282"/>
                  </a:lnTo>
                  <a:lnTo>
                    <a:pt x="2343866" y="868661"/>
                  </a:lnTo>
                  <a:lnTo>
                    <a:pt x="2248842" y="997065"/>
                  </a:lnTo>
                  <a:lnTo>
                    <a:pt x="2349702" y="1045867"/>
                  </a:lnTo>
                  <a:lnTo>
                    <a:pt x="2287790" y="1106717"/>
                  </a:lnTo>
                  <a:lnTo>
                    <a:pt x="2469634" y="1234817"/>
                  </a:lnTo>
                  <a:lnTo>
                    <a:pt x="2282059" y="1366953"/>
                  </a:lnTo>
                  <a:lnTo>
                    <a:pt x="2378909" y="1470190"/>
                  </a:lnTo>
                  <a:lnTo>
                    <a:pt x="2218591" y="1539887"/>
                  </a:lnTo>
                  <a:lnTo>
                    <a:pt x="2290294" y="1645479"/>
                  </a:lnTo>
                  <a:lnTo>
                    <a:pt x="2217253" y="1664375"/>
                  </a:lnTo>
                  <a:lnTo>
                    <a:pt x="2304200" y="1852226"/>
                  </a:lnTo>
                  <a:lnTo>
                    <a:pt x="2076697" y="1872781"/>
                  </a:lnTo>
                  <a:lnTo>
                    <a:pt x="2102530" y="1983167"/>
                  </a:lnTo>
                  <a:lnTo>
                    <a:pt x="478907" y="1983167"/>
                  </a:lnTo>
                  <a:lnTo>
                    <a:pt x="481600" y="1959544"/>
                  </a:lnTo>
                  <a:lnTo>
                    <a:pt x="300871" y="1972751"/>
                  </a:lnTo>
                  <a:lnTo>
                    <a:pt x="330159" y="1867109"/>
                  </a:lnTo>
                  <a:lnTo>
                    <a:pt x="165434" y="1852225"/>
                  </a:lnTo>
                  <a:lnTo>
                    <a:pt x="263584" y="1640173"/>
                  </a:lnTo>
                  <a:lnTo>
                    <a:pt x="133978" y="1600971"/>
                  </a:lnTo>
                  <a:lnTo>
                    <a:pt x="209060" y="1499516"/>
                  </a:lnTo>
                  <a:lnTo>
                    <a:pt x="52513" y="1423769"/>
                  </a:lnTo>
                  <a:lnTo>
                    <a:pt x="142574" y="1335253"/>
                  </a:lnTo>
                  <a:lnTo>
                    <a:pt x="0" y="1234817"/>
                  </a:lnTo>
                  <a:lnTo>
                    <a:pt x="192517" y="1099199"/>
                  </a:lnTo>
                  <a:lnTo>
                    <a:pt x="98935" y="999444"/>
                  </a:lnTo>
                  <a:lnTo>
                    <a:pt x="200862" y="955132"/>
                  </a:lnTo>
                  <a:lnTo>
                    <a:pt x="111921" y="824157"/>
                  </a:lnTo>
                  <a:lnTo>
                    <a:pt x="245173" y="789684"/>
                  </a:lnTo>
                  <a:lnTo>
                    <a:pt x="165434" y="617408"/>
                  </a:lnTo>
                  <a:lnTo>
                    <a:pt x="400977" y="596128"/>
                  </a:lnTo>
                  <a:lnTo>
                    <a:pt x="369350" y="460985"/>
                  </a:lnTo>
                  <a:lnTo>
                    <a:pt x="473277" y="472833"/>
                  </a:lnTo>
                  <a:lnTo>
                    <a:pt x="463174" y="334582"/>
                  </a:lnTo>
                  <a:lnTo>
                    <a:pt x="598731" y="372164"/>
                  </a:lnTo>
                  <a:lnTo>
                    <a:pt x="617410" y="165433"/>
                  </a:lnTo>
                  <a:lnTo>
                    <a:pt x="831973" y="264746"/>
                  </a:lnTo>
                  <a:lnTo>
                    <a:pt x="872767" y="129872"/>
                  </a:lnTo>
                  <a:lnTo>
                    <a:pt x="959853" y="194321"/>
                  </a:lnTo>
                  <a:lnTo>
                    <a:pt x="1012157" y="86224"/>
                  </a:lnTo>
                  <a:lnTo>
                    <a:pt x="1106475" y="18218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/>
            <p:cNvSpPr/>
            <p:nvPr/>
          </p:nvSpPr>
          <p:spPr bwMode="auto">
            <a:xfrm flipH="1">
              <a:off x="9498505" y="1952658"/>
              <a:ext cx="1587407" cy="1274721"/>
            </a:xfrm>
            <a:custGeom>
              <a:avLst/>
              <a:gdLst>
                <a:gd name="connsiteX0" fmla="*/ 1234818 w 2469634"/>
                <a:gd name="connsiteY0" fmla="*/ 0 h 1983167"/>
                <a:gd name="connsiteX1" fmla="*/ 1370327 w 2469634"/>
                <a:gd name="connsiteY1" fmla="*/ 192365 h 1983167"/>
                <a:gd name="connsiteX2" fmla="*/ 1474294 w 2469634"/>
                <a:gd name="connsiteY2" fmla="*/ 94830 h 1983167"/>
                <a:gd name="connsiteX3" fmla="*/ 1522680 w 2469634"/>
                <a:gd name="connsiteY3" fmla="*/ 206129 h 1983167"/>
                <a:gd name="connsiteX4" fmla="*/ 1611768 w 2469634"/>
                <a:gd name="connsiteY4" fmla="*/ 145631 h 1983167"/>
                <a:gd name="connsiteX5" fmla="*/ 1642058 w 2469634"/>
                <a:gd name="connsiteY5" fmla="*/ 262711 h 1983167"/>
                <a:gd name="connsiteX6" fmla="*/ 1852226 w 2469634"/>
                <a:gd name="connsiteY6" fmla="*/ 165434 h 1983167"/>
                <a:gd name="connsiteX7" fmla="*/ 1873229 w 2469634"/>
                <a:gd name="connsiteY7" fmla="*/ 397897 h 1983167"/>
                <a:gd name="connsiteX8" fmla="*/ 2012753 w 2469634"/>
                <a:gd name="connsiteY8" fmla="*/ 365245 h 1983167"/>
                <a:gd name="connsiteX9" fmla="*/ 1996877 w 2469634"/>
                <a:gd name="connsiteY9" fmla="*/ 504518 h 1983167"/>
                <a:gd name="connsiteX10" fmla="*/ 2101343 w 2469634"/>
                <a:gd name="connsiteY10" fmla="*/ 496885 h 1983167"/>
                <a:gd name="connsiteX11" fmla="*/ 2073703 w 2469634"/>
                <a:gd name="connsiteY11" fmla="*/ 596584 h 1983167"/>
                <a:gd name="connsiteX12" fmla="*/ 2304199 w 2469634"/>
                <a:gd name="connsiteY12" fmla="*/ 617410 h 1983167"/>
                <a:gd name="connsiteX13" fmla="*/ 2207059 w 2469634"/>
                <a:gd name="connsiteY13" fmla="*/ 827282 h 1983167"/>
                <a:gd name="connsiteX14" fmla="*/ 2343866 w 2469634"/>
                <a:gd name="connsiteY14" fmla="*/ 868661 h 1983167"/>
                <a:gd name="connsiteX15" fmla="*/ 2248842 w 2469634"/>
                <a:gd name="connsiteY15" fmla="*/ 997065 h 1983167"/>
                <a:gd name="connsiteX16" fmla="*/ 2349702 w 2469634"/>
                <a:gd name="connsiteY16" fmla="*/ 1045867 h 1983167"/>
                <a:gd name="connsiteX17" fmla="*/ 2287790 w 2469634"/>
                <a:gd name="connsiteY17" fmla="*/ 1106717 h 1983167"/>
                <a:gd name="connsiteX18" fmla="*/ 2469634 w 2469634"/>
                <a:gd name="connsiteY18" fmla="*/ 1234817 h 1983167"/>
                <a:gd name="connsiteX19" fmla="*/ 2282059 w 2469634"/>
                <a:gd name="connsiteY19" fmla="*/ 1366953 h 1983167"/>
                <a:gd name="connsiteX20" fmla="*/ 2378909 w 2469634"/>
                <a:gd name="connsiteY20" fmla="*/ 1470190 h 1983167"/>
                <a:gd name="connsiteX21" fmla="*/ 2218591 w 2469634"/>
                <a:gd name="connsiteY21" fmla="*/ 1539887 h 1983167"/>
                <a:gd name="connsiteX22" fmla="*/ 2290294 w 2469634"/>
                <a:gd name="connsiteY22" fmla="*/ 1645479 h 1983167"/>
                <a:gd name="connsiteX23" fmla="*/ 2217253 w 2469634"/>
                <a:gd name="connsiteY23" fmla="*/ 1664375 h 1983167"/>
                <a:gd name="connsiteX24" fmla="*/ 2304200 w 2469634"/>
                <a:gd name="connsiteY24" fmla="*/ 1852226 h 1983167"/>
                <a:gd name="connsiteX25" fmla="*/ 2076697 w 2469634"/>
                <a:gd name="connsiteY25" fmla="*/ 1872781 h 1983167"/>
                <a:gd name="connsiteX26" fmla="*/ 2102530 w 2469634"/>
                <a:gd name="connsiteY26" fmla="*/ 1983167 h 1983167"/>
                <a:gd name="connsiteX27" fmla="*/ 478907 w 2469634"/>
                <a:gd name="connsiteY27" fmla="*/ 1983167 h 1983167"/>
                <a:gd name="connsiteX28" fmla="*/ 481600 w 2469634"/>
                <a:gd name="connsiteY28" fmla="*/ 1959544 h 1983167"/>
                <a:gd name="connsiteX29" fmla="*/ 300871 w 2469634"/>
                <a:gd name="connsiteY29" fmla="*/ 1972751 h 1983167"/>
                <a:gd name="connsiteX30" fmla="*/ 330159 w 2469634"/>
                <a:gd name="connsiteY30" fmla="*/ 1867109 h 1983167"/>
                <a:gd name="connsiteX31" fmla="*/ 165434 w 2469634"/>
                <a:gd name="connsiteY31" fmla="*/ 1852225 h 1983167"/>
                <a:gd name="connsiteX32" fmla="*/ 263584 w 2469634"/>
                <a:gd name="connsiteY32" fmla="*/ 1640173 h 1983167"/>
                <a:gd name="connsiteX33" fmla="*/ 133978 w 2469634"/>
                <a:gd name="connsiteY33" fmla="*/ 1600971 h 1983167"/>
                <a:gd name="connsiteX34" fmla="*/ 209060 w 2469634"/>
                <a:gd name="connsiteY34" fmla="*/ 1499516 h 1983167"/>
                <a:gd name="connsiteX35" fmla="*/ 52513 w 2469634"/>
                <a:gd name="connsiteY35" fmla="*/ 1423769 h 1983167"/>
                <a:gd name="connsiteX36" fmla="*/ 142574 w 2469634"/>
                <a:gd name="connsiteY36" fmla="*/ 1335253 h 1983167"/>
                <a:gd name="connsiteX37" fmla="*/ 0 w 2469634"/>
                <a:gd name="connsiteY37" fmla="*/ 1234817 h 1983167"/>
                <a:gd name="connsiteX38" fmla="*/ 192517 w 2469634"/>
                <a:gd name="connsiteY38" fmla="*/ 1099199 h 1983167"/>
                <a:gd name="connsiteX39" fmla="*/ 98935 w 2469634"/>
                <a:gd name="connsiteY39" fmla="*/ 999444 h 1983167"/>
                <a:gd name="connsiteX40" fmla="*/ 200862 w 2469634"/>
                <a:gd name="connsiteY40" fmla="*/ 955132 h 1983167"/>
                <a:gd name="connsiteX41" fmla="*/ 111921 w 2469634"/>
                <a:gd name="connsiteY41" fmla="*/ 824157 h 1983167"/>
                <a:gd name="connsiteX42" fmla="*/ 245173 w 2469634"/>
                <a:gd name="connsiteY42" fmla="*/ 789684 h 1983167"/>
                <a:gd name="connsiteX43" fmla="*/ 165434 w 2469634"/>
                <a:gd name="connsiteY43" fmla="*/ 617408 h 1983167"/>
                <a:gd name="connsiteX44" fmla="*/ 400977 w 2469634"/>
                <a:gd name="connsiteY44" fmla="*/ 596128 h 1983167"/>
                <a:gd name="connsiteX45" fmla="*/ 369350 w 2469634"/>
                <a:gd name="connsiteY45" fmla="*/ 460985 h 1983167"/>
                <a:gd name="connsiteX46" fmla="*/ 473277 w 2469634"/>
                <a:gd name="connsiteY46" fmla="*/ 472833 h 1983167"/>
                <a:gd name="connsiteX47" fmla="*/ 463174 w 2469634"/>
                <a:gd name="connsiteY47" fmla="*/ 334582 h 1983167"/>
                <a:gd name="connsiteX48" fmla="*/ 598731 w 2469634"/>
                <a:gd name="connsiteY48" fmla="*/ 372164 h 1983167"/>
                <a:gd name="connsiteX49" fmla="*/ 617410 w 2469634"/>
                <a:gd name="connsiteY49" fmla="*/ 165433 h 1983167"/>
                <a:gd name="connsiteX50" fmla="*/ 831973 w 2469634"/>
                <a:gd name="connsiteY50" fmla="*/ 264746 h 1983167"/>
                <a:gd name="connsiteX51" fmla="*/ 872767 w 2469634"/>
                <a:gd name="connsiteY51" fmla="*/ 129872 h 1983167"/>
                <a:gd name="connsiteX52" fmla="*/ 959853 w 2469634"/>
                <a:gd name="connsiteY52" fmla="*/ 194321 h 1983167"/>
                <a:gd name="connsiteX53" fmla="*/ 1012157 w 2469634"/>
                <a:gd name="connsiteY53" fmla="*/ 86224 h 1983167"/>
                <a:gd name="connsiteX54" fmla="*/ 1106475 w 2469634"/>
                <a:gd name="connsiteY54" fmla="*/ 182188 h 198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469634" h="1983167">
                  <a:moveTo>
                    <a:pt x="1234818" y="0"/>
                  </a:moveTo>
                  <a:lnTo>
                    <a:pt x="1370327" y="192365"/>
                  </a:lnTo>
                  <a:lnTo>
                    <a:pt x="1474294" y="94830"/>
                  </a:lnTo>
                  <a:lnTo>
                    <a:pt x="1522680" y="206129"/>
                  </a:lnTo>
                  <a:lnTo>
                    <a:pt x="1611768" y="145631"/>
                  </a:lnTo>
                  <a:lnTo>
                    <a:pt x="1642058" y="262711"/>
                  </a:lnTo>
                  <a:lnTo>
                    <a:pt x="1852226" y="165434"/>
                  </a:lnTo>
                  <a:lnTo>
                    <a:pt x="1873229" y="397897"/>
                  </a:lnTo>
                  <a:lnTo>
                    <a:pt x="2012753" y="365245"/>
                  </a:lnTo>
                  <a:lnTo>
                    <a:pt x="1996877" y="504518"/>
                  </a:lnTo>
                  <a:lnTo>
                    <a:pt x="2101343" y="496885"/>
                  </a:lnTo>
                  <a:lnTo>
                    <a:pt x="2073703" y="596584"/>
                  </a:lnTo>
                  <a:lnTo>
                    <a:pt x="2304199" y="617410"/>
                  </a:lnTo>
                  <a:lnTo>
                    <a:pt x="2207059" y="827282"/>
                  </a:lnTo>
                  <a:lnTo>
                    <a:pt x="2343866" y="868661"/>
                  </a:lnTo>
                  <a:lnTo>
                    <a:pt x="2248842" y="997065"/>
                  </a:lnTo>
                  <a:lnTo>
                    <a:pt x="2349702" y="1045867"/>
                  </a:lnTo>
                  <a:lnTo>
                    <a:pt x="2287790" y="1106717"/>
                  </a:lnTo>
                  <a:lnTo>
                    <a:pt x="2469634" y="1234817"/>
                  </a:lnTo>
                  <a:lnTo>
                    <a:pt x="2282059" y="1366953"/>
                  </a:lnTo>
                  <a:lnTo>
                    <a:pt x="2378909" y="1470190"/>
                  </a:lnTo>
                  <a:lnTo>
                    <a:pt x="2218591" y="1539887"/>
                  </a:lnTo>
                  <a:lnTo>
                    <a:pt x="2290294" y="1645479"/>
                  </a:lnTo>
                  <a:lnTo>
                    <a:pt x="2217253" y="1664375"/>
                  </a:lnTo>
                  <a:lnTo>
                    <a:pt x="2304200" y="1852226"/>
                  </a:lnTo>
                  <a:lnTo>
                    <a:pt x="2076697" y="1872781"/>
                  </a:lnTo>
                  <a:lnTo>
                    <a:pt x="2102530" y="1983167"/>
                  </a:lnTo>
                  <a:lnTo>
                    <a:pt x="478907" y="1983167"/>
                  </a:lnTo>
                  <a:lnTo>
                    <a:pt x="481600" y="1959544"/>
                  </a:lnTo>
                  <a:lnTo>
                    <a:pt x="300871" y="1972751"/>
                  </a:lnTo>
                  <a:lnTo>
                    <a:pt x="330159" y="1867109"/>
                  </a:lnTo>
                  <a:lnTo>
                    <a:pt x="165434" y="1852225"/>
                  </a:lnTo>
                  <a:lnTo>
                    <a:pt x="263584" y="1640173"/>
                  </a:lnTo>
                  <a:lnTo>
                    <a:pt x="133978" y="1600971"/>
                  </a:lnTo>
                  <a:lnTo>
                    <a:pt x="209060" y="1499516"/>
                  </a:lnTo>
                  <a:lnTo>
                    <a:pt x="52513" y="1423769"/>
                  </a:lnTo>
                  <a:lnTo>
                    <a:pt x="142574" y="1335253"/>
                  </a:lnTo>
                  <a:lnTo>
                    <a:pt x="0" y="1234817"/>
                  </a:lnTo>
                  <a:lnTo>
                    <a:pt x="192517" y="1099199"/>
                  </a:lnTo>
                  <a:lnTo>
                    <a:pt x="98935" y="999444"/>
                  </a:lnTo>
                  <a:lnTo>
                    <a:pt x="200862" y="955132"/>
                  </a:lnTo>
                  <a:lnTo>
                    <a:pt x="111921" y="824157"/>
                  </a:lnTo>
                  <a:lnTo>
                    <a:pt x="245173" y="789684"/>
                  </a:lnTo>
                  <a:lnTo>
                    <a:pt x="165434" y="617408"/>
                  </a:lnTo>
                  <a:lnTo>
                    <a:pt x="400977" y="596128"/>
                  </a:lnTo>
                  <a:lnTo>
                    <a:pt x="369350" y="460985"/>
                  </a:lnTo>
                  <a:lnTo>
                    <a:pt x="473277" y="472833"/>
                  </a:lnTo>
                  <a:lnTo>
                    <a:pt x="463174" y="334582"/>
                  </a:lnTo>
                  <a:lnTo>
                    <a:pt x="598731" y="372164"/>
                  </a:lnTo>
                  <a:lnTo>
                    <a:pt x="617410" y="165433"/>
                  </a:lnTo>
                  <a:lnTo>
                    <a:pt x="831973" y="264746"/>
                  </a:lnTo>
                  <a:lnTo>
                    <a:pt x="872767" y="129872"/>
                  </a:lnTo>
                  <a:lnTo>
                    <a:pt x="959853" y="194321"/>
                  </a:lnTo>
                  <a:lnTo>
                    <a:pt x="1012157" y="86224"/>
                  </a:lnTo>
                  <a:lnTo>
                    <a:pt x="1106475" y="182188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7872831" y="1207467"/>
            <a:ext cx="1690614" cy="1229457"/>
            <a:chOff x="8918984" y="69941"/>
            <a:chExt cx="2166928" cy="1575844"/>
          </a:xfrm>
        </p:grpSpPr>
        <p:sp>
          <p:nvSpPr>
            <p:cNvPr id="54" name="フリーフォーム: 図形 53"/>
            <p:cNvSpPr/>
            <p:nvPr/>
          </p:nvSpPr>
          <p:spPr bwMode="auto">
            <a:xfrm>
              <a:off x="8918984" y="69941"/>
              <a:ext cx="1828477" cy="1416812"/>
            </a:xfrm>
            <a:custGeom>
              <a:avLst/>
              <a:gdLst>
                <a:gd name="connsiteX0" fmla="*/ 1336886 w 2493253"/>
                <a:gd name="connsiteY0" fmla="*/ 0 h 1931920"/>
                <a:gd name="connsiteX1" fmla="*/ 1373937 w 2493253"/>
                <a:gd name="connsiteY1" fmla="*/ 166689 h 1931920"/>
                <a:gd name="connsiteX2" fmla="*/ 1401536 w 2493253"/>
                <a:gd name="connsiteY2" fmla="*/ 101035 h 1931920"/>
                <a:gd name="connsiteX3" fmla="*/ 1406309 w 2493253"/>
                <a:gd name="connsiteY3" fmla="*/ 129477 h 1931920"/>
                <a:gd name="connsiteX4" fmla="*/ 1413024 w 2493253"/>
                <a:gd name="connsiteY4" fmla="*/ 118261 h 1931920"/>
                <a:gd name="connsiteX5" fmla="*/ 1413895 w 2493253"/>
                <a:gd name="connsiteY5" fmla="*/ 153321 h 1931920"/>
                <a:gd name="connsiteX6" fmla="*/ 1444869 w 2493253"/>
                <a:gd name="connsiteY6" fmla="*/ 93599 h 1931920"/>
                <a:gd name="connsiteX7" fmla="*/ 1445046 w 2493253"/>
                <a:gd name="connsiteY7" fmla="*/ 93106 h 1931920"/>
                <a:gd name="connsiteX8" fmla="*/ 1445070 w 2493253"/>
                <a:gd name="connsiteY8" fmla="*/ 93213 h 1931920"/>
                <a:gd name="connsiteX9" fmla="*/ 1478582 w 2493253"/>
                <a:gd name="connsiteY9" fmla="*/ 28601 h 1931920"/>
                <a:gd name="connsiteX10" fmla="*/ 1490009 w 2493253"/>
                <a:gd name="connsiteY10" fmla="*/ 161521 h 1931920"/>
                <a:gd name="connsiteX11" fmla="*/ 1526261 w 2493253"/>
                <a:gd name="connsiteY11" fmla="*/ 108849 h 1931920"/>
                <a:gd name="connsiteX12" fmla="*/ 1526011 w 2493253"/>
                <a:gd name="connsiteY12" fmla="*/ 115312 h 1931920"/>
                <a:gd name="connsiteX13" fmla="*/ 1548014 w 2493253"/>
                <a:gd name="connsiteY13" fmla="*/ 78559 h 1931920"/>
                <a:gd name="connsiteX14" fmla="*/ 1548190 w 2493253"/>
                <a:gd name="connsiteY14" fmla="*/ 85652 h 1931920"/>
                <a:gd name="connsiteX15" fmla="*/ 1576262 w 2493253"/>
                <a:gd name="connsiteY15" fmla="*/ 39019 h 1931920"/>
                <a:gd name="connsiteX16" fmla="*/ 1580068 w 2493253"/>
                <a:gd name="connsiteY16" fmla="*/ 208837 h 1931920"/>
                <a:gd name="connsiteX17" fmla="*/ 1620724 w 2493253"/>
                <a:gd name="connsiteY17" fmla="*/ 148674 h 1931920"/>
                <a:gd name="connsiteX18" fmla="*/ 1619984 w 2493253"/>
                <a:gd name="connsiteY18" fmla="*/ 173342 h 1931920"/>
                <a:gd name="connsiteX19" fmla="*/ 1643353 w 2493253"/>
                <a:gd name="connsiteY19" fmla="*/ 139385 h 1931920"/>
                <a:gd name="connsiteX20" fmla="*/ 1651245 w 2493253"/>
                <a:gd name="connsiteY20" fmla="*/ 126204 h 1931920"/>
                <a:gd name="connsiteX21" fmla="*/ 1651286 w 2493253"/>
                <a:gd name="connsiteY21" fmla="*/ 127860 h 1931920"/>
                <a:gd name="connsiteX22" fmla="*/ 1666919 w 2493253"/>
                <a:gd name="connsiteY22" fmla="*/ 105146 h 1931920"/>
                <a:gd name="connsiteX23" fmla="*/ 1664951 w 2493253"/>
                <a:gd name="connsiteY23" fmla="*/ 156149 h 1931920"/>
                <a:gd name="connsiteX24" fmla="*/ 1710669 w 2493253"/>
                <a:gd name="connsiteY24" fmla="*/ 99010 h 1931920"/>
                <a:gd name="connsiteX25" fmla="*/ 1699433 w 2493253"/>
                <a:gd name="connsiteY25" fmla="*/ 200249 h 1931920"/>
                <a:gd name="connsiteX26" fmla="*/ 1743801 w 2493253"/>
                <a:gd name="connsiteY26" fmla="*/ 151243 h 1931920"/>
                <a:gd name="connsiteX27" fmla="*/ 1735612 w 2493253"/>
                <a:gd name="connsiteY27" fmla="*/ 198519 h 1931920"/>
                <a:gd name="connsiteX28" fmla="*/ 1754155 w 2493253"/>
                <a:gd name="connsiteY28" fmla="*/ 178137 h 1931920"/>
                <a:gd name="connsiteX29" fmla="*/ 1754452 w 2493253"/>
                <a:gd name="connsiteY29" fmla="*/ 177705 h 1931920"/>
                <a:gd name="connsiteX30" fmla="*/ 1754448 w 2493253"/>
                <a:gd name="connsiteY30" fmla="*/ 177815 h 1931920"/>
                <a:gd name="connsiteX31" fmla="*/ 1803429 w 2493253"/>
                <a:gd name="connsiteY31" fmla="*/ 123977 h 1931920"/>
                <a:gd name="connsiteX32" fmla="*/ 1778222 w 2493253"/>
                <a:gd name="connsiteY32" fmla="*/ 267412 h 1931920"/>
                <a:gd name="connsiteX33" fmla="*/ 1835025 w 2493253"/>
                <a:gd name="connsiteY33" fmla="*/ 212152 h 1931920"/>
                <a:gd name="connsiteX34" fmla="*/ 1847033 w 2493253"/>
                <a:gd name="connsiteY34" fmla="*/ 198889 h 1931920"/>
                <a:gd name="connsiteX35" fmla="*/ 1846704 w 2493253"/>
                <a:gd name="connsiteY35" fmla="*/ 200791 h 1931920"/>
                <a:gd name="connsiteX36" fmla="*/ 1857702 w 2493253"/>
                <a:gd name="connsiteY36" fmla="*/ 190090 h 1931920"/>
                <a:gd name="connsiteX37" fmla="*/ 1833871 w 2493253"/>
                <a:gd name="connsiteY37" fmla="*/ 289681 h 1931920"/>
                <a:gd name="connsiteX38" fmla="*/ 1924572 w 2493253"/>
                <a:gd name="connsiteY38" fmla="*/ 213341 h 1931920"/>
                <a:gd name="connsiteX39" fmla="*/ 1905833 w 2493253"/>
                <a:gd name="connsiteY39" fmla="*/ 272466 h 1931920"/>
                <a:gd name="connsiteX40" fmla="*/ 1921643 w 2493253"/>
                <a:gd name="connsiteY40" fmla="*/ 260729 h 1931920"/>
                <a:gd name="connsiteX41" fmla="*/ 1906308 w 2493253"/>
                <a:gd name="connsiteY41" fmla="*/ 300521 h 1931920"/>
                <a:gd name="connsiteX42" fmla="*/ 1945235 w 2493253"/>
                <a:gd name="connsiteY42" fmla="*/ 262649 h 1931920"/>
                <a:gd name="connsiteX43" fmla="*/ 1934606 w 2493253"/>
                <a:gd name="connsiteY43" fmla="*/ 307066 h 1931920"/>
                <a:gd name="connsiteX44" fmla="*/ 2009651 w 2493253"/>
                <a:gd name="connsiteY44" fmla="*/ 251630 h 1931920"/>
                <a:gd name="connsiteX45" fmla="*/ 1972791 w 2493253"/>
                <a:gd name="connsiteY45" fmla="*/ 346587 h 1931920"/>
                <a:gd name="connsiteX46" fmla="*/ 1977654 w 2493253"/>
                <a:gd name="connsiteY46" fmla="*/ 343433 h 1931920"/>
                <a:gd name="connsiteX47" fmla="*/ 2024875 w 2493253"/>
                <a:gd name="connsiteY47" fmla="*/ 308374 h 1931920"/>
                <a:gd name="connsiteX48" fmla="*/ 2022594 w 2493253"/>
                <a:gd name="connsiteY48" fmla="*/ 314292 h 1931920"/>
                <a:gd name="connsiteX49" fmla="*/ 2028256 w 2493253"/>
                <a:gd name="connsiteY49" fmla="*/ 310620 h 1931920"/>
                <a:gd name="connsiteX50" fmla="*/ 2002104 w 2493253"/>
                <a:gd name="connsiteY50" fmla="*/ 367453 h 1931920"/>
                <a:gd name="connsiteX51" fmla="*/ 1999904 w 2493253"/>
                <a:gd name="connsiteY51" fmla="*/ 373162 h 1931920"/>
                <a:gd name="connsiteX52" fmla="*/ 2010687 w 2493253"/>
                <a:gd name="connsiteY52" fmla="*/ 366040 h 1931920"/>
                <a:gd name="connsiteX53" fmla="*/ 1976623 w 2493253"/>
                <a:gd name="connsiteY53" fmla="*/ 441767 h 1931920"/>
                <a:gd name="connsiteX54" fmla="*/ 2112055 w 2493253"/>
                <a:gd name="connsiteY54" fmla="*/ 367205 h 1931920"/>
                <a:gd name="connsiteX55" fmla="*/ 2096304 w 2493253"/>
                <a:gd name="connsiteY55" fmla="*/ 395814 h 1931920"/>
                <a:gd name="connsiteX56" fmla="*/ 2115789 w 2493253"/>
                <a:gd name="connsiteY56" fmla="*/ 383179 h 1931920"/>
                <a:gd name="connsiteX57" fmla="*/ 2076199 w 2493253"/>
                <a:gd name="connsiteY57" fmla="*/ 469217 h 1931920"/>
                <a:gd name="connsiteX58" fmla="*/ 2187016 w 2493253"/>
                <a:gd name="connsiteY58" fmla="*/ 417061 h 1931920"/>
                <a:gd name="connsiteX59" fmla="*/ 2160523 w 2493253"/>
                <a:gd name="connsiteY59" fmla="*/ 458699 h 1931920"/>
                <a:gd name="connsiteX60" fmla="*/ 2177941 w 2493253"/>
                <a:gd name="connsiteY60" fmla="*/ 450449 h 1931920"/>
                <a:gd name="connsiteX61" fmla="*/ 2170074 w 2493253"/>
                <a:gd name="connsiteY61" fmla="*/ 462878 h 1931920"/>
                <a:gd name="connsiteX62" fmla="*/ 2172015 w 2493253"/>
                <a:gd name="connsiteY62" fmla="*/ 462106 h 1931920"/>
                <a:gd name="connsiteX63" fmla="*/ 2160642 w 2493253"/>
                <a:gd name="connsiteY63" fmla="*/ 477784 h 1931920"/>
                <a:gd name="connsiteX64" fmla="*/ 2116257 w 2493253"/>
                <a:gd name="connsiteY64" fmla="*/ 547917 h 1931920"/>
                <a:gd name="connsiteX65" fmla="*/ 2166479 w 2493253"/>
                <a:gd name="connsiteY65" fmla="*/ 527422 h 1931920"/>
                <a:gd name="connsiteX66" fmla="*/ 2122413 w 2493253"/>
                <a:gd name="connsiteY66" fmla="*/ 589268 h 1931920"/>
                <a:gd name="connsiteX67" fmla="*/ 2259548 w 2493253"/>
                <a:gd name="connsiteY67" fmla="*/ 534665 h 1931920"/>
                <a:gd name="connsiteX68" fmla="*/ 2238783 w 2493253"/>
                <a:gd name="connsiteY68" fmla="*/ 563289 h 1931920"/>
                <a:gd name="connsiteX69" fmla="*/ 2265919 w 2493253"/>
                <a:gd name="connsiteY69" fmla="*/ 554688 h 1931920"/>
                <a:gd name="connsiteX70" fmla="*/ 2187367 w 2493253"/>
                <a:gd name="connsiteY70" fmla="*/ 648020 h 1931920"/>
                <a:gd name="connsiteX71" fmla="*/ 2300347 w 2493253"/>
                <a:gd name="connsiteY71" fmla="*/ 619659 h 1931920"/>
                <a:gd name="connsiteX72" fmla="*/ 2298731 w 2493253"/>
                <a:gd name="connsiteY72" fmla="*/ 621358 h 1931920"/>
                <a:gd name="connsiteX73" fmla="*/ 2328695 w 2493253"/>
                <a:gd name="connsiteY73" fmla="*/ 613913 h 1931920"/>
                <a:gd name="connsiteX74" fmla="*/ 2218099 w 2493253"/>
                <a:gd name="connsiteY74" fmla="*/ 729580 h 1931920"/>
                <a:gd name="connsiteX75" fmla="*/ 2287792 w 2493253"/>
                <a:gd name="connsiteY75" fmla="*/ 716095 h 1931920"/>
                <a:gd name="connsiteX76" fmla="*/ 2273852 w 2493253"/>
                <a:gd name="connsiteY76" fmla="*/ 729222 h 1931920"/>
                <a:gd name="connsiteX77" fmla="*/ 2370992 w 2493253"/>
                <a:gd name="connsiteY77" fmla="*/ 711286 h 1931920"/>
                <a:gd name="connsiteX78" fmla="*/ 2299392 w 2493253"/>
                <a:gd name="connsiteY78" fmla="*/ 777566 h 1931920"/>
                <a:gd name="connsiteX79" fmla="*/ 2380250 w 2493253"/>
                <a:gd name="connsiteY79" fmla="*/ 768591 h 1931920"/>
                <a:gd name="connsiteX80" fmla="*/ 2325276 w 2493253"/>
                <a:gd name="connsiteY80" fmla="*/ 812576 h 1931920"/>
                <a:gd name="connsiteX81" fmla="*/ 2387396 w 2493253"/>
                <a:gd name="connsiteY81" fmla="*/ 809493 h 1931920"/>
                <a:gd name="connsiteX82" fmla="*/ 2353146 w 2493253"/>
                <a:gd name="connsiteY82" fmla="*/ 833627 h 1931920"/>
                <a:gd name="connsiteX83" fmla="*/ 2358303 w 2493253"/>
                <a:gd name="connsiteY83" fmla="*/ 833698 h 1931920"/>
                <a:gd name="connsiteX84" fmla="*/ 2350756 w 2493253"/>
                <a:gd name="connsiteY84" fmla="*/ 838330 h 1931920"/>
                <a:gd name="connsiteX85" fmla="*/ 2429248 w 2493253"/>
                <a:gd name="connsiteY85" fmla="*/ 834623 h 1931920"/>
                <a:gd name="connsiteX86" fmla="*/ 2329361 w 2493253"/>
                <a:gd name="connsiteY86" fmla="*/ 904652 h 1931920"/>
                <a:gd name="connsiteX87" fmla="*/ 2445836 w 2493253"/>
                <a:gd name="connsiteY87" fmla="*/ 906257 h 1931920"/>
                <a:gd name="connsiteX88" fmla="*/ 2311493 w 2493253"/>
                <a:gd name="connsiteY88" fmla="*/ 988715 h 1931920"/>
                <a:gd name="connsiteX89" fmla="*/ 2450660 w 2493253"/>
                <a:gd name="connsiteY89" fmla="*/ 1000679 h 1931920"/>
                <a:gd name="connsiteX90" fmla="*/ 2429368 w 2493253"/>
                <a:gd name="connsiteY90" fmla="*/ 1011722 h 1931920"/>
                <a:gd name="connsiteX91" fmla="*/ 2435727 w 2493253"/>
                <a:gd name="connsiteY91" fmla="*/ 1012663 h 1931920"/>
                <a:gd name="connsiteX92" fmla="*/ 2381189 w 2493253"/>
                <a:gd name="connsiteY92" fmla="*/ 1036856 h 1931920"/>
                <a:gd name="connsiteX93" fmla="*/ 2393679 w 2493253"/>
                <a:gd name="connsiteY93" fmla="*/ 1039520 h 1931920"/>
                <a:gd name="connsiteX94" fmla="*/ 2360032 w 2493253"/>
                <a:gd name="connsiteY94" fmla="*/ 1051960 h 1931920"/>
                <a:gd name="connsiteX95" fmla="*/ 2484810 w 2493253"/>
                <a:gd name="connsiteY95" fmla="*/ 1070714 h 1931920"/>
                <a:gd name="connsiteX96" fmla="*/ 2420383 w 2493253"/>
                <a:gd name="connsiteY96" fmla="*/ 1099106 h 1931920"/>
                <a:gd name="connsiteX97" fmla="*/ 2481212 w 2493253"/>
                <a:gd name="connsiteY97" fmla="*/ 1112079 h 1931920"/>
                <a:gd name="connsiteX98" fmla="*/ 2397500 w 2493253"/>
                <a:gd name="connsiteY98" fmla="*/ 1143028 h 1931920"/>
                <a:gd name="connsiteX99" fmla="*/ 2409837 w 2493253"/>
                <a:gd name="connsiteY99" fmla="*/ 1145550 h 1931920"/>
                <a:gd name="connsiteX100" fmla="*/ 2337875 w 2493253"/>
                <a:gd name="connsiteY100" fmla="*/ 1172856 h 1931920"/>
                <a:gd name="connsiteX101" fmla="*/ 2340270 w 2493253"/>
                <a:gd name="connsiteY101" fmla="*/ 1173712 h 1931920"/>
                <a:gd name="connsiteX102" fmla="*/ 2328859 w 2493253"/>
                <a:gd name="connsiteY102" fmla="*/ 1176277 h 1931920"/>
                <a:gd name="connsiteX103" fmla="*/ 2323253 w 2493253"/>
                <a:gd name="connsiteY103" fmla="*/ 1178405 h 1931920"/>
                <a:gd name="connsiteX104" fmla="*/ 2443502 w 2493253"/>
                <a:gd name="connsiteY104" fmla="*/ 1221357 h 1931920"/>
                <a:gd name="connsiteX105" fmla="*/ 2420720 w 2493253"/>
                <a:gd name="connsiteY105" fmla="*/ 1226481 h 1931920"/>
                <a:gd name="connsiteX106" fmla="*/ 2474426 w 2493253"/>
                <a:gd name="connsiteY106" fmla="*/ 1242047 h 1931920"/>
                <a:gd name="connsiteX107" fmla="*/ 2375508 w 2493253"/>
                <a:gd name="connsiteY107" fmla="*/ 1270720 h 1931920"/>
                <a:gd name="connsiteX108" fmla="*/ 2493253 w 2493253"/>
                <a:gd name="connsiteY108" fmla="*/ 1313101 h 1931920"/>
                <a:gd name="connsiteX109" fmla="*/ 2469838 w 2493253"/>
                <a:gd name="connsiteY109" fmla="*/ 1318305 h 1931920"/>
                <a:gd name="connsiteX110" fmla="*/ 2475743 w 2493253"/>
                <a:gd name="connsiteY110" fmla="*/ 1320847 h 1931920"/>
                <a:gd name="connsiteX111" fmla="*/ 2414729 w 2493253"/>
                <a:gd name="connsiteY111" fmla="*/ 1330556 h 1931920"/>
                <a:gd name="connsiteX112" fmla="*/ 2347846 w 2493253"/>
                <a:gd name="connsiteY112" fmla="*/ 1345422 h 1931920"/>
                <a:gd name="connsiteX113" fmla="*/ 2405888 w 2493253"/>
                <a:gd name="connsiteY113" fmla="*/ 1369821 h 1931920"/>
                <a:gd name="connsiteX114" fmla="*/ 2334093 w 2493253"/>
                <a:gd name="connsiteY114" fmla="*/ 1381872 h 1931920"/>
                <a:gd name="connsiteX115" fmla="*/ 2410404 w 2493253"/>
                <a:gd name="connsiteY115" fmla="*/ 1427558 h 1931920"/>
                <a:gd name="connsiteX116" fmla="*/ 2346045 w 2493253"/>
                <a:gd name="connsiteY116" fmla="*/ 1429156 h 1931920"/>
                <a:gd name="connsiteX117" fmla="*/ 2450659 w 2493253"/>
                <a:gd name="connsiteY117" fmla="*/ 1483414 h 1931920"/>
                <a:gd name="connsiteX118" fmla="*/ 2378877 w 2493253"/>
                <a:gd name="connsiteY118" fmla="*/ 1489586 h 1931920"/>
                <a:gd name="connsiteX119" fmla="*/ 2429660 w 2493253"/>
                <a:gd name="connsiteY119" fmla="*/ 1524538 h 1931920"/>
                <a:gd name="connsiteX120" fmla="*/ 2406327 w 2493253"/>
                <a:gd name="connsiteY120" fmla="*/ 1523639 h 1931920"/>
                <a:gd name="connsiteX121" fmla="*/ 2454233 w 2493253"/>
                <a:gd name="connsiteY121" fmla="*/ 1552477 h 1931920"/>
                <a:gd name="connsiteX122" fmla="*/ 2309004 w 2493253"/>
                <a:gd name="connsiteY122" fmla="*/ 1555731 h 1931920"/>
                <a:gd name="connsiteX123" fmla="*/ 2358251 w 2493253"/>
                <a:gd name="connsiteY123" fmla="*/ 1589011 h 1931920"/>
                <a:gd name="connsiteX124" fmla="*/ 2297793 w 2493253"/>
                <a:gd name="connsiteY124" fmla="*/ 1587195 h 1931920"/>
                <a:gd name="connsiteX125" fmla="*/ 2337719 w 2493253"/>
                <a:gd name="connsiteY125" fmla="*/ 1623344 h 1931920"/>
                <a:gd name="connsiteX126" fmla="*/ 2244995 w 2493253"/>
                <a:gd name="connsiteY126" fmla="*/ 1607281 h 1931920"/>
                <a:gd name="connsiteX127" fmla="*/ 2380251 w 2493253"/>
                <a:gd name="connsiteY127" fmla="*/ 1715504 h 1931920"/>
                <a:gd name="connsiteX128" fmla="*/ 2340613 w 2493253"/>
                <a:gd name="connsiteY128" fmla="*/ 1711104 h 1931920"/>
                <a:gd name="connsiteX129" fmla="*/ 2344717 w 2493253"/>
                <a:gd name="connsiteY129" fmla="*/ 1715322 h 1931920"/>
                <a:gd name="connsiteX130" fmla="*/ 2315394 w 2493253"/>
                <a:gd name="connsiteY130" fmla="*/ 1708305 h 1931920"/>
                <a:gd name="connsiteX131" fmla="*/ 2287453 w 2493253"/>
                <a:gd name="connsiteY131" fmla="*/ 1705204 h 1931920"/>
                <a:gd name="connsiteX132" fmla="*/ 2369275 w 2493253"/>
                <a:gd name="connsiteY132" fmla="*/ 1779644 h 1931920"/>
                <a:gd name="connsiteX133" fmla="*/ 2229583 w 2493253"/>
                <a:gd name="connsiteY133" fmla="*/ 1755096 h 1931920"/>
                <a:gd name="connsiteX134" fmla="*/ 2268777 w 2493253"/>
                <a:gd name="connsiteY134" fmla="*/ 1794699 h 1931920"/>
                <a:gd name="connsiteX135" fmla="*/ 2214063 w 2493253"/>
                <a:gd name="connsiteY135" fmla="*/ 1782098 h 1931920"/>
                <a:gd name="connsiteX136" fmla="*/ 2228234 w 2493253"/>
                <a:gd name="connsiteY136" fmla="*/ 1801185 h 1931920"/>
                <a:gd name="connsiteX137" fmla="*/ 2149622 w 2493253"/>
                <a:gd name="connsiteY137" fmla="*/ 1770887 h 1931920"/>
                <a:gd name="connsiteX138" fmla="*/ 2207089 w 2493253"/>
                <a:gd name="connsiteY138" fmla="*/ 1859507 h 1931920"/>
                <a:gd name="connsiteX139" fmla="*/ 2265919 w 2493253"/>
                <a:gd name="connsiteY139" fmla="*/ 1929406 h 1931920"/>
                <a:gd name="connsiteX140" fmla="*/ 2179737 w 2493253"/>
                <a:gd name="connsiteY140" fmla="*/ 1902092 h 1931920"/>
                <a:gd name="connsiteX141" fmla="*/ 2201771 w 2493253"/>
                <a:gd name="connsiteY141" fmla="*/ 1931920 h 1931920"/>
                <a:gd name="connsiteX142" fmla="*/ 2036279 w 2493253"/>
                <a:gd name="connsiteY142" fmla="*/ 1931920 h 1931920"/>
                <a:gd name="connsiteX143" fmla="*/ 2033253 w 2493253"/>
                <a:gd name="connsiteY143" fmla="*/ 1930559 h 1931920"/>
                <a:gd name="connsiteX144" fmla="*/ 2033795 w 2493253"/>
                <a:gd name="connsiteY144" fmla="*/ 1931920 h 1931920"/>
                <a:gd name="connsiteX145" fmla="*/ 383464 w 2493253"/>
                <a:gd name="connsiteY145" fmla="*/ 1931920 h 1931920"/>
                <a:gd name="connsiteX146" fmla="*/ 436813 w 2493253"/>
                <a:gd name="connsiteY146" fmla="*/ 1857046 h 1931920"/>
                <a:gd name="connsiteX147" fmla="*/ 208508 w 2493253"/>
                <a:gd name="connsiteY147" fmla="*/ 1929405 h 1931920"/>
                <a:gd name="connsiteX148" fmla="*/ 292430 w 2493253"/>
                <a:gd name="connsiteY148" fmla="*/ 1829693 h 1931920"/>
                <a:gd name="connsiteX149" fmla="*/ 188342 w 2493253"/>
                <a:gd name="connsiteY149" fmla="*/ 1855555 h 1931920"/>
                <a:gd name="connsiteX150" fmla="*/ 287300 w 2493253"/>
                <a:gd name="connsiteY150" fmla="*/ 1752061 h 1931920"/>
                <a:gd name="connsiteX151" fmla="*/ 250846 w 2493253"/>
                <a:gd name="connsiteY151" fmla="*/ 1759113 h 1931920"/>
                <a:gd name="connsiteX152" fmla="*/ 324276 w 2493253"/>
                <a:gd name="connsiteY152" fmla="*/ 1689964 h 1931920"/>
                <a:gd name="connsiteX153" fmla="*/ 94177 w 2493253"/>
                <a:gd name="connsiteY153" fmla="*/ 1715504 h 1931920"/>
                <a:gd name="connsiteX154" fmla="*/ 201707 w 2493253"/>
                <a:gd name="connsiteY154" fmla="*/ 1629464 h 1931920"/>
                <a:gd name="connsiteX155" fmla="*/ 87789 w 2493253"/>
                <a:gd name="connsiteY155" fmla="*/ 1634844 h 1931920"/>
                <a:gd name="connsiteX156" fmla="*/ 207949 w 2493253"/>
                <a:gd name="connsiteY156" fmla="*/ 1550604 h 1931920"/>
                <a:gd name="connsiteX157" fmla="*/ 168674 w 2493253"/>
                <a:gd name="connsiteY157" fmla="*/ 1550398 h 1931920"/>
                <a:gd name="connsiteX158" fmla="*/ 245301 w 2493253"/>
                <a:gd name="connsiteY158" fmla="*/ 1502462 h 1931920"/>
                <a:gd name="connsiteX159" fmla="*/ 153364 w 2493253"/>
                <a:gd name="connsiteY159" fmla="*/ 1494557 h 1931920"/>
                <a:gd name="connsiteX160" fmla="*/ 134678 w 2493253"/>
                <a:gd name="connsiteY160" fmla="*/ 1495485 h 1931920"/>
                <a:gd name="connsiteX161" fmla="*/ 137884 w 2493253"/>
                <a:gd name="connsiteY161" fmla="*/ 1493226 h 1931920"/>
                <a:gd name="connsiteX162" fmla="*/ 23767 w 2493253"/>
                <a:gd name="connsiteY162" fmla="*/ 1483414 h 1931920"/>
                <a:gd name="connsiteX163" fmla="*/ 152224 w 2493253"/>
                <a:gd name="connsiteY163" fmla="*/ 1416791 h 1931920"/>
                <a:gd name="connsiteX164" fmla="*/ 32227 w 2493253"/>
                <a:gd name="connsiteY164" fmla="*/ 1398755 h 1931920"/>
                <a:gd name="connsiteX165" fmla="*/ 169932 w 2493253"/>
                <a:gd name="connsiteY165" fmla="*/ 1338066 h 1931920"/>
                <a:gd name="connsiteX166" fmla="*/ 128801 w 2493253"/>
                <a:gd name="connsiteY166" fmla="*/ 1329659 h 1931920"/>
                <a:gd name="connsiteX167" fmla="*/ 187727 w 2493253"/>
                <a:gd name="connsiteY167" fmla="*/ 1307299 h 1931920"/>
                <a:gd name="connsiteX168" fmla="*/ 86348 w 2493253"/>
                <a:gd name="connsiteY168" fmla="*/ 1292314 h 1931920"/>
                <a:gd name="connsiteX169" fmla="*/ 120756 w 2493253"/>
                <a:gd name="connsiteY169" fmla="*/ 1277050 h 1931920"/>
                <a:gd name="connsiteX170" fmla="*/ 0 w 2493253"/>
                <a:gd name="connsiteY170" fmla="*/ 1242047 h 1931920"/>
                <a:gd name="connsiteX171" fmla="*/ 144698 w 2493253"/>
                <a:gd name="connsiteY171" fmla="*/ 1200104 h 1931920"/>
                <a:gd name="connsiteX172" fmla="*/ 127875 w 2493253"/>
                <a:gd name="connsiteY172" fmla="*/ 1196518 h 1931920"/>
                <a:gd name="connsiteX173" fmla="*/ 131553 w 2493253"/>
                <a:gd name="connsiteY173" fmla="*/ 1195157 h 1931920"/>
                <a:gd name="connsiteX174" fmla="*/ 23785 w 2493253"/>
                <a:gd name="connsiteY174" fmla="*/ 1156366 h 1931920"/>
                <a:gd name="connsiteX175" fmla="*/ 174387 w 2493253"/>
                <a:gd name="connsiteY175" fmla="*/ 1122891 h 1931920"/>
                <a:gd name="connsiteX176" fmla="*/ 132749 w 2493253"/>
                <a:gd name="connsiteY176" fmla="*/ 1105389 h 1931920"/>
                <a:gd name="connsiteX177" fmla="*/ 137351 w 2493253"/>
                <a:gd name="connsiteY177" fmla="*/ 1104616 h 1931920"/>
                <a:gd name="connsiteX178" fmla="*/ 78572 w 2493253"/>
                <a:gd name="connsiteY178" fmla="*/ 1083620 h 1931920"/>
                <a:gd name="connsiteX179" fmla="*/ 151895 w 2493253"/>
                <a:gd name="connsiteY179" fmla="*/ 1067134 h 1931920"/>
                <a:gd name="connsiteX180" fmla="*/ 23767 w 2493253"/>
                <a:gd name="connsiteY180" fmla="*/ 1000679 h 1931920"/>
                <a:gd name="connsiteX181" fmla="*/ 140140 w 2493253"/>
                <a:gd name="connsiteY181" fmla="*/ 990674 h 1931920"/>
                <a:gd name="connsiteX182" fmla="*/ 133344 w 2493253"/>
                <a:gd name="connsiteY182" fmla="*/ 987748 h 1931920"/>
                <a:gd name="connsiteX183" fmla="*/ 170519 w 2493253"/>
                <a:gd name="connsiteY183" fmla="*/ 981834 h 1931920"/>
                <a:gd name="connsiteX184" fmla="*/ 62803 w 2493253"/>
                <a:gd name="connsiteY184" fmla="*/ 916991 h 1931920"/>
                <a:gd name="connsiteX185" fmla="*/ 173622 w 2493253"/>
                <a:gd name="connsiteY185" fmla="*/ 914508 h 1931920"/>
                <a:gd name="connsiteX186" fmla="*/ 111669 w 2493253"/>
                <a:gd name="connsiteY186" fmla="*/ 877419 h 1931920"/>
                <a:gd name="connsiteX187" fmla="*/ 226620 w 2493253"/>
                <a:gd name="connsiteY187" fmla="*/ 874564 h 1931920"/>
                <a:gd name="connsiteX188" fmla="*/ 94178 w 2493253"/>
                <a:gd name="connsiteY188" fmla="*/ 768591 h 1931920"/>
                <a:gd name="connsiteX189" fmla="*/ 253816 w 2493253"/>
                <a:gd name="connsiteY189" fmla="*/ 786310 h 1931920"/>
                <a:gd name="connsiteX190" fmla="*/ 147761 w 2493253"/>
                <a:gd name="connsiteY190" fmla="*/ 689823 h 1931920"/>
                <a:gd name="connsiteX191" fmla="*/ 204391 w 2493253"/>
                <a:gd name="connsiteY191" fmla="*/ 699775 h 1931920"/>
                <a:gd name="connsiteX192" fmla="*/ 184353 w 2493253"/>
                <a:gd name="connsiteY192" fmla="*/ 681633 h 1931920"/>
                <a:gd name="connsiteX193" fmla="*/ 288894 w 2493253"/>
                <a:gd name="connsiteY193" fmla="*/ 699744 h 1931920"/>
                <a:gd name="connsiteX194" fmla="*/ 269860 w 2493253"/>
                <a:gd name="connsiteY194" fmla="*/ 680509 h 1931920"/>
                <a:gd name="connsiteX195" fmla="*/ 325117 w 2493253"/>
                <a:gd name="connsiteY195" fmla="*/ 693237 h 1931920"/>
                <a:gd name="connsiteX196" fmla="*/ 208508 w 2493253"/>
                <a:gd name="connsiteY196" fmla="*/ 554688 h 1931920"/>
                <a:gd name="connsiteX197" fmla="*/ 364432 w 2493253"/>
                <a:gd name="connsiteY197" fmla="*/ 604106 h 1931920"/>
                <a:gd name="connsiteX198" fmla="*/ 275415 w 2493253"/>
                <a:gd name="connsiteY198" fmla="*/ 483601 h 1931920"/>
                <a:gd name="connsiteX199" fmla="*/ 428719 w 2493253"/>
                <a:gd name="connsiteY199" fmla="*/ 543111 h 1931920"/>
                <a:gd name="connsiteX200" fmla="*/ 397752 w 2493253"/>
                <a:gd name="connsiteY200" fmla="*/ 496235 h 1931920"/>
                <a:gd name="connsiteX201" fmla="*/ 445147 w 2493253"/>
                <a:gd name="connsiteY201" fmla="*/ 517554 h 1931920"/>
                <a:gd name="connsiteX202" fmla="*/ 438133 w 2493253"/>
                <a:gd name="connsiteY202" fmla="*/ 504814 h 1931920"/>
                <a:gd name="connsiteX203" fmla="*/ 384899 w 2493253"/>
                <a:gd name="connsiteY203" fmla="*/ 422720 h 1931920"/>
                <a:gd name="connsiteX204" fmla="*/ 395663 w 2493253"/>
                <a:gd name="connsiteY204" fmla="*/ 427674 h 1931920"/>
                <a:gd name="connsiteX205" fmla="*/ 362373 w 2493253"/>
                <a:gd name="connsiteY205" fmla="*/ 367205 h 1931920"/>
                <a:gd name="connsiteX206" fmla="*/ 472413 w 2493253"/>
                <a:gd name="connsiteY206" fmla="*/ 427788 h 1931920"/>
                <a:gd name="connsiteX207" fmla="*/ 435915 w 2493253"/>
                <a:gd name="connsiteY207" fmla="*/ 350727 h 1931920"/>
                <a:gd name="connsiteX208" fmla="*/ 472759 w 2493253"/>
                <a:gd name="connsiteY208" fmla="*/ 374043 h 1931920"/>
                <a:gd name="connsiteX209" fmla="*/ 440846 w 2493253"/>
                <a:gd name="connsiteY209" fmla="*/ 306237 h 1931920"/>
                <a:gd name="connsiteX210" fmla="*/ 581767 w 2493253"/>
                <a:gd name="connsiteY210" fmla="*/ 395899 h 1931920"/>
                <a:gd name="connsiteX211" fmla="*/ 559135 w 2493253"/>
                <a:gd name="connsiteY211" fmla="*/ 340444 h 1931920"/>
                <a:gd name="connsiteX212" fmla="*/ 561550 w 2493253"/>
                <a:gd name="connsiteY212" fmla="*/ 342165 h 1931920"/>
                <a:gd name="connsiteX213" fmla="*/ 536385 w 2493253"/>
                <a:gd name="connsiteY213" fmla="*/ 278962 h 1931920"/>
                <a:gd name="connsiteX214" fmla="*/ 580884 w 2493253"/>
                <a:gd name="connsiteY214" fmla="*/ 311244 h 1931920"/>
                <a:gd name="connsiteX215" fmla="*/ 549855 w 2493253"/>
                <a:gd name="connsiteY215" fmla="*/ 213341 h 1931920"/>
                <a:gd name="connsiteX216" fmla="*/ 615164 w 2493253"/>
                <a:gd name="connsiteY216" fmla="*/ 268310 h 1931920"/>
                <a:gd name="connsiteX217" fmla="*/ 605125 w 2493253"/>
                <a:gd name="connsiteY217" fmla="*/ 228319 h 1931920"/>
                <a:gd name="connsiteX218" fmla="*/ 668531 w 2493253"/>
                <a:gd name="connsiteY218" fmla="*/ 288651 h 1931920"/>
                <a:gd name="connsiteX219" fmla="*/ 637699 w 2493253"/>
                <a:gd name="connsiteY219" fmla="*/ 164557 h 1931920"/>
                <a:gd name="connsiteX220" fmla="*/ 728489 w 2493253"/>
                <a:gd name="connsiteY220" fmla="*/ 251368 h 1931920"/>
                <a:gd name="connsiteX221" fmla="*/ 713007 w 2493253"/>
                <a:gd name="connsiteY221" fmla="*/ 167519 h 1931920"/>
                <a:gd name="connsiteX222" fmla="*/ 742936 w 2493253"/>
                <a:gd name="connsiteY222" fmla="*/ 199851 h 1931920"/>
                <a:gd name="connsiteX223" fmla="*/ 740116 w 2493253"/>
                <a:gd name="connsiteY223" fmla="*/ 188616 h 1931920"/>
                <a:gd name="connsiteX224" fmla="*/ 777668 w 2493253"/>
                <a:gd name="connsiteY224" fmla="*/ 224349 h 1931920"/>
                <a:gd name="connsiteX225" fmla="*/ 763757 w 2493253"/>
                <a:gd name="connsiteY225" fmla="*/ 99010 h 1931920"/>
                <a:gd name="connsiteX226" fmla="*/ 865083 w 2493253"/>
                <a:gd name="connsiteY226" fmla="*/ 225645 h 1931920"/>
                <a:gd name="connsiteX227" fmla="*/ 853665 w 2493253"/>
                <a:gd name="connsiteY227" fmla="*/ 163815 h 1931920"/>
                <a:gd name="connsiteX228" fmla="*/ 863630 w 2493253"/>
                <a:gd name="connsiteY228" fmla="*/ 174579 h 1931920"/>
                <a:gd name="connsiteX229" fmla="*/ 858408 w 2493253"/>
                <a:gd name="connsiteY229" fmla="*/ 64003 h 1931920"/>
                <a:gd name="connsiteX230" fmla="*/ 907410 w 2493253"/>
                <a:gd name="connsiteY230" fmla="*/ 133901 h 1931920"/>
                <a:gd name="connsiteX231" fmla="*/ 907978 w 2493253"/>
                <a:gd name="connsiteY231" fmla="*/ 92674 h 1931920"/>
                <a:gd name="connsiteX232" fmla="*/ 931402 w 2493253"/>
                <a:gd name="connsiteY232" fmla="*/ 130837 h 1931920"/>
                <a:gd name="connsiteX233" fmla="*/ 929949 w 2493253"/>
                <a:gd name="connsiteY233" fmla="*/ 101568 h 1931920"/>
                <a:gd name="connsiteX234" fmla="*/ 956513 w 2493253"/>
                <a:gd name="connsiteY234" fmla="*/ 139264 h 1931920"/>
                <a:gd name="connsiteX235" fmla="*/ 956525 w 2493253"/>
                <a:gd name="connsiteY235" fmla="*/ 136961 h 1931920"/>
                <a:gd name="connsiteX236" fmla="*/ 969458 w 2493253"/>
                <a:gd name="connsiteY236" fmla="*/ 157633 h 1931920"/>
                <a:gd name="connsiteX237" fmla="*/ 983088 w 2493253"/>
                <a:gd name="connsiteY237" fmla="*/ 176977 h 1931920"/>
                <a:gd name="connsiteX238" fmla="*/ 995847 w 2493253"/>
                <a:gd name="connsiteY238" fmla="*/ 28601 h 1931920"/>
                <a:gd name="connsiteX239" fmla="*/ 1048081 w 2493253"/>
                <a:gd name="connsiteY239" fmla="*/ 129314 h 1931920"/>
                <a:gd name="connsiteX240" fmla="*/ 1048638 w 2493253"/>
                <a:gd name="connsiteY240" fmla="*/ 88970 h 1931920"/>
                <a:gd name="connsiteX241" fmla="*/ 1075754 w 2493253"/>
                <a:gd name="connsiteY241" fmla="*/ 133149 h 1931920"/>
                <a:gd name="connsiteX242" fmla="*/ 1094498 w 2493253"/>
                <a:gd name="connsiteY242" fmla="*/ 8442 h 1931920"/>
                <a:gd name="connsiteX243" fmla="*/ 1128377 w 2493253"/>
                <a:gd name="connsiteY243" fmla="*/ 85317 h 1931920"/>
                <a:gd name="connsiteX244" fmla="*/ 1133119 w 2493253"/>
                <a:gd name="connsiteY244" fmla="*/ 53237 h 1931920"/>
                <a:gd name="connsiteX245" fmla="*/ 1169475 w 2493253"/>
                <a:gd name="connsiteY245" fmla="*/ 135191 h 1931920"/>
                <a:gd name="connsiteX246" fmla="*/ 1177263 w 2493253"/>
                <a:gd name="connsiteY246" fmla="*/ 97087 h 1931920"/>
                <a:gd name="connsiteX247" fmla="*/ 1190297 w 2493253"/>
                <a:gd name="connsiteY247" fmla="*/ 131434 h 1931920"/>
                <a:gd name="connsiteX248" fmla="*/ 1206824 w 2493253"/>
                <a:gd name="connsiteY248" fmla="*/ 85163 h 1931920"/>
                <a:gd name="connsiteX249" fmla="*/ 1209928 w 2493253"/>
                <a:gd name="connsiteY249" fmla="*/ 98967 h 1931920"/>
                <a:gd name="connsiteX250" fmla="*/ 1237215 w 2493253"/>
                <a:gd name="connsiteY250" fmla="*/ 4835 h 1931920"/>
                <a:gd name="connsiteX251" fmla="*/ 1253141 w 2493253"/>
                <a:gd name="connsiteY251" fmla="*/ 59777 h 1931920"/>
                <a:gd name="connsiteX252" fmla="*/ 1254459 w 2493253"/>
                <a:gd name="connsiteY252" fmla="*/ 53595 h 1931920"/>
                <a:gd name="connsiteX253" fmla="*/ 1286450 w 2493253"/>
                <a:gd name="connsiteY253" fmla="*/ 140123 h 1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2493253" h="1931920">
                  <a:moveTo>
                    <a:pt x="1336886" y="0"/>
                  </a:moveTo>
                  <a:lnTo>
                    <a:pt x="1373937" y="166689"/>
                  </a:lnTo>
                  <a:lnTo>
                    <a:pt x="1401536" y="101035"/>
                  </a:lnTo>
                  <a:lnTo>
                    <a:pt x="1406309" y="129477"/>
                  </a:lnTo>
                  <a:lnTo>
                    <a:pt x="1413024" y="118261"/>
                  </a:lnTo>
                  <a:lnTo>
                    <a:pt x="1413895" y="153321"/>
                  </a:lnTo>
                  <a:lnTo>
                    <a:pt x="1444869" y="93599"/>
                  </a:lnTo>
                  <a:lnTo>
                    <a:pt x="1445046" y="93106"/>
                  </a:lnTo>
                  <a:lnTo>
                    <a:pt x="1445070" y="93213"/>
                  </a:lnTo>
                  <a:lnTo>
                    <a:pt x="1478582" y="28601"/>
                  </a:lnTo>
                  <a:lnTo>
                    <a:pt x="1490009" y="161521"/>
                  </a:lnTo>
                  <a:lnTo>
                    <a:pt x="1526261" y="108849"/>
                  </a:lnTo>
                  <a:lnTo>
                    <a:pt x="1526011" y="115312"/>
                  </a:lnTo>
                  <a:lnTo>
                    <a:pt x="1548014" y="78559"/>
                  </a:lnTo>
                  <a:lnTo>
                    <a:pt x="1548190" y="85652"/>
                  </a:lnTo>
                  <a:lnTo>
                    <a:pt x="1576262" y="39019"/>
                  </a:lnTo>
                  <a:lnTo>
                    <a:pt x="1580068" y="208837"/>
                  </a:lnTo>
                  <a:lnTo>
                    <a:pt x="1620724" y="148674"/>
                  </a:lnTo>
                  <a:lnTo>
                    <a:pt x="1619984" y="173342"/>
                  </a:lnTo>
                  <a:lnTo>
                    <a:pt x="1643353" y="139385"/>
                  </a:lnTo>
                  <a:lnTo>
                    <a:pt x="1651245" y="126204"/>
                  </a:lnTo>
                  <a:lnTo>
                    <a:pt x="1651286" y="127860"/>
                  </a:lnTo>
                  <a:lnTo>
                    <a:pt x="1666919" y="105146"/>
                  </a:lnTo>
                  <a:lnTo>
                    <a:pt x="1664951" y="156149"/>
                  </a:lnTo>
                  <a:lnTo>
                    <a:pt x="1710669" y="99010"/>
                  </a:lnTo>
                  <a:lnTo>
                    <a:pt x="1699433" y="200249"/>
                  </a:lnTo>
                  <a:lnTo>
                    <a:pt x="1743801" y="151243"/>
                  </a:lnTo>
                  <a:lnTo>
                    <a:pt x="1735612" y="198519"/>
                  </a:lnTo>
                  <a:lnTo>
                    <a:pt x="1754155" y="178137"/>
                  </a:lnTo>
                  <a:lnTo>
                    <a:pt x="1754452" y="177705"/>
                  </a:lnTo>
                  <a:lnTo>
                    <a:pt x="1754448" y="177815"/>
                  </a:lnTo>
                  <a:lnTo>
                    <a:pt x="1803429" y="123977"/>
                  </a:lnTo>
                  <a:lnTo>
                    <a:pt x="1778222" y="267412"/>
                  </a:lnTo>
                  <a:lnTo>
                    <a:pt x="1835025" y="212152"/>
                  </a:lnTo>
                  <a:lnTo>
                    <a:pt x="1847033" y="198889"/>
                  </a:lnTo>
                  <a:lnTo>
                    <a:pt x="1846704" y="200791"/>
                  </a:lnTo>
                  <a:lnTo>
                    <a:pt x="1857702" y="190090"/>
                  </a:lnTo>
                  <a:lnTo>
                    <a:pt x="1833871" y="289681"/>
                  </a:lnTo>
                  <a:lnTo>
                    <a:pt x="1924572" y="213341"/>
                  </a:lnTo>
                  <a:lnTo>
                    <a:pt x="1905833" y="272466"/>
                  </a:lnTo>
                  <a:lnTo>
                    <a:pt x="1921643" y="260729"/>
                  </a:lnTo>
                  <a:lnTo>
                    <a:pt x="1906308" y="300521"/>
                  </a:lnTo>
                  <a:lnTo>
                    <a:pt x="1945235" y="262649"/>
                  </a:lnTo>
                  <a:lnTo>
                    <a:pt x="1934606" y="307066"/>
                  </a:lnTo>
                  <a:lnTo>
                    <a:pt x="2009651" y="251630"/>
                  </a:lnTo>
                  <a:lnTo>
                    <a:pt x="1972791" y="346587"/>
                  </a:lnTo>
                  <a:lnTo>
                    <a:pt x="1977654" y="343433"/>
                  </a:lnTo>
                  <a:lnTo>
                    <a:pt x="2024875" y="308374"/>
                  </a:lnTo>
                  <a:lnTo>
                    <a:pt x="2022594" y="314292"/>
                  </a:lnTo>
                  <a:lnTo>
                    <a:pt x="2028256" y="310620"/>
                  </a:lnTo>
                  <a:lnTo>
                    <a:pt x="2002104" y="367453"/>
                  </a:lnTo>
                  <a:lnTo>
                    <a:pt x="1999904" y="373162"/>
                  </a:lnTo>
                  <a:lnTo>
                    <a:pt x="2010687" y="366040"/>
                  </a:lnTo>
                  <a:lnTo>
                    <a:pt x="1976623" y="441767"/>
                  </a:lnTo>
                  <a:lnTo>
                    <a:pt x="2112055" y="367205"/>
                  </a:lnTo>
                  <a:lnTo>
                    <a:pt x="2096304" y="395814"/>
                  </a:lnTo>
                  <a:lnTo>
                    <a:pt x="2115789" y="383179"/>
                  </a:lnTo>
                  <a:lnTo>
                    <a:pt x="2076199" y="469217"/>
                  </a:lnTo>
                  <a:lnTo>
                    <a:pt x="2187016" y="417061"/>
                  </a:lnTo>
                  <a:lnTo>
                    <a:pt x="2160523" y="458699"/>
                  </a:lnTo>
                  <a:lnTo>
                    <a:pt x="2177941" y="450449"/>
                  </a:lnTo>
                  <a:lnTo>
                    <a:pt x="2170074" y="462878"/>
                  </a:lnTo>
                  <a:lnTo>
                    <a:pt x="2172015" y="462106"/>
                  </a:lnTo>
                  <a:lnTo>
                    <a:pt x="2160642" y="477784"/>
                  </a:lnTo>
                  <a:lnTo>
                    <a:pt x="2116257" y="547917"/>
                  </a:lnTo>
                  <a:lnTo>
                    <a:pt x="2166479" y="527422"/>
                  </a:lnTo>
                  <a:lnTo>
                    <a:pt x="2122413" y="589268"/>
                  </a:lnTo>
                  <a:lnTo>
                    <a:pt x="2259548" y="534665"/>
                  </a:lnTo>
                  <a:lnTo>
                    <a:pt x="2238783" y="563289"/>
                  </a:lnTo>
                  <a:lnTo>
                    <a:pt x="2265919" y="554688"/>
                  </a:lnTo>
                  <a:lnTo>
                    <a:pt x="2187367" y="648020"/>
                  </a:lnTo>
                  <a:lnTo>
                    <a:pt x="2300347" y="619659"/>
                  </a:lnTo>
                  <a:lnTo>
                    <a:pt x="2298731" y="621358"/>
                  </a:lnTo>
                  <a:lnTo>
                    <a:pt x="2328695" y="613913"/>
                  </a:lnTo>
                  <a:lnTo>
                    <a:pt x="2218099" y="729580"/>
                  </a:lnTo>
                  <a:lnTo>
                    <a:pt x="2287792" y="716095"/>
                  </a:lnTo>
                  <a:lnTo>
                    <a:pt x="2273852" y="729222"/>
                  </a:lnTo>
                  <a:lnTo>
                    <a:pt x="2370992" y="711286"/>
                  </a:lnTo>
                  <a:lnTo>
                    <a:pt x="2299392" y="777566"/>
                  </a:lnTo>
                  <a:lnTo>
                    <a:pt x="2380250" y="768591"/>
                  </a:lnTo>
                  <a:lnTo>
                    <a:pt x="2325276" y="812576"/>
                  </a:lnTo>
                  <a:lnTo>
                    <a:pt x="2387396" y="809493"/>
                  </a:lnTo>
                  <a:lnTo>
                    <a:pt x="2353146" y="833627"/>
                  </a:lnTo>
                  <a:lnTo>
                    <a:pt x="2358303" y="833698"/>
                  </a:lnTo>
                  <a:lnTo>
                    <a:pt x="2350756" y="838330"/>
                  </a:lnTo>
                  <a:lnTo>
                    <a:pt x="2429248" y="834623"/>
                  </a:lnTo>
                  <a:lnTo>
                    <a:pt x="2329361" y="904652"/>
                  </a:lnTo>
                  <a:lnTo>
                    <a:pt x="2445836" y="906257"/>
                  </a:lnTo>
                  <a:lnTo>
                    <a:pt x="2311493" y="988715"/>
                  </a:lnTo>
                  <a:lnTo>
                    <a:pt x="2450660" y="1000679"/>
                  </a:lnTo>
                  <a:lnTo>
                    <a:pt x="2429368" y="1011722"/>
                  </a:lnTo>
                  <a:lnTo>
                    <a:pt x="2435727" y="1012663"/>
                  </a:lnTo>
                  <a:lnTo>
                    <a:pt x="2381189" y="1036856"/>
                  </a:lnTo>
                  <a:lnTo>
                    <a:pt x="2393679" y="1039520"/>
                  </a:lnTo>
                  <a:lnTo>
                    <a:pt x="2360032" y="1051960"/>
                  </a:lnTo>
                  <a:lnTo>
                    <a:pt x="2484810" y="1070714"/>
                  </a:lnTo>
                  <a:lnTo>
                    <a:pt x="2420383" y="1099106"/>
                  </a:lnTo>
                  <a:lnTo>
                    <a:pt x="2481212" y="1112079"/>
                  </a:lnTo>
                  <a:lnTo>
                    <a:pt x="2397500" y="1143028"/>
                  </a:lnTo>
                  <a:lnTo>
                    <a:pt x="2409837" y="1145550"/>
                  </a:lnTo>
                  <a:lnTo>
                    <a:pt x="2337875" y="1172856"/>
                  </a:lnTo>
                  <a:lnTo>
                    <a:pt x="2340270" y="1173712"/>
                  </a:lnTo>
                  <a:lnTo>
                    <a:pt x="2328859" y="1176277"/>
                  </a:lnTo>
                  <a:lnTo>
                    <a:pt x="2323253" y="1178405"/>
                  </a:lnTo>
                  <a:lnTo>
                    <a:pt x="2443502" y="1221357"/>
                  </a:lnTo>
                  <a:lnTo>
                    <a:pt x="2420720" y="1226481"/>
                  </a:lnTo>
                  <a:lnTo>
                    <a:pt x="2474426" y="1242047"/>
                  </a:lnTo>
                  <a:lnTo>
                    <a:pt x="2375508" y="1270720"/>
                  </a:lnTo>
                  <a:lnTo>
                    <a:pt x="2493253" y="1313101"/>
                  </a:lnTo>
                  <a:lnTo>
                    <a:pt x="2469838" y="1318305"/>
                  </a:lnTo>
                  <a:lnTo>
                    <a:pt x="2475743" y="1320847"/>
                  </a:lnTo>
                  <a:lnTo>
                    <a:pt x="2414729" y="1330556"/>
                  </a:lnTo>
                  <a:lnTo>
                    <a:pt x="2347846" y="1345422"/>
                  </a:lnTo>
                  <a:lnTo>
                    <a:pt x="2405888" y="1369821"/>
                  </a:lnTo>
                  <a:lnTo>
                    <a:pt x="2334093" y="1381872"/>
                  </a:lnTo>
                  <a:lnTo>
                    <a:pt x="2410404" y="1427558"/>
                  </a:lnTo>
                  <a:lnTo>
                    <a:pt x="2346045" y="1429156"/>
                  </a:lnTo>
                  <a:lnTo>
                    <a:pt x="2450659" y="1483414"/>
                  </a:lnTo>
                  <a:lnTo>
                    <a:pt x="2378877" y="1489586"/>
                  </a:lnTo>
                  <a:lnTo>
                    <a:pt x="2429660" y="1524538"/>
                  </a:lnTo>
                  <a:lnTo>
                    <a:pt x="2406327" y="1523639"/>
                  </a:lnTo>
                  <a:lnTo>
                    <a:pt x="2454233" y="1552477"/>
                  </a:lnTo>
                  <a:lnTo>
                    <a:pt x="2309004" y="1555731"/>
                  </a:lnTo>
                  <a:lnTo>
                    <a:pt x="2358251" y="1589011"/>
                  </a:lnTo>
                  <a:lnTo>
                    <a:pt x="2297793" y="1587195"/>
                  </a:lnTo>
                  <a:lnTo>
                    <a:pt x="2337719" y="1623344"/>
                  </a:lnTo>
                  <a:lnTo>
                    <a:pt x="2244995" y="1607281"/>
                  </a:lnTo>
                  <a:lnTo>
                    <a:pt x="2380251" y="1715504"/>
                  </a:lnTo>
                  <a:lnTo>
                    <a:pt x="2340613" y="1711104"/>
                  </a:lnTo>
                  <a:lnTo>
                    <a:pt x="2344717" y="1715322"/>
                  </a:lnTo>
                  <a:lnTo>
                    <a:pt x="2315394" y="1708305"/>
                  </a:lnTo>
                  <a:lnTo>
                    <a:pt x="2287453" y="1705204"/>
                  </a:lnTo>
                  <a:lnTo>
                    <a:pt x="2369275" y="1779644"/>
                  </a:lnTo>
                  <a:lnTo>
                    <a:pt x="2229583" y="1755096"/>
                  </a:lnTo>
                  <a:lnTo>
                    <a:pt x="2268777" y="1794699"/>
                  </a:lnTo>
                  <a:lnTo>
                    <a:pt x="2214063" y="1782098"/>
                  </a:lnTo>
                  <a:lnTo>
                    <a:pt x="2228234" y="1801185"/>
                  </a:lnTo>
                  <a:lnTo>
                    <a:pt x="2149622" y="1770887"/>
                  </a:lnTo>
                  <a:lnTo>
                    <a:pt x="2207089" y="1859507"/>
                  </a:lnTo>
                  <a:lnTo>
                    <a:pt x="2265919" y="1929406"/>
                  </a:lnTo>
                  <a:lnTo>
                    <a:pt x="2179737" y="1902092"/>
                  </a:lnTo>
                  <a:lnTo>
                    <a:pt x="2201771" y="1931920"/>
                  </a:lnTo>
                  <a:lnTo>
                    <a:pt x="2036279" y="1931920"/>
                  </a:lnTo>
                  <a:lnTo>
                    <a:pt x="2033253" y="1930559"/>
                  </a:lnTo>
                  <a:lnTo>
                    <a:pt x="2033795" y="1931920"/>
                  </a:lnTo>
                  <a:lnTo>
                    <a:pt x="383464" y="1931920"/>
                  </a:lnTo>
                  <a:lnTo>
                    <a:pt x="436813" y="1857046"/>
                  </a:lnTo>
                  <a:lnTo>
                    <a:pt x="208508" y="1929405"/>
                  </a:lnTo>
                  <a:lnTo>
                    <a:pt x="292430" y="1829693"/>
                  </a:lnTo>
                  <a:lnTo>
                    <a:pt x="188342" y="1855555"/>
                  </a:lnTo>
                  <a:lnTo>
                    <a:pt x="287300" y="1752061"/>
                  </a:lnTo>
                  <a:lnTo>
                    <a:pt x="250846" y="1759113"/>
                  </a:lnTo>
                  <a:lnTo>
                    <a:pt x="324276" y="1689964"/>
                  </a:lnTo>
                  <a:lnTo>
                    <a:pt x="94177" y="1715504"/>
                  </a:lnTo>
                  <a:lnTo>
                    <a:pt x="201707" y="1629464"/>
                  </a:lnTo>
                  <a:lnTo>
                    <a:pt x="87789" y="1634844"/>
                  </a:lnTo>
                  <a:lnTo>
                    <a:pt x="207949" y="1550604"/>
                  </a:lnTo>
                  <a:lnTo>
                    <a:pt x="168674" y="1550398"/>
                  </a:lnTo>
                  <a:lnTo>
                    <a:pt x="245301" y="1502462"/>
                  </a:lnTo>
                  <a:lnTo>
                    <a:pt x="153364" y="1494557"/>
                  </a:lnTo>
                  <a:lnTo>
                    <a:pt x="134678" y="1495485"/>
                  </a:lnTo>
                  <a:lnTo>
                    <a:pt x="137884" y="1493226"/>
                  </a:lnTo>
                  <a:lnTo>
                    <a:pt x="23767" y="1483414"/>
                  </a:lnTo>
                  <a:lnTo>
                    <a:pt x="152224" y="1416791"/>
                  </a:lnTo>
                  <a:lnTo>
                    <a:pt x="32227" y="1398755"/>
                  </a:lnTo>
                  <a:lnTo>
                    <a:pt x="169932" y="1338066"/>
                  </a:lnTo>
                  <a:lnTo>
                    <a:pt x="128801" y="1329659"/>
                  </a:lnTo>
                  <a:lnTo>
                    <a:pt x="187727" y="1307299"/>
                  </a:lnTo>
                  <a:lnTo>
                    <a:pt x="86348" y="1292314"/>
                  </a:lnTo>
                  <a:lnTo>
                    <a:pt x="120756" y="1277050"/>
                  </a:lnTo>
                  <a:lnTo>
                    <a:pt x="0" y="1242047"/>
                  </a:lnTo>
                  <a:lnTo>
                    <a:pt x="144698" y="1200104"/>
                  </a:lnTo>
                  <a:lnTo>
                    <a:pt x="127875" y="1196518"/>
                  </a:lnTo>
                  <a:lnTo>
                    <a:pt x="131553" y="1195157"/>
                  </a:lnTo>
                  <a:lnTo>
                    <a:pt x="23785" y="1156366"/>
                  </a:lnTo>
                  <a:lnTo>
                    <a:pt x="174387" y="1122891"/>
                  </a:lnTo>
                  <a:lnTo>
                    <a:pt x="132749" y="1105389"/>
                  </a:lnTo>
                  <a:lnTo>
                    <a:pt x="137351" y="1104616"/>
                  </a:lnTo>
                  <a:lnTo>
                    <a:pt x="78572" y="1083620"/>
                  </a:lnTo>
                  <a:lnTo>
                    <a:pt x="151895" y="1067134"/>
                  </a:lnTo>
                  <a:lnTo>
                    <a:pt x="23767" y="1000679"/>
                  </a:lnTo>
                  <a:lnTo>
                    <a:pt x="140140" y="990674"/>
                  </a:lnTo>
                  <a:lnTo>
                    <a:pt x="133344" y="987748"/>
                  </a:lnTo>
                  <a:lnTo>
                    <a:pt x="170519" y="981834"/>
                  </a:lnTo>
                  <a:lnTo>
                    <a:pt x="62803" y="916991"/>
                  </a:lnTo>
                  <a:lnTo>
                    <a:pt x="173622" y="914508"/>
                  </a:lnTo>
                  <a:lnTo>
                    <a:pt x="111669" y="877419"/>
                  </a:lnTo>
                  <a:lnTo>
                    <a:pt x="226620" y="874564"/>
                  </a:lnTo>
                  <a:lnTo>
                    <a:pt x="94178" y="768591"/>
                  </a:lnTo>
                  <a:lnTo>
                    <a:pt x="253816" y="786310"/>
                  </a:lnTo>
                  <a:lnTo>
                    <a:pt x="147761" y="689823"/>
                  </a:lnTo>
                  <a:lnTo>
                    <a:pt x="204391" y="699775"/>
                  </a:lnTo>
                  <a:lnTo>
                    <a:pt x="184353" y="681633"/>
                  </a:lnTo>
                  <a:lnTo>
                    <a:pt x="288894" y="699744"/>
                  </a:lnTo>
                  <a:lnTo>
                    <a:pt x="269860" y="680509"/>
                  </a:lnTo>
                  <a:lnTo>
                    <a:pt x="325117" y="693237"/>
                  </a:lnTo>
                  <a:lnTo>
                    <a:pt x="208508" y="554688"/>
                  </a:lnTo>
                  <a:lnTo>
                    <a:pt x="364432" y="604106"/>
                  </a:lnTo>
                  <a:lnTo>
                    <a:pt x="275415" y="483601"/>
                  </a:lnTo>
                  <a:lnTo>
                    <a:pt x="428719" y="543111"/>
                  </a:lnTo>
                  <a:lnTo>
                    <a:pt x="397752" y="496235"/>
                  </a:lnTo>
                  <a:lnTo>
                    <a:pt x="445147" y="517554"/>
                  </a:lnTo>
                  <a:lnTo>
                    <a:pt x="438133" y="504814"/>
                  </a:lnTo>
                  <a:lnTo>
                    <a:pt x="384899" y="422720"/>
                  </a:lnTo>
                  <a:lnTo>
                    <a:pt x="395663" y="427674"/>
                  </a:lnTo>
                  <a:lnTo>
                    <a:pt x="362373" y="367205"/>
                  </a:lnTo>
                  <a:lnTo>
                    <a:pt x="472413" y="427788"/>
                  </a:lnTo>
                  <a:lnTo>
                    <a:pt x="435915" y="350727"/>
                  </a:lnTo>
                  <a:lnTo>
                    <a:pt x="472759" y="374043"/>
                  </a:lnTo>
                  <a:lnTo>
                    <a:pt x="440846" y="306237"/>
                  </a:lnTo>
                  <a:lnTo>
                    <a:pt x="581767" y="395899"/>
                  </a:lnTo>
                  <a:lnTo>
                    <a:pt x="559135" y="340444"/>
                  </a:lnTo>
                  <a:lnTo>
                    <a:pt x="561550" y="342165"/>
                  </a:lnTo>
                  <a:lnTo>
                    <a:pt x="536385" y="278962"/>
                  </a:lnTo>
                  <a:lnTo>
                    <a:pt x="580884" y="311244"/>
                  </a:lnTo>
                  <a:lnTo>
                    <a:pt x="549855" y="213341"/>
                  </a:lnTo>
                  <a:lnTo>
                    <a:pt x="615164" y="268310"/>
                  </a:lnTo>
                  <a:lnTo>
                    <a:pt x="605125" y="228319"/>
                  </a:lnTo>
                  <a:lnTo>
                    <a:pt x="668531" y="288651"/>
                  </a:lnTo>
                  <a:lnTo>
                    <a:pt x="637699" y="164557"/>
                  </a:lnTo>
                  <a:lnTo>
                    <a:pt x="728489" y="251368"/>
                  </a:lnTo>
                  <a:lnTo>
                    <a:pt x="713007" y="167519"/>
                  </a:lnTo>
                  <a:lnTo>
                    <a:pt x="742936" y="199851"/>
                  </a:lnTo>
                  <a:lnTo>
                    <a:pt x="740116" y="188616"/>
                  </a:lnTo>
                  <a:lnTo>
                    <a:pt x="777668" y="224349"/>
                  </a:lnTo>
                  <a:lnTo>
                    <a:pt x="763757" y="99010"/>
                  </a:lnTo>
                  <a:lnTo>
                    <a:pt x="865083" y="225645"/>
                  </a:lnTo>
                  <a:lnTo>
                    <a:pt x="853665" y="163815"/>
                  </a:lnTo>
                  <a:lnTo>
                    <a:pt x="863630" y="174579"/>
                  </a:lnTo>
                  <a:lnTo>
                    <a:pt x="858408" y="64003"/>
                  </a:lnTo>
                  <a:lnTo>
                    <a:pt x="907410" y="133901"/>
                  </a:lnTo>
                  <a:lnTo>
                    <a:pt x="907978" y="92674"/>
                  </a:lnTo>
                  <a:lnTo>
                    <a:pt x="931402" y="130837"/>
                  </a:lnTo>
                  <a:lnTo>
                    <a:pt x="929949" y="101568"/>
                  </a:lnTo>
                  <a:lnTo>
                    <a:pt x="956513" y="139264"/>
                  </a:lnTo>
                  <a:lnTo>
                    <a:pt x="956525" y="136961"/>
                  </a:lnTo>
                  <a:lnTo>
                    <a:pt x="969458" y="157633"/>
                  </a:lnTo>
                  <a:lnTo>
                    <a:pt x="983088" y="176977"/>
                  </a:lnTo>
                  <a:lnTo>
                    <a:pt x="995847" y="28601"/>
                  </a:lnTo>
                  <a:lnTo>
                    <a:pt x="1048081" y="129314"/>
                  </a:lnTo>
                  <a:lnTo>
                    <a:pt x="1048638" y="88970"/>
                  </a:lnTo>
                  <a:lnTo>
                    <a:pt x="1075754" y="133149"/>
                  </a:lnTo>
                  <a:lnTo>
                    <a:pt x="1094498" y="8442"/>
                  </a:lnTo>
                  <a:lnTo>
                    <a:pt x="1128377" y="85317"/>
                  </a:lnTo>
                  <a:lnTo>
                    <a:pt x="1133119" y="53237"/>
                  </a:lnTo>
                  <a:lnTo>
                    <a:pt x="1169475" y="135191"/>
                  </a:lnTo>
                  <a:lnTo>
                    <a:pt x="1177263" y="97087"/>
                  </a:lnTo>
                  <a:lnTo>
                    <a:pt x="1190297" y="131434"/>
                  </a:lnTo>
                  <a:lnTo>
                    <a:pt x="1206824" y="85163"/>
                  </a:lnTo>
                  <a:lnTo>
                    <a:pt x="1209928" y="98967"/>
                  </a:lnTo>
                  <a:lnTo>
                    <a:pt x="1237215" y="4835"/>
                  </a:lnTo>
                  <a:lnTo>
                    <a:pt x="1253141" y="59777"/>
                  </a:lnTo>
                  <a:lnTo>
                    <a:pt x="1254459" y="53595"/>
                  </a:lnTo>
                  <a:lnTo>
                    <a:pt x="1286450" y="140123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/>
            <p:cNvSpPr/>
            <p:nvPr/>
          </p:nvSpPr>
          <p:spPr bwMode="auto">
            <a:xfrm flipH="1">
              <a:off x="9483323" y="404004"/>
              <a:ext cx="1602589" cy="1241781"/>
            </a:xfrm>
            <a:custGeom>
              <a:avLst/>
              <a:gdLst>
                <a:gd name="connsiteX0" fmla="*/ 1336886 w 2493253"/>
                <a:gd name="connsiteY0" fmla="*/ 0 h 1931920"/>
                <a:gd name="connsiteX1" fmla="*/ 1373937 w 2493253"/>
                <a:gd name="connsiteY1" fmla="*/ 166689 h 1931920"/>
                <a:gd name="connsiteX2" fmla="*/ 1401536 w 2493253"/>
                <a:gd name="connsiteY2" fmla="*/ 101035 h 1931920"/>
                <a:gd name="connsiteX3" fmla="*/ 1406309 w 2493253"/>
                <a:gd name="connsiteY3" fmla="*/ 129477 h 1931920"/>
                <a:gd name="connsiteX4" fmla="*/ 1413024 w 2493253"/>
                <a:gd name="connsiteY4" fmla="*/ 118261 h 1931920"/>
                <a:gd name="connsiteX5" fmla="*/ 1413895 w 2493253"/>
                <a:gd name="connsiteY5" fmla="*/ 153321 h 1931920"/>
                <a:gd name="connsiteX6" fmla="*/ 1444869 w 2493253"/>
                <a:gd name="connsiteY6" fmla="*/ 93599 h 1931920"/>
                <a:gd name="connsiteX7" fmla="*/ 1445046 w 2493253"/>
                <a:gd name="connsiteY7" fmla="*/ 93106 h 1931920"/>
                <a:gd name="connsiteX8" fmla="*/ 1445070 w 2493253"/>
                <a:gd name="connsiteY8" fmla="*/ 93213 h 1931920"/>
                <a:gd name="connsiteX9" fmla="*/ 1478582 w 2493253"/>
                <a:gd name="connsiteY9" fmla="*/ 28601 h 1931920"/>
                <a:gd name="connsiteX10" fmla="*/ 1490009 w 2493253"/>
                <a:gd name="connsiteY10" fmla="*/ 161521 h 1931920"/>
                <a:gd name="connsiteX11" fmla="*/ 1526261 w 2493253"/>
                <a:gd name="connsiteY11" fmla="*/ 108849 h 1931920"/>
                <a:gd name="connsiteX12" fmla="*/ 1526011 w 2493253"/>
                <a:gd name="connsiteY12" fmla="*/ 115312 h 1931920"/>
                <a:gd name="connsiteX13" fmla="*/ 1548014 w 2493253"/>
                <a:gd name="connsiteY13" fmla="*/ 78559 h 1931920"/>
                <a:gd name="connsiteX14" fmla="*/ 1548190 w 2493253"/>
                <a:gd name="connsiteY14" fmla="*/ 85652 h 1931920"/>
                <a:gd name="connsiteX15" fmla="*/ 1576262 w 2493253"/>
                <a:gd name="connsiteY15" fmla="*/ 39019 h 1931920"/>
                <a:gd name="connsiteX16" fmla="*/ 1580068 w 2493253"/>
                <a:gd name="connsiteY16" fmla="*/ 208837 h 1931920"/>
                <a:gd name="connsiteX17" fmla="*/ 1620724 w 2493253"/>
                <a:gd name="connsiteY17" fmla="*/ 148674 h 1931920"/>
                <a:gd name="connsiteX18" fmla="*/ 1619984 w 2493253"/>
                <a:gd name="connsiteY18" fmla="*/ 173342 h 1931920"/>
                <a:gd name="connsiteX19" fmla="*/ 1643353 w 2493253"/>
                <a:gd name="connsiteY19" fmla="*/ 139385 h 1931920"/>
                <a:gd name="connsiteX20" fmla="*/ 1651245 w 2493253"/>
                <a:gd name="connsiteY20" fmla="*/ 126204 h 1931920"/>
                <a:gd name="connsiteX21" fmla="*/ 1651286 w 2493253"/>
                <a:gd name="connsiteY21" fmla="*/ 127860 h 1931920"/>
                <a:gd name="connsiteX22" fmla="*/ 1666919 w 2493253"/>
                <a:gd name="connsiteY22" fmla="*/ 105146 h 1931920"/>
                <a:gd name="connsiteX23" fmla="*/ 1664951 w 2493253"/>
                <a:gd name="connsiteY23" fmla="*/ 156149 h 1931920"/>
                <a:gd name="connsiteX24" fmla="*/ 1710669 w 2493253"/>
                <a:gd name="connsiteY24" fmla="*/ 99010 h 1931920"/>
                <a:gd name="connsiteX25" fmla="*/ 1699433 w 2493253"/>
                <a:gd name="connsiteY25" fmla="*/ 200249 h 1931920"/>
                <a:gd name="connsiteX26" fmla="*/ 1743801 w 2493253"/>
                <a:gd name="connsiteY26" fmla="*/ 151243 h 1931920"/>
                <a:gd name="connsiteX27" fmla="*/ 1735612 w 2493253"/>
                <a:gd name="connsiteY27" fmla="*/ 198519 h 1931920"/>
                <a:gd name="connsiteX28" fmla="*/ 1754155 w 2493253"/>
                <a:gd name="connsiteY28" fmla="*/ 178137 h 1931920"/>
                <a:gd name="connsiteX29" fmla="*/ 1754452 w 2493253"/>
                <a:gd name="connsiteY29" fmla="*/ 177705 h 1931920"/>
                <a:gd name="connsiteX30" fmla="*/ 1754448 w 2493253"/>
                <a:gd name="connsiteY30" fmla="*/ 177815 h 1931920"/>
                <a:gd name="connsiteX31" fmla="*/ 1803429 w 2493253"/>
                <a:gd name="connsiteY31" fmla="*/ 123977 h 1931920"/>
                <a:gd name="connsiteX32" fmla="*/ 1778222 w 2493253"/>
                <a:gd name="connsiteY32" fmla="*/ 267412 h 1931920"/>
                <a:gd name="connsiteX33" fmla="*/ 1835025 w 2493253"/>
                <a:gd name="connsiteY33" fmla="*/ 212152 h 1931920"/>
                <a:gd name="connsiteX34" fmla="*/ 1847033 w 2493253"/>
                <a:gd name="connsiteY34" fmla="*/ 198889 h 1931920"/>
                <a:gd name="connsiteX35" fmla="*/ 1846704 w 2493253"/>
                <a:gd name="connsiteY35" fmla="*/ 200791 h 1931920"/>
                <a:gd name="connsiteX36" fmla="*/ 1857702 w 2493253"/>
                <a:gd name="connsiteY36" fmla="*/ 190090 h 1931920"/>
                <a:gd name="connsiteX37" fmla="*/ 1833871 w 2493253"/>
                <a:gd name="connsiteY37" fmla="*/ 289681 h 1931920"/>
                <a:gd name="connsiteX38" fmla="*/ 1924572 w 2493253"/>
                <a:gd name="connsiteY38" fmla="*/ 213341 h 1931920"/>
                <a:gd name="connsiteX39" fmla="*/ 1905833 w 2493253"/>
                <a:gd name="connsiteY39" fmla="*/ 272466 h 1931920"/>
                <a:gd name="connsiteX40" fmla="*/ 1921643 w 2493253"/>
                <a:gd name="connsiteY40" fmla="*/ 260729 h 1931920"/>
                <a:gd name="connsiteX41" fmla="*/ 1906308 w 2493253"/>
                <a:gd name="connsiteY41" fmla="*/ 300521 h 1931920"/>
                <a:gd name="connsiteX42" fmla="*/ 1945235 w 2493253"/>
                <a:gd name="connsiteY42" fmla="*/ 262649 h 1931920"/>
                <a:gd name="connsiteX43" fmla="*/ 1934606 w 2493253"/>
                <a:gd name="connsiteY43" fmla="*/ 307066 h 1931920"/>
                <a:gd name="connsiteX44" fmla="*/ 2009651 w 2493253"/>
                <a:gd name="connsiteY44" fmla="*/ 251630 h 1931920"/>
                <a:gd name="connsiteX45" fmla="*/ 1972791 w 2493253"/>
                <a:gd name="connsiteY45" fmla="*/ 346587 h 1931920"/>
                <a:gd name="connsiteX46" fmla="*/ 1977654 w 2493253"/>
                <a:gd name="connsiteY46" fmla="*/ 343433 h 1931920"/>
                <a:gd name="connsiteX47" fmla="*/ 2024875 w 2493253"/>
                <a:gd name="connsiteY47" fmla="*/ 308374 h 1931920"/>
                <a:gd name="connsiteX48" fmla="*/ 2022594 w 2493253"/>
                <a:gd name="connsiteY48" fmla="*/ 314292 h 1931920"/>
                <a:gd name="connsiteX49" fmla="*/ 2028256 w 2493253"/>
                <a:gd name="connsiteY49" fmla="*/ 310620 h 1931920"/>
                <a:gd name="connsiteX50" fmla="*/ 2002104 w 2493253"/>
                <a:gd name="connsiteY50" fmla="*/ 367453 h 1931920"/>
                <a:gd name="connsiteX51" fmla="*/ 1999904 w 2493253"/>
                <a:gd name="connsiteY51" fmla="*/ 373162 h 1931920"/>
                <a:gd name="connsiteX52" fmla="*/ 2010687 w 2493253"/>
                <a:gd name="connsiteY52" fmla="*/ 366040 h 1931920"/>
                <a:gd name="connsiteX53" fmla="*/ 1976623 w 2493253"/>
                <a:gd name="connsiteY53" fmla="*/ 441767 h 1931920"/>
                <a:gd name="connsiteX54" fmla="*/ 2112055 w 2493253"/>
                <a:gd name="connsiteY54" fmla="*/ 367205 h 1931920"/>
                <a:gd name="connsiteX55" fmla="*/ 2096304 w 2493253"/>
                <a:gd name="connsiteY55" fmla="*/ 395814 h 1931920"/>
                <a:gd name="connsiteX56" fmla="*/ 2115789 w 2493253"/>
                <a:gd name="connsiteY56" fmla="*/ 383179 h 1931920"/>
                <a:gd name="connsiteX57" fmla="*/ 2076199 w 2493253"/>
                <a:gd name="connsiteY57" fmla="*/ 469217 h 1931920"/>
                <a:gd name="connsiteX58" fmla="*/ 2187016 w 2493253"/>
                <a:gd name="connsiteY58" fmla="*/ 417061 h 1931920"/>
                <a:gd name="connsiteX59" fmla="*/ 2160523 w 2493253"/>
                <a:gd name="connsiteY59" fmla="*/ 458699 h 1931920"/>
                <a:gd name="connsiteX60" fmla="*/ 2177941 w 2493253"/>
                <a:gd name="connsiteY60" fmla="*/ 450449 h 1931920"/>
                <a:gd name="connsiteX61" fmla="*/ 2170074 w 2493253"/>
                <a:gd name="connsiteY61" fmla="*/ 462878 h 1931920"/>
                <a:gd name="connsiteX62" fmla="*/ 2172015 w 2493253"/>
                <a:gd name="connsiteY62" fmla="*/ 462106 h 1931920"/>
                <a:gd name="connsiteX63" fmla="*/ 2160642 w 2493253"/>
                <a:gd name="connsiteY63" fmla="*/ 477784 h 1931920"/>
                <a:gd name="connsiteX64" fmla="*/ 2116257 w 2493253"/>
                <a:gd name="connsiteY64" fmla="*/ 547917 h 1931920"/>
                <a:gd name="connsiteX65" fmla="*/ 2166479 w 2493253"/>
                <a:gd name="connsiteY65" fmla="*/ 527422 h 1931920"/>
                <a:gd name="connsiteX66" fmla="*/ 2122413 w 2493253"/>
                <a:gd name="connsiteY66" fmla="*/ 589268 h 1931920"/>
                <a:gd name="connsiteX67" fmla="*/ 2259548 w 2493253"/>
                <a:gd name="connsiteY67" fmla="*/ 534665 h 1931920"/>
                <a:gd name="connsiteX68" fmla="*/ 2238783 w 2493253"/>
                <a:gd name="connsiteY68" fmla="*/ 563289 h 1931920"/>
                <a:gd name="connsiteX69" fmla="*/ 2265919 w 2493253"/>
                <a:gd name="connsiteY69" fmla="*/ 554688 h 1931920"/>
                <a:gd name="connsiteX70" fmla="*/ 2187367 w 2493253"/>
                <a:gd name="connsiteY70" fmla="*/ 648020 h 1931920"/>
                <a:gd name="connsiteX71" fmla="*/ 2300347 w 2493253"/>
                <a:gd name="connsiteY71" fmla="*/ 619659 h 1931920"/>
                <a:gd name="connsiteX72" fmla="*/ 2298731 w 2493253"/>
                <a:gd name="connsiteY72" fmla="*/ 621358 h 1931920"/>
                <a:gd name="connsiteX73" fmla="*/ 2328695 w 2493253"/>
                <a:gd name="connsiteY73" fmla="*/ 613913 h 1931920"/>
                <a:gd name="connsiteX74" fmla="*/ 2218099 w 2493253"/>
                <a:gd name="connsiteY74" fmla="*/ 729580 h 1931920"/>
                <a:gd name="connsiteX75" fmla="*/ 2287792 w 2493253"/>
                <a:gd name="connsiteY75" fmla="*/ 716095 h 1931920"/>
                <a:gd name="connsiteX76" fmla="*/ 2273852 w 2493253"/>
                <a:gd name="connsiteY76" fmla="*/ 729222 h 1931920"/>
                <a:gd name="connsiteX77" fmla="*/ 2370992 w 2493253"/>
                <a:gd name="connsiteY77" fmla="*/ 711286 h 1931920"/>
                <a:gd name="connsiteX78" fmla="*/ 2299392 w 2493253"/>
                <a:gd name="connsiteY78" fmla="*/ 777566 h 1931920"/>
                <a:gd name="connsiteX79" fmla="*/ 2380250 w 2493253"/>
                <a:gd name="connsiteY79" fmla="*/ 768591 h 1931920"/>
                <a:gd name="connsiteX80" fmla="*/ 2325276 w 2493253"/>
                <a:gd name="connsiteY80" fmla="*/ 812576 h 1931920"/>
                <a:gd name="connsiteX81" fmla="*/ 2387396 w 2493253"/>
                <a:gd name="connsiteY81" fmla="*/ 809493 h 1931920"/>
                <a:gd name="connsiteX82" fmla="*/ 2353146 w 2493253"/>
                <a:gd name="connsiteY82" fmla="*/ 833627 h 1931920"/>
                <a:gd name="connsiteX83" fmla="*/ 2358303 w 2493253"/>
                <a:gd name="connsiteY83" fmla="*/ 833698 h 1931920"/>
                <a:gd name="connsiteX84" fmla="*/ 2350756 w 2493253"/>
                <a:gd name="connsiteY84" fmla="*/ 838330 h 1931920"/>
                <a:gd name="connsiteX85" fmla="*/ 2429248 w 2493253"/>
                <a:gd name="connsiteY85" fmla="*/ 834623 h 1931920"/>
                <a:gd name="connsiteX86" fmla="*/ 2329361 w 2493253"/>
                <a:gd name="connsiteY86" fmla="*/ 904652 h 1931920"/>
                <a:gd name="connsiteX87" fmla="*/ 2445836 w 2493253"/>
                <a:gd name="connsiteY87" fmla="*/ 906257 h 1931920"/>
                <a:gd name="connsiteX88" fmla="*/ 2311493 w 2493253"/>
                <a:gd name="connsiteY88" fmla="*/ 988715 h 1931920"/>
                <a:gd name="connsiteX89" fmla="*/ 2450660 w 2493253"/>
                <a:gd name="connsiteY89" fmla="*/ 1000679 h 1931920"/>
                <a:gd name="connsiteX90" fmla="*/ 2429368 w 2493253"/>
                <a:gd name="connsiteY90" fmla="*/ 1011722 h 1931920"/>
                <a:gd name="connsiteX91" fmla="*/ 2435727 w 2493253"/>
                <a:gd name="connsiteY91" fmla="*/ 1012663 h 1931920"/>
                <a:gd name="connsiteX92" fmla="*/ 2381189 w 2493253"/>
                <a:gd name="connsiteY92" fmla="*/ 1036856 h 1931920"/>
                <a:gd name="connsiteX93" fmla="*/ 2393679 w 2493253"/>
                <a:gd name="connsiteY93" fmla="*/ 1039520 h 1931920"/>
                <a:gd name="connsiteX94" fmla="*/ 2360032 w 2493253"/>
                <a:gd name="connsiteY94" fmla="*/ 1051960 h 1931920"/>
                <a:gd name="connsiteX95" fmla="*/ 2484810 w 2493253"/>
                <a:gd name="connsiteY95" fmla="*/ 1070714 h 1931920"/>
                <a:gd name="connsiteX96" fmla="*/ 2420383 w 2493253"/>
                <a:gd name="connsiteY96" fmla="*/ 1099106 h 1931920"/>
                <a:gd name="connsiteX97" fmla="*/ 2481212 w 2493253"/>
                <a:gd name="connsiteY97" fmla="*/ 1112079 h 1931920"/>
                <a:gd name="connsiteX98" fmla="*/ 2397500 w 2493253"/>
                <a:gd name="connsiteY98" fmla="*/ 1143028 h 1931920"/>
                <a:gd name="connsiteX99" fmla="*/ 2409837 w 2493253"/>
                <a:gd name="connsiteY99" fmla="*/ 1145550 h 1931920"/>
                <a:gd name="connsiteX100" fmla="*/ 2337875 w 2493253"/>
                <a:gd name="connsiteY100" fmla="*/ 1172856 h 1931920"/>
                <a:gd name="connsiteX101" fmla="*/ 2340270 w 2493253"/>
                <a:gd name="connsiteY101" fmla="*/ 1173712 h 1931920"/>
                <a:gd name="connsiteX102" fmla="*/ 2328859 w 2493253"/>
                <a:gd name="connsiteY102" fmla="*/ 1176277 h 1931920"/>
                <a:gd name="connsiteX103" fmla="*/ 2323253 w 2493253"/>
                <a:gd name="connsiteY103" fmla="*/ 1178405 h 1931920"/>
                <a:gd name="connsiteX104" fmla="*/ 2443502 w 2493253"/>
                <a:gd name="connsiteY104" fmla="*/ 1221357 h 1931920"/>
                <a:gd name="connsiteX105" fmla="*/ 2420720 w 2493253"/>
                <a:gd name="connsiteY105" fmla="*/ 1226481 h 1931920"/>
                <a:gd name="connsiteX106" fmla="*/ 2474426 w 2493253"/>
                <a:gd name="connsiteY106" fmla="*/ 1242047 h 1931920"/>
                <a:gd name="connsiteX107" fmla="*/ 2375508 w 2493253"/>
                <a:gd name="connsiteY107" fmla="*/ 1270720 h 1931920"/>
                <a:gd name="connsiteX108" fmla="*/ 2493253 w 2493253"/>
                <a:gd name="connsiteY108" fmla="*/ 1313101 h 1931920"/>
                <a:gd name="connsiteX109" fmla="*/ 2469838 w 2493253"/>
                <a:gd name="connsiteY109" fmla="*/ 1318305 h 1931920"/>
                <a:gd name="connsiteX110" fmla="*/ 2475743 w 2493253"/>
                <a:gd name="connsiteY110" fmla="*/ 1320847 h 1931920"/>
                <a:gd name="connsiteX111" fmla="*/ 2414729 w 2493253"/>
                <a:gd name="connsiteY111" fmla="*/ 1330556 h 1931920"/>
                <a:gd name="connsiteX112" fmla="*/ 2347846 w 2493253"/>
                <a:gd name="connsiteY112" fmla="*/ 1345422 h 1931920"/>
                <a:gd name="connsiteX113" fmla="*/ 2405888 w 2493253"/>
                <a:gd name="connsiteY113" fmla="*/ 1369821 h 1931920"/>
                <a:gd name="connsiteX114" fmla="*/ 2334093 w 2493253"/>
                <a:gd name="connsiteY114" fmla="*/ 1381872 h 1931920"/>
                <a:gd name="connsiteX115" fmla="*/ 2410404 w 2493253"/>
                <a:gd name="connsiteY115" fmla="*/ 1427558 h 1931920"/>
                <a:gd name="connsiteX116" fmla="*/ 2346045 w 2493253"/>
                <a:gd name="connsiteY116" fmla="*/ 1429156 h 1931920"/>
                <a:gd name="connsiteX117" fmla="*/ 2450659 w 2493253"/>
                <a:gd name="connsiteY117" fmla="*/ 1483414 h 1931920"/>
                <a:gd name="connsiteX118" fmla="*/ 2378877 w 2493253"/>
                <a:gd name="connsiteY118" fmla="*/ 1489586 h 1931920"/>
                <a:gd name="connsiteX119" fmla="*/ 2429660 w 2493253"/>
                <a:gd name="connsiteY119" fmla="*/ 1524538 h 1931920"/>
                <a:gd name="connsiteX120" fmla="*/ 2406327 w 2493253"/>
                <a:gd name="connsiteY120" fmla="*/ 1523639 h 1931920"/>
                <a:gd name="connsiteX121" fmla="*/ 2454233 w 2493253"/>
                <a:gd name="connsiteY121" fmla="*/ 1552477 h 1931920"/>
                <a:gd name="connsiteX122" fmla="*/ 2309004 w 2493253"/>
                <a:gd name="connsiteY122" fmla="*/ 1555731 h 1931920"/>
                <a:gd name="connsiteX123" fmla="*/ 2358251 w 2493253"/>
                <a:gd name="connsiteY123" fmla="*/ 1589011 h 1931920"/>
                <a:gd name="connsiteX124" fmla="*/ 2297793 w 2493253"/>
                <a:gd name="connsiteY124" fmla="*/ 1587195 h 1931920"/>
                <a:gd name="connsiteX125" fmla="*/ 2337719 w 2493253"/>
                <a:gd name="connsiteY125" fmla="*/ 1623344 h 1931920"/>
                <a:gd name="connsiteX126" fmla="*/ 2244995 w 2493253"/>
                <a:gd name="connsiteY126" fmla="*/ 1607281 h 1931920"/>
                <a:gd name="connsiteX127" fmla="*/ 2380251 w 2493253"/>
                <a:gd name="connsiteY127" fmla="*/ 1715504 h 1931920"/>
                <a:gd name="connsiteX128" fmla="*/ 2340613 w 2493253"/>
                <a:gd name="connsiteY128" fmla="*/ 1711104 h 1931920"/>
                <a:gd name="connsiteX129" fmla="*/ 2344717 w 2493253"/>
                <a:gd name="connsiteY129" fmla="*/ 1715322 h 1931920"/>
                <a:gd name="connsiteX130" fmla="*/ 2315394 w 2493253"/>
                <a:gd name="connsiteY130" fmla="*/ 1708305 h 1931920"/>
                <a:gd name="connsiteX131" fmla="*/ 2287453 w 2493253"/>
                <a:gd name="connsiteY131" fmla="*/ 1705204 h 1931920"/>
                <a:gd name="connsiteX132" fmla="*/ 2369275 w 2493253"/>
                <a:gd name="connsiteY132" fmla="*/ 1779644 h 1931920"/>
                <a:gd name="connsiteX133" fmla="*/ 2229583 w 2493253"/>
                <a:gd name="connsiteY133" fmla="*/ 1755096 h 1931920"/>
                <a:gd name="connsiteX134" fmla="*/ 2268777 w 2493253"/>
                <a:gd name="connsiteY134" fmla="*/ 1794699 h 1931920"/>
                <a:gd name="connsiteX135" fmla="*/ 2214063 w 2493253"/>
                <a:gd name="connsiteY135" fmla="*/ 1782098 h 1931920"/>
                <a:gd name="connsiteX136" fmla="*/ 2228234 w 2493253"/>
                <a:gd name="connsiteY136" fmla="*/ 1801185 h 1931920"/>
                <a:gd name="connsiteX137" fmla="*/ 2149622 w 2493253"/>
                <a:gd name="connsiteY137" fmla="*/ 1770887 h 1931920"/>
                <a:gd name="connsiteX138" fmla="*/ 2207089 w 2493253"/>
                <a:gd name="connsiteY138" fmla="*/ 1859507 h 1931920"/>
                <a:gd name="connsiteX139" fmla="*/ 2265919 w 2493253"/>
                <a:gd name="connsiteY139" fmla="*/ 1929406 h 1931920"/>
                <a:gd name="connsiteX140" fmla="*/ 2179737 w 2493253"/>
                <a:gd name="connsiteY140" fmla="*/ 1902092 h 1931920"/>
                <a:gd name="connsiteX141" fmla="*/ 2201771 w 2493253"/>
                <a:gd name="connsiteY141" fmla="*/ 1931920 h 1931920"/>
                <a:gd name="connsiteX142" fmla="*/ 2036279 w 2493253"/>
                <a:gd name="connsiteY142" fmla="*/ 1931920 h 1931920"/>
                <a:gd name="connsiteX143" fmla="*/ 2033253 w 2493253"/>
                <a:gd name="connsiteY143" fmla="*/ 1930559 h 1931920"/>
                <a:gd name="connsiteX144" fmla="*/ 2033795 w 2493253"/>
                <a:gd name="connsiteY144" fmla="*/ 1931920 h 1931920"/>
                <a:gd name="connsiteX145" fmla="*/ 383464 w 2493253"/>
                <a:gd name="connsiteY145" fmla="*/ 1931920 h 1931920"/>
                <a:gd name="connsiteX146" fmla="*/ 436813 w 2493253"/>
                <a:gd name="connsiteY146" fmla="*/ 1857046 h 1931920"/>
                <a:gd name="connsiteX147" fmla="*/ 208508 w 2493253"/>
                <a:gd name="connsiteY147" fmla="*/ 1929405 h 1931920"/>
                <a:gd name="connsiteX148" fmla="*/ 292430 w 2493253"/>
                <a:gd name="connsiteY148" fmla="*/ 1829693 h 1931920"/>
                <a:gd name="connsiteX149" fmla="*/ 188342 w 2493253"/>
                <a:gd name="connsiteY149" fmla="*/ 1855555 h 1931920"/>
                <a:gd name="connsiteX150" fmla="*/ 287300 w 2493253"/>
                <a:gd name="connsiteY150" fmla="*/ 1752061 h 1931920"/>
                <a:gd name="connsiteX151" fmla="*/ 250846 w 2493253"/>
                <a:gd name="connsiteY151" fmla="*/ 1759113 h 1931920"/>
                <a:gd name="connsiteX152" fmla="*/ 324276 w 2493253"/>
                <a:gd name="connsiteY152" fmla="*/ 1689964 h 1931920"/>
                <a:gd name="connsiteX153" fmla="*/ 94177 w 2493253"/>
                <a:gd name="connsiteY153" fmla="*/ 1715504 h 1931920"/>
                <a:gd name="connsiteX154" fmla="*/ 201707 w 2493253"/>
                <a:gd name="connsiteY154" fmla="*/ 1629464 h 1931920"/>
                <a:gd name="connsiteX155" fmla="*/ 87789 w 2493253"/>
                <a:gd name="connsiteY155" fmla="*/ 1634844 h 1931920"/>
                <a:gd name="connsiteX156" fmla="*/ 207949 w 2493253"/>
                <a:gd name="connsiteY156" fmla="*/ 1550604 h 1931920"/>
                <a:gd name="connsiteX157" fmla="*/ 168674 w 2493253"/>
                <a:gd name="connsiteY157" fmla="*/ 1550398 h 1931920"/>
                <a:gd name="connsiteX158" fmla="*/ 245301 w 2493253"/>
                <a:gd name="connsiteY158" fmla="*/ 1502462 h 1931920"/>
                <a:gd name="connsiteX159" fmla="*/ 153364 w 2493253"/>
                <a:gd name="connsiteY159" fmla="*/ 1494557 h 1931920"/>
                <a:gd name="connsiteX160" fmla="*/ 134678 w 2493253"/>
                <a:gd name="connsiteY160" fmla="*/ 1495485 h 1931920"/>
                <a:gd name="connsiteX161" fmla="*/ 137884 w 2493253"/>
                <a:gd name="connsiteY161" fmla="*/ 1493226 h 1931920"/>
                <a:gd name="connsiteX162" fmla="*/ 23767 w 2493253"/>
                <a:gd name="connsiteY162" fmla="*/ 1483414 h 1931920"/>
                <a:gd name="connsiteX163" fmla="*/ 152224 w 2493253"/>
                <a:gd name="connsiteY163" fmla="*/ 1416791 h 1931920"/>
                <a:gd name="connsiteX164" fmla="*/ 32227 w 2493253"/>
                <a:gd name="connsiteY164" fmla="*/ 1398755 h 1931920"/>
                <a:gd name="connsiteX165" fmla="*/ 169932 w 2493253"/>
                <a:gd name="connsiteY165" fmla="*/ 1338066 h 1931920"/>
                <a:gd name="connsiteX166" fmla="*/ 128801 w 2493253"/>
                <a:gd name="connsiteY166" fmla="*/ 1329659 h 1931920"/>
                <a:gd name="connsiteX167" fmla="*/ 187727 w 2493253"/>
                <a:gd name="connsiteY167" fmla="*/ 1307299 h 1931920"/>
                <a:gd name="connsiteX168" fmla="*/ 86348 w 2493253"/>
                <a:gd name="connsiteY168" fmla="*/ 1292314 h 1931920"/>
                <a:gd name="connsiteX169" fmla="*/ 120756 w 2493253"/>
                <a:gd name="connsiteY169" fmla="*/ 1277050 h 1931920"/>
                <a:gd name="connsiteX170" fmla="*/ 0 w 2493253"/>
                <a:gd name="connsiteY170" fmla="*/ 1242047 h 1931920"/>
                <a:gd name="connsiteX171" fmla="*/ 144698 w 2493253"/>
                <a:gd name="connsiteY171" fmla="*/ 1200104 h 1931920"/>
                <a:gd name="connsiteX172" fmla="*/ 127875 w 2493253"/>
                <a:gd name="connsiteY172" fmla="*/ 1196518 h 1931920"/>
                <a:gd name="connsiteX173" fmla="*/ 131553 w 2493253"/>
                <a:gd name="connsiteY173" fmla="*/ 1195157 h 1931920"/>
                <a:gd name="connsiteX174" fmla="*/ 23785 w 2493253"/>
                <a:gd name="connsiteY174" fmla="*/ 1156366 h 1931920"/>
                <a:gd name="connsiteX175" fmla="*/ 174387 w 2493253"/>
                <a:gd name="connsiteY175" fmla="*/ 1122891 h 1931920"/>
                <a:gd name="connsiteX176" fmla="*/ 132749 w 2493253"/>
                <a:gd name="connsiteY176" fmla="*/ 1105389 h 1931920"/>
                <a:gd name="connsiteX177" fmla="*/ 137351 w 2493253"/>
                <a:gd name="connsiteY177" fmla="*/ 1104616 h 1931920"/>
                <a:gd name="connsiteX178" fmla="*/ 78572 w 2493253"/>
                <a:gd name="connsiteY178" fmla="*/ 1083620 h 1931920"/>
                <a:gd name="connsiteX179" fmla="*/ 151895 w 2493253"/>
                <a:gd name="connsiteY179" fmla="*/ 1067134 h 1931920"/>
                <a:gd name="connsiteX180" fmla="*/ 23767 w 2493253"/>
                <a:gd name="connsiteY180" fmla="*/ 1000679 h 1931920"/>
                <a:gd name="connsiteX181" fmla="*/ 140140 w 2493253"/>
                <a:gd name="connsiteY181" fmla="*/ 990674 h 1931920"/>
                <a:gd name="connsiteX182" fmla="*/ 133344 w 2493253"/>
                <a:gd name="connsiteY182" fmla="*/ 987748 h 1931920"/>
                <a:gd name="connsiteX183" fmla="*/ 170519 w 2493253"/>
                <a:gd name="connsiteY183" fmla="*/ 981834 h 1931920"/>
                <a:gd name="connsiteX184" fmla="*/ 62803 w 2493253"/>
                <a:gd name="connsiteY184" fmla="*/ 916991 h 1931920"/>
                <a:gd name="connsiteX185" fmla="*/ 173622 w 2493253"/>
                <a:gd name="connsiteY185" fmla="*/ 914508 h 1931920"/>
                <a:gd name="connsiteX186" fmla="*/ 111669 w 2493253"/>
                <a:gd name="connsiteY186" fmla="*/ 877419 h 1931920"/>
                <a:gd name="connsiteX187" fmla="*/ 226620 w 2493253"/>
                <a:gd name="connsiteY187" fmla="*/ 874564 h 1931920"/>
                <a:gd name="connsiteX188" fmla="*/ 94178 w 2493253"/>
                <a:gd name="connsiteY188" fmla="*/ 768591 h 1931920"/>
                <a:gd name="connsiteX189" fmla="*/ 253816 w 2493253"/>
                <a:gd name="connsiteY189" fmla="*/ 786310 h 1931920"/>
                <a:gd name="connsiteX190" fmla="*/ 147761 w 2493253"/>
                <a:gd name="connsiteY190" fmla="*/ 689823 h 1931920"/>
                <a:gd name="connsiteX191" fmla="*/ 204391 w 2493253"/>
                <a:gd name="connsiteY191" fmla="*/ 699775 h 1931920"/>
                <a:gd name="connsiteX192" fmla="*/ 184353 w 2493253"/>
                <a:gd name="connsiteY192" fmla="*/ 681633 h 1931920"/>
                <a:gd name="connsiteX193" fmla="*/ 288894 w 2493253"/>
                <a:gd name="connsiteY193" fmla="*/ 699744 h 1931920"/>
                <a:gd name="connsiteX194" fmla="*/ 269860 w 2493253"/>
                <a:gd name="connsiteY194" fmla="*/ 680509 h 1931920"/>
                <a:gd name="connsiteX195" fmla="*/ 325117 w 2493253"/>
                <a:gd name="connsiteY195" fmla="*/ 693237 h 1931920"/>
                <a:gd name="connsiteX196" fmla="*/ 208508 w 2493253"/>
                <a:gd name="connsiteY196" fmla="*/ 554688 h 1931920"/>
                <a:gd name="connsiteX197" fmla="*/ 364432 w 2493253"/>
                <a:gd name="connsiteY197" fmla="*/ 604106 h 1931920"/>
                <a:gd name="connsiteX198" fmla="*/ 275415 w 2493253"/>
                <a:gd name="connsiteY198" fmla="*/ 483601 h 1931920"/>
                <a:gd name="connsiteX199" fmla="*/ 428719 w 2493253"/>
                <a:gd name="connsiteY199" fmla="*/ 543111 h 1931920"/>
                <a:gd name="connsiteX200" fmla="*/ 397752 w 2493253"/>
                <a:gd name="connsiteY200" fmla="*/ 496235 h 1931920"/>
                <a:gd name="connsiteX201" fmla="*/ 445147 w 2493253"/>
                <a:gd name="connsiteY201" fmla="*/ 517554 h 1931920"/>
                <a:gd name="connsiteX202" fmla="*/ 438133 w 2493253"/>
                <a:gd name="connsiteY202" fmla="*/ 504814 h 1931920"/>
                <a:gd name="connsiteX203" fmla="*/ 384899 w 2493253"/>
                <a:gd name="connsiteY203" fmla="*/ 422720 h 1931920"/>
                <a:gd name="connsiteX204" fmla="*/ 395663 w 2493253"/>
                <a:gd name="connsiteY204" fmla="*/ 427674 h 1931920"/>
                <a:gd name="connsiteX205" fmla="*/ 362373 w 2493253"/>
                <a:gd name="connsiteY205" fmla="*/ 367205 h 1931920"/>
                <a:gd name="connsiteX206" fmla="*/ 472413 w 2493253"/>
                <a:gd name="connsiteY206" fmla="*/ 427788 h 1931920"/>
                <a:gd name="connsiteX207" fmla="*/ 435915 w 2493253"/>
                <a:gd name="connsiteY207" fmla="*/ 350727 h 1931920"/>
                <a:gd name="connsiteX208" fmla="*/ 472759 w 2493253"/>
                <a:gd name="connsiteY208" fmla="*/ 374043 h 1931920"/>
                <a:gd name="connsiteX209" fmla="*/ 440846 w 2493253"/>
                <a:gd name="connsiteY209" fmla="*/ 306237 h 1931920"/>
                <a:gd name="connsiteX210" fmla="*/ 581767 w 2493253"/>
                <a:gd name="connsiteY210" fmla="*/ 395899 h 1931920"/>
                <a:gd name="connsiteX211" fmla="*/ 559135 w 2493253"/>
                <a:gd name="connsiteY211" fmla="*/ 340444 h 1931920"/>
                <a:gd name="connsiteX212" fmla="*/ 561550 w 2493253"/>
                <a:gd name="connsiteY212" fmla="*/ 342165 h 1931920"/>
                <a:gd name="connsiteX213" fmla="*/ 536385 w 2493253"/>
                <a:gd name="connsiteY213" fmla="*/ 278962 h 1931920"/>
                <a:gd name="connsiteX214" fmla="*/ 580884 w 2493253"/>
                <a:gd name="connsiteY214" fmla="*/ 311244 h 1931920"/>
                <a:gd name="connsiteX215" fmla="*/ 549855 w 2493253"/>
                <a:gd name="connsiteY215" fmla="*/ 213341 h 1931920"/>
                <a:gd name="connsiteX216" fmla="*/ 615164 w 2493253"/>
                <a:gd name="connsiteY216" fmla="*/ 268310 h 1931920"/>
                <a:gd name="connsiteX217" fmla="*/ 605125 w 2493253"/>
                <a:gd name="connsiteY217" fmla="*/ 228319 h 1931920"/>
                <a:gd name="connsiteX218" fmla="*/ 668531 w 2493253"/>
                <a:gd name="connsiteY218" fmla="*/ 288651 h 1931920"/>
                <a:gd name="connsiteX219" fmla="*/ 637699 w 2493253"/>
                <a:gd name="connsiteY219" fmla="*/ 164557 h 1931920"/>
                <a:gd name="connsiteX220" fmla="*/ 728489 w 2493253"/>
                <a:gd name="connsiteY220" fmla="*/ 251368 h 1931920"/>
                <a:gd name="connsiteX221" fmla="*/ 713007 w 2493253"/>
                <a:gd name="connsiteY221" fmla="*/ 167519 h 1931920"/>
                <a:gd name="connsiteX222" fmla="*/ 742936 w 2493253"/>
                <a:gd name="connsiteY222" fmla="*/ 199851 h 1931920"/>
                <a:gd name="connsiteX223" fmla="*/ 740116 w 2493253"/>
                <a:gd name="connsiteY223" fmla="*/ 188616 h 1931920"/>
                <a:gd name="connsiteX224" fmla="*/ 777668 w 2493253"/>
                <a:gd name="connsiteY224" fmla="*/ 224349 h 1931920"/>
                <a:gd name="connsiteX225" fmla="*/ 763757 w 2493253"/>
                <a:gd name="connsiteY225" fmla="*/ 99010 h 1931920"/>
                <a:gd name="connsiteX226" fmla="*/ 865083 w 2493253"/>
                <a:gd name="connsiteY226" fmla="*/ 225645 h 1931920"/>
                <a:gd name="connsiteX227" fmla="*/ 853665 w 2493253"/>
                <a:gd name="connsiteY227" fmla="*/ 163815 h 1931920"/>
                <a:gd name="connsiteX228" fmla="*/ 863630 w 2493253"/>
                <a:gd name="connsiteY228" fmla="*/ 174579 h 1931920"/>
                <a:gd name="connsiteX229" fmla="*/ 858408 w 2493253"/>
                <a:gd name="connsiteY229" fmla="*/ 64003 h 1931920"/>
                <a:gd name="connsiteX230" fmla="*/ 907410 w 2493253"/>
                <a:gd name="connsiteY230" fmla="*/ 133901 h 1931920"/>
                <a:gd name="connsiteX231" fmla="*/ 907978 w 2493253"/>
                <a:gd name="connsiteY231" fmla="*/ 92674 h 1931920"/>
                <a:gd name="connsiteX232" fmla="*/ 931402 w 2493253"/>
                <a:gd name="connsiteY232" fmla="*/ 130837 h 1931920"/>
                <a:gd name="connsiteX233" fmla="*/ 929949 w 2493253"/>
                <a:gd name="connsiteY233" fmla="*/ 101568 h 1931920"/>
                <a:gd name="connsiteX234" fmla="*/ 956513 w 2493253"/>
                <a:gd name="connsiteY234" fmla="*/ 139264 h 1931920"/>
                <a:gd name="connsiteX235" fmla="*/ 956525 w 2493253"/>
                <a:gd name="connsiteY235" fmla="*/ 136961 h 1931920"/>
                <a:gd name="connsiteX236" fmla="*/ 969458 w 2493253"/>
                <a:gd name="connsiteY236" fmla="*/ 157633 h 1931920"/>
                <a:gd name="connsiteX237" fmla="*/ 983088 w 2493253"/>
                <a:gd name="connsiteY237" fmla="*/ 176977 h 1931920"/>
                <a:gd name="connsiteX238" fmla="*/ 995847 w 2493253"/>
                <a:gd name="connsiteY238" fmla="*/ 28601 h 1931920"/>
                <a:gd name="connsiteX239" fmla="*/ 1048081 w 2493253"/>
                <a:gd name="connsiteY239" fmla="*/ 129314 h 1931920"/>
                <a:gd name="connsiteX240" fmla="*/ 1048638 w 2493253"/>
                <a:gd name="connsiteY240" fmla="*/ 88970 h 1931920"/>
                <a:gd name="connsiteX241" fmla="*/ 1075754 w 2493253"/>
                <a:gd name="connsiteY241" fmla="*/ 133149 h 1931920"/>
                <a:gd name="connsiteX242" fmla="*/ 1094498 w 2493253"/>
                <a:gd name="connsiteY242" fmla="*/ 8442 h 1931920"/>
                <a:gd name="connsiteX243" fmla="*/ 1128377 w 2493253"/>
                <a:gd name="connsiteY243" fmla="*/ 85317 h 1931920"/>
                <a:gd name="connsiteX244" fmla="*/ 1133119 w 2493253"/>
                <a:gd name="connsiteY244" fmla="*/ 53237 h 1931920"/>
                <a:gd name="connsiteX245" fmla="*/ 1169475 w 2493253"/>
                <a:gd name="connsiteY245" fmla="*/ 135191 h 1931920"/>
                <a:gd name="connsiteX246" fmla="*/ 1177263 w 2493253"/>
                <a:gd name="connsiteY246" fmla="*/ 97087 h 1931920"/>
                <a:gd name="connsiteX247" fmla="*/ 1190297 w 2493253"/>
                <a:gd name="connsiteY247" fmla="*/ 131434 h 1931920"/>
                <a:gd name="connsiteX248" fmla="*/ 1206824 w 2493253"/>
                <a:gd name="connsiteY248" fmla="*/ 85163 h 1931920"/>
                <a:gd name="connsiteX249" fmla="*/ 1209928 w 2493253"/>
                <a:gd name="connsiteY249" fmla="*/ 98967 h 1931920"/>
                <a:gd name="connsiteX250" fmla="*/ 1237215 w 2493253"/>
                <a:gd name="connsiteY250" fmla="*/ 4835 h 1931920"/>
                <a:gd name="connsiteX251" fmla="*/ 1253141 w 2493253"/>
                <a:gd name="connsiteY251" fmla="*/ 59777 h 1931920"/>
                <a:gd name="connsiteX252" fmla="*/ 1254459 w 2493253"/>
                <a:gd name="connsiteY252" fmla="*/ 53595 h 1931920"/>
                <a:gd name="connsiteX253" fmla="*/ 1286450 w 2493253"/>
                <a:gd name="connsiteY253" fmla="*/ 140123 h 1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2493253" h="1931920">
                  <a:moveTo>
                    <a:pt x="1336886" y="0"/>
                  </a:moveTo>
                  <a:lnTo>
                    <a:pt x="1373937" y="166689"/>
                  </a:lnTo>
                  <a:lnTo>
                    <a:pt x="1401536" y="101035"/>
                  </a:lnTo>
                  <a:lnTo>
                    <a:pt x="1406309" y="129477"/>
                  </a:lnTo>
                  <a:lnTo>
                    <a:pt x="1413024" y="118261"/>
                  </a:lnTo>
                  <a:lnTo>
                    <a:pt x="1413895" y="153321"/>
                  </a:lnTo>
                  <a:lnTo>
                    <a:pt x="1444869" y="93599"/>
                  </a:lnTo>
                  <a:lnTo>
                    <a:pt x="1445046" y="93106"/>
                  </a:lnTo>
                  <a:lnTo>
                    <a:pt x="1445070" y="93213"/>
                  </a:lnTo>
                  <a:lnTo>
                    <a:pt x="1478582" y="28601"/>
                  </a:lnTo>
                  <a:lnTo>
                    <a:pt x="1490009" y="161521"/>
                  </a:lnTo>
                  <a:lnTo>
                    <a:pt x="1526261" y="108849"/>
                  </a:lnTo>
                  <a:lnTo>
                    <a:pt x="1526011" y="115312"/>
                  </a:lnTo>
                  <a:lnTo>
                    <a:pt x="1548014" y="78559"/>
                  </a:lnTo>
                  <a:lnTo>
                    <a:pt x="1548190" y="85652"/>
                  </a:lnTo>
                  <a:lnTo>
                    <a:pt x="1576262" y="39019"/>
                  </a:lnTo>
                  <a:lnTo>
                    <a:pt x="1580068" y="208837"/>
                  </a:lnTo>
                  <a:lnTo>
                    <a:pt x="1620724" y="148674"/>
                  </a:lnTo>
                  <a:lnTo>
                    <a:pt x="1619984" y="173342"/>
                  </a:lnTo>
                  <a:lnTo>
                    <a:pt x="1643353" y="139385"/>
                  </a:lnTo>
                  <a:lnTo>
                    <a:pt x="1651245" y="126204"/>
                  </a:lnTo>
                  <a:lnTo>
                    <a:pt x="1651286" y="127860"/>
                  </a:lnTo>
                  <a:lnTo>
                    <a:pt x="1666919" y="105146"/>
                  </a:lnTo>
                  <a:lnTo>
                    <a:pt x="1664951" y="156149"/>
                  </a:lnTo>
                  <a:lnTo>
                    <a:pt x="1710669" y="99010"/>
                  </a:lnTo>
                  <a:lnTo>
                    <a:pt x="1699433" y="200249"/>
                  </a:lnTo>
                  <a:lnTo>
                    <a:pt x="1743801" y="151243"/>
                  </a:lnTo>
                  <a:lnTo>
                    <a:pt x="1735612" y="198519"/>
                  </a:lnTo>
                  <a:lnTo>
                    <a:pt x="1754155" y="178137"/>
                  </a:lnTo>
                  <a:lnTo>
                    <a:pt x="1754452" y="177705"/>
                  </a:lnTo>
                  <a:lnTo>
                    <a:pt x="1754448" y="177815"/>
                  </a:lnTo>
                  <a:lnTo>
                    <a:pt x="1803429" y="123977"/>
                  </a:lnTo>
                  <a:lnTo>
                    <a:pt x="1778222" y="267412"/>
                  </a:lnTo>
                  <a:lnTo>
                    <a:pt x="1835025" y="212152"/>
                  </a:lnTo>
                  <a:lnTo>
                    <a:pt x="1847033" y="198889"/>
                  </a:lnTo>
                  <a:lnTo>
                    <a:pt x="1846704" y="200791"/>
                  </a:lnTo>
                  <a:lnTo>
                    <a:pt x="1857702" y="190090"/>
                  </a:lnTo>
                  <a:lnTo>
                    <a:pt x="1833871" y="289681"/>
                  </a:lnTo>
                  <a:lnTo>
                    <a:pt x="1924572" y="213341"/>
                  </a:lnTo>
                  <a:lnTo>
                    <a:pt x="1905833" y="272466"/>
                  </a:lnTo>
                  <a:lnTo>
                    <a:pt x="1921643" y="260729"/>
                  </a:lnTo>
                  <a:lnTo>
                    <a:pt x="1906308" y="300521"/>
                  </a:lnTo>
                  <a:lnTo>
                    <a:pt x="1945235" y="262649"/>
                  </a:lnTo>
                  <a:lnTo>
                    <a:pt x="1934606" y="307066"/>
                  </a:lnTo>
                  <a:lnTo>
                    <a:pt x="2009651" y="251630"/>
                  </a:lnTo>
                  <a:lnTo>
                    <a:pt x="1972791" y="346587"/>
                  </a:lnTo>
                  <a:lnTo>
                    <a:pt x="1977654" y="343433"/>
                  </a:lnTo>
                  <a:lnTo>
                    <a:pt x="2024875" y="308374"/>
                  </a:lnTo>
                  <a:lnTo>
                    <a:pt x="2022594" y="314292"/>
                  </a:lnTo>
                  <a:lnTo>
                    <a:pt x="2028256" y="310620"/>
                  </a:lnTo>
                  <a:lnTo>
                    <a:pt x="2002104" y="367453"/>
                  </a:lnTo>
                  <a:lnTo>
                    <a:pt x="1999904" y="373162"/>
                  </a:lnTo>
                  <a:lnTo>
                    <a:pt x="2010687" y="366040"/>
                  </a:lnTo>
                  <a:lnTo>
                    <a:pt x="1976623" y="441767"/>
                  </a:lnTo>
                  <a:lnTo>
                    <a:pt x="2112055" y="367205"/>
                  </a:lnTo>
                  <a:lnTo>
                    <a:pt x="2096304" y="395814"/>
                  </a:lnTo>
                  <a:lnTo>
                    <a:pt x="2115789" y="383179"/>
                  </a:lnTo>
                  <a:lnTo>
                    <a:pt x="2076199" y="469217"/>
                  </a:lnTo>
                  <a:lnTo>
                    <a:pt x="2187016" y="417061"/>
                  </a:lnTo>
                  <a:lnTo>
                    <a:pt x="2160523" y="458699"/>
                  </a:lnTo>
                  <a:lnTo>
                    <a:pt x="2177941" y="450449"/>
                  </a:lnTo>
                  <a:lnTo>
                    <a:pt x="2170074" y="462878"/>
                  </a:lnTo>
                  <a:lnTo>
                    <a:pt x="2172015" y="462106"/>
                  </a:lnTo>
                  <a:lnTo>
                    <a:pt x="2160642" y="477784"/>
                  </a:lnTo>
                  <a:lnTo>
                    <a:pt x="2116257" y="547917"/>
                  </a:lnTo>
                  <a:lnTo>
                    <a:pt x="2166479" y="527422"/>
                  </a:lnTo>
                  <a:lnTo>
                    <a:pt x="2122413" y="589268"/>
                  </a:lnTo>
                  <a:lnTo>
                    <a:pt x="2259548" y="534665"/>
                  </a:lnTo>
                  <a:lnTo>
                    <a:pt x="2238783" y="563289"/>
                  </a:lnTo>
                  <a:lnTo>
                    <a:pt x="2265919" y="554688"/>
                  </a:lnTo>
                  <a:lnTo>
                    <a:pt x="2187367" y="648020"/>
                  </a:lnTo>
                  <a:lnTo>
                    <a:pt x="2300347" y="619659"/>
                  </a:lnTo>
                  <a:lnTo>
                    <a:pt x="2298731" y="621358"/>
                  </a:lnTo>
                  <a:lnTo>
                    <a:pt x="2328695" y="613913"/>
                  </a:lnTo>
                  <a:lnTo>
                    <a:pt x="2218099" y="729580"/>
                  </a:lnTo>
                  <a:lnTo>
                    <a:pt x="2287792" y="716095"/>
                  </a:lnTo>
                  <a:lnTo>
                    <a:pt x="2273852" y="729222"/>
                  </a:lnTo>
                  <a:lnTo>
                    <a:pt x="2370992" y="711286"/>
                  </a:lnTo>
                  <a:lnTo>
                    <a:pt x="2299392" y="777566"/>
                  </a:lnTo>
                  <a:lnTo>
                    <a:pt x="2380250" y="768591"/>
                  </a:lnTo>
                  <a:lnTo>
                    <a:pt x="2325276" y="812576"/>
                  </a:lnTo>
                  <a:lnTo>
                    <a:pt x="2387396" y="809493"/>
                  </a:lnTo>
                  <a:lnTo>
                    <a:pt x="2353146" y="833627"/>
                  </a:lnTo>
                  <a:lnTo>
                    <a:pt x="2358303" y="833698"/>
                  </a:lnTo>
                  <a:lnTo>
                    <a:pt x="2350756" y="838330"/>
                  </a:lnTo>
                  <a:lnTo>
                    <a:pt x="2429248" y="834623"/>
                  </a:lnTo>
                  <a:lnTo>
                    <a:pt x="2329361" y="904652"/>
                  </a:lnTo>
                  <a:lnTo>
                    <a:pt x="2445836" y="906257"/>
                  </a:lnTo>
                  <a:lnTo>
                    <a:pt x="2311493" y="988715"/>
                  </a:lnTo>
                  <a:lnTo>
                    <a:pt x="2450660" y="1000679"/>
                  </a:lnTo>
                  <a:lnTo>
                    <a:pt x="2429368" y="1011722"/>
                  </a:lnTo>
                  <a:lnTo>
                    <a:pt x="2435727" y="1012663"/>
                  </a:lnTo>
                  <a:lnTo>
                    <a:pt x="2381189" y="1036856"/>
                  </a:lnTo>
                  <a:lnTo>
                    <a:pt x="2393679" y="1039520"/>
                  </a:lnTo>
                  <a:lnTo>
                    <a:pt x="2360032" y="1051960"/>
                  </a:lnTo>
                  <a:lnTo>
                    <a:pt x="2484810" y="1070714"/>
                  </a:lnTo>
                  <a:lnTo>
                    <a:pt x="2420383" y="1099106"/>
                  </a:lnTo>
                  <a:lnTo>
                    <a:pt x="2481212" y="1112079"/>
                  </a:lnTo>
                  <a:lnTo>
                    <a:pt x="2397500" y="1143028"/>
                  </a:lnTo>
                  <a:lnTo>
                    <a:pt x="2409837" y="1145550"/>
                  </a:lnTo>
                  <a:lnTo>
                    <a:pt x="2337875" y="1172856"/>
                  </a:lnTo>
                  <a:lnTo>
                    <a:pt x="2340270" y="1173712"/>
                  </a:lnTo>
                  <a:lnTo>
                    <a:pt x="2328859" y="1176277"/>
                  </a:lnTo>
                  <a:lnTo>
                    <a:pt x="2323253" y="1178405"/>
                  </a:lnTo>
                  <a:lnTo>
                    <a:pt x="2443502" y="1221357"/>
                  </a:lnTo>
                  <a:lnTo>
                    <a:pt x="2420720" y="1226481"/>
                  </a:lnTo>
                  <a:lnTo>
                    <a:pt x="2474426" y="1242047"/>
                  </a:lnTo>
                  <a:lnTo>
                    <a:pt x="2375508" y="1270720"/>
                  </a:lnTo>
                  <a:lnTo>
                    <a:pt x="2493253" y="1313101"/>
                  </a:lnTo>
                  <a:lnTo>
                    <a:pt x="2469838" y="1318305"/>
                  </a:lnTo>
                  <a:lnTo>
                    <a:pt x="2475743" y="1320847"/>
                  </a:lnTo>
                  <a:lnTo>
                    <a:pt x="2414729" y="1330556"/>
                  </a:lnTo>
                  <a:lnTo>
                    <a:pt x="2347846" y="1345422"/>
                  </a:lnTo>
                  <a:lnTo>
                    <a:pt x="2405888" y="1369821"/>
                  </a:lnTo>
                  <a:lnTo>
                    <a:pt x="2334093" y="1381872"/>
                  </a:lnTo>
                  <a:lnTo>
                    <a:pt x="2410404" y="1427558"/>
                  </a:lnTo>
                  <a:lnTo>
                    <a:pt x="2346045" y="1429156"/>
                  </a:lnTo>
                  <a:lnTo>
                    <a:pt x="2450659" y="1483414"/>
                  </a:lnTo>
                  <a:lnTo>
                    <a:pt x="2378877" y="1489586"/>
                  </a:lnTo>
                  <a:lnTo>
                    <a:pt x="2429660" y="1524538"/>
                  </a:lnTo>
                  <a:lnTo>
                    <a:pt x="2406327" y="1523639"/>
                  </a:lnTo>
                  <a:lnTo>
                    <a:pt x="2454233" y="1552477"/>
                  </a:lnTo>
                  <a:lnTo>
                    <a:pt x="2309004" y="1555731"/>
                  </a:lnTo>
                  <a:lnTo>
                    <a:pt x="2358251" y="1589011"/>
                  </a:lnTo>
                  <a:lnTo>
                    <a:pt x="2297793" y="1587195"/>
                  </a:lnTo>
                  <a:lnTo>
                    <a:pt x="2337719" y="1623344"/>
                  </a:lnTo>
                  <a:lnTo>
                    <a:pt x="2244995" y="1607281"/>
                  </a:lnTo>
                  <a:lnTo>
                    <a:pt x="2380251" y="1715504"/>
                  </a:lnTo>
                  <a:lnTo>
                    <a:pt x="2340613" y="1711104"/>
                  </a:lnTo>
                  <a:lnTo>
                    <a:pt x="2344717" y="1715322"/>
                  </a:lnTo>
                  <a:lnTo>
                    <a:pt x="2315394" y="1708305"/>
                  </a:lnTo>
                  <a:lnTo>
                    <a:pt x="2287453" y="1705204"/>
                  </a:lnTo>
                  <a:lnTo>
                    <a:pt x="2369275" y="1779644"/>
                  </a:lnTo>
                  <a:lnTo>
                    <a:pt x="2229583" y="1755096"/>
                  </a:lnTo>
                  <a:lnTo>
                    <a:pt x="2268777" y="1794699"/>
                  </a:lnTo>
                  <a:lnTo>
                    <a:pt x="2214063" y="1782098"/>
                  </a:lnTo>
                  <a:lnTo>
                    <a:pt x="2228234" y="1801185"/>
                  </a:lnTo>
                  <a:lnTo>
                    <a:pt x="2149622" y="1770887"/>
                  </a:lnTo>
                  <a:lnTo>
                    <a:pt x="2207089" y="1859507"/>
                  </a:lnTo>
                  <a:lnTo>
                    <a:pt x="2265919" y="1929406"/>
                  </a:lnTo>
                  <a:lnTo>
                    <a:pt x="2179737" y="1902092"/>
                  </a:lnTo>
                  <a:lnTo>
                    <a:pt x="2201771" y="1931920"/>
                  </a:lnTo>
                  <a:lnTo>
                    <a:pt x="2036279" y="1931920"/>
                  </a:lnTo>
                  <a:lnTo>
                    <a:pt x="2033253" y="1930559"/>
                  </a:lnTo>
                  <a:lnTo>
                    <a:pt x="2033795" y="1931920"/>
                  </a:lnTo>
                  <a:lnTo>
                    <a:pt x="383464" y="1931920"/>
                  </a:lnTo>
                  <a:lnTo>
                    <a:pt x="436813" y="1857046"/>
                  </a:lnTo>
                  <a:lnTo>
                    <a:pt x="208508" y="1929405"/>
                  </a:lnTo>
                  <a:lnTo>
                    <a:pt x="292430" y="1829693"/>
                  </a:lnTo>
                  <a:lnTo>
                    <a:pt x="188342" y="1855555"/>
                  </a:lnTo>
                  <a:lnTo>
                    <a:pt x="287300" y="1752061"/>
                  </a:lnTo>
                  <a:lnTo>
                    <a:pt x="250846" y="1759113"/>
                  </a:lnTo>
                  <a:lnTo>
                    <a:pt x="324276" y="1689964"/>
                  </a:lnTo>
                  <a:lnTo>
                    <a:pt x="94177" y="1715504"/>
                  </a:lnTo>
                  <a:lnTo>
                    <a:pt x="201707" y="1629464"/>
                  </a:lnTo>
                  <a:lnTo>
                    <a:pt x="87789" y="1634844"/>
                  </a:lnTo>
                  <a:lnTo>
                    <a:pt x="207949" y="1550604"/>
                  </a:lnTo>
                  <a:lnTo>
                    <a:pt x="168674" y="1550398"/>
                  </a:lnTo>
                  <a:lnTo>
                    <a:pt x="245301" y="1502462"/>
                  </a:lnTo>
                  <a:lnTo>
                    <a:pt x="153364" y="1494557"/>
                  </a:lnTo>
                  <a:lnTo>
                    <a:pt x="134678" y="1495485"/>
                  </a:lnTo>
                  <a:lnTo>
                    <a:pt x="137884" y="1493226"/>
                  </a:lnTo>
                  <a:lnTo>
                    <a:pt x="23767" y="1483414"/>
                  </a:lnTo>
                  <a:lnTo>
                    <a:pt x="152224" y="1416791"/>
                  </a:lnTo>
                  <a:lnTo>
                    <a:pt x="32227" y="1398755"/>
                  </a:lnTo>
                  <a:lnTo>
                    <a:pt x="169932" y="1338066"/>
                  </a:lnTo>
                  <a:lnTo>
                    <a:pt x="128801" y="1329659"/>
                  </a:lnTo>
                  <a:lnTo>
                    <a:pt x="187727" y="1307299"/>
                  </a:lnTo>
                  <a:lnTo>
                    <a:pt x="86348" y="1292314"/>
                  </a:lnTo>
                  <a:lnTo>
                    <a:pt x="120756" y="1277050"/>
                  </a:lnTo>
                  <a:lnTo>
                    <a:pt x="0" y="1242047"/>
                  </a:lnTo>
                  <a:lnTo>
                    <a:pt x="144698" y="1200104"/>
                  </a:lnTo>
                  <a:lnTo>
                    <a:pt x="127875" y="1196518"/>
                  </a:lnTo>
                  <a:lnTo>
                    <a:pt x="131553" y="1195157"/>
                  </a:lnTo>
                  <a:lnTo>
                    <a:pt x="23785" y="1156366"/>
                  </a:lnTo>
                  <a:lnTo>
                    <a:pt x="174387" y="1122891"/>
                  </a:lnTo>
                  <a:lnTo>
                    <a:pt x="132749" y="1105389"/>
                  </a:lnTo>
                  <a:lnTo>
                    <a:pt x="137351" y="1104616"/>
                  </a:lnTo>
                  <a:lnTo>
                    <a:pt x="78572" y="1083620"/>
                  </a:lnTo>
                  <a:lnTo>
                    <a:pt x="151895" y="1067134"/>
                  </a:lnTo>
                  <a:lnTo>
                    <a:pt x="23767" y="1000679"/>
                  </a:lnTo>
                  <a:lnTo>
                    <a:pt x="140140" y="990674"/>
                  </a:lnTo>
                  <a:lnTo>
                    <a:pt x="133344" y="987748"/>
                  </a:lnTo>
                  <a:lnTo>
                    <a:pt x="170519" y="981834"/>
                  </a:lnTo>
                  <a:lnTo>
                    <a:pt x="62803" y="916991"/>
                  </a:lnTo>
                  <a:lnTo>
                    <a:pt x="173622" y="914508"/>
                  </a:lnTo>
                  <a:lnTo>
                    <a:pt x="111669" y="877419"/>
                  </a:lnTo>
                  <a:lnTo>
                    <a:pt x="226620" y="874564"/>
                  </a:lnTo>
                  <a:lnTo>
                    <a:pt x="94178" y="768591"/>
                  </a:lnTo>
                  <a:lnTo>
                    <a:pt x="253816" y="786310"/>
                  </a:lnTo>
                  <a:lnTo>
                    <a:pt x="147761" y="689823"/>
                  </a:lnTo>
                  <a:lnTo>
                    <a:pt x="204391" y="699775"/>
                  </a:lnTo>
                  <a:lnTo>
                    <a:pt x="184353" y="681633"/>
                  </a:lnTo>
                  <a:lnTo>
                    <a:pt x="288894" y="699744"/>
                  </a:lnTo>
                  <a:lnTo>
                    <a:pt x="269860" y="680509"/>
                  </a:lnTo>
                  <a:lnTo>
                    <a:pt x="325117" y="693237"/>
                  </a:lnTo>
                  <a:lnTo>
                    <a:pt x="208508" y="554688"/>
                  </a:lnTo>
                  <a:lnTo>
                    <a:pt x="364432" y="604106"/>
                  </a:lnTo>
                  <a:lnTo>
                    <a:pt x="275415" y="483601"/>
                  </a:lnTo>
                  <a:lnTo>
                    <a:pt x="428719" y="543111"/>
                  </a:lnTo>
                  <a:lnTo>
                    <a:pt x="397752" y="496235"/>
                  </a:lnTo>
                  <a:lnTo>
                    <a:pt x="445147" y="517554"/>
                  </a:lnTo>
                  <a:lnTo>
                    <a:pt x="438133" y="504814"/>
                  </a:lnTo>
                  <a:lnTo>
                    <a:pt x="384899" y="422720"/>
                  </a:lnTo>
                  <a:lnTo>
                    <a:pt x="395663" y="427674"/>
                  </a:lnTo>
                  <a:lnTo>
                    <a:pt x="362373" y="367205"/>
                  </a:lnTo>
                  <a:lnTo>
                    <a:pt x="472413" y="427788"/>
                  </a:lnTo>
                  <a:lnTo>
                    <a:pt x="435915" y="350727"/>
                  </a:lnTo>
                  <a:lnTo>
                    <a:pt x="472759" y="374043"/>
                  </a:lnTo>
                  <a:lnTo>
                    <a:pt x="440846" y="306237"/>
                  </a:lnTo>
                  <a:lnTo>
                    <a:pt x="581767" y="395899"/>
                  </a:lnTo>
                  <a:lnTo>
                    <a:pt x="559135" y="340444"/>
                  </a:lnTo>
                  <a:lnTo>
                    <a:pt x="561550" y="342165"/>
                  </a:lnTo>
                  <a:lnTo>
                    <a:pt x="536385" y="278962"/>
                  </a:lnTo>
                  <a:lnTo>
                    <a:pt x="580884" y="311244"/>
                  </a:lnTo>
                  <a:lnTo>
                    <a:pt x="549855" y="213341"/>
                  </a:lnTo>
                  <a:lnTo>
                    <a:pt x="615164" y="268310"/>
                  </a:lnTo>
                  <a:lnTo>
                    <a:pt x="605125" y="228319"/>
                  </a:lnTo>
                  <a:lnTo>
                    <a:pt x="668531" y="288651"/>
                  </a:lnTo>
                  <a:lnTo>
                    <a:pt x="637699" y="164557"/>
                  </a:lnTo>
                  <a:lnTo>
                    <a:pt x="728489" y="251368"/>
                  </a:lnTo>
                  <a:lnTo>
                    <a:pt x="713007" y="167519"/>
                  </a:lnTo>
                  <a:lnTo>
                    <a:pt x="742936" y="199851"/>
                  </a:lnTo>
                  <a:lnTo>
                    <a:pt x="740116" y="188616"/>
                  </a:lnTo>
                  <a:lnTo>
                    <a:pt x="777668" y="224349"/>
                  </a:lnTo>
                  <a:lnTo>
                    <a:pt x="763757" y="99010"/>
                  </a:lnTo>
                  <a:lnTo>
                    <a:pt x="865083" y="225645"/>
                  </a:lnTo>
                  <a:lnTo>
                    <a:pt x="853665" y="163815"/>
                  </a:lnTo>
                  <a:lnTo>
                    <a:pt x="863630" y="174579"/>
                  </a:lnTo>
                  <a:lnTo>
                    <a:pt x="858408" y="64003"/>
                  </a:lnTo>
                  <a:lnTo>
                    <a:pt x="907410" y="133901"/>
                  </a:lnTo>
                  <a:lnTo>
                    <a:pt x="907978" y="92674"/>
                  </a:lnTo>
                  <a:lnTo>
                    <a:pt x="931402" y="130837"/>
                  </a:lnTo>
                  <a:lnTo>
                    <a:pt x="929949" y="101568"/>
                  </a:lnTo>
                  <a:lnTo>
                    <a:pt x="956513" y="139264"/>
                  </a:lnTo>
                  <a:lnTo>
                    <a:pt x="956525" y="136961"/>
                  </a:lnTo>
                  <a:lnTo>
                    <a:pt x="969458" y="157633"/>
                  </a:lnTo>
                  <a:lnTo>
                    <a:pt x="983088" y="176977"/>
                  </a:lnTo>
                  <a:lnTo>
                    <a:pt x="995847" y="28601"/>
                  </a:lnTo>
                  <a:lnTo>
                    <a:pt x="1048081" y="129314"/>
                  </a:lnTo>
                  <a:lnTo>
                    <a:pt x="1048638" y="88970"/>
                  </a:lnTo>
                  <a:lnTo>
                    <a:pt x="1075754" y="133149"/>
                  </a:lnTo>
                  <a:lnTo>
                    <a:pt x="1094498" y="8442"/>
                  </a:lnTo>
                  <a:lnTo>
                    <a:pt x="1128377" y="85317"/>
                  </a:lnTo>
                  <a:lnTo>
                    <a:pt x="1133119" y="53237"/>
                  </a:lnTo>
                  <a:lnTo>
                    <a:pt x="1169475" y="135191"/>
                  </a:lnTo>
                  <a:lnTo>
                    <a:pt x="1177263" y="97087"/>
                  </a:lnTo>
                  <a:lnTo>
                    <a:pt x="1190297" y="131434"/>
                  </a:lnTo>
                  <a:lnTo>
                    <a:pt x="1206824" y="85163"/>
                  </a:lnTo>
                  <a:lnTo>
                    <a:pt x="1209928" y="98967"/>
                  </a:lnTo>
                  <a:lnTo>
                    <a:pt x="1237215" y="4835"/>
                  </a:lnTo>
                  <a:lnTo>
                    <a:pt x="1253141" y="59777"/>
                  </a:lnTo>
                  <a:lnTo>
                    <a:pt x="1254459" y="53595"/>
                  </a:lnTo>
                  <a:lnTo>
                    <a:pt x="1286450" y="140123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327038" y="1253381"/>
            <a:ext cx="1700637" cy="1154987"/>
            <a:chOff x="-391067" y="62890"/>
            <a:chExt cx="2179775" cy="1480393"/>
          </a:xfrm>
        </p:grpSpPr>
        <p:sp>
          <p:nvSpPr>
            <p:cNvPr id="57" name="フリーフォーム: 図形 56"/>
            <p:cNvSpPr/>
            <p:nvPr/>
          </p:nvSpPr>
          <p:spPr bwMode="auto">
            <a:xfrm>
              <a:off x="-391067" y="62890"/>
              <a:ext cx="1841324" cy="1321360"/>
            </a:xfrm>
            <a:custGeom>
              <a:avLst/>
              <a:gdLst>
                <a:gd name="connsiteX0" fmla="*/ 2425284 w 2587822"/>
                <a:gd name="connsiteY0" fmla="*/ 1619286 h 1857057"/>
                <a:gd name="connsiteX1" fmla="*/ 2429620 w 2587822"/>
                <a:gd name="connsiteY1" fmla="*/ 1639051 h 1857057"/>
                <a:gd name="connsiteX2" fmla="*/ 2456056 w 2587822"/>
                <a:gd name="connsiteY2" fmla="*/ 1621571 h 1857057"/>
                <a:gd name="connsiteX3" fmla="*/ 174664 w 2587822"/>
                <a:gd name="connsiteY3" fmla="*/ 1317331 h 1857057"/>
                <a:gd name="connsiteX4" fmla="*/ 158992 w 2587822"/>
                <a:gd name="connsiteY4" fmla="*/ 1340092 h 1857057"/>
                <a:gd name="connsiteX5" fmla="*/ 180718 w 2587822"/>
                <a:gd name="connsiteY5" fmla="*/ 1336751 h 1857057"/>
                <a:gd name="connsiteX6" fmla="*/ 172250 w 2587822"/>
                <a:gd name="connsiteY6" fmla="*/ 922447 h 1857057"/>
                <a:gd name="connsiteX7" fmla="*/ 184220 w 2587822"/>
                <a:gd name="connsiteY7" fmla="*/ 961853 h 1857057"/>
                <a:gd name="connsiteX8" fmla="*/ 209743 w 2587822"/>
                <a:gd name="connsiteY8" fmla="*/ 936732 h 1857057"/>
                <a:gd name="connsiteX9" fmla="*/ 2286128 w 2587822"/>
                <a:gd name="connsiteY9" fmla="*/ 560227 h 1857057"/>
                <a:gd name="connsiteX10" fmla="*/ 2281048 w 2587822"/>
                <a:gd name="connsiteY10" fmla="*/ 563231 h 1857057"/>
                <a:gd name="connsiteX11" fmla="*/ 2282241 w 2587822"/>
                <a:gd name="connsiteY11" fmla="*/ 564552 h 1857057"/>
                <a:gd name="connsiteX12" fmla="*/ 1900989 w 2587822"/>
                <a:gd name="connsiteY12" fmla="*/ 231016 h 1857057"/>
                <a:gd name="connsiteX13" fmla="*/ 1879654 w 2587822"/>
                <a:gd name="connsiteY13" fmla="*/ 292332 h 1857057"/>
                <a:gd name="connsiteX14" fmla="*/ 1905305 w 2587822"/>
                <a:gd name="connsiteY14" fmla="*/ 292126 h 1857057"/>
                <a:gd name="connsiteX15" fmla="*/ 1895776 w 2587822"/>
                <a:gd name="connsiteY15" fmla="*/ 246571 h 1857057"/>
                <a:gd name="connsiteX16" fmla="*/ 1912136 w 2587822"/>
                <a:gd name="connsiteY16" fmla="*/ 262012 h 1857057"/>
                <a:gd name="connsiteX17" fmla="*/ 1355771 w 2587822"/>
                <a:gd name="connsiteY17" fmla="*/ 121837 h 1857057"/>
                <a:gd name="connsiteX18" fmla="*/ 1350004 w 2587822"/>
                <a:gd name="connsiteY18" fmla="*/ 139902 h 1857057"/>
                <a:gd name="connsiteX19" fmla="*/ 1366170 w 2587822"/>
                <a:gd name="connsiteY19" fmla="*/ 139773 h 1857057"/>
                <a:gd name="connsiteX20" fmla="*/ 1374662 w 2587822"/>
                <a:gd name="connsiteY20" fmla="*/ 58286 h 1857057"/>
                <a:gd name="connsiteX21" fmla="*/ 1357892 w 2587822"/>
                <a:gd name="connsiteY21" fmla="*/ 106485 h 1857057"/>
                <a:gd name="connsiteX22" fmla="*/ 1361417 w 2587822"/>
                <a:gd name="connsiteY22" fmla="*/ 104154 h 1857057"/>
                <a:gd name="connsiteX23" fmla="*/ 1356756 w 2587822"/>
                <a:gd name="connsiteY23" fmla="*/ 118754 h 1857057"/>
                <a:gd name="connsiteX24" fmla="*/ 1395637 w 2587822"/>
                <a:gd name="connsiteY24" fmla="*/ 116607 h 1857057"/>
                <a:gd name="connsiteX25" fmla="*/ 1267321 w 2587822"/>
                <a:gd name="connsiteY25" fmla="*/ 0 h 1857057"/>
                <a:gd name="connsiteX26" fmla="*/ 1299589 w 2587822"/>
                <a:gd name="connsiteY26" fmla="*/ 83069 h 1857057"/>
                <a:gd name="connsiteX27" fmla="*/ 1370664 w 2587822"/>
                <a:gd name="connsiteY27" fmla="*/ 47169 h 1857057"/>
                <a:gd name="connsiteX28" fmla="*/ 1364610 w 2587822"/>
                <a:gd name="connsiteY28" fmla="*/ 30336 h 1857057"/>
                <a:gd name="connsiteX29" fmla="*/ 1425144 w 2587822"/>
                <a:gd name="connsiteY29" fmla="*/ 67286 h 1857057"/>
                <a:gd name="connsiteX30" fmla="*/ 1473239 w 2587822"/>
                <a:gd name="connsiteY30" fmla="*/ 10036 h 1857057"/>
                <a:gd name="connsiteX31" fmla="*/ 1492829 w 2587822"/>
                <a:gd name="connsiteY31" fmla="*/ 74531 h 1857057"/>
                <a:gd name="connsiteX32" fmla="*/ 1575358 w 2587822"/>
                <a:gd name="connsiteY32" fmla="*/ 44703 h 1857057"/>
                <a:gd name="connsiteX33" fmla="*/ 1552426 w 2587822"/>
                <a:gd name="connsiteY33" fmla="*/ 128964 h 1857057"/>
                <a:gd name="connsiteX34" fmla="*/ 1643001 w 2587822"/>
                <a:gd name="connsiteY34" fmla="*/ 118738 h 1857057"/>
                <a:gd name="connsiteX35" fmla="*/ 1624116 w 2587822"/>
                <a:gd name="connsiteY35" fmla="*/ 155559 h 1857057"/>
                <a:gd name="connsiteX36" fmla="*/ 1639726 w 2587822"/>
                <a:gd name="connsiteY36" fmla="*/ 165088 h 1857057"/>
                <a:gd name="connsiteX37" fmla="*/ 1650957 w 2587822"/>
                <a:gd name="connsiteY37" fmla="*/ 159415 h 1857057"/>
                <a:gd name="connsiteX38" fmla="*/ 1692095 w 2587822"/>
                <a:gd name="connsiteY38" fmla="*/ 110446 h 1857057"/>
                <a:gd name="connsiteX39" fmla="*/ 1709448 w 2587822"/>
                <a:gd name="connsiteY39" fmla="*/ 167577 h 1857057"/>
                <a:gd name="connsiteX40" fmla="*/ 1713768 w 2587822"/>
                <a:gd name="connsiteY40" fmla="*/ 174188 h 1857057"/>
                <a:gd name="connsiteX41" fmla="*/ 1794214 w 2587822"/>
                <a:gd name="connsiteY41" fmla="*/ 145114 h 1857057"/>
                <a:gd name="connsiteX42" fmla="*/ 1786891 w 2587822"/>
                <a:gd name="connsiteY42" fmla="*/ 172023 h 1857057"/>
                <a:gd name="connsiteX43" fmla="*/ 1800721 w 2587822"/>
                <a:gd name="connsiteY43" fmla="*/ 152400 h 1857057"/>
                <a:gd name="connsiteX44" fmla="*/ 1828129 w 2587822"/>
                <a:gd name="connsiteY44" fmla="*/ 222956 h 1857057"/>
                <a:gd name="connsiteX45" fmla="*/ 1861857 w 2587822"/>
                <a:gd name="connsiteY45" fmla="*/ 219148 h 1857057"/>
                <a:gd name="connsiteX46" fmla="*/ 1860652 w 2587822"/>
                <a:gd name="connsiteY46" fmla="*/ 221497 h 1857057"/>
                <a:gd name="connsiteX47" fmla="*/ 1913607 w 2587822"/>
                <a:gd name="connsiteY47" fmla="*/ 194750 h 1857057"/>
                <a:gd name="connsiteX48" fmla="*/ 1904958 w 2587822"/>
                <a:gd name="connsiteY48" fmla="*/ 219608 h 1857057"/>
                <a:gd name="connsiteX49" fmla="*/ 1955150 w 2587822"/>
                <a:gd name="connsiteY49" fmla="*/ 250246 h 1857057"/>
                <a:gd name="connsiteX50" fmla="*/ 2003245 w 2587822"/>
                <a:gd name="connsiteY50" fmla="*/ 192997 h 1857057"/>
                <a:gd name="connsiteX51" fmla="*/ 2022835 w 2587822"/>
                <a:gd name="connsiteY51" fmla="*/ 257490 h 1857057"/>
                <a:gd name="connsiteX52" fmla="*/ 2093045 w 2587822"/>
                <a:gd name="connsiteY52" fmla="*/ 232116 h 1857057"/>
                <a:gd name="connsiteX53" fmla="*/ 2095737 w 2587822"/>
                <a:gd name="connsiteY53" fmla="*/ 229121 h 1857057"/>
                <a:gd name="connsiteX54" fmla="*/ 2095362 w 2587822"/>
                <a:gd name="connsiteY54" fmla="*/ 231279 h 1857057"/>
                <a:gd name="connsiteX55" fmla="*/ 2105364 w 2587822"/>
                <a:gd name="connsiteY55" fmla="*/ 227664 h 1857057"/>
                <a:gd name="connsiteX56" fmla="*/ 2082432 w 2587822"/>
                <a:gd name="connsiteY56" fmla="*/ 311924 h 1857057"/>
                <a:gd name="connsiteX57" fmla="*/ 2160143 w 2587822"/>
                <a:gd name="connsiteY57" fmla="*/ 303150 h 1857057"/>
                <a:gd name="connsiteX58" fmla="*/ 2161994 w 2587822"/>
                <a:gd name="connsiteY58" fmla="*/ 300946 h 1857057"/>
                <a:gd name="connsiteX59" fmla="*/ 2162580 w 2587822"/>
                <a:gd name="connsiteY59" fmla="*/ 302875 h 1857057"/>
                <a:gd name="connsiteX60" fmla="*/ 2173008 w 2587822"/>
                <a:gd name="connsiteY60" fmla="*/ 301698 h 1857057"/>
                <a:gd name="connsiteX61" fmla="*/ 2166234 w 2587822"/>
                <a:gd name="connsiteY61" fmla="*/ 314903 h 1857057"/>
                <a:gd name="connsiteX62" fmla="*/ 2181585 w 2587822"/>
                <a:gd name="connsiteY62" fmla="*/ 365441 h 1857057"/>
                <a:gd name="connsiteX63" fmla="*/ 2264115 w 2587822"/>
                <a:gd name="connsiteY63" fmla="*/ 335614 h 1857057"/>
                <a:gd name="connsiteX64" fmla="*/ 2241182 w 2587822"/>
                <a:gd name="connsiteY64" fmla="*/ 419874 h 1857057"/>
                <a:gd name="connsiteX65" fmla="*/ 2331758 w 2587822"/>
                <a:gd name="connsiteY65" fmla="*/ 409648 h 1857057"/>
                <a:gd name="connsiteX66" fmla="*/ 2291087 w 2587822"/>
                <a:gd name="connsiteY66" fmla="*/ 488941 h 1857057"/>
                <a:gd name="connsiteX67" fmla="*/ 2334702 w 2587822"/>
                <a:gd name="connsiteY67" fmla="*/ 506196 h 1857057"/>
                <a:gd name="connsiteX68" fmla="*/ 2349737 w 2587822"/>
                <a:gd name="connsiteY68" fmla="*/ 489472 h 1857057"/>
                <a:gd name="connsiteX69" fmla="*/ 2346050 w 2587822"/>
                <a:gd name="connsiteY69" fmla="*/ 510686 h 1857057"/>
                <a:gd name="connsiteX70" fmla="*/ 2375071 w 2587822"/>
                <a:gd name="connsiteY70" fmla="*/ 522167 h 1857057"/>
                <a:gd name="connsiteX71" fmla="*/ 2341656 w 2587822"/>
                <a:gd name="connsiteY71" fmla="*/ 535962 h 1857057"/>
                <a:gd name="connsiteX72" fmla="*/ 2330315 w 2587822"/>
                <a:gd name="connsiteY72" fmla="*/ 601202 h 1857057"/>
                <a:gd name="connsiteX73" fmla="*/ 2378186 w 2587822"/>
                <a:gd name="connsiteY73" fmla="*/ 606636 h 1857057"/>
                <a:gd name="connsiteX74" fmla="*/ 2368488 w 2587822"/>
                <a:gd name="connsiteY74" fmla="*/ 650892 h 1857057"/>
                <a:gd name="connsiteX75" fmla="*/ 2455966 w 2587822"/>
                <a:gd name="connsiteY75" fmla="*/ 656680 h 1857057"/>
                <a:gd name="connsiteX76" fmla="*/ 2377164 w 2587822"/>
                <a:gd name="connsiteY76" fmla="*/ 706786 h 1857057"/>
                <a:gd name="connsiteX77" fmla="*/ 2417935 w 2587822"/>
                <a:gd name="connsiteY77" fmla="*/ 735339 h 1857057"/>
                <a:gd name="connsiteX78" fmla="*/ 2434600 w 2587822"/>
                <a:gd name="connsiteY78" fmla="*/ 724317 h 1857057"/>
                <a:gd name="connsiteX79" fmla="*/ 2428679 w 2587822"/>
                <a:gd name="connsiteY79" fmla="*/ 742864 h 1857057"/>
                <a:gd name="connsiteX80" fmla="*/ 2429608 w 2587822"/>
                <a:gd name="connsiteY80" fmla="*/ 743514 h 1857057"/>
                <a:gd name="connsiteX81" fmla="*/ 2428305 w 2587822"/>
                <a:gd name="connsiteY81" fmla="*/ 744036 h 1857057"/>
                <a:gd name="connsiteX82" fmla="*/ 2413031 w 2587822"/>
                <a:gd name="connsiteY82" fmla="*/ 791879 h 1857057"/>
                <a:gd name="connsiteX83" fmla="*/ 2433908 w 2587822"/>
                <a:gd name="connsiteY83" fmla="*/ 802216 h 1857057"/>
                <a:gd name="connsiteX84" fmla="*/ 2472869 w 2587822"/>
                <a:gd name="connsiteY84" fmla="*/ 776452 h 1857057"/>
                <a:gd name="connsiteX85" fmla="*/ 2460450 w 2587822"/>
                <a:gd name="connsiteY85" fmla="*/ 815355 h 1857057"/>
                <a:gd name="connsiteX86" fmla="*/ 2480038 w 2587822"/>
                <a:gd name="connsiteY86" fmla="*/ 825054 h 1857057"/>
                <a:gd name="connsiteX87" fmla="*/ 2452075 w 2587822"/>
                <a:gd name="connsiteY87" fmla="*/ 841586 h 1857057"/>
                <a:gd name="connsiteX88" fmla="*/ 2451299 w 2587822"/>
                <a:gd name="connsiteY88" fmla="*/ 844013 h 1857057"/>
                <a:gd name="connsiteX89" fmla="*/ 2518307 w 2587822"/>
                <a:gd name="connsiteY89" fmla="*/ 877188 h 1857057"/>
                <a:gd name="connsiteX90" fmla="*/ 2460285 w 2587822"/>
                <a:gd name="connsiteY90" fmla="*/ 911490 h 1857057"/>
                <a:gd name="connsiteX91" fmla="*/ 2473400 w 2587822"/>
                <a:gd name="connsiteY91" fmla="*/ 931256 h 1857057"/>
                <a:gd name="connsiteX92" fmla="*/ 2479049 w 2587822"/>
                <a:gd name="connsiteY92" fmla="*/ 927520 h 1857057"/>
                <a:gd name="connsiteX93" fmla="*/ 2476408 w 2587822"/>
                <a:gd name="connsiteY93" fmla="*/ 935792 h 1857057"/>
                <a:gd name="connsiteX94" fmla="*/ 2508801 w 2587822"/>
                <a:gd name="connsiteY94" fmla="*/ 984612 h 1857057"/>
                <a:gd name="connsiteX95" fmla="*/ 2461227 w 2587822"/>
                <a:gd name="connsiteY95" fmla="*/ 983340 h 1857057"/>
                <a:gd name="connsiteX96" fmla="*/ 2457480 w 2587822"/>
                <a:gd name="connsiteY96" fmla="*/ 995080 h 1857057"/>
                <a:gd name="connsiteX97" fmla="*/ 2524488 w 2587822"/>
                <a:gd name="connsiteY97" fmla="*/ 1028255 h 1857057"/>
                <a:gd name="connsiteX98" fmla="*/ 2466465 w 2587822"/>
                <a:gd name="connsiteY98" fmla="*/ 1062556 h 1857057"/>
                <a:gd name="connsiteX99" fmla="*/ 2474960 w 2587822"/>
                <a:gd name="connsiteY99" fmla="*/ 1075361 h 1857057"/>
                <a:gd name="connsiteX100" fmla="*/ 2523669 w 2587822"/>
                <a:gd name="connsiteY100" fmla="*/ 1043153 h 1857057"/>
                <a:gd name="connsiteX101" fmla="*/ 2502098 w 2587822"/>
                <a:gd name="connsiteY101" fmla="*/ 1110714 h 1857057"/>
                <a:gd name="connsiteX102" fmla="*/ 2569106 w 2587822"/>
                <a:gd name="connsiteY102" fmla="*/ 1143889 h 1857057"/>
                <a:gd name="connsiteX103" fmla="*/ 2511083 w 2587822"/>
                <a:gd name="connsiteY103" fmla="*/ 1178190 h 1857057"/>
                <a:gd name="connsiteX104" fmla="*/ 2559599 w 2587822"/>
                <a:gd name="connsiteY104" fmla="*/ 1251313 h 1857057"/>
                <a:gd name="connsiteX105" fmla="*/ 2478851 w 2587822"/>
                <a:gd name="connsiteY105" fmla="*/ 1249154 h 1857057"/>
                <a:gd name="connsiteX106" fmla="*/ 2476427 w 2587822"/>
                <a:gd name="connsiteY106" fmla="*/ 1260219 h 1857057"/>
                <a:gd name="connsiteX107" fmla="*/ 2495282 w 2587822"/>
                <a:gd name="connsiteY107" fmla="*/ 1311642 h 1857057"/>
                <a:gd name="connsiteX108" fmla="*/ 2587822 w 2587822"/>
                <a:gd name="connsiteY108" fmla="*/ 1317765 h 1857057"/>
                <a:gd name="connsiteX109" fmla="*/ 2477711 w 2587822"/>
                <a:gd name="connsiteY109" fmla="*/ 1387779 h 1857057"/>
                <a:gd name="connsiteX110" fmla="*/ 2550992 w 2587822"/>
                <a:gd name="connsiteY110" fmla="*/ 1439100 h 1857057"/>
                <a:gd name="connsiteX111" fmla="*/ 2465822 w 2587822"/>
                <a:gd name="connsiteY111" fmla="*/ 1473218 h 1857057"/>
                <a:gd name="connsiteX112" fmla="*/ 2519849 w 2587822"/>
                <a:gd name="connsiteY112" fmla="*/ 1541803 h 1857057"/>
                <a:gd name="connsiteX113" fmla="*/ 2453505 w 2587822"/>
                <a:gd name="connsiteY113" fmla="*/ 1552376 h 1857057"/>
                <a:gd name="connsiteX114" fmla="*/ 2483296 w 2587822"/>
                <a:gd name="connsiteY114" fmla="*/ 1623593 h 1857057"/>
                <a:gd name="connsiteX115" fmla="*/ 2464118 w 2587822"/>
                <a:gd name="connsiteY115" fmla="*/ 1622170 h 1857057"/>
                <a:gd name="connsiteX116" fmla="*/ 2444948 w 2587822"/>
                <a:gd name="connsiteY116" fmla="*/ 1682212 h 1857057"/>
                <a:gd name="connsiteX117" fmla="*/ 2511956 w 2587822"/>
                <a:gd name="connsiteY117" fmla="*/ 1715387 h 1857057"/>
                <a:gd name="connsiteX118" fmla="*/ 2453933 w 2587822"/>
                <a:gd name="connsiteY118" fmla="*/ 1749690 h 1857057"/>
                <a:gd name="connsiteX119" fmla="*/ 2502449 w 2587822"/>
                <a:gd name="connsiteY119" fmla="*/ 1822811 h 1857057"/>
                <a:gd name="connsiteX120" fmla="*/ 2415156 w 2587822"/>
                <a:gd name="connsiteY120" fmla="*/ 1820479 h 1857057"/>
                <a:gd name="connsiteX121" fmla="*/ 2428568 w 2587822"/>
                <a:gd name="connsiteY121" fmla="*/ 1857057 h 1857057"/>
                <a:gd name="connsiteX122" fmla="*/ 2107474 w 2587822"/>
                <a:gd name="connsiteY122" fmla="*/ 1857057 h 1857057"/>
                <a:gd name="connsiteX123" fmla="*/ 2114215 w 2587822"/>
                <a:gd name="connsiteY123" fmla="*/ 1850423 h 1857057"/>
                <a:gd name="connsiteX124" fmla="*/ 452477 w 2587822"/>
                <a:gd name="connsiteY124" fmla="*/ 1850422 h 1857057"/>
                <a:gd name="connsiteX125" fmla="*/ 445999 w 2587822"/>
                <a:gd name="connsiteY125" fmla="*/ 1838487 h 1857057"/>
                <a:gd name="connsiteX126" fmla="*/ 399488 w 2587822"/>
                <a:gd name="connsiteY126" fmla="*/ 1827354 h 1857057"/>
                <a:gd name="connsiteX127" fmla="*/ 395371 w 2587822"/>
                <a:gd name="connsiteY127" fmla="*/ 1857057 h 1857057"/>
                <a:gd name="connsiteX128" fmla="*/ 343468 w 2587822"/>
                <a:gd name="connsiteY128" fmla="*/ 1857057 h 1857057"/>
                <a:gd name="connsiteX129" fmla="*/ 326173 w 2587822"/>
                <a:gd name="connsiteY129" fmla="*/ 1833363 h 1857057"/>
                <a:gd name="connsiteX130" fmla="*/ 310053 w 2587822"/>
                <a:gd name="connsiteY130" fmla="*/ 1857057 h 1857057"/>
                <a:gd name="connsiteX131" fmla="*/ 254925 w 2587822"/>
                <a:gd name="connsiteY131" fmla="*/ 1857057 h 1857057"/>
                <a:gd name="connsiteX132" fmla="*/ 253861 w 2587822"/>
                <a:gd name="connsiteY132" fmla="*/ 1853278 h 1857057"/>
                <a:gd name="connsiteX133" fmla="*/ 248023 w 2587822"/>
                <a:gd name="connsiteY133" fmla="*/ 1857057 h 1857057"/>
                <a:gd name="connsiteX134" fmla="*/ 181080 w 2587822"/>
                <a:gd name="connsiteY134" fmla="*/ 1857057 h 1857057"/>
                <a:gd name="connsiteX135" fmla="*/ 203158 w 2587822"/>
                <a:gd name="connsiteY135" fmla="*/ 1803070 h 1857057"/>
                <a:gd name="connsiteX136" fmla="*/ 115518 w 2587822"/>
                <a:gd name="connsiteY136" fmla="*/ 1830176 h 1857057"/>
                <a:gd name="connsiteX137" fmla="*/ 171643 w 2587822"/>
                <a:gd name="connsiteY137" fmla="*/ 1774931 h 1857057"/>
                <a:gd name="connsiteX138" fmla="*/ 68716 w 2587822"/>
                <a:gd name="connsiteY138" fmla="*/ 1735717 h 1857057"/>
                <a:gd name="connsiteX139" fmla="*/ 179946 w 2587822"/>
                <a:gd name="connsiteY139" fmla="*/ 1713616 h 1857057"/>
                <a:gd name="connsiteX140" fmla="*/ 167782 w 2587822"/>
                <a:gd name="connsiteY140" fmla="*/ 1666998 h 1857057"/>
                <a:gd name="connsiteX141" fmla="*/ 201719 w 2587822"/>
                <a:gd name="connsiteY141" fmla="*/ 1661781 h 1857057"/>
                <a:gd name="connsiteX142" fmla="*/ 210413 w 2587822"/>
                <a:gd name="connsiteY142" fmla="*/ 1653222 h 1857057"/>
                <a:gd name="connsiteX143" fmla="*/ 202842 w 2587822"/>
                <a:gd name="connsiteY143" fmla="*/ 1628931 h 1857057"/>
                <a:gd name="connsiteX144" fmla="*/ 112530 w 2587822"/>
                <a:gd name="connsiteY144" fmla="*/ 1687391 h 1857057"/>
                <a:gd name="connsiteX145" fmla="*/ 149760 w 2587822"/>
                <a:gd name="connsiteY145" fmla="*/ 1596352 h 1857057"/>
                <a:gd name="connsiteX146" fmla="*/ 132215 w 2587822"/>
                <a:gd name="connsiteY146" fmla="*/ 1589668 h 1857057"/>
                <a:gd name="connsiteX147" fmla="*/ 154287 w 2587822"/>
                <a:gd name="connsiteY147" fmla="*/ 1585282 h 1857057"/>
                <a:gd name="connsiteX148" fmla="*/ 158707 w 2587822"/>
                <a:gd name="connsiteY148" fmla="*/ 1574471 h 1857057"/>
                <a:gd name="connsiteX149" fmla="*/ 148130 w 2587822"/>
                <a:gd name="connsiteY149" fmla="*/ 1577743 h 1857057"/>
                <a:gd name="connsiteX150" fmla="*/ 125134 w 2587822"/>
                <a:gd name="connsiteY150" fmla="*/ 1592627 h 1857057"/>
                <a:gd name="connsiteX151" fmla="*/ 128774 w 2587822"/>
                <a:gd name="connsiteY151" fmla="*/ 1583728 h 1857057"/>
                <a:gd name="connsiteX152" fmla="*/ 71067 w 2587822"/>
                <a:gd name="connsiteY152" fmla="*/ 1601576 h 1857057"/>
                <a:gd name="connsiteX153" fmla="*/ 127193 w 2587822"/>
                <a:gd name="connsiteY153" fmla="*/ 1546331 h 1857057"/>
                <a:gd name="connsiteX154" fmla="*/ 24265 w 2587822"/>
                <a:gd name="connsiteY154" fmla="*/ 1507118 h 1857057"/>
                <a:gd name="connsiteX155" fmla="*/ 98311 w 2587822"/>
                <a:gd name="connsiteY155" fmla="*/ 1492404 h 1857057"/>
                <a:gd name="connsiteX156" fmla="*/ 129431 w 2587822"/>
                <a:gd name="connsiteY156" fmla="*/ 1461772 h 1857057"/>
                <a:gd name="connsiteX157" fmla="*/ 125331 w 2587822"/>
                <a:gd name="connsiteY157" fmla="*/ 1446055 h 1857057"/>
                <a:gd name="connsiteX158" fmla="*/ 36870 w 2587822"/>
                <a:gd name="connsiteY158" fmla="*/ 1412355 h 1857057"/>
                <a:gd name="connsiteX159" fmla="*/ 148101 w 2587822"/>
                <a:gd name="connsiteY159" fmla="*/ 1390252 h 1857057"/>
                <a:gd name="connsiteX160" fmla="*/ 141602 w 2587822"/>
                <a:gd name="connsiteY160" fmla="*/ 1365346 h 1857057"/>
                <a:gd name="connsiteX161" fmla="*/ 126894 w 2587822"/>
                <a:gd name="connsiteY161" fmla="*/ 1386708 h 1857057"/>
                <a:gd name="connsiteX162" fmla="*/ 131136 w 2587822"/>
                <a:gd name="connsiteY162" fmla="*/ 1287784 h 1857057"/>
                <a:gd name="connsiteX163" fmla="*/ 106815 w 2587822"/>
                <a:gd name="connsiteY163" fmla="*/ 1278517 h 1857057"/>
                <a:gd name="connsiteX164" fmla="*/ 131745 w 2587822"/>
                <a:gd name="connsiteY164" fmla="*/ 1273563 h 1857057"/>
                <a:gd name="connsiteX165" fmla="*/ 131752 w 2587822"/>
                <a:gd name="connsiteY165" fmla="*/ 1273405 h 1857057"/>
                <a:gd name="connsiteX166" fmla="*/ 83581 w 2587822"/>
                <a:gd name="connsiteY166" fmla="*/ 1274188 h 1857057"/>
                <a:gd name="connsiteX167" fmla="*/ 87494 w 2587822"/>
                <a:gd name="connsiteY167" fmla="*/ 1229051 h 1857057"/>
                <a:gd name="connsiteX168" fmla="*/ 0 w 2587822"/>
                <a:gd name="connsiteY168" fmla="*/ 1234588 h 1857057"/>
                <a:gd name="connsiteX169" fmla="*/ 71687 w 2587822"/>
                <a:gd name="connsiteY169" fmla="*/ 1174742 h 1857057"/>
                <a:gd name="connsiteX170" fmla="*/ 14945 w 2587822"/>
                <a:gd name="connsiteY170" fmla="*/ 1145080 h 1857057"/>
                <a:gd name="connsiteX171" fmla="*/ 72241 w 2587822"/>
                <a:gd name="connsiteY171" fmla="*/ 1113010 h 1857057"/>
                <a:gd name="connsiteX172" fmla="*/ 27571 w 2587822"/>
                <a:gd name="connsiteY172" fmla="*/ 1069319 h 1857057"/>
                <a:gd name="connsiteX173" fmla="*/ 73681 w 2587822"/>
                <a:gd name="connsiteY173" fmla="*/ 1055695 h 1857057"/>
                <a:gd name="connsiteX174" fmla="*/ 45969 w 2587822"/>
                <a:gd name="connsiteY174" fmla="*/ 1007901 h 1857057"/>
                <a:gd name="connsiteX175" fmla="*/ 87537 w 2587822"/>
                <a:gd name="connsiteY175" fmla="*/ 1005607 h 1857057"/>
                <a:gd name="connsiteX176" fmla="*/ 56509 w 2587822"/>
                <a:gd name="connsiteY176" fmla="*/ 919335 h 1857057"/>
                <a:gd name="connsiteX177" fmla="*/ 117044 w 2587822"/>
                <a:gd name="connsiteY177" fmla="*/ 956285 h 1857057"/>
                <a:gd name="connsiteX178" fmla="*/ 151963 w 2587822"/>
                <a:gd name="connsiteY178" fmla="*/ 914718 h 1857057"/>
                <a:gd name="connsiteX179" fmla="*/ 106814 w 2587822"/>
                <a:gd name="connsiteY179" fmla="*/ 897517 h 1857057"/>
                <a:gd name="connsiteX180" fmla="*/ 214984 w 2587822"/>
                <a:gd name="connsiteY180" fmla="*/ 876024 h 1857057"/>
                <a:gd name="connsiteX181" fmla="*/ 216950 w 2587822"/>
                <a:gd name="connsiteY181" fmla="*/ 871218 h 1857057"/>
                <a:gd name="connsiteX182" fmla="*/ 205881 w 2587822"/>
                <a:gd name="connsiteY182" fmla="*/ 828798 h 1857057"/>
                <a:gd name="connsiteX183" fmla="*/ 236203 w 2587822"/>
                <a:gd name="connsiteY183" fmla="*/ 824137 h 1857057"/>
                <a:gd name="connsiteX184" fmla="*/ 244801 w 2587822"/>
                <a:gd name="connsiteY184" fmla="*/ 803114 h 1857057"/>
                <a:gd name="connsiteX185" fmla="*/ 239239 w 2587822"/>
                <a:gd name="connsiteY185" fmla="*/ 785274 h 1857057"/>
                <a:gd name="connsiteX186" fmla="*/ 166318 w 2587822"/>
                <a:gd name="connsiteY186" fmla="*/ 807827 h 1857057"/>
                <a:gd name="connsiteX187" fmla="*/ 222444 w 2587822"/>
                <a:gd name="connsiteY187" fmla="*/ 752580 h 1857057"/>
                <a:gd name="connsiteX188" fmla="*/ 119516 w 2587822"/>
                <a:gd name="connsiteY188" fmla="*/ 713367 h 1857057"/>
                <a:gd name="connsiteX189" fmla="*/ 230747 w 2587822"/>
                <a:gd name="connsiteY189" fmla="*/ 691265 h 1857057"/>
                <a:gd name="connsiteX190" fmla="*/ 218584 w 2587822"/>
                <a:gd name="connsiteY190" fmla="*/ 644648 h 1857057"/>
                <a:gd name="connsiteX191" fmla="*/ 263363 w 2587822"/>
                <a:gd name="connsiteY191" fmla="*/ 637765 h 1857057"/>
                <a:gd name="connsiteX192" fmla="*/ 237272 w 2587822"/>
                <a:gd name="connsiteY192" fmla="*/ 554068 h 1857057"/>
                <a:gd name="connsiteX193" fmla="*/ 312386 w 2587822"/>
                <a:gd name="connsiteY193" fmla="*/ 609549 h 1857057"/>
                <a:gd name="connsiteX194" fmla="*/ 327774 w 2587822"/>
                <a:gd name="connsiteY194" fmla="*/ 547400 h 1857057"/>
                <a:gd name="connsiteX195" fmla="*/ 372495 w 2587822"/>
                <a:gd name="connsiteY195" fmla="*/ 595475 h 1857057"/>
                <a:gd name="connsiteX196" fmla="*/ 404370 w 2587822"/>
                <a:gd name="connsiteY196" fmla="*/ 541731 h 1857057"/>
                <a:gd name="connsiteX197" fmla="*/ 428520 w 2587822"/>
                <a:gd name="connsiteY197" fmla="*/ 583305 h 1857057"/>
                <a:gd name="connsiteX198" fmla="*/ 461252 w 2587822"/>
                <a:gd name="connsiteY198" fmla="*/ 551917 h 1857057"/>
                <a:gd name="connsiteX199" fmla="*/ 462572 w 2587822"/>
                <a:gd name="connsiteY199" fmla="*/ 549604 h 1857057"/>
                <a:gd name="connsiteX200" fmla="*/ 397376 w 2587822"/>
                <a:gd name="connsiteY200" fmla="*/ 497989 h 1857057"/>
                <a:gd name="connsiteX201" fmla="*/ 468438 w 2587822"/>
                <a:gd name="connsiteY201" fmla="*/ 474127 h 1857057"/>
                <a:gd name="connsiteX202" fmla="*/ 432613 w 2587822"/>
                <a:gd name="connsiteY202" fmla="*/ 383345 h 1857057"/>
                <a:gd name="connsiteX203" fmla="*/ 527025 w 2587822"/>
                <a:gd name="connsiteY203" fmla="*/ 406115 h 1857057"/>
                <a:gd name="connsiteX204" fmla="*/ 512728 w 2587822"/>
                <a:gd name="connsiteY204" fmla="*/ 305755 h 1857057"/>
                <a:gd name="connsiteX205" fmla="*/ 602191 w 2587822"/>
                <a:gd name="connsiteY205" fmla="*/ 348404 h 1857057"/>
                <a:gd name="connsiteX206" fmla="*/ 636412 w 2587822"/>
                <a:gd name="connsiteY206" fmla="*/ 253968 h 1857057"/>
                <a:gd name="connsiteX207" fmla="*/ 683328 w 2587822"/>
                <a:gd name="connsiteY207" fmla="*/ 358859 h 1857057"/>
                <a:gd name="connsiteX208" fmla="*/ 706831 w 2587822"/>
                <a:gd name="connsiteY208" fmla="*/ 336367 h 1857057"/>
                <a:gd name="connsiteX209" fmla="*/ 680263 w 2587822"/>
                <a:gd name="connsiteY209" fmla="*/ 269045 h 1857057"/>
                <a:gd name="connsiteX210" fmla="*/ 757669 w 2587822"/>
                <a:gd name="connsiteY210" fmla="*/ 287714 h 1857057"/>
                <a:gd name="connsiteX211" fmla="*/ 762064 w 2587822"/>
                <a:gd name="connsiteY211" fmla="*/ 283507 h 1857057"/>
                <a:gd name="connsiteX212" fmla="*/ 762409 w 2587822"/>
                <a:gd name="connsiteY212" fmla="*/ 288857 h 1857057"/>
                <a:gd name="connsiteX213" fmla="*/ 774675 w 2587822"/>
                <a:gd name="connsiteY213" fmla="*/ 291815 h 1857057"/>
                <a:gd name="connsiteX214" fmla="*/ 760377 w 2587822"/>
                <a:gd name="connsiteY214" fmla="*/ 191455 h 1857057"/>
                <a:gd name="connsiteX215" fmla="*/ 849841 w 2587822"/>
                <a:gd name="connsiteY215" fmla="*/ 234103 h 1857057"/>
                <a:gd name="connsiteX216" fmla="*/ 884063 w 2587822"/>
                <a:gd name="connsiteY216" fmla="*/ 139668 h 1857057"/>
                <a:gd name="connsiteX217" fmla="*/ 930979 w 2587822"/>
                <a:gd name="connsiteY217" fmla="*/ 244558 h 1857057"/>
                <a:gd name="connsiteX218" fmla="*/ 946833 w 2587822"/>
                <a:gd name="connsiteY218" fmla="*/ 229387 h 1857057"/>
                <a:gd name="connsiteX219" fmla="*/ 935622 w 2587822"/>
                <a:gd name="connsiteY219" fmla="*/ 218420 h 1857057"/>
                <a:gd name="connsiteX220" fmla="*/ 968415 w 2587822"/>
                <a:gd name="connsiteY220" fmla="*/ 208732 h 1857057"/>
                <a:gd name="connsiteX221" fmla="*/ 978446 w 2587822"/>
                <a:gd name="connsiteY221" fmla="*/ 199131 h 1857057"/>
                <a:gd name="connsiteX222" fmla="*/ 954019 w 2587822"/>
                <a:gd name="connsiteY222" fmla="*/ 157003 h 1857057"/>
                <a:gd name="connsiteX223" fmla="*/ 995588 w 2587822"/>
                <a:gd name="connsiteY223" fmla="*/ 154708 h 1857057"/>
                <a:gd name="connsiteX224" fmla="*/ 964560 w 2587822"/>
                <a:gd name="connsiteY224" fmla="*/ 68437 h 1857057"/>
                <a:gd name="connsiteX225" fmla="*/ 1025094 w 2587822"/>
                <a:gd name="connsiteY225" fmla="*/ 105387 h 1857057"/>
                <a:gd name="connsiteX226" fmla="*/ 1073188 w 2587822"/>
                <a:gd name="connsiteY226" fmla="*/ 48137 h 1857057"/>
                <a:gd name="connsiteX227" fmla="*/ 1075494 w 2587822"/>
                <a:gd name="connsiteY227" fmla="*/ 55728 h 1857057"/>
                <a:gd name="connsiteX228" fmla="*/ 1134534 w 2587822"/>
                <a:gd name="connsiteY228" fmla="*/ 82910 h 1857057"/>
                <a:gd name="connsiteX229" fmla="*/ 1167048 w 2587822"/>
                <a:gd name="connsiteY229" fmla="*/ 1400 h 1857057"/>
                <a:gd name="connsiteX230" fmla="*/ 1214810 w 2587822"/>
                <a:gd name="connsiteY230" fmla="*/ 74508 h 185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</a:cxnLst>
              <a:rect l="l" t="t" r="r" b="b"/>
              <a:pathLst>
                <a:path w="2587822" h="1857057">
                  <a:moveTo>
                    <a:pt x="2425284" y="1619286"/>
                  </a:moveTo>
                  <a:lnTo>
                    <a:pt x="2429620" y="1639051"/>
                  </a:lnTo>
                  <a:lnTo>
                    <a:pt x="2456056" y="1621571"/>
                  </a:lnTo>
                  <a:close/>
                  <a:moveTo>
                    <a:pt x="174664" y="1317331"/>
                  </a:moveTo>
                  <a:lnTo>
                    <a:pt x="158992" y="1340092"/>
                  </a:lnTo>
                  <a:lnTo>
                    <a:pt x="180718" y="1336751"/>
                  </a:lnTo>
                  <a:close/>
                  <a:moveTo>
                    <a:pt x="172250" y="922447"/>
                  </a:moveTo>
                  <a:lnTo>
                    <a:pt x="184220" y="961853"/>
                  </a:lnTo>
                  <a:lnTo>
                    <a:pt x="209743" y="936732"/>
                  </a:lnTo>
                  <a:close/>
                  <a:moveTo>
                    <a:pt x="2286128" y="560227"/>
                  </a:moveTo>
                  <a:lnTo>
                    <a:pt x="2281048" y="563231"/>
                  </a:lnTo>
                  <a:lnTo>
                    <a:pt x="2282241" y="564552"/>
                  </a:lnTo>
                  <a:close/>
                  <a:moveTo>
                    <a:pt x="1900989" y="231016"/>
                  </a:moveTo>
                  <a:lnTo>
                    <a:pt x="1879654" y="292332"/>
                  </a:lnTo>
                  <a:lnTo>
                    <a:pt x="1905305" y="292126"/>
                  </a:lnTo>
                  <a:lnTo>
                    <a:pt x="1895776" y="246571"/>
                  </a:lnTo>
                  <a:lnTo>
                    <a:pt x="1912136" y="262012"/>
                  </a:lnTo>
                  <a:close/>
                  <a:moveTo>
                    <a:pt x="1355771" y="121837"/>
                  </a:moveTo>
                  <a:lnTo>
                    <a:pt x="1350004" y="139902"/>
                  </a:lnTo>
                  <a:lnTo>
                    <a:pt x="1366170" y="139773"/>
                  </a:lnTo>
                  <a:close/>
                  <a:moveTo>
                    <a:pt x="1374662" y="58286"/>
                  </a:moveTo>
                  <a:lnTo>
                    <a:pt x="1357892" y="106485"/>
                  </a:lnTo>
                  <a:lnTo>
                    <a:pt x="1361417" y="104154"/>
                  </a:lnTo>
                  <a:lnTo>
                    <a:pt x="1356756" y="118754"/>
                  </a:lnTo>
                  <a:lnTo>
                    <a:pt x="1395637" y="116607"/>
                  </a:lnTo>
                  <a:close/>
                  <a:moveTo>
                    <a:pt x="1267321" y="0"/>
                  </a:moveTo>
                  <a:lnTo>
                    <a:pt x="1299589" y="83069"/>
                  </a:lnTo>
                  <a:lnTo>
                    <a:pt x="1370664" y="47169"/>
                  </a:lnTo>
                  <a:lnTo>
                    <a:pt x="1364610" y="30336"/>
                  </a:lnTo>
                  <a:cubicBezTo>
                    <a:pt x="1384784" y="42659"/>
                    <a:pt x="1404970" y="54963"/>
                    <a:pt x="1425144" y="67286"/>
                  </a:cubicBezTo>
                  <a:lnTo>
                    <a:pt x="1473239" y="10036"/>
                  </a:lnTo>
                  <a:lnTo>
                    <a:pt x="1492829" y="74531"/>
                  </a:lnTo>
                  <a:lnTo>
                    <a:pt x="1575358" y="44703"/>
                  </a:lnTo>
                  <a:lnTo>
                    <a:pt x="1552426" y="128964"/>
                  </a:lnTo>
                  <a:lnTo>
                    <a:pt x="1643001" y="118738"/>
                  </a:lnTo>
                  <a:lnTo>
                    <a:pt x="1624116" y="155559"/>
                  </a:lnTo>
                  <a:lnTo>
                    <a:pt x="1639726" y="165088"/>
                  </a:lnTo>
                  <a:lnTo>
                    <a:pt x="1650957" y="159415"/>
                  </a:lnTo>
                  <a:lnTo>
                    <a:pt x="1692095" y="110446"/>
                  </a:lnTo>
                  <a:lnTo>
                    <a:pt x="1709448" y="167577"/>
                  </a:lnTo>
                  <a:lnTo>
                    <a:pt x="1713768" y="174188"/>
                  </a:lnTo>
                  <a:lnTo>
                    <a:pt x="1794214" y="145114"/>
                  </a:lnTo>
                  <a:lnTo>
                    <a:pt x="1786891" y="172023"/>
                  </a:lnTo>
                  <a:lnTo>
                    <a:pt x="1800721" y="152400"/>
                  </a:lnTo>
                  <a:lnTo>
                    <a:pt x="1828129" y="222956"/>
                  </a:lnTo>
                  <a:lnTo>
                    <a:pt x="1861857" y="219148"/>
                  </a:lnTo>
                  <a:lnTo>
                    <a:pt x="1860652" y="221497"/>
                  </a:lnTo>
                  <a:lnTo>
                    <a:pt x="1913607" y="194750"/>
                  </a:lnTo>
                  <a:lnTo>
                    <a:pt x="1904958" y="219608"/>
                  </a:lnTo>
                  <a:lnTo>
                    <a:pt x="1955150" y="250246"/>
                  </a:lnTo>
                  <a:lnTo>
                    <a:pt x="2003245" y="192997"/>
                  </a:lnTo>
                  <a:lnTo>
                    <a:pt x="2022835" y="257490"/>
                  </a:lnTo>
                  <a:lnTo>
                    <a:pt x="2093045" y="232116"/>
                  </a:lnTo>
                  <a:lnTo>
                    <a:pt x="2095737" y="229121"/>
                  </a:lnTo>
                  <a:lnTo>
                    <a:pt x="2095362" y="231279"/>
                  </a:lnTo>
                  <a:lnTo>
                    <a:pt x="2105364" y="227664"/>
                  </a:lnTo>
                  <a:lnTo>
                    <a:pt x="2082432" y="311924"/>
                  </a:lnTo>
                  <a:lnTo>
                    <a:pt x="2160143" y="303150"/>
                  </a:lnTo>
                  <a:lnTo>
                    <a:pt x="2161994" y="300946"/>
                  </a:lnTo>
                  <a:lnTo>
                    <a:pt x="2162580" y="302875"/>
                  </a:lnTo>
                  <a:lnTo>
                    <a:pt x="2173008" y="301698"/>
                  </a:lnTo>
                  <a:lnTo>
                    <a:pt x="2166234" y="314903"/>
                  </a:lnTo>
                  <a:lnTo>
                    <a:pt x="2181585" y="365441"/>
                  </a:lnTo>
                  <a:lnTo>
                    <a:pt x="2264115" y="335614"/>
                  </a:lnTo>
                  <a:lnTo>
                    <a:pt x="2241182" y="419874"/>
                  </a:lnTo>
                  <a:lnTo>
                    <a:pt x="2331758" y="409648"/>
                  </a:lnTo>
                  <a:lnTo>
                    <a:pt x="2291087" y="488941"/>
                  </a:lnTo>
                  <a:lnTo>
                    <a:pt x="2334702" y="506196"/>
                  </a:lnTo>
                  <a:lnTo>
                    <a:pt x="2349737" y="489472"/>
                  </a:lnTo>
                  <a:lnTo>
                    <a:pt x="2346050" y="510686"/>
                  </a:lnTo>
                  <a:lnTo>
                    <a:pt x="2375071" y="522167"/>
                  </a:lnTo>
                  <a:lnTo>
                    <a:pt x="2341656" y="535962"/>
                  </a:lnTo>
                  <a:lnTo>
                    <a:pt x="2330315" y="601202"/>
                  </a:lnTo>
                  <a:lnTo>
                    <a:pt x="2378186" y="606636"/>
                  </a:lnTo>
                  <a:lnTo>
                    <a:pt x="2368488" y="650892"/>
                  </a:lnTo>
                  <a:lnTo>
                    <a:pt x="2455966" y="656680"/>
                  </a:lnTo>
                  <a:lnTo>
                    <a:pt x="2377164" y="706786"/>
                  </a:lnTo>
                  <a:lnTo>
                    <a:pt x="2417935" y="735339"/>
                  </a:lnTo>
                  <a:lnTo>
                    <a:pt x="2434600" y="724317"/>
                  </a:lnTo>
                  <a:lnTo>
                    <a:pt x="2428679" y="742864"/>
                  </a:lnTo>
                  <a:lnTo>
                    <a:pt x="2429608" y="743514"/>
                  </a:lnTo>
                  <a:lnTo>
                    <a:pt x="2428305" y="744036"/>
                  </a:lnTo>
                  <a:lnTo>
                    <a:pt x="2413031" y="791879"/>
                  </a:lnTo>
                  <a:lnTo>
                    <a:pt x="2433908" y="802216"/>
                  </a:lnTo>
                  <a:lnTo>
                    <a:pt x="2472869" y="776452"/>
                  </a:lnTo>
                  <a:lnTo>
                    <a:pt x="2460450" y="815355"/>
                  </a:lnTo>
                  <a:lnTo>
                    <a:pt x="2480038" y="825054"/>
                  </a:lnTo>
                  <a:lnTo>
                    <a:pt x="2452075" y="841586"/>
                  </a:lnTo>
                  <a:lnTo>
                    <a:pt x="2451299" y="844013"/>
                  </a:lnTo>
                  <a:lnTo>
                    <a:pt x="2518307" y="877188"/>
                  </a:lnTo>
                  <a:lnTo>
                    <a:pt x="2460285" y="911490"/>
                  </a:lnTo>
                  <a:lnTo>
                    <a:pt x="2473400" y="931256"/>
                  </a:lnTo>
                  <a:lnTo>
                    <a:pt x="2479049" y="927520"/>
                  </a:lnTo>
                  <a:lnTo>
                    <a:pt x="2476408" y="935792"/>
                  </a:lnTo>
                  <a:lnTo>
                    <a:pt x="2508801" y="984612"/>
                  </a:lnTo>
                  <a:lnTo>
                    <a:pt x="2461227" y="983340"/>
                  </a:lnTo>
                  <a:lnTo>
                    <a:pt x="2457480" y="995080"/>
                  </a:lnTo>
                  <a:lnTo>
                    <a:pt x="2524488" y="1028255"/>
                  </a:lnTo>
                  <a:lnTo>
                    <a:pt x="2466465" y="1062556"/>
                  </a:lnTo>
                  <a:lnTo>
                    <a:pt x="2474960" y="1075361"/>
                  </a:lnTo>
                  <a:lnTo>
                    <a:pt x="2523669" y="1043153"/>
                  </a:lnTo>
                  <a:cubicBezTo>
                    <a:pt x="2516471" y="1065671"/>
                    <a:pt x="2509294" y="1088196"/>
                    <a:pt x="2502098" y="1110714"/>
                  </a:cubicBezTo>
                  <a:lnTo>
                    <a:pt x="2569106" y="1143889"/>
                  </a:lnTo>
                  <a:lnTo>
                    <a:pt x="2511083" y="1178190"/>
                  </a:lnTo>
                  <a:lnTo>
                    <a:pt x="2559599" y="1251313"/>
                  </a:lnTo>
                  <a:lnTo>
                    <a:pt x="2478851" y="1249154"/>
                  </a:lnTo>
                  <a:lnTo>
                    <a:pt x="2476427" y="1260219"/>
                  </a:lnTo>
                  <a:lnTo>
                    <a:pt x="2495282" y="1311642"/>
                  </a:lnTo>
                  <a:lnTo>
                    <a:pt x="2587822" y="1317765"/>
                  </a:lnTo>
                  <a:lnTo>
                    <a:pt x="2477711" y="1387779"/>
                  </a:lnTo>
                  <a:cubicBezTo>
                    <a:pt x="2502151" y="1404885"/>
                    <a:pt x="2526550" y="1421995"/>
                    <a:pt x="2550992" y="1439100"/>
                  </a:cubicBezTo>
                  <a:lnTo>
                    <a:pt x="2465822" y="1473218"/>
                  </a:lnTo>
                  <a:lnTo>
                    <a:pt x="2519849" y="1541803"/>
                  </a:lnTo>
                  <a:lnTo>
                    <a:pt x="2453505" y="1552376"/>
                  </a:lnTo>
                  <a:lnTo>
                    <a:pt x="2483296" y="1623593"/>
                  </a:lnTo>
                  <a:lnTo>
                    <a:pt x="2464118" y="1622170"/>
                  </a:lnTo>
                  <a:lnTo>
                    <a:pt x="2444948" y="1682212"/>
                  </a:lnTo>
                  <a:lnTo>
                    <a:pt x="2511956" y="1715387"/>
                  </a:lnTo>
                  <a:lnTo>
                    <a:pt x="2453933" y="1749690"/>
                  </a:lnTo>
                  <a:lnTo>
                    <a:pt x="2502449" y="1822811"/>
                  </a:lnTo>
                  <a:lnTo>
                    <a:pt x="2415156" y="1820479"/>
                  </a:lnTo>
                  <a:lnTo>
                    <a:pt x="2428568" y="1857057"/>
                  </a:lnTo>
                  <a:lnTo>
                    <a:pt x="2107474" y="1857057"/>
                  </a:lnTo>
                  <a:lnTo>
                    <a:pt x="2114215" y="1850423"/>
                  </a:lnTo>
                  <a:lnTo>
                    <a:pt x="452477" y="1850422"/>
                  </a:lnTo>
                  <a:lnTo>
                    <a:pt x="445999" y="1838487"/>
                  </a:lnTo>
                  <a:lnTo>
                    <a:pt x="399488" y="1827354"/>
                  </a:lnTo>
                  <a:lnTo>
                    <a:pt x="395371" y="1857057"/>
                  </a:lnTo>
                  <a:lnTo>
                    <a:pt x="343468" y="1857057"/>
                  </a:lnTo>
                  <a:lnTo>
                    <a:pt x="326173" y="1833363"/>
                  </a:lnTo>
                  <a:lnTo>
                    <a:pt x="310053" y="1857057"/>
                  </a:lnTo>
                  <a:lnTo>
                    <a:pt x="254925" y="1857057"/>
                  </a:lnTo>
                  <a:lnTo>
                    <a:pt x="253861" y="1853278"/>
                  </a:lnTo>
                  <a:lnTo>
                    <a:pt x="248023" y="1857057"/>
                  </a:lnTo>
                  <a:lnTo>
                    <a:pt x="181080" y="1857057"/>
                  </a:lnTo>
                  <a:lnTo>
                    <a:pt x="203158" y="1803070"/>
                  </a:lnTo>
                  <a:lnTo>
                    <a:pt x="115518" y="1830176"/>
                  </a:lnTo>
                  <a:lnTo>
                    <a:pt x="171643" y="1774931"/>
                  </a:lnTo>
                  <a:lnTo>
                    <a:pt x="68716" y="1735717"/>
                  </a:lnTo>
                  <a:lnTo>
                    <a:pt x="179946" y="1713616"/>
                  </a:lnTo>
                  <a:lnTo>
                    <a:pt x="167782" y="1666998"/>
                  </a:lnTo>
                  <a:lnTo>
                    <a:pt x="201719" y="1661781"/>
                  </a:lnTo>
                  <a:lnTo>
                    <a:pt x="210413" y="1653222"/>
                  </a:lnTo>
                  <a:lnTo>
                    <a:pt x="202842" y="1628931"/>
                  </a:lnTo>
                  <a:lnTo>
                    <a:pt x="112530" y="1687391"/>
                  </a:lnTo>
                  <a:lnTo>
                    <a:pt x="149760" y="1596352"/>
                  </a:lnTo>
                  <a:lnTo>
                    <a:pt x="132215" y="1589668"/>
                  </a:lnTo>
                  <a:lnTo>
                    <a:pt x="154287" y="1585282"/>
                  </a:lnTo>
                  <a:lnTo>
                    <a:pt x="158707" y="1574471"/>
                  </a:lnTo>
                  <a:lnTo>
                    <a:pt x="148130" y="1577743"/>
                  </a:lnTo>
                  <a:lnTo>
                    <a:pt x="125134" y="1592627"/>
                  </a:lnTo>
                  <a:lnTo>
                    <a:pt x="128774" y="1583728"/>
                  </a:lnTo>
                  <a:lnTo>
                    <a:pt x="71067" y="1601576"/>
                  </a:lnTo>
                  <a:lnTo>
                    <a:pt x="127193" y="1546331"/>
                  </a:lnTo>
                  <a:lnTo>
                    <a:pt x="24265" y="1507118"/>
                  </a:lnTo>
                  <a:lnTo>
                    <a:pt x="98311" y="1492404"/>
                  </a:lnTo>
                  <a:lnTo>
                    <a:pt x="129431" y="1461772"/>
                  </a:lnTo>
                  <a:lnTo>
                    <a:pt x="125331" y="1446055"/>
                  </a:lnTo>
                  <a:lnTo>
                    <a:pt x="36870" y="1412355"/>
                  </a:lnTo>
                  <a:lnTo>
                    <a:pt x="148101" y="1390252"/>
                  </a:lnTo>
                  <a:lnTo>
                    <a:pt x="141602" y="1365346"/>
                  </a:lnTo>
                  <a:lnTo>
                    <a:pt x="126894" y="1386708"/>
                  </a:lnTo>
                  <a:lnTo>
                    <a:pt x="131136" y="1287784"/>
                  </a:lnTo>
                  <a:lnTo>
                    <a:pt x="106815" y="1278517"/>
                  </a:lnTo>
                  <a:lnTo>
                    <a:pt x="131745" y="1273563"/>
                  </a:lnTo>
                  <a:lnTo>
                    <a:pt x="131752" y="1273405"/>
                  </a:lnTo>
                  <a:lnTo>
                    <a:pt x="83581" y="1274188"/>
                  </a:lnTo>
                  <a:lnTo>
                    <a:pt x="87494" y="1229051"/>
                  </a:lnTo>
                  <a:lnTo>
                    <a:pt x="0" y="1234588"/>
                  </a:lnTo>
                  <a:lnTo>
                    <a:pt x="71687" y="1174742"/>
                  </a:lnTo>
                  <a:cubicBezTo>
                    <a:pt x="52762" y="1164856"/>
                    <a:pt x="33869" y="1154964"/>
                    <a:pt x="14945" y="1145080"/>
                  </a:cubicBezTo>
                  <a:lnTo>
                    <a:pt x="72241" y="1113010"/>
                  </a:lnTo>
                  <a:lnTo>
                    <a:pt x="27571" y="1069319"/>
                  </a:lnTo>
                  <a:lnTo>
                    <a:pt x="73681" y="1055695"/>
                  </a:lnTo>
                  <a:lnTo>
                    <a:pt x="45969" y="1007901"/>
                  </a:lnTo>
                  <a:lnTo>
                    <a:pt x="87537" y="1005607"/>
                  </a:lnTo>
                  <a:lnTo>
                    <a:pt x="56509" y="919335"/>
                  </a:lnTo>
                  <a:cubicBezTo>
                    <a:pt x="76683" y="931658"/>
                    <a:pt x="96869" y="943963"/>
                    <a:pt x="117044" y="956285"/>
                  </a:cubicBezTo>
                  <a:lnTo>
                    <a:pt x="151963" y="914718"/>
                  </a:lnTo>
                  <a:lnTo>
                    <a:pt x="106814" y="897517"/>
                  </a:lnTo>
                  <a:lnTo>
                    <a:pt x="214984" y="876024"/>
                  </a:lnTo>
                  <a:lnTo>
                    <a:pt x="216950" y="871218"/>
                  </a:lnTo>
                  <a:lnTo>
                    <a:pt x="205881" y="828798"/>
                  </a:lnTo>
                  <a:lnTo>
                    <a:pt x="236203" y="824137"/>
                  </a:lnTo>
                  <a:lnTo>
                    <a:pt x="244801" y="803114"/>
                  </a:lnTo>
                  <a:lnTo>
                    <a:pt x="239239" y="785274"/>
                  </a:lnTo>
                  <a:lnTo>
                    <a:pt x="166318" y="807827"/>
                  </a:lnTo>
                  <a:lnTo>
                    <a:pt x="222444" y="752580"/>
                  </a:lnTo>
                  <a:lnTo>
                    <a:pt x="119516" y="713367"/>
                  </a:lnTo>
                  <a:lnTo>
                    <a:pt x="230747" y="691265"/>
                  </a:lnTo>
                  <a:lnTo>
                    <a:pt x="218584" y="644648"/>
                  </a:lnTo>
                  <a:lnTo>
                    <a:pt x="263363" y="637765"/>
                  </a:lnTo>
                  <a:lnTo>
                    <a:pt x="237272" y="554068"/>
                  </a:lnTo>
                  <a:lnTo>
                    <a:pt x="312386" y="609549"/>
                  </a:lnTo>
                  <a:cubicBezTo>
                    <a:pt x="317512" y="588824"/>
                    <a:pt x="322648" y="568125"/>
                    <a:pt x="327774" y="547400"/>
                  </a:cubicBezTo>
                  <a:lnTo>
                    <a:pt x="372495" y="595475"/>
                  </a:lnTo>
                  <a:lnTo>
                    <a:pt x="404370" y="541731"/>
                  </a:lnTo>
                  <a:lnTo>
                    <a:pt x="428520" y="583305"/>
                  </a:lnTo>
                  <a:lnTo>
                    <a:pt x="461252" y="551917"/>
                  </a:lnTo>
                  <a:lnTo>
                    <a:pt x="462572" y="549604"/>
                  </a:lnTo>
                  <a:lnTo>
                    <a:pt x="397376" y="497989"/>
                  </a:lnTo>
                  <a:lnTo>
                    <a:pt x="468438" y="474127"/>
                  </a:lnTo>
                  <a:lnTo>
                    <a:pt x="432613" y="383345"/>
                  </a:lnTo>
                  <a:lnTo>
                    <a:pt x="527025" y="406115"/>
                  </a:lnTo>
                  <a:lnTo>
                    <a:pt x="512728" y="305755"/>
                  </a:lnTo>
                  <a:lnTo>
                    <a:pt x="602191" y="348404"/>
                  </a:lnTo>
                  <a:lnTo>
                    <a:pt x="636412" y="253968"/>
                  </a:lnTo>
                  <a:lnTo>
                    <a:pt x="683328" y="358859"/>
                  </a:lnTo>
                  <a:lnTo>
                    <a:pt x="706831" y="336367"/>
                  </a:lnTo>
                  <a:lnTo>
                    <a:pt x="680263" y="269045"/>
                  </a:lnTo>
                  <a:lnTo>
                    <a:pt x="757669" y="287714"/>
                  </a:lnTo>
                  <a:lnTo>
                    <a:pt x="762064" y="283507"/>
                  </a:lnTo>
                  <a:lnTo>
                    <a:pt x="762409" y="288857"/>
                  </a:lnTo>
                  <a:lnTo>
                    <a:pt x="774675" y="291815"/>
                  </a:lnTo>
                  <a:lnTo>
                    <a:pt x="760377" y="191455"/>
                  </a:lnTo>
                  <a:lnTo>
                    <a:pt x="849841" y="234103"/>
                  </a:lnTo>
                  <a:lnTo>
                    <a:pt x="884063" y="139668"/>
                  </a:lnTo>
                  <a:lnTo>
                    <a:pt x="930979" y="244558"/>
                  </a:lnTo>
                  <a:lnTo>
                    <a:pt x="946833" y="229387"/>
                  </a:lnTo>
                  <a:lnTo>
                    <a:pt x="935622" y="218420"/>
                  </a:lnTo>
                  <a:lnTo>
                    <a:pt x="968415" y="208732"/>
                  </a:lnTo>
                  <a:lnTo>
                    <a:pt x="978446" y="199131"/>
                  </a:lnTo>
                  <a:lnTo>
                    <a:pt x="954019" y="157003"/>
                  </a:lnTo>
                  <a:lnTo>
                    <a:pt x="995588" y="154708"/>
                  </a:lnTo>
                  <a:lnTo>
                    <a:pt x="964560" y="68437"/>
                  </a:lnTo>
                  <a:cubicBezTo>
                    <a:pt x="984734" y="80760"/>
                    <a:pt x="1004920" y="93065"/>
                    <a:pt x="1025094" y="105387"/>
                  </a:cubicBezTo>
                  <a:lnTo>
                    <a:pt x="1073188" y="48137"/>
                  </a:lnTo>
                  <a:lnTo>
                    <a:pt x="1075494" y="55728"/>
                  </a:lnTo>
                  <a:lnTo>
                    <a:pt x="1134534" y="82910"/>
                  </a:lnTo>
                  <a:lnTo>
                    <a:pt x="1167048" y="1400"/>
                  </a:lnTo>
                  <a:lnTo>
                    <a:pt x="1214810" y="7450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/>
            <p:cNvSpPr/>
            <p:nvPr/>
          </p:nvSpPr>
          <p:spPr bwMode="auto">
            <a:xfrm flipH="1">
              <a:off x="174859" y="385162"/>
              <a:ext cx="1613849" cy="1158121"/>
            </a:xfrm>
            <a:custGeom>
              <a:avLst/>
              <a:gdLst>
                <a:gd name="connsiteX0" fmla="*/ 2425284 w 2587822"/>
                <a:gd name="connsiteY0" fmla="*/ 1619286 h 1857057"/>
                <a:gd name="connsiteX1" fmla="*/ 2429620 w 2587822"/>
                <a:gd name="connsiteY1" fmla="*/ 1639051 h 1857057"/>
                <a:gd name="connsiteX2" fmla="*/ 2456056 w 2587822"/>
                <a:gd name="connsiteY2" fmla="*/ 1621571 h 1857057"/>
                <a:gd name="connsiteX3" fmla="*/ 174664 w 2587822"/>
                <a:gd name="connsiteY3" fmla="*/ 1317331 h 1857057"/>
                <a:gd name="connsiteX4" fmla="*/ 158992 w 2587822"/>
                <a:gd name="connsiteY4" fmla="*/ 1340092 h 1857057"/>
                <a:gd name="connsiteX5" fmla="*/ 180718 w 2587822"/>
                <a:gd name="connsiteY5" fmla="*/ 1336751 h 1857057"/>
                <a:gd name="connsiteX6" fmla="*/ 172250 w 2587822"/>
                <a:gd name="connsiteY6" fmla="*/ 922447 h 1857057"/>
                <a:gd name="connsiteX7" fmla="*/ 184220 w 2587822"/>
                <a:gd name="connsiteY7" fmla="*/ 961853 h 1857057"/>
                <a:gd name="connsiteX8" fmla="*/ 209743 w 2587822"/>
                <a:gd name="connsiteY8" fmla="*/ 936732 h 1857057"/>
                <a:gd name="connsiteX9" fmla="*/ 2286128 w 2587822"/>
                <a:gd name="connsiteY9" fmla="*/ 560227 h 1857057"/>
                <a:gd name="connsiteX10" fmla="*/ 2281048 w 2587822"/>
                <a:gd name="connsiteY10" fmla="*/ 563231 h 1857057"/>
                <a:gd name="connsiteX11" fmla="*/ 2282241 w 2587822"/>
                <a:gd name="connsiteY11" fmla="*/ 564552 h 1857057"/>
                <a:gd name="connsiteX12" fmla="*/ 1900989 w 2587822"/>
                <a:gd name="connsiteY12" fmla="*/ 231016 h 1857057"/>
                <a:gd name="connsiteX13" fmla="*/ 1879654 w 2587822"/>
                <a:gd name="connsiteY13" fmla="*/ 292332 h 1857057"/>
                <a:gd name="connsiteX14" fmla="*/ 1905305 w 2587822"/>
                <a:gd name="connsiteY14" fmla="*/ 292126 h 1857057"/>
                <a:gd name="connsiteX15" fmla="*/ 1895776 w 2587822"/>
                <a:gd name="connsiteY15" fmla="*/ 246571 h 1857057"/>
                <a:gd name="connsiteX16" fmla="*/ 1912136 w 2587822"/>
                <a:gd name="connsiteY16" fmla="*/ 262012 h 1857057"/>
                <a:gd name="connsiteX17" fmla="*/ 1355771 w 2587822"/>
                <a:gd name="connsiteY17" fmla="*/ 121837 h 1857057"/>
                <a:gd name="connsiteX18" fmla="*/ 1350004 w 2587822"/>
                <a:gd name="connsiteY18" fmla="*/ 139902 h 1857057"/>
                <a:gd name="connsiteX19" fmla="*/ 1366170 w 2587822"/>
                <a:gd name="connsiteY19" fmla="*/ 139773 h 1857057"/>
                <a:gd name="connsiteX20" fmla="*/ 1374662 w 2587822"/>
                <a:gd name="connsiteY20" fmla="*/ 58286 h 1857057"/>
                <a:gd name="connsiteX21" fmla="*/ 1357892 w 2587822"/>
                <a:gd name="connsiteY21" fmla="*/ 106485 h 1857057"/>
                <a:gd name="connsiteX22" fmla="*/ 1361417 w 2587822"/>
                <a:gd name="connsiteY22" fmla="*/ 104154 h 1857057"/>
                <a:gd name="connsiteX23" fmla="*/ 1356756 w 2587822"/>
                <a:gd name="connsiteY23" fmla="*/ 118754 h 1857057"/>
                <a:gd name="connsiteX24" fmla="*/ 1395637 w 2587822"/>
                <a:gd name="connsiteY24" fmla="*/ 116607 h 1857057"/>
                <a:gd name="connsiteX25" fmla="*/ 1267321 w 2587822"/>
                <a:gd name="connsiteY25" fmla="*/ 0 h 1857057"/>
                <a:gd name="connsiteX26" fmla="*/ 1299589 w 2587822"/>
                <a:gd name="connsiteY26" fmla="*/ 83069 h 1857057"/>
                <a:gd name="connsiteX27" fmla="*/ 1370664 w 2587822"/>
                <a:gd name="connsiteY27" fmla="*/ 47169 h 1857057"/>
                <a:gd name="connsiteX28" fmla="*/ 1364610 w 2587822"/>
                <a:gd name="connsiteY28" fmla="*/ 30336 h 1857057"/>
                <a:gd name="connsiteX29" fmla="*/ 1425144 w 2587822"/>
                <a:gd name="connsiteY29" fmla="*/ 67286 h 1857057"/>
                <a:gd name="connsiteX30" fmla="*/ 1473239 w 2587822"/>
                <a:gd name="connsiteY30" fmla="*/ 10036 h 1857057"/>
                <a:gd name="connsiteX31" fmla="*/ 1492829 w 2587822"/>
                <a:gd name="connsiteY31" fmla="*/ 74531 h 1857057"/>
                <a:gd name="connsiteX32" fmla="*/ 1575358 w 2587822"/>
                <a:gd name="connsiteY32" fmla="*/ 44703 h 1857057"/>
                <a:gd name="connsiteX33" fmla="*/ 1552426 w 2587822"/>
                <a:gd name="connsiteY33" fmla="*/ 128964 h 1857057"/>
                <a:gd name="connsiteX34" fmla="*/ 1643001 w 2587822"/>
                <a:gd name="connsiteY34" fmla="*/ 118738 h 1857057"/>
                <a:gd name="connsiteX35" fmla="*/ 1624116 w 2587822"/>
                <a:gd name="connsiteY35" fmla="*/ 155559 h 1857057"/>
                <a:gd name="connsiteX36" fmla="*/ 1639726 w 2587822"/>
                <a:gd name="connsiteY36" fmla="*/ 165088 h 1857057"/>
                <a:gd name="connsiteX37" fmla="*/ 1650957 w 2587822"/>
                <a:gd name="connsiteY37" fmla="*/ 159415 h 1857057"/>
                <a:gd name="connsiteX38" fmla="*/ 1692095 w 2587822"/>
                <a:gd name="connsiteY38" fmla="*/ 110446 h 1857057"/>
                <a:gd name="connsiteX39" fmla="*/ 1709448 w 2587822"/>
                <a:gd name="connsiteY39" fmla="*/ 167577 h 1857057"/>
                <a:gd name="connsiteX40" fmla="*/ 1713768 w 2587822"/>
                <a:gd name="connsiteY40" fmla="*/ 174188 h 1857057"/>
                <a:gd name="connsiteX41" fmla="*/ 1794214 w 2587822"/>
                <a:gd name="connsiteY41" fmla="*/ 145114 h 1857057"/>
                <a:gd name="connsiteX42" fmla="*/ 1786891 w 2587822"/>
                <a:gd name="connsiteY42" fmla="*/ 172023 h 1857057"/>
                <a:gd name="connsiteX43" fmla="*/ 1800721 w 2587822"/>
                <a:gd name="connsiteY43" fmla="*/ 152400 h 1857057"/>
                <a:gd name="connsiteX44" fmla="*/ 1828129 w 2587822"/>
                <a:gd name="connsiteY44" fmla="*/ 222956 h 1857057"/>
                <a:gd name="connsiteX45" fmla="*/ 1861857 w 2587822"/>
                <a:gd name="connsiteY45" fmla="*/ 219148 h 1857057"/>
                <a:gd name="connsiteX46" fmla="*/ 1860652 w 2587822"/>
                <a:gd name="connsiteY46" fmla="*/ 221497 h 1857057"/>
                <a:gd name="connsiteX47" fmla="*/ 1913607 w 2587822"/>
                <a:gd name="connsiteY47" fmla="*/ 194750 h 1857057"/>
                <a:gd name="connsiteX48" fmla="*/ 1904958 w 2587822"/>
                <a:gd name="connsiteY48" fmla="*/ 219608 h 1857057"/>
                <a:gd name="connsiteX49" fmla="*/ 1955150 w 2587822"/>
                <a:gd name="connsiteY49" fmla="*/ 250246 h 1857057"/>
                <a:gd name="connsiteX50" fmla="*/ 2003245 w 2587822"/>
                <a:gd name="connsiteY50" fmla="*/ 192997 h 1857057"/>
                <a:gd name="connsiteX51" fmla="*/ 2022835 w 2587822"/>
                <a:gd name="connsiteY51" fmla="*/ 257490 h 1857057"/>
                <a:gd name="connsiteX52" fmla="*/ 2093045 w 2587822"/>
                <a:gd name="connsiteY52" fmla="*/ 232116 h 1857057"/>
                <a:gd name="connsiteX53" fmla="*/ 2095737 w 2587822"/>
                <a:gd name="connsiteY53" fmla="*/ 229121 h 1857057"/>
                <a:gd name="connsiteX54" fmla="*/ 2095362 w 2587822"/>
                <a:gd name="connsiteY54" fmla="*/ 231279 h 1857057"/>
                <a:gd name="connsiteX55" fmla="*/ 2105364 w 2587822"/>
                <a:gd name="connsiteY55" fmla="*/ 227664 h 1857057"/>
                <a:gd name="connsiteX56" fmla="*/ 2082432 w 2587822"/>
                <a:gd name="connsiteY56" fmla="*/ 311924 h 1857057"/>
                <a:gd name="connsiteX57" fmla="*/ 2160143 w 2587822"/>
                <a:gd name="connsiteY57" fmla="*/ 303150 h 1857057"/>
                <a:gd name="connsiteX58" fmla="*/ 2161994 w 2587822"/>
                <a:gd name="connsiteY58" fmla="*/ 300946 h 1857057"/>
                <a:gd name="connsiteX59" fmla="*/ 2162580 w 2587822"/>
                <a:gd name="connsiteY59" fmla="*/ 302875 h 1857057"/>
                <a:gd name="connsiteX60" fmla="*/ 2173008 w 2587822"/>
                <a:gd name="connsiteY60" fmla="*/ 301698 h 1857057"/>
                <a:gd name="connsiteX61" fmla="*/ 2166234 w 2587822"/>
                <a:gd name="connsiteY61" fmla="*/ 314903 h 1857057"/>
                <a:gd name="connsiteX62" fmla="*/ 2181585 w 2587822"/>
                <a:gd name="connsiteY62" fmla="*/ 365441 h 1857057"/>
                <a:gd name="connsiteX63" fmla="*/ 2264115 w 2587822"/>
                <a:gd name="connsiteY63" fmla="*/ 335614 h 1857057"/>
                <a:gd name="connsiteX64" fmla="*/ 2241182 w 2587822"/>
                <a:gd name="connsiteY64" fmla="*/ 419874 h 1857057"/>
                <a:gd name="connsiteX65" fmla="*/ 2331758 w 2587822"/>
                <a:gd name="connsiteY65" fmla="*/ 409648 h 1857057"/>
                <a:gd name="connsiteX66" fmla="*/ 2291087 w 2587822"/>
                <a:gd name="connsiteY66" fmla="*/ 488941 h 1857057"/>
                <a:gd name="connsiteX67" fmla="*/ 2334702 w 2587822"/>
                <a:gd name="connsiteY67" fmla="*/ 506196 h 1857057"/>
                <a:gd name="connsiteX68" fmla="*/ 2349737 w 2587822"/>
                <a:gd name="connsiteY68" fmla="*/ 489472 h 1857057"/>
                <a:gd name="connsiteX69" fmla="*/ 2346050 w 2587822"/>
                <a:gd name="connsiteY69" fmla="*/ 510686 h 1857057"/>
                <a:gd name="connsiteX70" fmla="*/ 2375071 w 2587822"/>
                <a:gd name="connsiteY70" fmla="*/ 522167 h 1857057"/>
                <a:gd name="connsiteX71" fmla="*/ 2341656 w 2587822"/>
                <a:gd name="connsiteY71" fmla="*/ 535962 h 1857057"/>
                <a:gd name="connsiteX72" fmla="*/ 2330315 w 2587822"/>
                <a:gd name="connsiteY72" fmla="*/ 601202 h 1857057"/>
                <a:gd name="connsiteX73" fmla="*/ 2378186 w 2587822"/>
                <a:gd name="connsiteY73" fmla="*/ 606636 h 1857057"/>
                <a:gd name="connsiteX74" fmla="*/ 2368488 w 2587822"/>
                <a:gd name="connsiteY74" fmla="*/ 650892 h 1857057"/>
                <a:gd name="connsiteX75" fmla="*/ 2455966 w 2587822"/>
                <a:gd name="connsiteY75" fmla="*/ 656680 h 1857057"/>
                <a:gd name="connsiteX76" fmla="*/ 2377164 w 2587822"/>
                <a:gd name="connsiteY76" fmla="*/ 706786 h 1857057"/>
                <a:gd name="connsiteX77" fmla="*/ 2417935 w 2587822"/>
                <a:gd name="connsiteY77" fmla="*/ 735339 h 1857057"/>
                <a:gd name="connsiteX78" fmla="*/ 2434600 w 2587822"/>
                <a:gd name="connsiteY78" fmla="*/ 724317 h 1857057"/>
                <a:gd name="connsiteX79" fmla="*/ 2428679 w 2587822"/>
                <a:gd name="connsiteY79" fmla="*/ 742864 h 1857057"/>
                <a:gd name="connsiteX80" fmla="*/ 2429608 w 2587822"/>
                <a:gd name="connsiteY80" fmla="*/ 743514 h 1857057"/>
                <a:gd name="connsiteX81" fmla="*/ 2428305 w 2587822"/>
                <a:gd name="connsiteY81" fmla="*/ 744036 h 1857057"/>
                <a:gd name="connsiteX82" fmla="*/ 2413031 w 2587822"/>
                <a:gd name="connsiteY82" fmla="*/ 791879 h 1857057"/>
                <a:gd name="connsiteX83" fmla="*/ 2433908 w 2587822"/>
                <a:gd name="connsiteY83" fmla="*/ 802216 h 1857057"/>
                <a:gd name="connsiteX84" fmla="*/ 2472869 w 2587822"/>
                <a:gd name="connsiteY84" fmla="*/ 776452 h 1857057"/>
                <a:gd name="connsiteX85" fmla="*/ 2460450 w 2587822"/>
                <a:gd name="connsiteY85" fmla="*/ 815355 h 1857057"/>
                <a:gd name="connsiteX86" fmla="*/ 2480038 w 2587822"/>
                <a:gd name="connsiteY86" fmla="*/ 825054 h 1857057"/>
                <a:gd name="connsiteX87" fmla="*/ 2452075 w 2587822"/>
                <a:gd name="connsiteY87" fmla="*/ 841586 h 1857057"/>
                <a:gd name="connsiteX88" fmla="*/ 2451299 w 2587822"/>
                <a:gd name="connsiteY88" fmla="*/ 844013 h 1857057"/>
                <a:gd name="connsiteX89" fmla="*/ 2518307 w 2587822"/>
                <a:gd name="connsiteY89" fmla="*/ 877188 h 1857057"/>
                <a:gd name="connsiteX90" fmla="*/ 2460285 w 2587822"/>
                <a:gd name="connsiteY90" fmla="*/ 911490 h 1857057"/>
                <a:gd name="connsiteX91" fmla="*/ 2473400 w 2587822"/>
                <a:gd name="connsiteY91" fmla="*/ 931256 h 1857057"/>
                <a:gd name="connsiteX92" fmla="*/ 2479049 w 2587822"/>
                <a:gd name="connsiteY92" fmla="*/ 927520 h 1857057"/>
                <a:gd name="connsiteX93" fmla="*/ 2476408 w 2587822"/>
                <a:gd name="connsiteY93" fmla="*/ 935792 h 1857057"/>
                <a:gd name="connsiteX94" fmla="*/ 2508801 w 2587822"/>
                <a:gd name="connsiteY94" fmla="*/ 984612 h 1857057"/>
                <a:gd name="connsiteX95" fmla="*/ 2461227 w 2587822"/>
                <a:gd name="connsiteY95" fmla="*/ 983340 h 1857057"/>
                <a:gd name="connsiteX96" fmla="*/ 2457480 w 2587822"/>
                <a:gd name="connsiteY96" fmla="*/ 995080 h 1857057"/>
                <a:gd name="connsiteX97" fmla="*/ 2524488 w 2587822"/>
                <a:gd name="connsiteY97" fmla="*/ 1028255 h 1857057"/>
                <a:gd name="connsiteX98" fmla="*/ 2466465 w 2587822"/>
                <a:gd name="connsiteY98" fmla="*/ 1062556 h 1857057"/>
                <a:gd name="connsiteX99" fmla="*/ 2474960 w 2587822"/>
                <a:gd name="connsiteY99" fmla="*/ 1075361 h 1857057"/>
                <a:gd name="connsiteX100" fmla="*/ 2523669 w 2587822"/>
                <a:gd name="connsiteY100" fmla="*/ 1043153 h 1857057"/>
                <a:gd name="connsiteX101" fmla="*/ 2502098 w 2587822"/>
                <a:gd name="connsiteY101" fmla="*/ 1110714 h 1857057"/>
                <a:gd name="connsiteX102" fmla="*/ 2569106 w 2587822"/>
                <a:gd name="connsiteY102" fmla="*/ 1143889 h 1857057"/>
                <a:gd name="connsiteX103" fmla="*/ 2511083 w 2587822"/>
                <a:gd name="connsiteY103" fmla="*/ 1178190 h 1857057"/>
                <a:gd name="connsiteX104" fmla="*/ 2559599 w 2587822"/>
                <a:gd name="connsiteY104" fmla="*/ 1251313 h 1857057"/>
                <a:gd name="connsiteX105" fmla="*/ 2478851 w 2587822"/>
                <a:gd name="connsiteY105" fmla="*/ 1249154 h 1857057"/>
                <a:gd name="connsiteX106" fmla="*/ 2476427 w 2587822"/>
                <a:gd name="connsiteY106" fmla="*/ 1260219 h 1857057"/>
                <a:gd name="connsiteX107" fmla="*/ 2495282 w 2587822"/>
                <a:gd name="connsiteY107" fmla="*/ 1311642 h 1857057"/>
                <a:gd name="connsiteX108" fmla="*/ 2587822 w 2587822"/>
                <a:gd name="connsiteY108" fmla="*/ 1317765 h 1857057"/>
                <a:gd name="connsiteX109" fmla="*/ 2477711 w 2587822"/>
                <a:gd name="connsiteY109" fmla="*/ 1387779 h 1857057"/>
                <a:gd name="connsiteX110" fmla="*/ 2550992 w 2587822"/>
                <a:gd name="connsiteY110" fmla="*/ 1439100 h 1857057"/>
                <a:gd name="connsiteX111" fmla="*/ 2465822 w 2587822"/>
                <a:gd name="connsiteY111" fmla="*/ 1473218 h 1857057"/>
                <a:gd name="connsiteX112" fmla="*/ 2519849 w 2587822"/>
                <a:gd name="connsiteY112" fmla="*/ 1541803 h 1857057"/>
                <a:gd name="connsiteX113" fmla="*/ 2453505 w 2587822"/>
                <a:gd name="connsiteY113" fmla="*/ 1552376 h 1857057"/>
                <a:gd name="connsiteX114" fmla="*/ 2483296 w 2587822"/>
                <a:gd name="connsiteY114" fmla="*/ 1623593 h 1857057"/>
                <a:gd name="connsiteX115" fmla="*/ 2464118 w 2587822"/>
                <a:gd name="connsiteY115" fmla="*/ 1622170 h 1857057"/>
                <a:gd name="connsiteX116" fmla="*/ 2444948 w 2587822"/>
                <a:gd name="connsiteY116" fmla="*/ 1682212 h 1857057"/>
                <a:gd name="connsiteX117" fmla="*/ 2511956 w 2587822"/>
                <a:gd name="connsiteY117" fmla="*/ 1715387 h 1857057"/>
                <a:gd name="connsiteX118" fmla="*/ 2453933 w 2587822"/>
                <a:gd name="connsiteY118" fmla="*/ 1749690 h 1857057"/>
                <a:gd name="connsiteX119" fmla="*/ 2502449 w 2587822"/>
                <a:gd name="connsiteY119" fmla="*/ 1822811 h 1857057"/>
                <a:gd name="connsiteX120" fmla="*/ 2415156 w 2587822"/>
                <a:gd name="connsiteY120" fmla="*/ 1820479 h 1857057"/>
                <a:gd name="connsiteX121" fmla="*/ 2428568 w 2587822"/>
                <a:gd name="connsiteY121" fmla="*/ 1857057 h 1857057"/>
                <a:gd name="connsiteX122" fmla="*/ 2107474 w 2587822"/>
                <a:gd name="connsiteY122" fmla="*/ 1857057 h 1857057"/>
                <a:gd name="connsiteX123" fmla="*/ 2114215 w 2587822"/>
                <a:gd name="connsiteY123" fmla="*/ 1850423 h 1857057"/>
                <a:gd name="connsiteX124" fmla="*/ 452477 w 2587822"/>
                <a:gd name="connsiteY124" fmla="*/ 1850422 h 1857057"/>
                <a:gd name="connsiteX125" fmla="*/ 445999 w 2587822"/>
                <a:gd name="connsiteY125" fmla="*/ 1838487 h 1857057"/>
                <a:gd name="connsiteX126" fmla="*/ 399488 w 2587822"/>
                <a:gd name="connsiteY126" fmla="*/ 1827354 h 1857057"/>
                <a:gd name="connsiteX127" fmla="*/ 395371 w 2587822"/>
                <a:gd name="connsiteY127" fmla="*/ 1857057 h 1857057"/>
                <a:gd name="connsiteX128" fmla="*/ 343468 w 2587822"/>
                <a:gd name="connsiteY128" fmla="*/ 1857057 h 1857057"/>
                <a:gd name="connsiteX129" fmla="*/ 326173 w 2587822"/>
                <a:gd name="connsiteY129" fmla="*/ 1833363 h 1857057"/>
                <a:gd name="connsiteX130" fmla="*/ 310053 w 2587822"/>
                <a:gd name="connsiteY130" fmla="*/ 1857057 h 1857057"/>
                <a:gd name="connsiteX131" fmla="*/ 254925 w 2587822"/>
                <a:gd name="connsiteY131" fmla="*/ 1857057 h 1857057"/>
                <a:gd name="connsiteX132" fmla="*/ 253861 w 2587822"/>
                <a:gd name="connsiteY132" fmla="*/ 1853278 h 1857057"/>
                <a:gd name="connsiteX133" fmla="*/ 248023 w 2587822"/>
                <a:gd name="connsiteY133" fmla="*/ 1857057 h 1857057"/>
                <a:gd name="connsiteX134" fmla="*/ 181080 w 2587822"/>
                <a:gd name="connsiteY134" fmla="*/ 1857057 h 1857057"/>
                <a:gd name="connsiteX135" fmla="*/ 203158 w 2587822"/>
                <a:gd name="connsiteY135" fmla="*/ 1803070 h 1857057"/>
                <a:gd name="connsiteX136" fmla="*/ 115518 w 2587822"/>
                <a:gd name="connsiteY136" fmla="*/ 1830176 h 1857057"/>
                <a:gd name="connsiteX137" fmla="*/ 171643 w 2587822"/>
                <a:gd name="connsiteY137" fmla="*/ 1774931 h 1857057"/>
                <a:gd name="connsiteX138" fmla="*/ 68716 w 2587822"/>
                <a:gd name="connsiteY138" fmla="*/ 1735717 h 1857057"/>
                <a:gd name="connsiteX139" fmla="*/ 179946 w 2587822"/>
                <a:gd name="connsiteY139" fmla="*/ 1713616 h 1857057"/>
                <a:gd name="connsiteX140" fmla="*/ 167782 w 2587822"/>
                <a:gd name="connsiteY140" fmla="*/ 1666998 h 1857057"/>
                <a:gd name="connsiteX141" fmla="*/ 201719 w 2587822"/>
                <a:gd name="connsiteY141" fmla="*/ 1661781 h 1857057"/>
                <a:gd name="connsiteX142" fmla="*/ 210413 w 2587822"/>
                <a:gd name="connsiteY142" fmla="*/ 1653222 h 1857057"/>
                <a:gd name="connsiteX143" fmla="*/ 202842 w 2587822"/>
                <a:gd name="connsiteY143" fmla="*/ 1628931 h 1857057"/>
                <a:gd name="connsiteX144" fmla="*/ 112530 w 2587822"/>
                <a:gd name="connsiteY144" fmla="*/ 1687391 h 1857057"/>
                <a:gd name="connsiteX145" fmla="*/ 149760 w 2587822"/>
                <a:gd name="connsiteY145" fmla="*/ 1596352 h 1857057"/>
                <a:gd name="connsiteX146" fmla="*/ 132215 w 2587822"/>
                <a:gd name="connsiteY146" fmla="*/ 1589668 h 1857057"/>
                <a:gd name="connsiteX147" fmla="*/ 154287 w 2587822"/>
                <a:gd name="connsiteY147" fmla="*/ 1585282 h 1857057"/>
                <a:gd name="connsiteX148" fmla="*/ 158707 w 2587822"/>
                <a:gd name="connsiteY148" fmla="*/ 1574471 h 1857057"/>
                <a:gd name="connsiteX149" fmla="*/ 148130 w 2587822"/>
                <a:gd name="connsiteY149" fmla="*/ 1577743 h 1857057"/>
                <a:gd name="connsiteX150" fmla="*/ 125134 w 2587822"/>
                <a:gd name="connsiteY150" fmla="*/ 1592627 h 1857057"/>
                <a:gd name="connsiteX151" fmla="*/ 128774 w 2587822"/>
                <a:gd name="connsiteY151" fmla="*/ 1583728 h 1857057"/>
                <a:gd name="connsiteX152" fmla="*/ 71067 w 2587822"/>
                <a:gd name="connsiteY152" fmla="*/ 1601576 h 1857057"/>
                <a:gd name="connsiteX153" fmla="*/ 127193 w 2587822"/>
                <a:gd name="connsiteY153" fmla="*/ 1546331 h 1857057"/>
                <a:gd name="connsiteX154" fmla="*/ 24265 w 2587822"/>
                <a:gd name="connsiteY154" fmla="*/ 1507118 h 1857057"/>
                <a:gd name="connsiteX155" fmla="*/ 98311 w 2587822"/>
                <a:gd name="connsiteY155" fmla="*/ 1492404 h 1857057"/>
                <a:gd name="connsiteX156" fmla="*/ 129431 w 2587822"/>
                <a:gd name="connsiteY156" fmla="*/ 1461772 h 1857057"/>
                <a:gd name="connsiteX157" fmla="*/ 125331 w 2587822"/>
                <a:gd name="connsiteY157" fmla="*/ 1446055 h 1857057"/>
                <a:gd name="connsiteX158" fmla="*/ 36870 w 2587822"/>
                <a:gd name="connsiteY158" fmla="*/ 1412355 h 1857057"/>
                <a:gd name="connsiteX159" fmla="*/ 148101 w 2587822"/>
                <a:gd name="connsiteY159" fmla="*/ 1390252 h 1857057"/>
                <a:gd name="connsiteX160" fmla="*/ 141602 w 2587822"/>
                <a:gd name="connsiteY160" fmla="*/ 1365346 h 1857057"/>
                <a:gd name="connsiteX161" fmla="*/ 126894 w 2587822"/>
                <a:gd name="connsiteY161" fmla="*/ 1386708 h 1857057"/>
                <a:gd name="connsiteX162" fmla="*/ 131136 w 2587822"/>
                <a:gd name="connsiteY162" fmla="*/ 1287784 h 1857057"/>
                <a:gd name="connsiteX163" fmla="*/ 106815 w 2587822"/>
                <a:gd name="connsiteY163" fmla="*/ 1278517 h 1857057"/>
                <a:gd name="connsiteX164" fmla="*/ 131745 w 2587822"/>
                <a:gd name="connsiteY164" fmla="*/ 1273563 h 1857057"/>
                <a:gd name="connsiteX165" fmla="*/ 131752 w 2587822"/>
                <a:gd name="connsiteY165" fmla="*/ 1273405 h 1857057"/>
                <a:gd name="connsiteX166" fmla="*/ 83581 w 2587822"/>
                <a:gd name="connsiteY166" fmla="*/ 1274188 h 1857057"/>
                <a:gd name="connsiteX167" fmla="*/ 87494 w 2587822"/>
                <a:gd name="connsiteY167" fmla="*/ 1229051 h 1857057"/>
                <a:gd name="connsiteX168" fmla="*/ 0 w 2587822"/>
                <a:gd name="connsiteY168" fmla="*/ 1234588 h 1857057"/>
                <a:gd name="connsiteX169" fmla="*/ 71687 w 2587822"/>
                <a:gd name="connsiteY169" fmla="*/ 1174742 h 1857057"/>
                <a:gd name="connsiteX170" fmla="*/ 14945 w 2587822"/>
                <a:gd name="connsiteY170" fmla="*/ 1145080 h 1857057"/>
                <a:gd name="connsiteX171" fmla="*/ 72241 w 2587822"/>
                <a:gd name="connsiteY171" fmla="*/ 1113010 h 1857057"/>
                <a:gd name="connsiteX172" fmla="*/ 27571 w 2587822"/>
                <a:gd name="connsiteY172" fmla="*/ 1069319 h 1857057"/>
                <a:gd name="connsiteX173" fmla="*/ 73681 w 2587822"/>
                <a:gd name="connsiteY173" fmla="*/ 1055695 h 1857057"/>
                <a:gd name="connsiteX174" fmla="*/ 45969 w 2587822"/>
                <a:gd name="connsiteY174" fmla="*/ 1007901 h 1857057"/>
                <a:gd name="connsiteX175" fmla="*/ 87537 w 2587822"/>
                <a:gd name="connsiteY175" fmla="*/ 1005607 h 1857057"/>
                <a:gd name="connsiteX176" fmla="*/ 56509 w 2587822"/>
                <a:gd name="connsiteY176" fmla="*/ 919335 h 1857057"/>
                <a:gd name="connsiteX177" fmla="*/ 117044 w 2587822"/>
                <a:gd name="connsiteY177" fmla="*/ 956285 h 1857057"/>
                <a:gd name="connsiteX178" fmla="*/ 151963 w 2587822"/>
                <a:gd name="connsiteY178" fmla="*/ 914718 h 1857057"/>
                <a:gd name="connsiteX179" fmla="*/ 106814 w 2587822"/>
                <a:gd name="connsiteY179" fmla="*/ 897517 h 1857057"/>
                <a:gd name="connsiteX180" fmla="*/ 214984 w 2587822"/>
                <a:gd name="connsiteY180" fmla="*/ 876024 h 1857057"/>
                <a:gd name="connsiteX181" fmla="*/ 216950 w 2587822"/>
                <a:gd name="connsiteY181" fmla="*/ 871218 h 1857057"/>
                <a:gd name="connsiteX182" fmla="*/ 205881 w 2587822"/>
                <a:gd name="connsiteY182" fmla="*/ 828798 h 1857057"/>
                <a:gd name="connsiteX183" fmla="*/ 236203 w 2587822"/>
                <a:gd name="connsiteY183" fmla="*/ 824137 h 1857057"/>
                <a:gd name="connsiteX184" fmla="*/ 244801 w 2587822"/>
                <a:gd name="connsiteY184" fmla="*/ 803114 h 1857057"/>
                <a:gd name="connsiteX185" fmla="*/ 239239 w 2587822"/>
                <a:gd name="connsiteY185" fmla="*/ 785274 h 1857057"/>
                <a:gd name="connsiteX186" fmla="*/ 166318 w 2587822"/>
                <a:gd name="connsiteY186" fmla="*/ 807827 h 1857057"/>
                <a:gd name="connsiteX187" fmla="*/ 222444 w 2587822"/>
                <a:gd name="connsiteY187" fmla="*/ 752580 h 1857057"/>
                <a:gd name="connsiteX188" fmla="*/ 119516 w 2587822"/>
                <a:gd name="connsiteY188" fmla="*/ 713367 h 1857057"/>
                <a:gd name="connsiteX189" fmla="*/ 230747 w 2587822"/>
                <a:gd name="connsiteY189" fmla="*/ 691265 h 1857057"/>
                <a:gd name="connsiteX190" fmla="*/ 218584 w 2587822"/>
                <a:gd name="connsiteY190" fmla="*/ 644648 h 1857057"/>
                <a:gd name="connsiteX191" fmla="*/ 263363 w 2587822"/>
                <a:gd name="connsiteY191" fmla="*/ 637765 h 1857057"/>
                <a:gd name="connsiteX192" fmla="*/ 237272 w 2587822"/>
                <a:gd name="connsiteY192" fmla="*/ 554068 h 1857057"/>
                <a:gd name="connsiteX193" fmla="*/ 312386 w 2587822"/>
                <a:gd name="connsiteY193" fmla="*/ 609549 h 1857057"/>
                <a:gd name="connsiteX194" fmla="*/ 327774 w 2587822"/>
                <a:gd name="connsiteY194" fmla="*/ 547400 h 1857057"/>
                <a:gd name="connsiteX195" fmla="*/ 372495 w 2587822"/>
                <a:gd name="connsiteY195" fmla="*/ 595475 h 1857057"/>
                <a:gd name="connsiteX196" fmla="*/ 404370 w 2587822"/>
                <a:gd name="connsiteY196" fmla="*/ 541731 h 1857057"/>
                <a:gd name="connsiteX197" fmla="*/ 428520 w 2587822"/>
                <a:gd name="connsiteY197" fmla="*/ 583305 h 1857057"/>
                <a:gd name="connsiteX198" fmla="*/ 461252 w 2587822"/>
                <a:gd name="connsiteY198" fmla="*/ 551917 h 1857057"/>
                <a:gd name="connsiteX199" fmla="*/ 462572 w 2587822"/>
                <a:gd name="connsiteY199" fmla="*/ 549604 h 1857057"/>
                <a:gd name="connsiteX200" fmla="*/ 397376 w 2587822"/>
                <a:gd name="connsiteY200" fmla="*/ 497989 h 1857057"/>
                <a:gd name="connsiteX201" fmla="*/ 468438 w 2587822"/>
                <a:gd name="connsiteY201" fmla="*/ 474127 h 1857057"/>
                <a:gd name="connsiteX202" fmla="*/ 432613 w 2587822"/>
                <a:gd name="connsiteY202" fmla="*/ 383345 h 1857057"/>
                <a:gd name="connsiteX203" fmla="*/ 527025 w 2587822"/>
                <a:gd name="connsiteY203" fmla="*/ 406115 h 1857057"/>
                <a:gd name="connsiteX204" fmla="*/ 512728 w 2587822"/>
                <a:gd name="connsiteY204" fmla="*/ 305755 h 1857057"/>
                <a:gd name="connsiteX205" fmla="*/ 602191 w 2587822"/>
                <a:gd name="connsiteY205" fmla="*/ 348404 h 1857057"/>
                <a:gd name="connsiteX206" fmla="*/ 636412 w 2587822"/>
                <a:gd name="connsiteY206" fmla="*/ 253968 h 1857057"/>
                <a:gd name="connsiteX207" fmla="*/ 683328 w 2587822"/>
                <a:gd name="connsiteY207" fmla="*/ 358859 h 1857057"/>
                <a:gd name="connsiteX208" fmla="*/ 706831 w 2587822"/>
                <a:gd name="connsiteY208" fmla="*/ 336367 h 1857057"/>
                <a:gd name="connsiteX209" fmla="*/ 680263 w 2587822"/>
                <a:gd name="connsiteY209" fmla="*/ 269045 h 1857057"/>
                <a:gd name="connsiteX210" fmla="*/ 757669 w 2587822"/>
                <a:gd name="connsiteY210" fmla="*/ 287714 h 1857057"/>
                <a:gd name="connsiteX211" fmla="*/ 762064 w 2587822"/>
                <a:gd name="connsiteY211" fmla="*/ 283507 h 1857057"/>
                <a:gd name="connsiteX212" fmla="*/ 762409 w 2587822"/>
                <a:gd name="connsiteY212" fmla="*/ 288857 h 1857057"/>
                <a:gd name="connsiteX213" fmla="*/ 774675 w 2587822"/>
                <a:gd name="connsiteY213" fmla="*/ 291815 h 1857057"/>
                <a:gd name="connsiteX214" fmla="*/ 760377 w 2587822"/>
                <a:gd name="connsiteY214" fmla="*/ 191455 h 1857057"/>
                <a:gd name="connsiteX215" fmla="*/ 849841 w 2587822"/>
                <a:gd name="connsiteY215" fmla="*/ 234103 h 1857057"/>
                <a:gd name="connsiteX216" fmla="*/ 884063 w 2587822"/>
                <a:gd name="connsiteY216" fmla="*/ 139668 h 1857057"/>
                <a:gd name="connsiteX217" fmla="*/ 930979 w 2587822"/>
                <a:gd name="connsiteY217" fmla="*/ 244558 h 1857057"/>
                <a:gd name="connsiteX218" fmla="*/ 946833 w 2587822"/>
                <a:gd name="connsiteY218" fmla="*/ 229387 h 1857057"/>
                <a:gd name="connsiteX219" fmla="*/ 935622 w 2587822"/>
                <a:gd name="connsiteY219" fmla="*/ 218420 h 1857057"/>
                <a:gd name="connsiteX220" fmla="*/ 968415 w 2587822"/>
                <a:gd name="connsiteY220" fmla="*/ 208732 h 1857057"/>
                <a:gd name="connsiteX221" fmla="*/ 978446 w 2587822"/>
                <a:gd name="connsiteY221" fmla="*/ 199131 h 1857057"/>
                <a:gd name="connsiteX222" fmla="*/ 954019 w 2587822"/>
                <a:gd name="connsiteY222" fmla="*/ 157003 h 1857057"/>
                <a:gd name="connsiteX223" fmla="*/ 995588 w 2587822"/>
                <a:gd name="connsiteY223" fmla="*/ 154708 h 1857057"/>
                <a:gd name="connsiteX224" fmla="*/ 964560 w 2587822"/>
                <a:gd name="connsiteY224" fmla="*/ 68437 h 1857057"/>
                <a:gd name="connsiteX225" fmla="*/ 1025094 w 2587822"/>
                <a:gd name="connsiteY225" fmla="*/ 105387 h 1857057"/>
                <a:gd name="connsiteX226" fmla="*/ 1073188 w 2587822"/>
                <a:gd name="connsiteY226" fmla="*/ 48137 h 1857057"/>
                <a:gd name="connsiteX227" fmla="*/ 1075494 w 2587822"/>
                <a:gd name="connsiteY227" fmla="*/ 55728 h 1857057"/>
                <a:gd name="connsiteX228" fmla="*/ 1134534 w 2587822"/>
                <a:gd name="connsiteY228" fmla="*/ 82910 h 1857057"/>
                <a:gd name="connsiteX229" fmla="*/ 1167048 w 2587822"/>
                <a:gd name="connsiteY229" fmla="*/ 1400 h 1857057"/>
                <a:gd name="connsiteX230" fmla="*/ 1214810 w 2587822"/>
                <a:gd name="connsiteY230" fmla="*/ 74508 h 185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</a:cxnLst>
              <a:rect l="l" t="t" r="r" b="b"/>
              <a:pathLst>
                <a:path w="2587822" h="1857057">
                  <a:moveTo>
                    <a:pt x="2425284" y="1619286"/>
                  </a:moveTo>
                  <a:lnTo>
                    <a:pt x="2429620" y="1639051"/>
                  </a:lnTo>
                  <a:lnTo>
                    <a:pt x="2456056" y="1621571"/>
                  </a:lnTo>
                  <a:close/>
                  <a:moveTo>
                    <a:pt x="174664" y="1317331"/>
                  </a:moveTo>
                  <a:lnTo>
                    <a:pt x="158992" y="1340092"/>
                  </a:lnTo>
                  <a:lnTo>
                    <a:pt x="180718" y="1336751"/>
                  </a:lnTo>
                  <a:close/>
                  <a:moveTo>
                    <a:pt x="172250" y="922447"/>
                  </a:moveTo>
                  <a:lnTo>
                    <a:pt x="184220" y="961853"/>
                  </a:lnTo>
                  <a:lnTo>
                    <a:pt x="209743" y="936732"/>
                  </a:lnTo>
                  <a:close/>
                  <a:moveTo>
                    <a:pt x="2286128" y="560227"/>
                  </a:moveTo>
                  <a:lnTo>
                    <a:pt x="2281048" y="563231"/>
                  </a:lnTo>
                  <a:lnTo>
                    <a:pt x="2282241" y="564552"/>
                  </a:lnTo>
                  <a:close/>
                  <a:moveTo>
                    <a:pt x="1900989" y="231016"/>
                  </a:moveTo>
                  <a:lnTo>
                    <a:pt x="1879654" y="292332"/>
                  </a:lnTo>
                  <a:lnTo>
                    <a:pt x="1905305" y="292126"/>
                  </a:lnTo>
                  <a:lnTo>
                    <a:pt x="1895776" y="246571"/>
                  </a:lnTo>
                  <a:lnTo>
                    <a:pt x="1912136" y="262012"/>
                  </a:lnTo>
                  <a:close/>
                  <a:moveTo>
                    <a:pt x="1355771" y="121837"/>
                  </a:moveTo>
                  <a:lnTo>
                    <a:pt x="1350004" y="139902"/>
                  </a:lnTo>
                  <a:lnTo>
                    <a:pt x="1366170" y="139773"/>
                  </a:lnTo>
                  <a:close/>
                  <a:moveTo>
                    <a:pt x="1374662" y="58286"/>
                  </a:moveTo>
                  <a:lnTo>
                    <a:pt x="1357892" y="106485"/>
                  </a:lnTo>
                  <a:lnTo>
                    <a:pt x="1361417" y="104154"/>
                  </a:lnTo>
                  <a:lnTo>
                    <a:pt x="1356756" y="118754"/>
                  </a:lnTo>
                  <a:lnTo>
                    <a:pt x="1395637" y="116607"/>
                  </a:lnTo>
                  <a:close/>
                  <a:moveTo>
                    <a:pt x="1267321" y="0"/>
                  </a:moveTo>
                  <a:lnTo>
                    <a:pt x="1299589" y="83069"/>
                  </a:lnTo>
                  <a:lnTo>
                    <a:pt x="1370664" y="47169"/>
                  </a:lnTo>
                  <a:lnTo>
                    <a:pt x="1364610" y="30336"/>
                  </a:lnTo>
                  <a:cubicBezTo>
                    <a:pt x="1384784" y="42659"/>
                    <a:pt x="1404970" y="54963"/>
                    <a:pt x="1425144" y="67286"/>
                  </a:cubicBezTo>
                  <a:lnTo>
                    <a:pt x="1473239" y="10036"/>
                  </a:lnTo>
                  <a:lnTo>
                    <a:pt x="1492829" y="74531"/>
                  </a:lnTo>
                  <a:lnTo>
                    <a:pt x="1575358" y="44703"/>
                  </a:lnTo>
                  <a:lnTo>
                    <a:pt x="1552426" y="128964"/>
                  </a:lnTo>
                  <a:lnTo>
                    <a:pt x="1643001" y="118738"/>
                  </a:lnTo>
                  <a:lnTo>
                    <a:pt x="1624116" y="155559"/>
                  </a:lnTo>
                  <a:lnTo>
                    <a:pt x="1639726" y="165088"/>
                  </a:lnTo>
                  <a:lnTo>
                    <a:pt x="1650957" y="159415"/>
                  </a:lnTo>
                  <a:lnTo>
                    <a:pt x="1692095" y="110446"/>
                  </a:lnTo>
                  <a:lnTo>
                    <a:pt x="1709448" y="167577"/>
                  </a:lnTo>
                  <a:lnTo>
                    <a:pt x="1713768" y="174188"/>
                  </a:lnTo>
                  <a:lnTo>
                    <a:pt x="1794214" y="145114"/>
                  </a:lnTo>
                  <a:lnTo>
                    <a:pt x="1786891" y="172023"/>
                  </a:lnTo>
                  <a:lnTo>
                    <a:pt x="1800721" y="152400"/>
                  </a:lnTo>
                  <a:lnTo>
                    <a:pt x="1828129" y="222956"/>
                  </a:lnTo>
                  <a:lnTo>
                    <a:pt x="1861857" y="219148"/>
                  </a:lnTo>
                  <a:lnTo>
                    <a:pt x="1860652" y="221497"/>
                  </a:lnTo>
                  <a:lnTo>
                    <a:pt x="1913607" y="194750"/>
                  </a:lnTo>
                  <a:lnTo>
                    <a:pt x="1904958" y="219608"/>
                  </a:lnTo>
                  <a:lnTo>
                    <a:pt x="1955150" y="250246"/>
                  </a:lnTo>
                  <a:lnTo>
                    <a:pt x="2003245" y="192997"/>
                  </a:lnTo>
                  <a:lnTo>
                    <a:pt x="2022835" y="257490"/>
                  </a:lnTo>
                  <a:lnTo>
                    <a:pt x="2093045" y="232116"/>
                  </a:lnTo>
                  <a:lnTo>
                    <a:pt x="2095737" y="229121"/>
                  </a:lnTo>
                  <a:lnTo>
                    <a:pt x="2095362" y="231279"/>
                  </a:lnTo>
                  <a:lnTo>
                    <a:pt x="2105364" y="227664"/>
                  </a:lnTo>
                  <a:lnTo>
                    <a:pt x="2082432" y="311924"/>
                  </a:lnTo>
                  <a:lnTo>
                    <a:pt x="2160143" y="303150"/>
                  </a:lnTo>
                  <a:lnTo>
                    <a:pt x="2161994" y="300946"/>
                  </a:lnTo>
                  <a:lnTo>
                    <a:pt x="2162580" y="302875"/>
                  </a:lnTo>
                  <a:lnTo>
                    <a:pt x="2173008" y="301698"/>
                  </a:lnTo>
                  <a:lnTo>
                    <a:pt x="2166234" y="314903"/>
                  </a:lnTo>
                  <a:lnTo>
                    <a:pt x="2181585" y="365441"/>
                  </a:lnTo>
                  <a:lnTo>
                    <a:pt x="2264115" y="335614"/>
                  </a:lnTo>
                  <a:lnTo>
                    <a:pt x="2241182" y="419874"/>
                  </a:lnTo>
                  <a:lnTo>
                    <a:pt x="2331758" y="409648"/>
                  </a:lnTo>
                  <a:lnTo>
                    <a:pt x="2291087" y="488941"/>
                  </a:lnTo>
                  <a:lnTo>
                    <a:pt x="2334702" y="506196"/>
                  </a:lnTo>
                  <a:lnTo>
                    <a:pt x="2349737" y="489472"/>
                  </a:lnTo>
                  <a:lnTo>
                    <a:pt x="2346050" y="510686"/>
                  </a:lnTo>
                  <a:lnTo>
                    <a:pt x="2375071" y="522167"/>
                  </a:lnTo>
                  <a:lnTo>
                    <a:pt x="2341656" y="535962"/>
                  </a:lnTo>
                  <a:lnTo>
                    <a:pt x="2330315" y="601202"/>
                  </a:lnTo>
                  <a:lnTo>
                    <a:pt x="2378186" y="606636"/>
                  </a:lnTo>
                  <a:lnTo>
                    <a:pt x="2368488" y="650892"/>
                  </a:lnTo>
                  <a:lnTo>
                    <a:pt x="2455966" y="656680"/>
                  </a:lnTo>
                  <a:lnTo>
                    <a:pt x="2377164" y="706786"/>
                  </a:lnTo>
                  <a:lnTo>
                    <a:pt x="2417935" y="735339"/>
                  </a:lnTo>
                  <a:lnTo>
                    <a:pt x="2434600" y="724317"/>
                  </a:lnTo>
                  <a:lnTo>
                    <a:pt x="2428679" y="742864"/>
                  </a:lnTo>
                  <a:lnTo>
                    <a:pt x="2429608" y="743514"/>
                  </a:lnTo>
                  <a:lnTo>
                    <a:pt x="2428305" y="744036"/>
                  </a:lnTo>
                  <a:lnTo>
                    <a:pt x="2413031" y="791879"/>
                  </a:lnTo>
                  <a:lnTo>
                    <a:pt x="2433908" y="802216"/>
                  </a:lnTo>
                  <a:lnTo>
                    <a:pt x="2472869" y="776452"/>
                  </a:lnTo>
                  <a:lnTo>
                    <a:pt x="2460450" y="815355"/>
                  </a:lnTo>
                  <a:lnTo>
                    <a:pt x="2480038" y="825054"/>
                  </a:lnTo>
                  <a:lnTo>
                    <a:pt x="2452075" y="841586"/>
                  </a:lnTo>
                  <a:lnTo>
                    <a:pt x="2451299" y="844013"/>
                  </a:lnTo>
                  <a:lnTo>
                    <a:pt x="2518307" y="877188"/>
                  </a:lnTo>
                  <a:lnTo>
                    <a:pt x="2460285" y="911490"/>
                  </a:lnTo>
                  <a:lnTo>
                    <a:pt x="2473400" y="931256"/>
                  </a:lnTo>
                  <a:lnTo>
                    <a:pt x="2479049" y="927520"/>
                  </a:lnTo>
                  <a:lnTo>
                    <a:pt x="2476408" y="935792"/>
                  </a:lnTo>
                  <a:lnTo>
                    <a:pt x="2508801" y="984612"/>
                  </a:lnTo>
                  <a:lnTo>
                    <a:pt x="2461227" y="983340"/>
                  </a:lnTo>
                  <a:lnTo>
                    <a:pt x="2457480" y="995080"/>
                  </a:lnTo>
                  <a:lnTo>
                    <a:pt x="2524488" y="1028255"/>
                  </a:lnTo>
                  <a:lnTo>
                    <a:pt x="2466465" y="1062556"/>
                  </a:lnTo>
                  <a:lnTo>
                    <a:pt x="2474960" y="1075361"/>
                  </a:lnTo>
                  <a:lnTo>
                    <a:pt x="2523669" y="1043153"/>
                  </a:lnTo>
                  <a:cubicBezTo>
                    <a:pt x="2516471" y="1065671"/>
                    <a:pt x="2509294" y="1088196"/>
                    <a:pt x="2502098" y="1110714"/>
                  </a:cubicBezTo>
                  <a:lnTo>
                    <a:pt x="2569106" y="1143889"/>
                  </a:lnTo>
                  <a:lnTo>
                    <a:pt x="2511083" y="1178190"/>
                  </a:lnTo>
                  <a:lnTo>
                    <a:pt x="2559599" y="1251313"/>
                  </a:lnTo>
                  <a:lnTo>
                    <a:pt x="2478851" y="1249154"/>
                  </a:lnTo>
                  <a:lnTo>
                    <a:pt x="2476427" y="1260219"/>
                  </a:lnTo>
                  <a:lnTo>
                    <a:pt x="2495282" y="1311642"/>
                  </a:lnTo>
                  <a:lnTo>
                    <a:pt x="2587822" y="1317765"/>
                  </a:lnTo>
                  <a:lnTo>
                    <a:pt x="2477711" y="1387779"/>
                  </a:lnTo>
                  <a:cubicBezTo>
                    <a:pt x="2502151" y="1404885"/>
                    <a:pt x="2526550" y="1421995"/>
                    <a:pt x="2550992" y="1439100"/>
                  </a:cubicBezTo>
                  <a:lnTo>
                    <a:pt x="2465822" y="1473218"/>
                  </a:lnTo>
                  <a:lnTo>
                    <a:pt x="2519849" y="1541803"/>
                  </a:lnTo>
                  <a:lnTo>
                    <a:pt x="2453505" y="1552376"/>
                  </a:lnTo>
                  <a:lnTo>
                    <a:pt x="2483296" y="1623593"/>
                  </a:lnTo>
                  <a:lnTo>
                    <a:pt x="2464118" y="1622170"/>
                  </a:lnTo>
                  <a:lnTo>
                    <a:pt x="2444948" y="1682212"/>
                  </a:lnTo>
                  <a:lnTo>
                    <a:pt x="2511956" y="1715387"/>
                  </a:lnTo>
                  <a:lnTo>
                    <a:pt x="2453933" y="1749690"/>
                  </a:lnTo>
                  <a:lnTo>
                    <a:pt x="2502449" y="1822811"/>
                  </a:lnTo>
                  <a:lnTo>
                    <a:pt x="2415156" y="1820479"/>
                  </a:lnTo>
                  <a:lnTo>
                    <a:pt x="2428568" y="1857057"/>
                  </a:lnTo>
                  <a:lnTo>
                    <a:pt x="2107474" y="1857057"/>
                  </a:lnTo>
                  <a:lnTo>
                    <a:pt x="2114215" y="1850423"/>
                  </a:lnTo>
                  <a:lnTo>
                    <a:pt x="452477" y="1850422"/>
                  </a:lnTo>
                  <a:lnTo>
                    <a:pt x="445999" y="1838487"/>
                  </a:lnTo>
                  <a:lnTo>
                    <a:pt x="399488" y="1827354"/>
                  </a:lnTo>
                  <a:lnTo>
                    <a:pt x="395371" y="1857057"/>
                  </a:lnTo>
                  <a:lnTo>
                    <a:pt x="343468" y="1857057"/>
                  </a:lnTo>
                  <a:lnTo>
                    <a:pt x="326173" y="1833363"/>
                  </a:lnTo>
                  <a:lnTo>
                    <a:pt x="310053" y="1857057"/>
                  </a:lnTo>
                  <a:lnTo>
                    <a:pt x="254925" y="1857057"/>
                  </a:lnTo>
                  <a:lnTo>
                    <a:pt x="253861" y="1853278"/>
                  </a:lnTo>
                  <a:lnTo>
                    <a:pt x="248023" y="1857057"/>
                  </a:lnTo>
                  <a:lnTo>
                    <a:pt x="181080" y="1857057"/>
                  </a:lnTo>
                  <a:lnTo>
                    <a:pt x="203158" y="1803070"/>
                  </a:lnTo>
                  <a:lnTo>
                    <a:pt x="115518" y="1830176"/>
                  </a:lnTo>
                  <a:lnTo>
                    <a:pt x="171643" y="1774931"/>
                  </a:lnTo>
                  <a:lnTo>
                    <a:pt x="68716" y="1735717"/>
                  </a:lnTo>
                  <a:lnTo>
                    <a:pt x="179946" y="1713616"/>
                  </a:lnTo>
                  <a:lnTo>
                    <a:pt x="167782" y="1666998"/>
                  </a:lnTo>
                  <a:lnTo>
                    <a:pt x="201719" y="1661781"/>
                  </a:lnTo>
                  <a:lnTo>
                    <a:pt x="210413" y="1653222"/>
                  </a:lnTo>
                  <a:lnTo>
                    <a:pt x="202842" y="1628931"/>
                  </a:lnTo>
                  <a:lnTo>
                    <a:pt x="112530" y="1687391"/>
                  </a:lnTo>
                  <a:lnTo>
                    <a:pt x="149760" y="1596352"/>
                  </a:lnTo>
                  <a:lnTo>
                    <a:pt x="132215" y="1589668"/>
                  </a:lnTo>
                  <a:lnTo>
                    <a:pt x="154287" y="1585282"/>
                  </a:lnTo>
                  <a:lnTo>
                    <a:pt x="158707" y="1574471"/>
                  </a:lnTo>
                  <a:lnTo>
                    <a:pt x="148130" y="1577743"/>
                  </a:lnTo>
                  <a:lnTo>
                    <a:pt x="125134" y="1592627"/>
                  </a:lnTo>
                  <a:lnTo>
                    <a:pt x="128774" y="1583728"/>
                  </a:lnTo>
                  <a:lnTo>
                    <a:pt x="71067" y="1601576"/>
                  </a:lnTo>
                  <a:lnTo>
                    <a:pt x="127193" y="1546331"/>
                  </a:lnTo>
                  <a:lnTo>
                    <a:pt x="24265" y="1507118"/>
                  </a:lnTo>
                  <a:lnTo>
                    <a:pt x="98311" y="1492404"/>
                  </a:lnTo>
                  <a:lnTo>
                    <a:pt x="129431" y="1461772"/>
                  </a:lnTo>
                  <a:lnTo>
                    <a:pt x="125331" y="1446055"/>
                  </a:lnTo>
                  <a:lnTo>
                    <a:pt x="36870" y="1412355"/>
                  </a:lnTo>
                  <a:lnTo>
                    <a:pt x="148101" y="1390252"/>
                  </a:lnTo>
                  <a:lnTo>
                    <a:pt x="141602" y="1365346"/>
                  </a:lnTo>
                  <a:lnTo>
                    <a:pt x="126894" y="1386708"/>
                  </a:lnTo>
                  <a:lnTo>
                    <a:pt x="131136" y="1287784"/>
                  </a:lnTo>
                  <a:lnTo>
                    <a:pt x="106815" y="1278517"/>
                  </a:lnTo>
                  <a:lnTo>
                    <a:pt x="131745" y="1273563"/>
                  </a:lnTo>
                  <a:lnTo>
                    <a:pt x="131752" y="1273405"/>
                  </a:lnTo>
                  <a:lnTo>
                    <a:pt x="83581" y="1274188"/>
                  </a:lnTo>
                  <a:lnTo>
                    <a:pt x="87494" y="1229051"/>
                  </a:lnTo>
                  <a:lnTo>
                    <a:pt x="0" y="1234588"/>
                  </a:lnTo>
                  <a:lnTo>
                    <a:pt x="71687" y="1174742"/>
                  </a:lnTo>
                  <a:cubicBezTo>
                    <a:pt x="52762" y="1164856"/>
                    <a:pt x="33869" y="1154964"/>
                    <a:pt x="14945" y="1145080"/>
                  </a:cubicBezTo>
                  <a:lnTo>
                    <a:pt x="72241" y="1113010"/>
                  </a:lnTo>
                  <a:lnTo>
                    <a:pt x="27571" y="1069319"/>
                  </a:lnTo>
                  <a:lnTo>
                    <a:pt x="73681" y="1055695"/>
                  </a:lnTo>
                  <a:lnTo>
                    <a:pt x="45969" y="1007901"/>
                  </a:lnTo>
                  <a:lnTo>
                    <a:pt x="87537" y="1005607"/>
                  </a:lnTo>
                  <a:lnTo>
                    <a:pt x="56509" y="919335"/>
                  </a:lnTo>
                  <a:cubicBezTo>
                    <a:pt x="76683" y="931658"/>
                    <a:pt x="96869" y="943963"/>
                    <a:pt x="117044" y="956285"/>
                  </a:cubicBezTo>
                  <a:lnTo>
                    <a:pt x="151963" y="914718"/>
                  </a:lnTo>
                  <a:lnTo>
                    <a:pt x="106814" y="897517"/>
                  </a:lnTo>
                  <a:lnTo>
                    <a:pt x="214984" y="876024"/>
                  </a:lnTo>
                  <a:lnTo>
                    <a:pt x="216950" y="871218"/>
                  </a:lnTo>
                  <a:lnTo>
                    <a:pt x="205881" y="828798"/>
                  </a:lnTo>
                  <a:lnTo>
                    <a:pt x="236203" y="824137"/>
                  </a:lnTo>
                  <a:lnTo>
                    <a:pt x="244801" y="803114"/>
                  </a:lnTo>
                  <a:lnTo>
                    <a:pt x="239239" y="785274"/>
                  </a:lnTo>
                  <a:lnTo>
                    <a:pt x="166318" y="807827"/>
                  </a:lnTo>
                  <a:lnTo>
                    <a:pt x="222444" y="752580"/>
                  </a:lnTo>
                  <a:lnTo>
                    <a:pt x="119516" y="713367"/>
                  </a:lnTo>
                  <a:lnTo>
                    <a:pt x="230747" y="691265"/>
                  </a:lnTo>
                  <a:lnTo>
                    <a:pt x="218584" y="644648"/>
                  </a:lnTo>
                  <a:lnTo>
                    <a:pt x="263363" y="637765"/>
                  </a:lnTo>
                  <a:lnTo>
                    <a:pt x="237272" y="554068"/>
                  </a:lnTo>
                  <a:lnTo>
                    <a:pt x="312386" y="609549"/>
                  </a:lnTo>
                  <a:cubicBezTo>
                    <a:pt x="317512" y="588824"/>
                    <a:pt x="322648" y="568125"/>
                    <a:pt x="327774" y="547400"/>
                  </a:cubicBezTo>
                  <a:lnTo>
                    <a:pt x="372495" y="595475"/>
                  </a:lnTo>
                  <a:lnTo>
                    <a:pt x="404370" y="541731"/>
                  </a:lnTo>
                  <a:lnTo>
                    <a:pt x="428520" y="583305"/>
                  </a:lnTo>
                  <a:lnTo>
                    <a:pt x="461252" y="551917"/>
                  </a:lnTo>
                  <a:lnTo>
                    <a:pt x="462572" y="549604"/>
                  </a:lnTo>
                  <a:lnTo>
                    <a:pt x="397376" y="497989"/>
                  </a:lnTo>
                  <a:lnTo>
                    <a:pt x="468438" y="474127"/>
                  </a:lnTo>
                  <a:lnTo>
                    <a:pt x="432613" y="383345"/>
                  </a:lnTo>
                  <a:lnTo>
                    <a:pt x="527025" y="406115"/>
                  </a:lnTo>
                  <a:lnTo>
                    <a:pt x="512728" y="305755"/>
                  </a:lnTo>
                  <a:lnTo>
                    <a:pt x="602191" y="348404"/>
                  </a:lnTo>
                  <a:lnTo>
                    <a:pt x="636412" y="253968"/>
                  </a:lnTo>
                  <a:lnTo>
                    <a:pt x="683328" y="358859"/>
                  </a:lnTo>
                  <a:lnTo>
                    <a:pt x="706831" y="336367"/>
                  </a:lnTo>
                  <a:lnTo>
                    <a:pt x="680263" y="269045"/>
                  </a:lnTo>
                  <a:lnTo>
                    <a:pt x="757669" y="287714"/>
                  </a:lnTo>
                  <a:lnTo>
                    <a:pt x="762064" y="283507"/>
                  </a:lnTo>
                  <a:lnTo>
                    <a:pt x="762409" y="288857"/>
                  </a:lnTo>
                  <a:lnTo>
                    <a:pt x="774675" y="291815"/>
                  </a:lnTo>
                  <a:lnTo>
                    <a:pt x="760377" y="191455"/>
                  </a:lnTo>
                  <a:lnTo>
                    <a:pt x="849841" y="234103"/>
                  </a:lnTo>
                  <a:lnTo>
                    <a:pt x="884063" y="139668"/>
                  </a:lnTo>
                  <a:lnTo>
                    <a:pt x="930979" y="244558"/>
                  </a:lnTo>
                  <a:lnTo>
                    <a:pt x="946833" y="229387"/>
                  </a:lnTo>
                  <a:lnTo>
                    <a:pt x="935622" y="218420"/>
                  </a:lnTo>
                  <a:lnTo>
                    <a:pt x="968415" y="208732"/>
                  </a:lnTo>
                  <a:lnTo>
                    <a:pt x="978446" y="199131"/>
                  </a:lnTo>
                  <a:lnTo>
                    <a:pt x="954019" y="157003"/>
                  </a:lnTo>
                  <a:lnTo>
                    <a:pt x="995588" y="154708"/>
                  </a:lnTo>
                  <a:lnTo>
                    <a:pt x="964560" y="68437"/>
                  </a:lnTo>
                  <a:cubicBezTo>
                    <a:pt x="984734" y="80760"/>
                    <a:pt x="1004920" y="93065"/>
                    <a:pt x="1025094" y="105387"/>
                  </a:cubicBezTo>
                  <a:lnTo>
                    <a:pt x="1073188" y="48137"/>
                  </a:lnTo>
                  <a:lnTo>
                    <a:pt x="1075494" y="55728"/>
                  </a:lnTo>
                  <a:lnTo>
                    <a:pt x="1134534" y="82910"/>
                  </a:lnTo>
                  <a:lnTo>
                    <a:pt x="1167048" y="1400"/>
                  </a:lnTo>
                  <a:lnTo>
                    <a:pt x="1214810" y="74508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01202" y="3171123"/>
            <a:ext cx="1859075" cy="1194321"/>
            <a:chOff x="-492605" y="1603422"/>
            <a:chExt cx="2382852" cy="1530810"/>
          </a:xfrm>
        </p:grpSpPr>
        <p:sp>
          <p:nvSpPr>
            <p:cNvPr id="60" name="フリーフォーム: 図形 59"/>
            <p:cNvSpPr/>
            <p:nvPr/>
          </p:nvSpPr>
          <p:spPr bwMode="auto">
            <a:xfrm>
              <a:off x="-492605" y="1603422"/>
              <a:ext cx="2044401" cy="1371777"/>
            </a:xfrm>
            <a:custGeom>
              <a:avLst/>
              <a:gdLst>
                <a:gd name="connsiteX0" fmla="*/ 288766 w 2873228"/>
                <a:gd name="connsiteY0" fmla="*/ 1344266 h 1927913"/>
                <a:gd name="connsiteX1" fmla="*/ 275589 w 2873228"/>
                <a:gd name="connsiteY1" fmla="*/ 1345960 h 1927913"/>
                <a:gd name="connsiteX2" fmla="*/ 235925 w 2873228"/>
                <a:gd name="connsiteY2" fmla="*/ 1391445 h 1927913"/>
                <a:gd name="connsiteX3" fmla="*/ 2542547 w 2873228"/>
                <a:gd name="connsiteY3" fmla="*/ 738583 h 1927913"/>
                <a:gd name="connsiteX4" fmla="*/ 2479511 w 2873228"/>
                <a:gd name="connsiteY4" fmla="*/ 792341 h 1927913"/>
                <a:gd name="connsiteX5" fmla="*/ 2479896 w 2873228"/>
                <a:gd name="connsiteY5" fmla="*/ 811431 h 1927913"/>
                <a:gd name="connsiteX6" fmla="*/ 2306720 w 2873228"/>
                <a:gd name="connsiteY6" fmla="*/ 614662 h 1927913"/>
                <a:gd name="connsiteX7" fmla="*/ 2284680 w 2873228"/>
                <a:gd name="connsiteY7" fmla="*/ 615091 h 1927913"/>
                <a:gd name="connsiteX8" fmla="*/ 2286973 w 2873228"/>
                <a:gd name="connsiteY8" fmla="*/ 637097 h 1927913"/>
                <a:gd name="connsiteX9" fmla="*/ 479890 w 2873228"/>
                <a:gd name="connsiteY9" fmla="*/ 601744 h 1927913"/>
                <a:gd name="connsiteX10" fmla="*/ 473008 w 2873228"/>
                <a:gd name="connsiteY10" fmla="*/ 602628 h 1927913"/>
                <a:gd name="connsiteX11" fmla="*/ 480361 w 2873228"/>
                <a:gd name="connsiteY11" fmla="*/ 611434 h 1927913"/>
                <a:gd name="connsiteX12" fmla="*/ 441844 w 2873228"/>
                <a:gd name="connsiteY12" fmla="*/ 565307 h 1927913"/>
                <a:gd name="connsiteX13" fmla="*/ 443128 w 2873228"/>
                <a:gd name="connsiteY13" fmla="*/ 566845 h 1927913"/>
                <a:gd name="connsiteX14" fmla="*/ 444451 w 2873228"/>
                <a:gd name="connsiteY14" fmla="*/ 565719 h 1927913"/>
                <a:gd name="connsiteX15" fmla="*/ 2383645 w 2873228"/>
                <a:gd name="connsiteY15" fmla="*/ 527259 h 1927913"/>
                <a:gd name="connsiteX16" fmla="*/ 2284115 w 2873228"/>
                <a:gd name="connsiteY16" fmla="*/ 551566 h 1927913"/>
                <a:gd name="connsiteX17" fmla="*/ 2343781 w 2873228"/>
                <a:gd name="connsiteY17" fmla="*/ 572552 h 1927913"/>
                <a:gd name="connsiteX18" fmla="*/ 1569806 w 2873228"/>
                <a:gd name="connsiteY18" fmla="*/ 0 h 1927913"/>
                <a:gd name="connsiteX19" fmla="*/ 1520257 w 2873228"/>
                <a:gd name="connsiteY19" fmla="*/ 76321 h 1927913"/>
                <a:gd name="connsiteX20" fmla="*/ 1567418 w 2873228"/>
                <a:gd name="connsiteY20" fmla="*/ 169115 h 1927913"/>
                <a:gd name="connsiteX21" fmla="*/ 1793229 w 2873228"/>
                <a:gd name="connsiteY21" fmla="*/ 81741 h 1927913"/>
                <a:gd name="connsiteX22" fmla="*/ 1671362 w 2873228"/>
                <a:gd name="connsiteY22" fmla="*/ 238137 h 1927913"/>
                <a:gd name="connsiteX23" fmla="*/ 1706328 w 2873228"/>
                <a:gd name="connsiteY23" fmla="*/ 233564 h 1927913"/>
                <a:gd name="connsiteX24" fmla="*/ 1786324 w 2873228"/>
                <a:gd name="connsiteY24" fmla="*/ 170636 h 1927913"/>
                <a:gd name="connsiteX25" fmla="*/ 1811327 w 2873228"/>
                <a:gd name="connsiteY25" fmla="*/ 219831 h 1927913"/>
                <a:gd name="connsiteX26" fmla="*/ 1929629 w 2873228"/>
                <a:gd name="connsiteY26" fmla="*/ 204358 h 1927913"/>
                <a:gd name="connsiteX27" fmla="*/ 1836635 w 2873228"/>
                <a:gd name="connsiteY27" fmla="*/ 269625 h 1927913"/>
                <a:gd name="connsiteX28" fmla="*/ 1843643 w 2873228"/>
                <a:gd name="connsiteY28" fmla="*/ 283414 h 1927913"/>
                <a:gd name="connsiteX29" fmla="*/ 2069454 w 2873228"/>
                <a:gd name="connsiteY29" fmla="*/ 196041 h 1927913"/>
                <a:gd name="connsiteX30" fmla="*/ 2049840 w 2873228"/>
                <a:gd name="connsiteY30" fmla="*/ 221212 h 1927913"/>
                <a:gd name="connsiteX31" fmla="*/ 2100817 w 2873228"/>
                <a:gd name="connsiteY31" fmla="*/ 321514 h 1927913"/>
                <a:gd name="connsiteX32" fmla="*/ 2326629 w 2873228"/>
                <a:gd name="connsiteY32" fmla="*/ 234140 h 1927913"/>
                <a:gd name="connsiteX33" fmla="*/ 2204761 w 2873228"/>
                <a:gd name="connsiteY33" fmla="*/ 390536 h 1927913"/>
                <a:gd name="connsiteX34" fmla="*/ 2463029 w 2873228"/>
                <a:gd name="connsiteY34" fmla="*/ 356758 h 1927913"/>
                <a:gd name="connsiteX35" fmla="*/ 2340219 w 2873228"/>
                <a:gd name="connsiteY35" fmla="*/ 442951 h 1927913"/>
                <a:gd name="connsiteX36" fmla="*/ 2447278 w 2873228"/>
                <a:gd name="connsiteY36" fmla="*/ 454961 h 1927913"/>
                <a:gd name="connsiteX37" fmla="*/ 2485063 w 2873228"/>
                <a:gd name="connsiteY37" fmla="*/ 412028 h 1927913"/>
                <a:gd name="connsiteX38" fmla="*/ 2465355 w 2873228"/>
                <a:gd name="connsiteY38" fmla="*/ 456988 h 1927913"/>
                <a:gd name="connsiteX39" fmla="*/ 2606528 w 2873228"/>
                <a:gd name="connsiteY39" fmla="*/ 472825 h 1927913"/>
                <a:gd name="connsiteX40" fmla="*/ 2440656 w 2873228"/>
                <a:gd name="connsiteY40" fmla="*/ 513334 h 1927913"/>
                <a:gd name="connsiteX41" fmla="*/ 2405226 w 2873228"/>
                <a:gd name="connsiteY41" fmla="*/ 594163 h 1927913"/>
                <a:gd name="connsiteX42" fmla="*/ 2455275 w 2873228"/>
                <a:gd name="connsiteY42" fmla="*/ 611765 h 1927913"/>
                <a:gd name="connsiteX43" fmla="*/ 2397012 w 2873228"/>
                <a:gd name="connsiteY43" fmla="*/ 612901 h 1927913"/>
                <a:gd name="connsiteX44" fmla="*/ 2373762 w 2873228"/>
                <a:gd name="connsiteY44" fmla="*/ 665943 h 1927913"/>
                <a:gd name="connsiteX45" fmla="*/ 2464087 w 2873228"/>
                <a:gd name="connsiteY45" fmla="*/ 646307 h 1927913"/>
                <a:gd name="connsiteX46" fmla="*/ 2416068 w 2873228"/>
                <a:gd name="connsiteY46" fmla="*/ 748196 h 1927913"/>
                <a:gd name="connsiteX47" fmla="*/ 2463346 w 2873228"/>
                <a:gd name="connsiteY47" fmla="*/ 735563 h 1927913"/>
                <a:gd name="connsiteX48" fmla="*/ 2477926 w 2873228"/>
                <a:gd name="connsiteY48" fmla="*/ 713965 h 1927913"/>
                <a:gd name="connsiteX49" fmla="*/ 2478282 w 2873228"/>
                <a:gd name="connsiteY49" fmla="*/ 731573 h 1927913"/>
                <a:gd name="connsiteX50" fmla="*/ 2569547 w 2873228"/>
                <a:gd name="connsiteY50" fmla="*/ 707188 h 1927913"/>
                <a:gd name="connsiteX51" fmla="*/ 2619369 w 2873228"/>
                <a:gd name="connsiteY51" fmla="*/ 649257 h 1927913"/>
                <a:gd name="connsiteX52" fmla="*/ 2557694 w 2873228"/>
                <a:gd name="connsiteY52" fmla="*/ 832146 h 1927913"/>
                <a:gd name="connsiteX53" fmla="*/ 2647430 w 2873228"/>
                <a:gd name="connsiteY53" fmla="*/ 889431 h 1927913"/>
                <a:gd name="connsiteX54" fmla="*/ 2543313 w 2873228"/>
                <a:gd name="connsiteY54" fmla="*/ 1002012 h 1927913"/>
                <a:gd name="connsiteX55" fmla="*/ 2560285 w 2873228"/>
                <a:gd name="connsiteY55" fmla="*/ 1066171 h 1927913"/>
                <a:gd name="connsiteX56" fmla="*/ 2700985 w 2873228"/>
                <a:gd name="connsiteY56" fmla="*/ 906307 h 1927913"/>
                <a:gd name="connsiteX57" fmla="*/ 2589685 w 2873228"/>
                <a:gd name="connsiteY57" fmla="*/ 1160223 h 1927913"/>
                <a:gd name="connsiteX58" fmla="*/ 2680009 w 2873228"/>
                <a:gd name="connsiteY58" fmla="*/ 1140585 h 1927913"/>
                <a:gd name="connsiteX59" fmla="*/ 2631990 w 2873228"/>
                <a:gd name="connsiteY59" fmla="*/ 1242475 h 1927913"/>
                <a:gd name="connsiteX60" fmla="*/ 2799760 w 2873228"/>
                <a:gd name="connsiteY60" fmla="*/ 1197649 h 1927913"/>
                <a:gd name="connsiteX61" fmla="*/ 2612380 w 2873228"/>
                <a:gd name="connsiteY61" fmla="*/ 1357448 h 1927913"/>
                <a:gd name="connsiteX62" fmla="*/ 2691169 w 2873228"/>
                <a:gd name="connsiteY62" fmla="*/ 1402369 h 1927913"/>
                <a:gd name="connsiteX63" fmla="*/ 2609247 w 2873228"/>
                <a:gd name="connsiteY63" fmla="*/ 1458366 h 1927913"/>
                <a:gd name="connsiteX64" fmla="*/ 2729729 w 2873228"/>
                <a:gd name="connsiteY64" fmla="*/ 1442609 h 1927913"/>
                <a:gd name="connsiteX65" fmla="*/ 2606918 w 2873228"/>
                <a:gd name="connsiteY65" fmla="*/ 1528802 h 1927913"/>
                <a:gd name="connsiteX66" fmla="*/ 2873228 w 2873228"/>
                <a:gd name="connsiteY66" fmla="*/ 1558674 h 1927913"/>
                <a:gd name="connsiteX67" fmla="*/ 2550815 w 2873228"/>
                <a:gd name="connsiteY67" fmla="*/ 1637417 h 1927913"/>
                <a:gd name="connsiteX68" fmla="*/ 2721975 w 2873228"/>
                <a:gd name="connsiteY68" fmla="*/ 1697616 h 1927913"/>
                <a:gd name="connsiteX69" fmla="*/ 2523164 w 2873228"/>
                <a:gd name="connsiteY69" fmla="*/ 1701491 h 1927913"/>
                <a:gd name="connsiteX70" fmla="*/ 2556911 w 2873228"/>
                <a:gd name="connsiteY70" fmla="*/ 1851756 h 1927913"/>
                <a:gd name="connsiteX71" fmla="*/ 2424792 w 2873228"/>
                <a:gd name="connsiteY71" fmla="*/ 1788475 h 1927913"/>
                <a:gd name="connsiteX72" fmla="*/ 2410096 w 2873228"/>
                <a:gd name="connsiteY72" fmla="*/ 1920121 h 1927913"/>
                <a:gd name="connsiteX73" fmla="*/ 2338663 w 2873228"/>
                <a:gd name="connsiteY73" fmla="*/ 1866294 h 1927913"/>
                <a:gd name="connsiteX74" fmla="*/ 2308817 w 2873228"/>
                <a:gd name="connsiteY74" fmla="*/ 1921281 h 1927913"/>
                <a:gd name="connsiteX75" fmla="*/ 2271662 w 2873228"/>
                <a:gd name="connsiteY75" fmla="*/ 1921281 h 1927913"/>
                <a:gd name="connsiteX76" fmla="*/ 2265218 w 2873228"/>
                <a:gd name="connsiteY76" fmla="*/ 1927913 h 1927913"/>
                <a:gd name="connsiteX77" fmla="*/ 2202101 w 2873228"/>
                <a:gd name="connsiteY77" fmla="*/ 1927913 h 1927913"/>
                <a:gd name="connsiteX78" fmla="*/ 2203160 w 2873228"/>
                <a:gd name="connsiteY78" fmla="*/ 1921280 h 1927913"/>
                <a:gd name="connsiteX79" fmla="*/ 2114991 w 2873228"/>
                <a:gd name="connsiteY79" fmla="*/ 1921281 h 1927913"/>
                <a:gd name="connsiteX80" fmla="*/ 2102656 w 2873228"/>
                <a:gd name="connsiteY80" fmla="*/ 1927913 h 1927913"/>
                <a:gd name="connsiteX81" fmla="*/ 2054328 w 2873228"/>
                <a:gd name="connsiteY81" fmla="*/ 1927912 h 1927913"/>
                <a:gd name="connsiteX82" fmla="*/ 2058344 w 2873228"/>
                <a:gd name="connsiteY82" fmla="*/ 1921281 h 1927913"/>
                <a:gd name="connsiteX83" fmla="*/ 529377 w 2873228"/>
                <a:gd name="connsiteY83" fmla="*/ 1921280 h 1927913"/>
                <a:gd name="connsiteX84" fmla="*/ 463795 w 2873228"/>
                <a:gd name="connsiteY84" fmla="*/ 1800457 h 1927913"/>
                <a:gd name="connsiteX85" fmla="*/ 364043 w 2873228"/>
                <a:gd name="connsiteY85" fmla="*/ 1844733 h 1927913"/>
                <a:gd name="connsiteX86" fmla="*/ 416882 w 2873228"/>
                <a:gd name="connsiteY86" fmla="*/ 1756664 h 1927913"/>
                <a:gd name="connsiteX87" fmla="*/ 360166 w 2873228"/>
                <a:gd name="connsiteY87" fmla="*/ 1763956 h 1927913"/>
                <a:gd name="connsiteX88" fmla="*/ 262062 w 2873228"/>
                <a:gd name="connsiteY88" fmla="*/ 1909697 h 1927913"/>
                <a:gd name="connsiteX89" fmla="*/ 302412 w 2873228"/>
                <a:gd name="connsiteY89" fmla="*/ 1771381 h 1927913"/>
                <a:gd name="connsiteX90" fmla="*/ 292782 w 2873228"/>
                <a:gd name="connsiteY90" fmla="*/ 1772619 h 1927913"/>
                <a:gd name="connsiteX91" fmla="*/ 305114 w 2873228"/>
                <a:gd name="connsiteY91" fmla="*/ 1762121 h 1927913"/>
                <a:gd name="connsiteX92" fmla="*/ 317450 w 2873228"/>
                <a:gd name="connsiteY92" fmla="*/ 1719840 h 1927913"/>
                <a:gd name="connsiteX93" fmla="*/ 218338 w 2873228"/>
                <a:gd name="connsiteY93" fmla="*/ 1704168 h 1927913"/>
                <a:gd name="connsiteX94" fmla="*/ 330761 w 2873228"/>
                <a:gd name="connsiteY94" fmla="*/ 1674207 h 1927913"/>
                <a:gd name="connsiteX95" fmla="*/ 338161 w 2873228"/>
                <a:gd name="connsiteY95" fmla="*/ 1648839 h 1927913"/>
                <a:gd name="connsiteX96" fmla="*/ 332148 w 2873228"/>
                <a:gd name="connsiteY96" fmla="*/ 1646255 h 1927913"/>
                <a:gd name="connsiteX97" fmla="*/ 252664 w 2873228"/>
                <a:gd name="connsiteY97" fmla="*/ 1674669 h 1927913"/>
                <a:gd name="connsiteX98" fmla="*/ 287149 w 2873228"/>
                <a:gd name="connsiteY98" fmla="*/ 1567441 h 1927913"/>
                <a:gd name="connsiteX99" fmla="*/ 126556 w 2873228"/>
                <a:gd name="connsiteY99" fmla="*/ 1633518 h 1927913"/>
                <a:gd name="connsiteX100" fmla="*/ 291775 w 2873228"/>
                <a:gd name="connsiteY100" fmla="*/ 1450900 h 1927913"/>
                <a:gd name="connsiteX101" fmla="*/ 241247 w 2873228"/>
                <a:gd name="connsiteY101" fmla="*/ 1430194 h 1927913"/>
                <a:gd name="connsiteX102" fmla="*/ 236626 w 2873228"/>
                <a:gd name="connsiteY102" fmla="*/ 1432245 h 1927913"/>
                <a:gd name="connsiteX103" fmla="*/ 238526 w 2873228"/>
                <a:gd name="connsiteY103" fmla="*/ 1429078 h 1927913"/>
                <a:gd name="connsiteX104" fmla="*/ 207854 w 2873228"/>
                <a:gd name="connsiteY104" fmla="*/ 1416509 h 1927913"/>
                <a:gd name="connsiteX105" fmla="*/ 221944 w 2873228"/>
                <a:gd name="connsiteY105" fmla="*/ 1403928 h 1927913"/>
                <a:gd name="connsiteX106" fmla="*/ 242527 w 2873228"/>
                <a:gd name="connsiteY106" fmla="*/ 1350211 h 1927913"/>
                <a:gd name="connsiteX107" fmla="*/ 165365 w 2873228"/>
                <a:gd name="connsiteY107" fmla="*/ 1360131 h 1927913"/>
                <a:gd name="connsiteX108" fmla="*/ 221520 w 2873228"/>
                <a:gd name="connsiteY108" fmla="*/ 1312330 h 1927913"/>
                <a:gd name="connsiteX109" fmla="*/ 90921 w 2873228"/>
                <a:gd name="connsiteY109" fmla="*/ 1291680 h 1927913"/>
                <a:gd name="connsiteX110" fmla="*/ 244354 w 2873228"/>
                <a:gd name="connsiteY110" fmla="*/ 1250791 h 1927913"/>
                <a:gd name="connsiteX111" fmla="*/ 158746 w 2873228"/>
                <a:gd name="connsiteY111" fmla="*/ 1214009 h 1927913"/>
                <a:gd name="connsiteX112" fmla="*/ 252848 w 2873228"/>
                <a:gd name="connsiteY112" fmla="*/ 1214406 h 1927913"/>
                <a:gd name="connsiteX113" fmla="*/ 158402 w 2873228"/>
                <a:gd name="connsiteY113" fmla="*/ 1204935 h 1927913"/>
                <a:gd name="connsiteX114" fmla="*/ 215655 w 2873228"/>
                <a:gd name="connsiteY114" fmla="*/ 1170201 h 1927913"/>
                <a:gd name="connsiteX115" fmla="*/ 229018 w 2873228"/>
                <a:gd name="connsiteY115" fmla="*/ 1150067 h 1927913"/>
                <a:gd name="connsiteX116" fmla="*/ 108436 w 2873228"/>
                <a:gd name="connsiteY116" fmla="*/ 1119097 h 1927913"/>
                <a:gd name="connsiteX117" fmla="*/ 199583 w 2873228"/>
                <a:gd name="connsiteY117" fmla="*/ 1084521 h 1927913"/>
                <a:gd name="connsiteX118" fmla="*/ 0 w 2873228"/>
                <a:gd name="connsiteY118" fmla="*/ 1007586 h 1927913"/>
                <a:gd name="connsiteX119" fmla="*/ 192979 w 2873228"/>
                <a:gd name="connsiteY119" fmla="*/ 1004284 h 1927913"/>
                <a:gd name="connsiteX120" fmla="*/ 194447 w 2873228"/>
                <a:gd name="connsiteY120" fmla="*/ 997893 h 1927913"/>
                <a:gd name="connsiteX121" fmla="*/ 158552 w 2873228"/>
                <a:gd name="connsiteY121" fmla="*/ 983368 h 1927913"/>
                <a:gd name="connsiteX122" fmla="*/ 203704 w 2873228"/>
                <a:gd name="connsiteY122" fmla="*/ 957596 h 1927913"/>
                <a:gd name="connsiteX123" fmla="*/ 211804 w 2873228"/>
                <a:gd name="connsiteY123" fmla="*/ 922335 h 1927913"/>
                <a:gd name="connsiteX124" fmla="*/ 26988 w 2873228"/>
                <a:gd name="connsiteY124" fmla="*/ 877199 h 1927913"/>
                <a:gd name="connsiteX125" fmla="*/ 293298 w 2873228"/>
                <a:gd name="connsiteY125" fmla="*/ 847325 h 1927913"/>
                <a:gd name="connsiteX126" fmla="*/ 170487 w 2873228"/>
                <a:gd name="connsiteY126" fmla="*/ 761132 h 1927913"/>
                <a:gd name="connsiteX127" fmla="*/ 340459 w 2873228"/>
                <a:gd name="connsiteY127" fmla="*/ 783363 h 1927913"/>
                <a:gd name="connsiteX128" fmla="*/ 340575 w 2873228"/>
                <a:gd name="connsiteY128" fmla="*/ 765021 h 1927913"/>
                <a:gd name="connsiteX129" fmla="*/ 387123 w 2873228"/>
                <a:gd name="connsiteY129" fmla="*/ 741484 h 1927913"/>
                <a:gd name="connsiteX130" fmla="*/ 306888 w 2873228"/>
                <a:gd name="connsiteY130" fmla="*/ 638514 h 1927913"/>
                <a:gd name="connsiteX131" fmla="*/ 411440 w 2873228"/>
                <a:gd name="connsiteY131" fmla="*/ 678970 h 1927913"/>
                <a:gd name="connsiteX132" fmla="*/ 409679 w 2873228"/>
                <a:gd name="connsiteY132" fmla="*/ 610770 h 1927913"/>
                <a:gd name="connsiteX133" fmla="*/ 388294 w 2873228"/>
                <a:gd name="connsiteY133" fmla="*/ 613519 h 1927913"/>
                <a:gd name="connsiteX134" fmla="*/ 409288 w 2873228"/>
                <a:gd name="connsiteY134" fmla="*/ 595650 h 1927913"/>
                <a:gd name="connsiteX135" fmla="*/ 408367 w 2873228"/>
                <a:gd name="connsiteY135" fmla="*/ 560013 h 1927913"/>
                <a:gd name="connsiteX136" fmla="*/ 313851 w 2873228"/>
                <a:gd name="connsiteY136" fmla="*/ 545069 h 1927913"/>
                <a:gd name="connsiteX137" fmla="*/ 467284 w 2873228"/>
                <a:gd name="connsiteY137" fmla="*/ 504180 h 1927913"/>
                <a:gd name="connsiteX138" fmla="*/ 381677 w 2873228"/>
                <a:gd name="connsiteY138" fmla="*/ 467398 h 1927913"/>
                <a:gd name="connsiteX139" fmla="*/ 478109 w 2873228"/>
                <a:gd name="connsiteY139" fmla="*/ 467804 h 1927913"/>
                <a:gd name="connsiteX140" fmla="*/ 455593 w 2873228"/>
                <a:gd name="connsiteY140" fmla="*/ 381195 h 1927913"/>
                <a:gd name="connsiteX141" fmla="*/ 550737 w 2873228"/>
                <a:gd name="connsiteY141" fmla="*/ 435394 h 1927913"/>
                <a:gd name="connsiteX142" fmla="*/ 594183 w 2873228"/>
                <a:gd name="connsiteY142" fmla="*/ 399505 h 1927913"/>
                <a:gd name="connsiteX143" fmla="*/ 630274 w 2873228"/>
                <a:gd name="connsiteY143" fmla="*/ 422556 h 1927913"/>
                <a:gd name="connsiteX144" fmla="*/ 642208 w 2873228"/>
                <a:gd name="connsiteY144" fmla="*/ 411932 h 1927913"/>
                <a:gd name="connsiteX145" fmla="*/ 579127 w 2873228"/>
                <a:gd name="connsiteY145" fmla="*/ 367660 h 1927913"/>
                <a:gd name="connsiteX146" fmla="*/ 657739 w 2873228"/>
                <a:gd name="connsiteY146" fmla="*/ 377942 h 1927913"/>
                <a:gd name="connsiteX147" fmla="*/ 664959 w 2873228"/>
                <a:gd name="connsiteY147" fmla="*/ 329790 h 1927913"/>
                <a:gd name="connsiteX148" fmla="*/ 797356 w 2873228"/>
                <a:gd name="connsiteY148" fmla="*/ 377393 h 1927913"/>
                <a:gd name="connsiteX149" fmla="*/ 804460 w 2873228"/>
                <a:gd name="connsiteY149" fmla="*/ 362542 h 1927913"/>
                <a:gd name="connsiteX150" fmla="*/ 799550 w 2873228"/>
                <a:gd name="connsiteY150" fmla="*/ 362025 h 1927913"/>
                <a:gd name="connsiteX151" fmla="*/ 805376 w 2873228"/>
                <a:gd name="connsiteY151" fmla="*/ 360349 h 1927913"/>
                <a:gd name="connsiteX152" fmla="*/ 715528 w 2873228"/>
                <a:gd name="connsiteY152" fmla="*/ 245042 h 1927913"/>
                <a:gd name="connsiteX153" fmla="*/ 837998 w 2873228"/>
                <a:gd name="connsiteY153" fmla="*/ 292431 h 1927913"/>
                <a:gd name="connsiteX154" fmla="*/ 913554 w 2873228"/>
                <a:gd name="connsiteY154" fmla="*/ 134477 h 1927913"/>
                <a:gd name="connsiteX155" fmla="*/ 921448 w 2873228"/>
                <a:gd name="connsiteY155" fmla="*/ 218668 h 1927913"/>
                <a:gd name="connsiteX156" fmla="*/ 982494 w 2873228"/>
                <a:gd name="connsiteY156" fmla="*/ 240617 h 1927913"/>
                <a:gd name="connsiteX157" fmla="*/ 981063 w 2873228"/>
                <a:gd name="connsiteY157" fmla="*/ 202265 h 1927913"/>
                <a:gd name="connsiteX158" fmla="*/ 1050180 w 2873228"/>
                <a:gd name="connsiteY158" fmla="*/ 212070 h 1927913"/>
                <a:gd name="connsiteX159" fmla="*/ 1096538 w 2873228"/>
                <a:gd name="connsiteY159" fmla="*/ 155364 h 1927913"/>
                <a:gd name="connsiteX160" fmla="*/ 1161204 w 2873228"/>
                <a:gd name="connsiteY160" fmla="*/ 20177 h 1927913"/>
                <a:gd name="connsiteX161" fmla="*/ 1175606 w 2873228"/>
                <a:gd name="connsiteY161" fmla="*/ 173780 h 1927913"/>
                <a:gd name="connsiteX162" fmla="*/ 1245620 w 2873228"/>
                <a:gd name="connsiteY162" fmla="*/ 91788 h 1927913"/>
                <a:gd name="connsiteX163" fmla="*/ 1278287 w 2873228"/>
                <a:gd name="connsiteY163" fmla="*/ 121678 h 1927913"/>
                <a:gd name="connsiteX164" fmla="*/ 1365130 w 2873228"/>
                <a:gd name="connsiteY164" fmla="*/ 15446 h 1927913"/>
                <a:gd name="connsiteX165" fmla="*/ 1332908 w 2873228"/>
                <a:gd name="connsiteY165" fmla="*/ 171658 h 1927913"/>
                <a:gd name="connsiteX166" fmla="*/ 1336569 w 2873228"/>
                <a:gd name="connsiteY166" fmla="*/ 175008 h 19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2873228" h="1927913">
                  <a:moveTo>
                    <a:pt x="288766" y="1344266"/>
                  </a:moveTo>
                  <a:lnTo>
                    <a:pt x="275589" y="1345960"/>
                  </a:lnTo>
                  <a:lnTo>
                    <a:pt x="235925" y="1391445"/>
                  </a:lnTo>
                  <a:close/>
                  <a:moveTo>
                    <a:pt x="2542547" y="738583"/>
                  </a:moveTo>
                  <a:lnTo>
                    <a:pt x="2479511" y="792341"/>
                  </a:lnTo>
                  <a:lnTo>
                    <a:pt x="2479896" y="811431"/>
                  </a:lnTo>
                  <a:close/>
                  <a:moveTo>
                    <a:pt x="2306720" y="614662"/>
                  </a:moveTo>
                  <a:lnTo>
                    <a:pt x="2284680" y="615091"/>
                  </a:lnTo>
                  <a:lnTo>
                    <a:pt x="2286973" y="637097"/>
                  </a:lnTo>
                  <a:close/>
                  <a:moveTo>
                    <a:pt x="479890" y="601744"/>
                  </a:moveTo>
                  <a:lnTo>
                    <a:pt x="473008" y="602628"/>
                  </a:lnTo>
                  <a:lnTo>
                    <a:pt x="480361" y="611434"/>
                  </a:lnTo>
                  <a:close/>
                  <a:moveTo>
                    <a:pt x="441844" y="565307"/>
                  </a:moveTo>
                  <a:lnTo>
                    <a:pt x="443128" y="566845"/>
                  </a:lnTo>
                  <a:lnTo>
                    <a:pt x="444451" y="565719"/>
                  </a:lnTo>
                  <a:close/>
                  <a:moveTo>
                    <a:pt x="2383645" y="527259"/>
                  </a:moveTo>
                  <a:lnTo>
                    <a:pt x="2284115" y="551566"/>
                  </a:lnTo>
                  <a:lnTo>
                    <a:pt x="2343781" y="572552"/>
                  </a:lnTo>
                  <a:close/>
                  <a:moveTo>
                    <a:pt x="1569806" y="0"/>
                  </a:moveTo>
                  <a:lnTo>
                    <a:pt x="1520257" y="76321"/>
                  </a:lnTo>
                  <a:lnTo>
                    <a:pt x="1567418" y="169115"/>
                  </a:lnTo>
                  <a:lnTo>
                    <a:pt x="1793229" y="81741"/>
                  </a:lnTo>
                  <a:lnTo>
                    <a:pt x="1671362" y="238137"/>
                  </a:lnTo>
                  <a:lnTo>
                    <a:pt x="1706328" y="233564"/>
                  </a:lnTo>
                  <a:lnTo>
                    <a:pt x="1786324" y="170636"/>
                  </a:lnTo>
                  <a:lnTo>
                    <a:pt x="1811327" y="219831"/>
                  </a:lnTo>
                  <a:lnTo>
                    <a:pt x="1929629" y="204358"/>
                  </a:lnTo>
                  <a:lnTo>
                    <a:pt x="1836635" y="269625"/>
                  </a:lnTo>
                  <a:lnTo>
                    <a:pt x="1843643" y="283414"/>
                  </a:lnTo>
                  <a:lnTo>
                    <a:pt x="2069454" y="196041"/>
                  </a:lnTo>
                  <a:lnTo>
                    <a:pt x="2049840" y="221212"/>
                  </a:lnTo>
                  <a:lnTo>
                    <a:pt x="2100817" y="321514"/>
                  </a:lnTo>
                  <a:lnTo>
                    <a:pt x="2326629" y="234140"/>
                  </a:lnTo>
                  <a:lnTo>
                    <a:pt x="2204761" y="390536"/>
                  </a:lnTo>
                  <a:lnTo>
                    <a:pt x="2463029" y="356758"/>
                  </a:lnTo>
                  <a:lnTo>
                    <a:pt x="2340219" y="442951"/>
                  </a:lnTo>
                  <a:lnTo>
                    <a:pt x="2447278" y="454961"/>
                  </a:lnTo>
                  <a:lnTo>
                    <a:pt x="2485063" y="412028"/>
                  </a:lnTo>
                  <a:lnTo>
                    <a:pt x="2465355" y="456988"/>
                  </a:lnTo>
                  <a:lnTo>
                    <a:pt x="2606528" y="472825"/>
                  </a:lnTo>
                  <a:lnTo>
                    <a:pt x="2440656" y="513334"/>
                  </a:lnTo>
                  <a:lnTo>
                    <a:pt x="2405226" y="594163"/>
                  </a:lnTo>
                  <a:lnTo>
                    <a:pt x="2455275" y="611765"/>
                  </a:lnTo>
                  <a:lnTo>
                    <a:pt x="2397012" y="612901"/>
                  </a:lnTo>
                  <a:lnTo>
                    <a:pt x="2373762" y="665943"/>
                  </a:lnTo>
                  <a:lnTo>
                    <a:pt x="2464087" y="646307"/>
                  </a:lnTo>
                  <a:lnTo>
                    <a:pt x="2416068" y="748196"/>
                  </a:lnTo>
                  <a:lnTo>
                    <a:pt x="2463346" y="735563"/>
                  </a:lnTo>
                  <a:lnTo>
                    <a:pt x="2477926" y="713965"/>
                  </a:lnTo>
                  <a:lnTo>
                    <a:pt x="2478282" y="731573"/>
                  </a:lnTo>
                  <a:lnTo>
                    <a:pt x="2569547" y="707188"/>
                  </a:lnTo>
                  <a:lnTo>
                    <a:pt x="2619369" y="649257"/>
                  </a:lnTo>
                  <a:cubicBezTo>
                    <a:pt x="2598801" y="710216"/>
                    <a:pt x="2578261" y="771186"/>
                    <a:pt x="2557694" y="832146"/>
                  </a:cubicBezTo>
                  <a:lnTo>
                    <a:pt x="2647430" y="889431"/>
                  </a:lnTo>
                  <a:lnTo>
                    <a:pt x="2543313" y="1002012"/>
                  </a:lnTo>
                  <a:lnTo>
                    <a:pt x="2560285" y="1066171"/>
                  </a:lnTo>
                  <a:lnTo>
                    <a:pt x="2700985" y="906307"/>
                  </a:lnTo>
                  <a:lnTo>
                    <a:pt x="2589685" y="1160223"/>
                  </a:lnTo>
                  <a:lnTo>
                    <a:pt x="2680009" y="1140585"/>
                  </a:lnTo>
                  <a:lnTo>
                    <a:pt x="2631990" y="1242475"/>
                  </a:lnTo>
                  <a:lnTo>
                    <a:pt x="2799760" y="1197649"/>
                  </a:lnTo>
                  <a:lnTo>
                    <a:pt x="2612380" y="1357448"/>
                  </a:lnTo>
                  <a:cubicBezTo>
                    <a:pt x="2638664" y="1372413"/>
                    <a:pt x="2664886" y="1387403"/>
                    <a:pt x="2691169" y="1402369"/>
                  </a:cubicBezTo>
                  <a:lnTo>
                    <a:pt x="2609247" y="1458366"/>
                  </a:lnTo>
                  <a:lnTo>
                    <a:pt x="2729729" y="1442609"/>
                  </a:lnTo>
                  <a:lnTo>
                    <a:pt x="2606918" y="1528802"/>
                  </a:lnTo>
                  <a:lnTo>
                    <a:pt x="2873228" y="1558674"/>
                  </a:lnTo>
                  <a:cubicBezTo>
                    <a:pt x="2765741" y="1584936"/>
                    <a:pt x="2658303" y="1611155"/>
                    <a:pt x="2550815" y="1637417"/>
                  </a:cubicBezTo>
                  <a:lnTo>
                    <a:pt x="2721975" y="1697616"/>
                  </a:lnTo>
                  <a:lnTo>
                    <a:pt x="2523164" y="1701491"/>
                  </a:lnTo>
                  <a:lnTo>
                    <a:pt x="2556911" y="1851756"/>
                  </a:lnTo>
                  <a:lnTo>
                    <a:pt x="2424792" y="1788475"/>
                  </a:lnTo>
                  <a:lnTo>
                    <a:pt x="2410096" y="1920121"/>
                  </a:lnTo>
                  <a:lnTo>
                    <a:pt x="2338663" y="1866294"/>
                  </a:lnTo>
                  <a:lnTo>
                    <a:pt x="2308817" y="1921281"/>
                  </a:lnTo>
                  <a:lnTo>
                    <a:pt x="2271662" y="1921281"/>
                  </a:lnTo>
                  <a:lnTo>
                    <a:pt x="2265218" y="1927913"/>
                  </a:lnTo>
                  <a:lnTo>
                    <a:pt x="2202101" y="1927913"/>
                  </a:lnTo>
                  <a:lnTo>
                    <a:pt x="2203160" y="1921280"/>
                  </a:lnTo>
                  <a:lnTo>
                    <a:pt x="2114991" y="1921281"/>
                  </a:lnTo>
                  <a:lnTo>
                    <a:pt x="2102656" y="1927913"/>
                  </a:lnTo>
                  <a:lnTo>
                    <a:pt x="2054328" y="1927912"/>
                  </a:lnTo>
                  <a:lnTo>
                    <a:pt x="2058344" y="1921281"/>
                  </a:lnTo>
                  <a:lnTo>
                    <a:pt x="529377" y="1921280"/>
                  </a:lnTo>
                  <a:lnTo>
                    <a:pt x="463795" y="1800457"/>
                  </a:lnTo>
                  <a:lnTo>
                    <a:pt x="364043" y="1844733"/>
                  </a:lnTo>
                  <a:lnTo>
                    <a:pt x="416882" y="1756664"/>
                  </a:lnTo>
                  <a:lnTo>
                    <a:pt x="360166" y="1763956"/>
                  </a:lnTo>
                  <a:lnTo>
                    <a:pt x="262062" y="1909697"/>
                  </a:lnTo>
                  <a:lnTo>
                    <a:pt x="302412" y="1771381"/>
                  </a:lnTo>
                  <a:lnTo>
                    <a:pt x="292782" y="1772619"/>
                  </a:lnTo>
                  <a:lnTo>
                    <a:pt x="305114" y="1762121"/>
                  </a:lnTo>
                  <a:lnTo>
                    <a:pt x="317450" y="1719840"/>
                  </a:lnTo>
                  <a:lnTo>
                    <a:pt x="218338" y="1704168"/>
                  </a:lnTo>
                  <a:lnTo>
                    <a:pt x="330761" y="1674207"/>
                  </a:lnTo>
                  <a:lnTo>
                    <a:pt x="338161" y="1648839"/>
                  </a:lnTo>
                  <a:lnTo>
                    <a:pt x="332148" y="1646255"/>
                  </a:lnTo>
                  <a:lnTo>
                    <a:pt x="252664" y="1674669"/>
                  </a:lnTo>
                  <a:lnTo>
                    <a:pt x="287149" y="1567441"/>
                  </a:lnTo>
                  <a:lnTo>
                    <a:pt x="126556" y="1633518"/>
                  </a:lnTo>
                  <a:lnTo>
                    <a:pt x="291775" y="1450900"/>
                  </a:lnTo>
                  <a:lnTo>
                    <a:pt x="241247" y="1430194"/>
                  </a:lnTo>
                  <a:lnTo>
                    <a:pt x="236626" y="1432245"/>
                  </a:lnTo>
                  <a:lnTo>
                    <a:pt x="238526" y="1429078"/>
                  </a:lnTo>
                  <a:lnTo>
                    <a:pt x="207854" y="1416509"/>
                  </a:lnTo>
                  <a:lnTo>
                    <a:pt x="221944" y="1403928"/>
                  </a:lnTo>
                  <a:lnTo>
                    <a:pt x="242527" y="1350211"/>
                  </a:lnTo>
                  <a:lnTo>
                    <a:pt x="165365" y="1360131"/>
                  </a:lnTo>
                  <a:lnTo>
                    <a:pt x="221520" y="1312330"/>
                  </a:lnTo>
                  <a:lnTo>
                    <a:pt x="90921" y="1291680"/>
                  </a:lnTo>
                  <a:cubicBezTo>
                    <a:pt x="142073" y="1278042"/>
                    <a:pt x="193202" y="1264429"/>
                    <a:pt x="244354" y="1250791"/>
                  </a:cubicBezTo>
                  <a:lnTo>
                    <a:pt x="158746" y="1214009"/>
                  </a:lnTo>
                  <a:lnTo>
                    <a:pt x="252848" y="1214406"/>
                  </a:lnTo>
                  <a:lnTo>
                    <a:pt x="158402" y="1204935"/>
                  </a:lnTo>
                  <a:lnTo>
                    <a:pt x="215655" y="1170201"/>
                  </a:lnTo>
                  <a:lnTo>
                    <a:pt x="229018" y="1150067"/>
                  </a:lnTo>
                  <a:lnTo>
                    <a:pt x="108436" y="1119097"/>
                  </a:lnTo>
                  <a:lnTo>
                    <a:pt x="199583" y="1084521"/>
                  </a:lnTo>
                  <a:lnTo>
                    <a:pt x="0" y="1007586"/>
                  </a:lnTo>
                  <a:cubicBezTo>
                    <a:pt x="64326" y="1006495"/>
                    <a:pt x="128652" y="1005374"/>
                    <a:pt x="192979" y="1004284"/>
                  </a:cubicBezTo>
                  <a:lnTo>
                    <a:pt x="194447" y="997893"/>
                  </a:lnTo>
                  <a:lnTo>
                    <a:pt x="158552" y="983368"/>
                  </a:lnTo>
                  <a:lnTo>
                    <a:pt x="203704" y="957596"/>
                  </a:lnTo>
                  <a:lnTo>
                    <a:pt x="211804" y="922335"/>
                  </a:lnTo>
                  <a:lnTo>
                    <a:pt x="26988" y="877199"/>
                  </a:lnTo>
                  <a:lnTo>
                    <a:pt x="293298" y="847325"/>
                  </a:lnTo>
                  <a:lnTo>
                    <a:pt x="170487" y="761132"/>
                  </a:lnTo>
                  <a:lnTo>
                    <a:pt x="340459" y="783363"/>
                  </a:lnTo>
                  <a:lnTo>
                    <a:pt x="340575" y="765021"/>
                  </a:lnTo>
                  <a:lnTo>
                    <a:pt x="387123" y="741484"/>
                  </a:lnTo>
                  <a:lnTo>
                    <a:pt x="306888" y="638514"/>
                  </a:lnTo>
                  <a:lnTo>
                    <a:pt x="411440" y="678970"/>
                  </a:lnTo>
                  <a:lnTo>
                    <a:pt x="409679" y="610770"/>
                  </a:lnTo>
                  <a:lnTo>
                    <a:pt x="388294" y="613519"/>
                  </a:lnTo>
                  <a:lnTo>
                    <a:pt x="409288" y="595650"/>
                  </a:lnTo>
                  <a:lnTo>
                    <a:pt x="408367" y="560013"/>
                  </a:lnTo>
                  <a:lnTo>
                    <a:pt x="313851" y="545069"/>
                  </a:lnTo>
                  <a:cubicBezTo>
                    <a:pt x="365003" y="531431"/>
                    <a:pt x="416132" y="517818"/>
                    <a:pt x="467284" y="504180"/>
                  </a:cubicBezTo>
                  <a:lnTo>
                    <a:pt x="381677" y="467398"/>
                  </a:lnTo>
                  <a:lnTo>
                    <a:pt x="478109" y="467804"/>
                  </a:lnTo>
                  <a:lnTo>
                    <a:pt x="455593" y="381195"/>
                  </a:lnTo>
                  <a:lnTo>
                    <a:pt x="550737" y="435394"/>
                  </a:lnTo>
                  <a:lnTo>
                    <a:pt x="594183" y="399505"/>
                  </a:lnTo>
                  <a:lnTo>
                    <a:pt x="630274" y="422556"/>
                  </a:lnTo>
                  <a:lnTo>
                    <a:pt x="642208" y="411932"/>
                  </a:lnTo>
                  <a:lnTo>
                    <a:pt x="579127" y="367660"/>
                  </a:lnTo>
                  <a:lnTo>
                    <a:pt x="657739" y="377942"/>
                  </a:lnTo>
                  <a:lnTo>
                    <a:pt x="664959" y="329790"/>
                  </a:lnTo>
                  <a:lnTo>
                    <a:pt x="797356" y="377393"/>
                  </a:lnTo>
                  <a:lnTo>
                    <a:pt x="804460" y="362542"/>
                  </a:lnTo>
                  <a:lnTo>
                    <a:pt x="799550" y="362025"/>
                  </a:lnTo>
                  <a:lnTo>
                    <a:pt x="805376" y="360349"/>
                  </a:lnTo>
                  <a:lnTo>
                    <a:pt x="715528" y="245042"/>
                  </a:lnTo>
                  <a:lnTo>
                    <a:pt x="837998" y="292431"/>
                  </a:lnTo>
                  <a:lnTo>
                    <a:pt x="913554" y="134477"/>
                  </a:lnTo>
                  <a:lnTo>
                    <a:pt x="921448" y="218668"/>
                  </a:lnTo>
                  <a:lnTo>
                    <a:pt x="982494" y="240617"/>
                  </a:lnTo>
                  <a:lnTo>
                    <a:pt x="981063" y="202265"/>
                  </a:lnTo>
                  <a:lnTo>
                    <a:pt x="1050180" y="212070"/>
                  </a:lnTo>
                  <a:lnTo>
                    <a:pt x="1096538" y="155364"/>
                  </a:lnTo>
                  <a:lnTo>
                    <a:pt x="1161204" y="20177"/>
                  </a:lnTo>
                  <a:lnTo>
                    <a:pt x="1175606" y="173780"/>
                  </a:lnTo>
                  <a:lnTo>
                    <a:pt x="1245620" y="91788"/>
                  </a:lnTo>
                  <a:lnTo>
                    <a:pt x="1278287" y="121678"/>
                  </a:lnTo>
                  <a:lnTo>
                    <a:pt x="1365130" y="15446"/>
                  </a:lnTo>
                  <a:lnTo>
                    <a:pt x="1332908" y="171658"/>
                  </a:lnTo>
                  <a:lnTo>
                    <a:pt x="1336569" y="17500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/>
            <p:cNvSpPr/>
            <p:nvPr/>
          </p:nvSpPr>
          <p:spPr bwMode="auto">
            <a:xfrm flipH="1">
              <a:off x="98409" y="1931923"/>
              <a:ext cx="1791838" cy="1202309"/>
            </a:xfrm>
            <a:custGeom>
              <a:avLst/>
              <a:gdLst>
                <a:gd name="connsiteX0" fmla="*/ 288766 w 2873228"/>
                <a:gd name="connsiteY0" fmla="*/ 1344266 h 1927913"/>
                <a:gd name="connsiteX1" fmla="*/ 275589 w 2873228"/>
                <a:gd name="connsiteY1" fmla="*/ 1345960 h 1927913"/>
                <a:gd name="connsiteX2" fmla="*/ 235925 w 2873228"/>
                <a:gd name="connsiteY2" fmla="*/ 1391445 h 1927913"/>
                <a:gd name="connsiteX3" fmla="*/ 2542547 w 2873228"/>
                <a:gd name="connsiteY3" fmla="*/ 738583 h 1927913"/>
                <a:gd name="connsiteX4" fmla="*/ 2479511 w 2873228"/>
                <a:gd name="connsiteY4" fmla="*/ 792341 h 1927913"/>
                <a:gd name="connsiteX5" fmla="*/ 2479896 w 2873228"/>
                <a:gd name="connsiteY5" fmla="*/ 811431 h 1927913"/>
                <a:gd name="connsiteX6" fmla="*/ 2306720 w 2873228"/>
                <a:gd name="connsiteY6" fmla="*/ 614662 h 1927913"/>
                <a:gd name="connsiteX7" fmla="*/ 2284680 w 2873228"/>
                <a:gd name="connsiteY7" fmla="*/ 615091 h 1927913"/>
                <a:gd name="connsiteX8" fmla="*/ 2286973 w 2873228"/>
                <a:gd name="connsiteY8" fmla="*/ 637097 h 1927913"/>
                <a:gd name="connsiteX9" fmla="*/ 479890 w 2873228"/>
                <a:gd name="connsiteY9" fmla="*/ 601744 h 1927913"/>
                <a:gd name="connsiteX10" fmla="*/ 473008 w 2873228"/>
                <a:gd name="connsiteY10" fmla="*/ 602628 h 1927913"/>
                <a:gd name="connsiteX11" fmla="*/ 480361 w 2873228"/>
                <a:gd name="connsiteY11" fmla="*/ 611434 h 1927913"/>
                <a:gd name="connsiteX12" fmla="*/ 441844 w 2873228"/>
                <a:gd name="connsiteY12" fmla="*/ 565307 h 1927913"/>
                <a:gd name="connsiteX13" fmla="*/ 443128 w 2873228"/>
                <a:gd name="connsiteY13" fmla="*/ 566845 h 1927913"/>
                <a:gd name="connsiteX14" fmla="*/ 444451 w 2873228"/>
                <a:gd name="connsiteY14" fmla="*/ 565719 h 1927913"/>
                <a:gd name="connsiteX15" fmla="*/ 2383645 w 2873228"/>
                <a:gd name="connsiteY15" fmla="*/ 527259 h 1927913"/>
                <a:gd name="connsiteX16" fmla="*/ 2284115 w 2873228"/>
                <a:gd name="connsiteY16" fmla="*/ 551566 h 1927913"/>
                <a:gd name="connsiteX17" fmla="*/ 2343781 w 2873228"/>
                <a:gd name="connsiteY17" fmla="*/ 572552 h 1927913"/>
                <a:gd name="connsiteX18" fmla="*/ 1569806 w 2873228"/>
                <a:gd name="connsiteY18" fmla="*/ 0 h 1927913"/>
                <a:gd name="connsiteX19" fmla="*/ 1520257 w 2873228"/>
                <a:gd name="connsiteY19" fmla="*/ 76321 h 1927913"/>
                <a:gd name="connsiteX20" fmla="*/ 1567418 w 2873228"/>
                <a:gd name="connsiteY20" fmla="*/ 169115 h 1927913"/>
                <a:gd name="connsiteX21" fmla="*/ 1793229 w 2873228"/>
                <a:gd name="connsiteY21" fmla="*/ 81741 h 1927913"/>
                <a:gd name="connsiteX22" fmla="*/ 1671362 w 2873228"/>
                <a:gd name="connsiteY22" fmla="*/ 238137 h 1927913"/>
                <a:gd name="connsiteX23" fmla="*/ 1706328 w 2873228"/>
                <a:gd name="connsiteY23" fmla="*/ 233564 h 1927913"/>
                <a:gd name="connsiteX24" fmla="*/ 1786324 w 2873228"/>
                <a:gd name="connsiteY24" fmla="*/ 170636 h 1927913"/>
                <a:gd name="connsiteX25" fmla="*/ 1811327 w 2873228"/>
                <a:gd name="connsiteY25" fmla="*/ 219831 h 1927913"/>
                <a:gd name="connsiteX26" fmla="*/ 1929629 w 2873228"/>
                <a:gd name="connsiteY26" fmla="*/ 204358 h 1927913"/>
                <a:gd name="connsiteX27" fmla="*/ 1836635 w 2873228"/>
                <a:gd name="connsiteY27" fmla="*/ 269625 h 1927913"/>
                <a:gd name="connsiteX28" fmla="*/ 1843643 w 2873228"/>
                <a:gd name="connsiteY28" fmla="*/ 283414 h 1927913"/>
                <a:gd name="connsiteX29" fmla="*/ 2069454 w 2873228"/>
                <a:gd name="connsiteY29" fmla="*/ 196041 h 1927913"/>
                <a:gd name="connsiteX30" fmla="*/ 2049840 w 2873228"/>
                <a:gd name="connsiteY30" fmla="*/ 221212 h 1927913"/>
                <a:gd name="connsiteX31" fmla="*/ 2100817 w 2873228"/>
                <a:gd name="connsiteY31" fmla="*/ 321514 h 1927913"/>
                <a:gd name="connsiteX32" fmla="*/ 2326629 w 2873228"/>
                <a:gd name="connsiteY32" fmla="*/ 234140 h 1927913"/>
                <a:gd name="connsiteX33" fmla="*/ 2204761 w 2873228"/>
                <a:gd name="connsiteY33" fmla="*/ 390536 h 1927913"/>
                <a:gd name="connsiteX34" fmla="*/ 2463029 w 2873228"/>
                <a:gd name="connsiteY34" fmla="*/ 356758 h 1927913"/>
                <a:gd name="connsiteX35" fmla="*/ 2340219 w 2873228"/>
                <a:gd name="connsiteY35" fmla="*/ 442951 h 1927913"/>
                <a:gd name="connsiteX36" fmla="*/ 2447278 w 2873228"/>
                <a:gd name="connsiteY36" fmla="*/ 454961 h 1927913"/>
                <a:gd name="connsiteX37" fmla="*/ 2485063 w 2873228"/>
                <a:gd name="connsiteY37" fmla="*/ 412028 h 1927913"/>
                <a:gd name="connsiteX38" fmla="*/ 2465355 w 2873228"/>
                <a:gd name="connsiteY38" fmla="*/ 456988 h 1927913"/>
                <a:gd name="connsiteX39" fmla="*/ 2606528 w 2873228"/>
                <a:gd name="connsiteY39" fmla="*/ 472825 h 1927913"/>
                <a:gd name="connsiteX40" fmla="*/ 2440656 w 2873228"/>
                <a:gd name="connsiteY40" fmla="*/ 513334 h 1927913"/>
                <a:gd name="connsiteX41" fmla="*/ 2405226 w 2873228"/>
                <a:gd name="connsiteY41" fmla="*/ 594163 h 1927913"/>
                <a:gd name="connsiteX42" fmla="*/ 2455275 w 2873228"/>
                <a:gd name="connsiteY42" fmla="*/ 611765 h 1927913"/>
                <a:gd name="connsiteX43" fmla="*/ 2397012 w 2873228"/>
                <a:gd name="connsiteY43" fmla="*/ 612901 h 1927913"/>
                <a:gd name="connsiteX44" fmla="*/ 2373762 w 2873228"/>
                <a:gd name="connsiteY44" fmla="*/ 665943 h 1927913"/>
                <a:gd name="connsiteX45" fmla="*/ 2464087 w 2873228"/>
                <a:gd name="connsiteY45" fmla="*/ 646307 h 1927913"/>
                <a:gd name="connsiteX46" fmla="*/ 2416068 w 2873228"/>
                <a:gd name="connsiteY46" fmla="*/ 748196 h 1927913"/>
                <a:gd name="connsiteX47" fmla="*/ 2463346 w 2873228"/>
                <a:gd name="connsiteY47" fmla="*/ 735563 h 1927913"/>
                <a:gd name="connsiteX48" fmla="*/ 2477926 w 2873228"/>
                <a:gd name="connsiteY48" fmla="*/ 713965 h 1927913"/>
                <a:gd name="connsiteX49" fmla="*/ 2478282 w 2873228"/>
                <a:gd name="connsiteY49" fmla="*/ 731573 h 1927913"/>
                <a:gd name="connsiteX50" fmla="*/ 2569547 w 2873228"/>
                <a:gd name="connsiteY50" fmla="*/ 707188 h 1927913"/>
                <a:gd name="connsiteX51" fmla="*/ 2619369 w 2873228"/>
                <a:gd name="connsiteY51" fmla="*/ 649257 h 1927913"/>
                <a:gd name="connsiteX52" fmla="*/ 2557694 w 2873228"/>
                <a:gd name="connsiteY52" fmla="*/ 832146 h 1927913"/>
                <a:gd name="connsiteX53" fmla="*/ 2647430 w 2873228"/>
                <a:gd name="connsiteY53" fmla="*/ 889431 h 1927913"/>
                <a:gd name="connsiteX54" fmla="*/ 2543313 w 2873228"/>
                <a:gd name="connsiteY54" fmla="*/ 1002012 h 1927913"/>
                <a:gd name="connsiteX55" fmla="*/ 2560285 w 2873228"/>
                <a:gd name="connsiteY55" fmla="*/ 1066171 h 1927913"/>
                <a:gd name="connsiteX56" fmla="*/ 2700985 w 2873228"/>
                <a:gd name="connsiteY56" fmla="*/ 906307 h 1927913"/>
                <a:gd name="connsiteX57" fmla="*/ 2589685 w 2873228"/>
                <a:gd name="connsiteY57" fmla="*/ 1160223 h 1927913"/>
                <a:gd name="connsiteX58" fmla="*/ 2680009 w 2873228"/>
                <a:gd name="connsiteY58" fmla="*/ 1140585 h 1927913"/>
                <a:gd name="connsiteX59" fmla="*/ 2631990 w 2873228"/>
                <a:gd name="connsiteY59" fmla="*/ 1242475 h 1927913"/>
                <a:gd name="connsiteX60" fmla="*/ 2799760 w 2873228"/>
                <a:gd name="connsiteY60" fmla="*/ 1197649 h 1927913"/>
                <a:gd name="connsiteX61" fmla="*/ 2612380 w 2873228"/>
                <a:gd name="connsiteY61" fmla="*/ 1357448 h 1927913"/>
                <a:gd name="connsiteX62" fmla="*/ 2691169 w 2873228"/>
                <a:gd name="connsiteY62" fmla="*/ 1402369 h 1927913"/>
                <a:gd name="connsiteX63" fmla="*/ 2609247 w 2873228"/>
                <a:gd name="connsiteY63" fmla="*/ 1458366 h 1927913"/>
                <a:gd name="connsiteX64" fmla="*/ 2729729 w 2873228"/>
                <a:gd name="connsiteY64" fmla="*/ 1442609 h 1927913"/>
                <a:gd name="connsiteX65" fmla="*/ 2606918 w 2873228"/>
                <a:gd name="connsiteY65" fmla="*/ 1528802 h 1927913"/>
                <a:gd name="connsiteX66" fmla="*/ 2873228 w 2873228"/>
                <a:gd name="connsiteY66" fmla="*/ 1558674 h 1927913"/>
                <a:gd name="connsiteX67" fmla="*/ 2550815 w 2873228"/>
                <a:gd name="connsiteY67" fmla="*/ 1637417 h 1927913"/>
                <a:gd name="connsiteX68" fmla="*/ 2721975 w 2873228"/>
                <a:gd name="connsiteY68" fmla="*/ 1697616 h 1927913"/>
                <a:gd name="connsiteX69" fmla="*/ 2523164 w 2873228"/>
                <a:gd name="connsiteY69" fmla="*/ 1701491 h 1927913"/>
                <a:gd name="connsiteX70" fmla="*/ 2556911 w 2873228"/>
                <a:gd name="connsiteY70" fmla="*/ 1851756 h 1927913"/>
                <a:gd name="connsiteX71" fmla="*/ 2424792 w 2873228"/>
                <a:gd name="connsiteY71" fmla="*/ 1788475 h 1927913"/>
                <a:gd name="connsiteX72" fmla="*/ 2410096 w 2873228"/>
                <a:gd name="connsiteY72" fmla="*/ 1920121 h 1927913"/>
                <a:gd name="connsiteX73" fmla="*/ 2338663 w 2873228"/>
                <a:gd name="connsiteY73" fmla="*/ 1866294 h 1927913"/>
                <a:gd name="connsiteX74" fmla="*/ 2308817 w 2873228"/>
                <a:gd name="connsiteY74" fmla="*/ 1921281 h 1927913"/>
                <a:gd name="connsiteX75" fmla="*/ 2271662 w 2873228"/>
                <a:gd name="connsiteY75" fmla="*/ 1921281 h 1927913"/>
                <a:gd name="connsiteX76" fmla="*/ 2265218 w 2873228"/>
                <a:gd name="connsiteY76" fmla="*/ 1927913 h 1927913"/>
                <a:gd name="connsiteX77" fmla="*/ 2202101 w 2873228"/>
                <a:gd name="connsiteY77" fmla="*/ 1927913 h 1927913"/>
                <a:gd name="connsiteX78" fmla="*/ 2203160 w 2873228"/>
                <a:gd name="connsiteY78" fmla="*/ 1921280 h 1927913"/>
                <a:gd name="connsiteX79" fmla="*/ 2114991 w 2873228"/>
                <a:gd name="connsiteY79" fmla="*/ 1921281 h 1927913"/>
                <a:gd name="connsiteX80" fmla="*/ 2102656 w 2873228"/>
                <a:gd name="connsiteY80" fmla="*/ 1927913 h 1927913"/>
                <a:gd name="connsiteX81" fmla="*/ 2054328 w 2873228"/>
                <a:gd name="connsiteY81" fmla="*/ 1927912 h 1927913"/>
                <a:gd name="connsiteX82" fmla="*/ 2058344 w 2873228"/>
                <a:gd name="connsiteY82" fmla="*/ 1921281 h 1927913"/>
                <a:gd name="connsiteX83" fmla="*/ 529377 w 2873228"/>
                <a:gd name="connsiteY83" fmla="*/ 1921280 h 1927913"/>
                <a:gd name="connsiteX84" fmla="*/ 463795 w 2873228"/>
                <a:gd name="connsiteY84" fmla="*/ 1800457 h 1927913"/>
                <a:gd name="connsiteX85" fmla="*/ 364043 w 2873228"/>
                <a:gd name="connsiteY85" fmla="*/ 1844733 h 1927913"/>
                <a:gd name="connsiteX86" fmla="*/ 416882 w 2873228"/>
                <a:gd name="connsiteY86" fmla="*/ 1756664 h 1927913"/>
                <a:gd name="connsiteX87" fmla="*/ 360166 w 2873228"/>
                <a:gd name="connsiteY87" fmla="*/ 1763956 h 1927913"/>
                <a:gd name="connsiteX88" fmla="*/ 262062 w 2873228"/>
                <a:gd name="connsiteY88" fmla="*/ 1909697 h 1927913"/>
                <a:gd name="connsiteX89" fmla="*/ 302412 w 2873228"/>
                <a:gd name="connsiteY89" fmla="*/ 1771381 h 1927913"/>
                <a:gd name="connsiteX90" fmla="*/ 292782 w 2873228"/>
                <a:gd name="connsiteY90" fmla="*/ 1772619 h 1927913"/>
                <a:gd name="connsiteX91" fmla="*/ 305114 w 2873228"/>
                <a:gd name="connsiteY91" fmla="*/ 1762121 h 1927913"/>
                <a:gd name="connsiteX92" fmla="*/ 317450 w 2873228"/>
                <a:gd name="connsiteY92" fmla="*/ 1719840 h 1927913"/>
                <a:gd name="connsiteX93" fmla="*/ 218338 w 2873228"/>
                <a:gd name="connsiteY93" fmla="*/ 1704168 h 1927913"/>
                <a:gd name="connsiteX94" fmla="*/ 330761 w 2873228"/>
                <a:gd name="connsiteY94" fmla="*/ 1674207 h 1927913"/>
                <a:gd name="connsiteX95" fmla="*/ 338161 w 2873228"/>
                <a:gd name="connsiteY95" fmla="*/ 1648839 h 1927913"/>
                <a:gd name="connsiteX96" fmla="*/ 332148 w 2873228"/>
                <a:gd name="connsiteY96" fmla="*/ 1646255 h 1927913"/>
                <a:gd name="connsiteX97" fmla="*/ 252664 w 2873228"/>
                <a:gd name="connsiteY97" fmla="*/ 1674669 h 1927913"/>
                <a:gd name="connsiteX98" fmla="*/ 287149 w 2873228"/>
                <a:gd name="connsiteY98" fmla="*/ 1567441 h 1927913"/>
                <a:gd name="connsiteX99" fmla="*/ 126556 w 2873228"/>
                <a:gd name="connsiteY99" fmla="*/ 1633518 h 1927913"/>
                <a:gd name="connsiteX100" fmla="*/ 291775 w 2873228"/>
                <a:gd name="connsiteY100" fmla="*/ 1450900 h 1927913"/>
                <a:gd name="connsiteX101" fmla="*/ 241247 w 2873228"/>
                <a:gd name="connsiteY101" fmla="*/ 1430194 h 1927913"/>
                <a:gd name="connsiteX102" fmla="*/ 236626 w 2873228"/>
                <a:gd name="connsiteY102" fmla="*/ 1432245 h 1927913"/>
                <a:gd name="connsiteX103" fmla="*/ 238526 w 2873228"/>
                <a:gd name="connsiteY103" fmla="*/ 1429078 h 1927913"/>
                <a:gd name="connsiteX104" fmla="*/ 207854 w 2873228"/>
                <a:gd name="connsiteY104" fmla="*/ 1416509 h 1927913"/>
                <a:gd name="connsiteX105" fmla="*/ 221944 w 2873228"/>
                <a:gd name="connsiteY105" fmla="*/ 1403928 h 1927913"/>
                <a:gd name="connsiteX106" fmla="*/ 242527 w 2873228"/>
                <a:gd name="connsiteY106" fmla="*/ 1350211 h 1927913"/>
                <a:gd name="connsiteX107" fmla="*/ 165365 w 2873228"/>
                <a:gd name="connsiteY107" fmla="*/ 1360131 h 1927913"/>
                <a:gd name="connsiteX108" fmla="*/ 221520 w 2873228"/>
                <a:gd name="connsiteY108" fmla="*/ 1312330 h 1927913"/>
                <a:gd name="connsiteX109" fmla="*/ 90921 w 2873228"/>
                <a:gd name="connsiteY109" fmla="*/ 1291680 h 1927913"/>
                <a:gd name="connsiteX110" fmla="*/ 244354 w 2873228"/>
                <a:gd name="connsiteY110" fmla="*/ 1250791 h 1927913"/>
                <a:gd name="connsiteX111" fmla="*/ 158746 w 2873228"/>
                <a:gd name="connsiteY111" fmla="*/ 1214009 h 1927913"/>
                <a:gd name="connsiteX112" fmla="*/ 252848 w 2873228"/>
                <a:gd name="connsiteY112" fmla="*/ 1214406 h 1927913"/>
                <a:gd name="connsiteX113" fmla="*/ 158402 w 2873228"/>
                <a:gd name="connsiteY113" fmla="*/ 1204935 h 1927913"/>
                <a:gd name="connsiteX114" fmla="*/ 215655 w 2873228"/>
                <a:gd name="connsiteY114" fmla="*/ 1170201 h 1927913"/>
                <a:gd name="connsiteX115" fmla="*/ 229018 w 2873228"/>
                <a:gd name="connsiteY115" fmla="*/ 1150067 h 1927913"/>
                <a:gd name="connsiteX116" fmla="*/ 108436 w 2873228"/>
                <a:gd name="connsiteY116" fmla="*/ 1119097 h 1927913"/>
                <a:gd name="connsiteX117" fmla="*/ 199583 w 2873228"/>
                <a:gd name="connsiteY117" fmla="*/ 1084521 h 1927913"/>
                <a:gd name="connsiteX118" fmla="*/ 0 w 2873228"/>
                <a:gd name="connsiteY118" fmla="*/ 1007586 h 1927913"/>
                <a:gd name="connsiteX119" fmla="*/ 192979 w 2873228"/>
                <a:gd name="connsiteY119" fmla="*/ 1004284 h 1927913"/>
                <a:gd name="connsiteX120" fmla="*/ 194447 w 2873228"/>
                <a:gd name="connsiteY120" fmla="*/ 997893 h 1927913"/>
                <a:gd name="connsiteX121" fmla="*/ 158552 w 2873228"/>
                <a:gd name="connsiteY121" fmla="*/ 983368 h 1927913"/>
                <a:gd name="connsiteX122" fmla="*/ 203704 w 2873228"/>
                <a:gd name="connsiteY122" fmla="*/ 957596 h 1927913"/>
                <a:gd name="connsiteX123" fmla="*/ 211804 w 2873228"/>
                <a:gd name="connsiteY123" fmla="*/ 922335 h 1927913"/>
                <a:gd name="connsiteX124" fmla="*/ 26988 w 2873228"/>
                <a:gd name="connsiteY124" fmla="*/ 877199 h 1927913"/>
                <a:gd name="connsiteX125" fmla="*/ 293298 w 2873228"/>
                <a:gd name="connsiteY125" fmla="*/ 847325 h 1927913"/>
                <a:gd name="connsiteX126" fmla="*/ 170487 w 2873228"/>
                <a:gd name="connsiteY126" fmla="*/ 761132 h 1927913"/>
                <a:gd name="connsiteX127" fmla="*/ 340459 w 2873228"/>
                <a:gd name="connsiteY127" fmla="*/ 783363 h 1927913"/>
                <a:gd name="connsiteX128" fmla="*/ 340575 w 2873228"/>
                <a:gd name="connsiteY128" fmla="*/ 765021 h 1927913"/>
                <a:gd name="connsiteX129" fmla="*/ 387123 w 2873228"/>
                <a:gd name="connsiteY129" fmla="*/ 741484 h 1927913"/>
                <a:gd name="connsiteX130" fmla="*/ 306888 w 2873228"/>
                <a:gd name="connsiteY130" fmla="*/ 638514 h 1927913"/>
                <a:gd name="connsiteX131" fmla="*/ 411440 w 2873228"/>
                <a:gd name="connsiteY131" fmla="*/ 678970 h 1927913"/>
                <a:gd name="connsiteX132" fmla="*/ 409679 w 2873228"/>
                <a:gd name="connsiteY132" fmla="*/ 610770 h 1927913"/>
                <a:gd name="connsiteX133" fmla="*/ 388294 w 2873228"/>
                <a:gd name="connsiteY133" fmla="*/ 613519 h 1927913"/>
                <a:gd name="connsiteX134" fmla="*/ 409288 w 2873228"/>
                <a:gd name="connsiteY134" fmla="*/ 595650 h 1927913"/>
                <a:gd name="connsiteX135" fmla="*/ 408367 w 2873228"/>
                <a:gd name="connsiteY135" fmla="*/ 560013 h 1927913"/>
                <a:gd name="connsiteX136" fmla="*/ 313851 w 2873228"/>
                <a:gd name="connsiteY136" fmla="*/ 545069 h 1927913"/>
                <a:gd name="connsiteX137" fmla="*/ 467284 w 2873228"/>
                <a:gd name="connsiteY137" fmla="*/ 504180 h 1927913"/>
                <a:gd name="connsiteX138" fmla="*/ 381677 w 2873228"/>
                <a:gd name="connsiteY138" fmla="*/ 467398 h 1927913"/>
                <a:gd name="connsiteX139" fmla="*/ 478109 w 2873228"/>
                <a:gd name="connsiteY139" fmla="*/ 467804 h 1927913"/>
                <a:gd name="connsiteX140" fmla="*/ 455593 w 2873228"/>
                <a:gd name="connsiteY140" fmla="*/ 381195 h 1927913"/>
                <a:gd name="connsiteX141" fmla="*/ 550737 w 2873228"/>
                <a:gd name="connsiteY141" fmla="*/ 435394 h 1927913"/>
                <a:gd name="connsiteX142" fmla="*/ 594183 w 2873228"/>
                <a:gd name="connsiteY142" fmla="*/ 399505 h 1927913"/>
                <a:gd name="connsiteX143" fmla="*/ 630274 w 2873228"/>
                <a:gd name="connsiteY143" fmla="*/ 422556 h 1927913"/>
                <a:gd name="connsiteX144" fmla="*/ 642208 w 2873228"/>
                <a:gd name="connsiteY144" fmla="*/ 411932 h 1927913"/>
                <a:gd name="connsiteX145" fmla="*/ 579127 w 2873228"/>
                <a:gd name="connsiteY145" fmla="*/ 367660 h 1927913"/>
                <a:gd name="connsiteX146" fmla="*/ 657739 w 2873228"/>
                <a:gd name="connsiteY146" fmla="*/ 377942 h 1927913"/>
                <a:gd name="connsiteX147" fmla="*/ 664959 w 2873228"/>
                <a:gd name="connsiteY147" fmla="*/ 329790 h 1927913"/>
                <a:gd name="connsiteX148" fmla="*/ 797356 w 2873228"/>
                <a:gd name="connsiteY148" fmla="*/ 377393 h 1927913"/>
                <a:gd name="connsiteX149" fmla="*/ 804460 w 2873228"/>
                <a:gd name="connsiteY149" fmla="*/ 362542 h 1927913"/>
                <a:gd name="connsiteX150" fmla="*/ 799550 w 2873228"/>
                <a:gd name="connsiteY150" fmla="*/ 362025 h 1927913"/>
                <a:gd name="connsiteX151" fmla="*/ 805376 w 2873228"/>
                <a:gd name="connsiteY151" fmla="*/ 360349 h 1927913"/>
                <a:gd name="connsiteX152" fmla="*/ 715528 w 2873228"/>
                <a:gd name="connsiteY152" fmla="*/ 245042 h 1927913"/>
                <a:gd name="connsiteX153" fmla="*/ 837998 w 2873228"/>
                <a:gd name="connsiteY153" fmla="*/ 292431 h 1927913"/>
                <a:gd name="connsiteX154" fmla="*/ 913554 w 2873228"/>
                <a:gd name="connsiteY154" fmla="*/ 134477 h 1927913"/>
                <a:gd name="connsiteX155" fmla="*/ 921448 w 2873228"/>
                <a:gd name="connsiteY155" fmla="*/ 218668 h 1927913"/>
                <a:gd name="connsiteX156" fmla="*/ 982494 w 2873228"/>
                <a:gd name="connsiteY156" fmla="*/ 240617 h 1927913"/>
                <a:gd name="connsiteX157" fmla="*/ 981063 w 2873228"/>
                <a:gd name="connsiteY157" fmla="*/ 202265 h 1927913"/>
                <a:gd name="connsiteX158" fmla="*/ 1050180 w 2873228"/>
                <a:gd name="connsiteY158" fmla="*/ 212070 h 1927913"/>
                <a:gd name="connsiteX159" fmla="*/ 1096538 w 2873228"/>
                <a:gd name="connsiteY159" fmla="*/ 155364 h 1927913"/>
                <a:gd name="connsiteX160" fmla="*/ 1161204 w 2873228"/>
                <a:gd name="connsiteY160" fmla="*/ 20177 h 1927913"/>
                <a:gd name="connsiteX161" fmla="*/ 1175606 w 2873228"/>
                <a:gd name="connsiteY161" fmla="*/ 173780 h 1927913"/>
                <a:gd name="connsiteX162" fmla="*/ 1245620 w 2873228"/>
                <a:gd name="connsiteY162" fmla="*/ 91788 h 1927913"/>
                <a:gd name="connsiteX163" fmla="*/ 1278287 w 2873228"/>
                <a:gd name="connsiteY163" fmla="*/ 121678 h 1927913"/>
                <a:gd name="connsiteX164" fmla="*/ 1365130 w 2873228"/>
                <a:gd name="connsiteY164" fmla="*/ 15446 h 1927913"/>
                <a:gd name="connsiteX165" fmla="*/ 1332908 w 2873228"/>
                <a:gd name="connsiteY165" fmla="*/ 171658 h 1927913"/>
                <a:gd name="connsiteX166" fmla="*/ 1336569 w 2873228"/>
                <a:gd name="connsiteY166" fmla="*/ 175008 h 19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2873228" h="1927913">
                  <a:moveTo>
                    <a:pt x="288766" y="1344266"/>
                  </a:moveTo>
                  <a:lnTo>
                    <a:pt x="275589" y="1345960"/>
                  </a:lnTo>
                  <a:lnTo>
                    <a:pt x="235925" y="1391445"/>
                  </a:lnTo>
                  <a:close/>
                  <a:moveTo>
                    <a:pt x="2542547" y="738583"/>
                  </a:moveTo>
                  <a:lnTo>
                    <a:pt x="2479511" y="792341"/>
                  </a:lnTo>
                  <a:lnTo>
                    <a:pt x="2479896" y="811431"/>
                  </a:lnTo>
                  <a:close/>
                  <a:moveTo>
                    <a:pt x="2306720" y="614662"/>
                  </a:moveTo>
                  <a:lnTo>
                    <a:pt x="2284680" y="615091"/>
                  </a:lnTo>
                  <a:lnTo>
                    <a:pt x="2286973" y="637097"/>
                  </a:lnTo>
                  <a:close/>
                  <a:moveTo>
                    <a:pt x="479890" y="601744"/>
                  </a:moveTo>
                  <a:lnTo>
                    <a:pt x="473008" y="602628"/>
                  </a:lnTo>
                  <a:lnTo>
                    <a:pt x="480361" y="611434"/>
                  </a:lnTo>
                  <a:close/>
                  <a:moveTo>
                    <a:pt x="441844" y="565307"/>
                  </a:moveTo>
                  <a:lnTo>
                    <a:pt x="443128" y="566845"/>
                  </a:lnTo>
                  <a:lnTo>
                    <a:pt x="444451" y="565719"/>
                  </a:lnTo>
                  <a:close/>
                  <a:moveTo>
                    <a:pt x="2383645" y="527259"/>
                  </a:moveTo>
                  <a:lnTo>
                    <a:pt x="2284115" y="551566"/>
                  </a:lnTo>
                  <a:lnTo>
                    <a:pt x="2343781" y="572552"/>
                  </a:lnTo>
                  <a:close/>
                  <a:moveTo>
                    <a:pt x="1569806" y="0"/>
                  </a:moveTo>
                  <a:lnTo>
                    <a:pt x="1520257" y="76321"/>
                  </a:lnTo>
                  <a:lnTo>
                    <a:pt x="1567418" y="169115"/>
                  </a:lnTo>
                  <a:lnTo>
                    <a:pt x="1793229" y="81741"/>
                  </a:lnTo>
                  <a:lnTo>
                    <a:pt x="1671362" y="238137"/>
                  </a:lnTo>
                  <a:lnTo>
                    <a:pt x="1706328" y="233564"/>
                  </a:lnTo>
                  <a:lnTo>
                    <a:pt x="1786324" y="170636"/>
                  </a:lnTo>
                  <a:lnTo>
                    <a:pt x="1811327" y="219831"/>
                  </a:lnTo>
                  <a:lnTo>
                    <a:pt x="1929629" y="204358"/>
                  </a:lnTo>
                  <a:lnTo>
                    <a:pt x="1836635" y="269625"/>
                  </a:lnTo>
                  <a:lnTo>
                    <a:pt x="1843643" y="283414"/>
                  </a:lnTo>
                  <a:lnTo>
                    <a:pt x="2069454" y="196041"/>
                  </a:lnTo>
                  <a:lnTo>
                    <a:pt x="2049840" y="221212"/>
                  </a:lnTo>
                  <a:lnTo>
                    <a:pt x="2100817" y="321514"/>
                  </a:lnTo>
                  <a:lnTo>
                    <a:pt x="2326629" y="234140"/>
                  </a:lnTo>
                  <a:lnTo>
                    <a:pt x="2204761" y="390536"/>
                  </a:lnTo>
                  <a:lnTo>
                    <a:pt x="2463029" y="356758"/>
                  </a:lnTo>
                  <a:lnTo>
                    <a:pt x="2340219" y="442951"/>
                  </a:lnTo>
                  <a:lnTo>
                    <a:pt x="2447278" y="454961"/>
                  </a:lnTo>
                  <a:lnTo>
                    <a:pt x="2485063" y="412028"/>
                  </a:lnTo>
                  <a:lnTo>
                    <a:pt x="2465355" y="456988"/>
                  </a:lnTo>
                  <a:lnTo>
                    <a:pt x="2606528" y="472825"/>
                  </a:lnTo>
                  <a:lnTo>
                    <a:pt x="2440656" y="513334"/>
                  </a:lnTo>
                  <a:lnTo>
                    <a:pt x="2405226" y="594163"/>
                  </a:lnTo>
                  <a:lnTo>
                    <a:pt x="2455275" y="611765"/>
                  </a:lnTo>
                  <a:lnTo>
                    <a:pt x="2397012" y="612901"/>
                  </a:lnTo>
                  <a:lnTo>
                    <a:pt x="2373762" y="665943"/>
                  </a:lnTo>
                  <a:lnTo>
                    <a:pt x="2464087" y="646307"/>
                  </a:lnTo>
                  <a:lnTo>
                    <a:pt x="2416068" y="748196"/>
                  </a:lnTo>
                  <a:lnTo>
                    <a:pt x="2463346" y="735563"/>
                  </a:lnTo>
                  <a:lnTo>
                    <a:pt x="2477926" y="713965"/>
                  </a:lnTo>
                  <a:lnTo>
                    <a:pt x="2478282" y="731573"/>
                  </a:lnTo>
                  <a:lnTo>
                    <a:pt x="2569547" y="707188"/>
                  </a:lnTo>
                  <a:lnTo>
                    <a:pt x="2619369" y="649257"/>
                  </a:lnTo>
                  <a:cubicBezTo>
                    <a:pt x="2598801" y="710216"/>
                    <a:pt x="2578261" y="771186"/>
                    <a:pt x="2557694" y="832146"/>
                  </a:cubicBezTo>
                  <a:lnTo>
                    <a:pt x="2647430" y="889431"/>
                  </a:lnTo>
                  <a:lnTo>
                    <a:pt x="2543313" y="1002012"/>
                  </a:lnTo>
                  <a:lnTo>
                    <a:pt x="2560285" y="1066171"/>
                  </a:lnTo>
                  <a:lnTo>
                    <a:pt x="2700985" y="906307"/>
                  </a:lnTo>
                  <a:lnTo>
                    <a:pt x="2589685" y="1160223"/>
                  </a:lnTo>
                  <a:lnTo>
                    <a:pt x="2680009" y="1140585"/>
                  </a:lnTo>
                  <a:lnTo>
                    <a:pt x="2631990" y="1242475"/>
                  </a:lnTo>
                  <a:lnTo>
                    <a:pt x="2799760" y="1197649"/>
                  </a:lnTo>
                  <a:lnTo>
                    <a:pt x="2612380" y="1357448"/>
                  </a:lnTo>
                  <a:cubicBezTo>
                    <a:pt x="2638664" y="1372413"/>
                    <a:pt x="2664886" y="1387403"/>
                    <a:pt x="2691169" y="1402369"/>
                  </a:cubicBezTo>
                  <a:lnTo>
                    <a:pt x="2609247" y="1458366"/>
                  </a:lnTo>
                  <a:lnTo>
                    <a:pt x="2729729" y="1442609"/>
                  </a:lnTo>
                  <a:lnTo>
                    <a:pt x="2606918" y="1528802"/>
                  </a:lnTo>
                  <a:lnTo>
                    <a:pt x="2873228" y="1558674"/>
                  </a:lnTo>
                  <a:cubicBezTo>
                    <a:pt x="2765741" y="1584936"/>
                    <a:pt x="2658303" y="1611155"/>
                    <a:pt x="2550815" y="1637417"/>
                  </a:cubicBezTo>
                  <a:lnTo>
                    <a:pt x="2721975" y="1697616"/>
                  </a:lnTo>
                  <a:lnTo>
                    <a:pt x="2523164" y="1701491"/>
                  </a:lnTo>
                  <a:lnTo>
                    <a:pt x="2556911" y="1851756"/>
                  </a:lnTo>
                  <a:lnTo>
                    <a:pt x="2424792" y="1788475"/>
                  </a:lnTo>
                  <a:lnTo>
                    <a:pt x="2410096" y="1920121"/>
                  </a:lnTo>
                  <a:lnTo>
                    <a:pt x="2338663" y="1866294"/>
                  </a:lnTo>
                  <a:lnTo>
                    <a:pt x="2308817" y="1921281"/>
                  </a:lnTo>
                  <a:lnTo>
                    <a:pt x="2271662" y="1921281"/>
                  </a:lnTo>
                  <a:lnTo>
                    <a:pt x="2265218" y="1927913"/>
                  </a:lnTo>
                  <a:lnTo>
                    <a:pt x="2202101" y="1927913"/>
                  </a:lnTo>
                  <a:lnTo>
                    <a:pt x="2203160" y="1921280"/>
                  </a:lnTo>
                  <a:lnTo>
                    <a:pt x="2114991" y="1921281"/>
                  </a:lnTo>
                  <a:lnTo>
                    <a:pt x="2102656" y="1927913"/>
                  </a:lnTo>
                  <a:lnTo>
                    <a:pt x="2054328" y="1927912"/>
                  </a:lnTo>
                  <a:lnTo>
                    <a:pt x="2058344" y="1921281"/>
                  </a:lnTo>
                  <a:lnTo>
                    <a:pt x="529377" y="1921280"/>
                  </a:lnTo>
                  <a:lnTo>
                    <a:pt x="463795" y="1800457"/>
                  </a:lnTo>
                  <a:lnTo>
                    <a:pt x="364043" y="1844733"/>
                  </a:lnTo>
                  <a:lnTo>
                    <a:pt x="416882" y="1756664"/>
                  </a:lnTo>
                  <a:lnTo>
                    <a:pt x="360166" y="1763956"/>
                  </a:lnTo>
                  <a:lnTo>
                    <a:pt x="262062" y="1909697"/>
                  </a:lnTo>
                  <a:lnTo>
                    <a:pt x="302412" y="1771381"/>
                  </a:lnTo>
                  <a:lnTo>
                    <a:pt x="292782" y="1772619"/>
                  </a:lnTo>
                  <a:lnTo>
                    <a:pt x="305114" y="1762121"/>
                  </a:lnTo>
                  <a:lnTo>
                    <a:pt x="317450" y="1719840"/>
                  </a:lnTo>
                  <a:lnTo>
                    <a:pt x="218338" y="1704168"/>
                  </a:lnTo>
                  <a:lnTo>
                    <a:pt x="330761" y="1674207"/>
                  </a:lnTo>
                  <a:lnTo>
                    <a:pt x="338161" y="1648839"/>
                  </a:lnTo>
                  <a:lnTo>
                    <a:pt x="332148" y="1646255"/>
                  </a:lnTo>
                  <a:lnTo>
                    <a:pt x="252664" y="1674669"/>
                  </a:lnTo>
                  <a:lnTo>
                    <a:pt x="287149" y="1567441"/>
                  </a:lnTo>
                  <a:lnTo>
                    <a:pt x="126556" y="1633518"/>
                  </a:lnTo>
                  <a:lnTo>
                    <a:pt x="291775" y="1450900"/>
                  </a:lnTo>
                  <a:lnTo>
                    <a:pt x="241247" y="1430194"/>
                  </a:lnTo>
                  <a:lnTo>
                    <a:pt x="236626" y="1432245"/>
                  </a:lnTo>
                  <a:lnTo>
                    <a:pt x="238526" y="1429078"/>
                  </a:lnTo>
                  <a:lnTo>
                    <a:pt x="207854" y="1416509"/>
                  </a:lnTo>
                  <a:lnTo>
                    <a:pt x="221944" y="1403928"/>
                  </a:lnTo>
                  <a:lnTo>
                    <a:pt x="242527" y="1350211"/>
                  </a:lnTo>
                  <a:lnTo>
                    <a:pt x="165365" y="1360131"/>
                  </a:lnTo>
                  <a:lnTo>
                    <a:pt x="221520" y="1312330"/>
                  </a:lnTo>
                  <a:lnTo>
                    <a:pt x="90921" y="1291680"/>
                  </a:lnTo>
                  <a:cubicBezTo>
                    <a:pt x="142073" y="1278042"/>
                    <a:pt x="193202" y="1264429"/>
                    <a:pt x="244354" y="1250791"/>
                  </a:cubicBezTo>
                  <a:lnTo>
                    <a:pt x="158746" y="1214009"/>
                  </a:lnTo>
                  <a:lnTo>
                    <a:pt x="252848" y="1214406"/>
                  </a:lnTo>
                  <a:lnTo>
                    <a:pt x="158402" y="1204935"/>
                  </a:lnTo>
                  <a:lnTo>
                    <a:pt x="215655" y="1170201"/>
                  </a:lnTo>
                  <a:lnTo>
                    <a:pt x="229018" y="1150067"/>
                  </a:lnTo>
                  <a:lnTo>
                    <a:pt x="108436" y="1119097"/>
                  </a:lnTo>
                  <a:lnTo>
                    <a:pt x="199583" y="1084521"/>
                  </a:lnTo>
                  <a:lnTo>
                    <a:pt x="0" y="1007586"/>
                  </a:lnTo>
                  <a:cubicBezTo>
                    <a:pt x="64326" y="1006495"/>
                    <a:pt x="128652" y="1005374"/>
                    <a:pt x="192979" y="1004284"/>
                  </a:cubicBezTo>
                  <a:lnTo>
                    <a:pt x="194447" y="997893"/>
                  </a:lnTo>
                  <a:lnTo>
                    <a:pt x="158552" y="983368"/>
                  </a:lnTo>
                  <a:lnTo>
                    <a:pt x="203704" y="957596"/>
                  </a:lnTo>
                  <a:lnTo>
                    <a:pt x="211804" y="922335"/>
                  </a:lnTo>
                  <a:lnTo>
                    <a:pt x="26988" y="877199"/>
                  </a:lnTo>
                  <a:lnTo>
                    <a:pt x="293298" y="847325"/>
                  </a:lnTo>
                  <a:lnTo>
                    <a:pt x="170487" y="761132"/>
                  </a:lnTo>
                  <a:lnTo>
                    <a:pt x="340459" y="783363"/>
                  </a:lnTo>
                  <a:lnTo>
                    <a:pt x="340575" y="765021"/>
                  </a:lnTo>
                  <a:lnTo>
                    <a:pt x="387123" y="741484"/>
                  </a:lnTo>
                  <a:lnTo>
                    <a:pt x="306888" y="638514"/>
                  </a:lnTo>
                  <a:lnTo>
                    <a:pt x="411440" y="678970"/>
                  </a:lnTo>
                  <a:lnTo>
                    <a:pt x="409679" y="610770"/>
                  </a:lnTo>
                  <a:lnTo>
                    <a:pt x="388294" y="613519"/>
                  </a:lnTo>
                  <a:lnTo>
                    <a:pt x="409288" y="595650"/>
                  </a:lnTo>
                  <a:lnTo>
                    <a:pt x="408367" y="560013"/>
                  </a:lnTo>
                  <a:lnTo>
                    <a:pt x="313851" y="545069"/>
                  </a:lnTo>
                  <a:cubicBezTo>
                    <a:pt x="365003" y="531431"/>
                    <a:pt x="416132" y="517818"/>
                    <a:pt x="467284" y="504180"/>
                  </a:cubicBezTo>
                  <a:lnTo>
                    <a:pt x="381677" y="467398"/>
                  </a:lnTo>
                  <a:lnTo>
                    <a:pt x="478109" y="467804"/>
                  </a:lnTo>
                  <a:lnTo>
                    <a:pt x="455593" y="381195"/>
                  </a:lnTo>
                  <a:lnTo>
                    <a:pt x="550737" y="435394"/>
                  </a:lnTo>
                  <a:lnTo>
                    <a:pt x="594183" y="399505"/>
                  </a:lnTo>
                  <a:lnTo>
                    <a:pt x="630274" y="422556"/>
                  </a:lnTo>
                  <a:lnTo>
                    <a:pt x="642208" y="411932"/>
                  </a:lnTo>
                  <a:lnTo>
                    <a:pt x="579127" y="367660"/>
                  </a:lnTo>
                  <a:lnTo>
                    <a:pt x="657739" y="377942"/>
                  </a:lnTo>
                  <a:lnTo>
                    <a:pt x="664959" y="329790"/>
                  </a:lnTo>
                  <a:lnTo>
                    <a:pt x="797356" y="377393"/>
                  </a:lnTo>
                  <a:lnTo>
                    <a:pt x="804460" y="362542"/>
                  </a:lnTo>
                  <a:lnTo>
                    <a:pt x="799550" y="362025"/>
                  </a:lnTo>
                  <a:lnTo>
                    <a:pt x="805376" y="360349"/>
                  </a:lnTo>
                  <a:lnTo>
                    <a:pt x="715528" y="245042"/>
                  </a:lnTo>
                  <a:lnTo>
                    <a:pt x="837998" y="292431"/>
                  </a:lnTo>
                  <a:lnTo>
                    <a:pt x="913554" y="134477"/>
                  </a:lnTo>
                  <a:lnTo>
                    <a:pt x="921448" y="218668"/>
                  </a:lnTo>
                  <a:lnTo>
                    <a:pt x="982494" y="240617"/>
                  </a:lnTo>
                  <a:lnTo>
                    <a:pt x="981063" y="202265"/>
                  </a:lnTo>
                  <a:lnTo>
                    <a:pt x="1050180" y="212070"/>
                  </a:lnTo>
                  <a:lnTo>
                    <a:pt x="1096538" y="155364"/>
                  </a:lnTo>
                  <a:lnTo>
                    <a:pt x="1161204" y="20177"/>
                  </a:lnTo>
                  <a:lnTo>
                    <a:pt x="1175606" y="173780"/>
                  </a:lnTo>
                  <a:lnTo>
                    <a:pt x="1245620" y="91788"/>
                  </a:lnTo>
                  <a:lnTo>
                    <a:pt x="1278287" y="121678"/>
                  </a:lnTo>
                  <a:lnTo>
                    <a:pt x="1365130" y="15446"/>
                  </a:lnTo>
                  <a:lnTo>
                    <a:pt x="1332908" y="171658"/>
                  </a:lnTo>
                  <a:lnTo>
                    <a:pt x="1336569" y="175008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pptx515_植木のイラスト1</dc:title>
  <dc:subject>pptx515_植木のイラスト1</dc:subject>
  <dc:creator>http://www.digipot.net</dc:creator>
  <cp:lastModifiedBy/>
  <cp:revision>1</cp:revision>
  <dcterms:created xsi:type="dcterms:W3CDTF">2014-01-30T05:12:09Z</dcterms:created>
  <dcterms:modified xsi:type="dcterms:W3CDTF">2017-02-22T00:15:44Z</dcterms:modified>
  <cp:category/>
  <cp:version>1</cp:version>
</cp:coreProperties>
</file>